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1.xml" ContentType="application/vnd.openxmlformats-officedocument.theme+xml"/>
  <Override PartName="/ppt/slideLayouts/slideLayout314.xml" ContentType="application/vnd.openxmlformats-officedocument.presentationml.slideLayout+xml"/>
  <Override PartName="/ppt/theme/theme32.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theme/theme34.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5.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6.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7.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8.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40.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1.xml" ContentType="application/vnd.openxmlformats-officedocument.theme+xml"/>
  <Override PartName="/ppt/slideLayouts/slideLayout394.xml" ContentType="application/vnd.openxmlformats-officedocument.presentationml.slideLayout+xml"/>
  <Override PartName="/ppt/theme/theme42.xml" ContentType="application/vnd.openxmlformats-officedocument.theme+xml"/>
  <Override PartName="/ppt/slideLayouts/slideLayout395.xml" ContentType="application/vnd.openxmlformats-officedocument.presentationml.slideLayout+xml"/>
  <Override PartName="/ppt/theme/theme43.xml" ContentType="application/vnd.openxmlformats-officedocument.theme+xml"/>
  <Override PartName="/ppt/slideLayouts/slideLayout396.xml" ContentType="application/vnd.openxmlformats-officedocument.presentationml.slideLayout+xml"/>
  <Override PartName="/ppt/theme/theme4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6.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7.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8.xml" ContentType="application/vnd.openxmlformats-officedocument.theme+xml"/>
  <Override PartName="/ppt/slideLayouts/slideLayout441.xml" ContentType="application/vnd.openxmlformats-officedocument.presentationml.slideLayout+xml"/>
  <Override PartName="/ppt/theme/theme49.xml" ContentType="application/vnd.openxmlformats-officedocument.theme+xml"/>
  <Override PartName="/ppt/slideLayouts/slideLayout442.xml" ContentType="application/vnd.openxmlformats-officedocument.presentationml.slideLayout+xml"/>
  <Override PartName="/ppt/theme/theme5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5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5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53.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5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5.xml" ContentType="application/vnd.openxmlformats-officedocument.theme+xml"/>
  <Override PartName="/ppt/slideLayouts/slideLayout491.xml" ContentType="application/vnd.openxmlformats-officedocument.presentationml.slideLayout+xml"/>
  <Override PartName="/ppt/theme/theme56.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7.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8.xml" ContentType="application/vnd.openxmlformats-officedocument.theme+xml"/>
  <Override PartName="/ppt/slideLayouts/slideLayout514.xml" ContentType="application/vnd.openxmlformats-officedocument.presentationml.slideLayout+xml"/>
  <Override PartName="/ppt/theme/theme59.xml" ContentType="application/vnd.openxmlformats-officedocument.theme+xml"/>
  <Override PartName="/ppt/slideLayouts/slideLayout515.xml" ContentType="application/vnd.openxmlformats-officedocument.presentationml.slideLayout+xml"/>
  <Override PartName="/ppt/theme/theme60.xml" ContentType="application/vnd.openxmlformats-officedocument.theme+xml"/>
  <Override PartName="/ppt/slideLayouts/slideLayout516.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3.xml" ContentType="application/vnd.openxmlformats-officedocument.themeOverride+xml"/>
  <Override PartName="/ppt/notesSlides/notesSlide113.xml" ContentType="application/vnd.openxmlformats-officedocument.presentationml.notesSlide+xml"/>
  <Override PartName="/ppt/theme/themeOverride4.xml" ContentType="application/vnd.openxmlformats-officedocument.themeOverride+xml"/>
  <Override PartName="/ppt/notesSlides/notesSlide114.xml" ContentType="application/vnd.openxmlformats-officedocument.presentationml.notesSlide+xml"/>
  <Override PartName="/ppt/theme/themeOverride5.xml" ContentType="application/vnd.openxmlformats-officedocument.themeOverride+xml"/>
  <Override PartName="/ppt/notesSlides/notesSlide115.xml" ContentType="application/vnd.openxmlformats-officedocument.presentationml.notesSlide+xml"/>
  <Override PartName="/ppt/theme/themeOverride6.xml" ContentType="application/vnd.openxmlformats-officedocument.themeOverride+xml"/>
  <Override PartName="/ppt/notesSlides/notesSlide116.xml" ContentType="application/vnd.openxmlformats-officedocument.presentationml.notesSlide+xml"/>
  <Override PartName="/ppt/theme/themeOverride7.xml" ContentType="application/vnd.openxmlformats-officedocument.themeOverride+xml"/>
  <Override PartName="/ppt/notesSlides/notesSlide117.xml" ContentType="application/vnd.openxmlformats-officedocument.presentationml.notesSlide+xml"/>
  <Override PartName="/ppt/theme/themeOverride8.xml" ContentType="application/vnd.openxmlformats-officedocument.themeOverride+xml"/>
  <Override PartName="/ppt/notesSlides/notesSlide118.xml" ContentType="application/vnd.openxmlformats-officedocument.presentationml.notesSlide+xml"/>
  <Override PartName="/ppt/theme/themeOverride9.xml" ContentType="application/vnd.openxmlformats-officedocument.themeOverride+xml"/>
  <Override PartName="/ppt/notesSlides/notesSlide119.xml" ContentType="application/vnd.openxmlformats-officedocument.presentationml.notesSlide+xml"/>
  <Override PartName="/ppt/theme/themeOverride10.xml" ContentType="application/vnd.openxmlformats-officedocument.themeOverride+xml"/>
  <Override PartName="/ppt/notesSlides/notesSlide120.xml" ContentType="application/vnd.openxmlformats-officedocument.presentationml.notesSlide+xml"/>
  <Override PartName="/ppt/theme/themeOverride11.xml" ContentType="application/vnd.openxmlformats-officedocument.themeOverride+xml"/>
  <Override PartName="/ppt/notesSlides/notesSlide121.xml" ContentType="application/vnd.openxmlformats-officedocument.presentationml.notesSlide+xml"/>
  <Override PartName="/ppt/theme/themeOverride12.xml" ContentType="application/vnd.openxmlformats-officedocument.themeOverride+xml"/>
  <Override PartName="/ppt/notesSlides/notesSlide122.xml" ContentType="application/vnd.openxmlformats-officedocument.presentationml.notesSlide+xml"/>
  <Override PartName="/ppt/theme/themeOverride13.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heme/themeOverride14.xml" ContentType="application/vnd.openxmlformats-officedocument.themeOverr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15.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theme/themeOverride16.xml" ContentType="application/vnd.openxmlformats-officedocument.themeOverr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theme/themeOverride17.xml" ContentType="application/vnd.openxmlformats-officedocument.themeOverride+xml"/>
  <Override PartName="/ppt/notesSlides/notesSlide2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38" r:id="rId4"/>
    <p:sldMasterId id="2147483751" r:id="rId5"/>
    <p:sldMasterId id="2147483764" r:id="rId6"/>
    <p:sldMasterId id="2147483776" r:id="rId7"/>
    <p:sldMasterId id="2147483789" r:id="rId8"/>
    <p:sldMasterId id="2147483802" r:id="rId9"/>
    <p:sldMasterId id="2147483815" r:id="rId10"/>
    <p:sldMasterId id="2147483828" r:id="rId11"/>
    <p:sldMasterId id="2147483840" r:id="rId12"/>
    <p:sldMasterId id="2147483853" r:id="rId13"/>
    <p:sldMasterId id="2147483865" r:id="rId14"/>
    <p:sldMasterId id="2147483877" r:id="rId15"/>
    <p:sldMasterId id="2147483890" r:id="rId16"/>
    <p:sldMasterId id="2147483903" r:id="rId17"/>
    <p:sldMasterId id="2147483905" r:id="rId18"/>
    <p:sldMasterId id="2147483917" r:id="rId19"/>
    <p:sldMasterId id="2147483931" r:id="rId20"/>
    <p:sldMasterId id="2147483944" r:id="rId21"/>
    <p:sldMasterId id="2147483956" r:id="rId22"/>
    <p:sldMasterId id="2147483970" r:id="rId23"/>
    <p:sldMasterId id="2147483974" r:id="rId24"/>
    <p:sldMasterId id="2147483988" r:id="rId25"/>
    <p:sldMasterId id="2147484000" r:id="rId26"/>
    <p:sldMasterId id="2147484003" r:id="rId27"/>
    <p:sldMasterId id="2147484006" r:id="rId28"/>
    <p:sldMasterId id="2147484018" r:id="rId29"/>
    <p:sldMasterId id="2147484030" r:id="rId30"/>
    <p:sldMasterId id="2147484044" r:id="rId31"/>
    <p:sldMasterId id="2147484056" r:id="rId32"/>
    <p:sldMasterId id="2147484058" r:id="rId33"/>
    <p:sldMasterId id="2147484071" r:id="rId34"/>
    <p:sldMasterId id="2147484079" r:id="rId35"/>
    <p:sldMasterId id="2147484091" r:id="rId36"/>
    <p:sldMasterId id="2147484100" r:id="rId37"/>
    <p:sldMasterId id="2147484113" r:id="rId38"/>
    <p:sldMasterId id="2147484116" r:id="rId39"/>
    <p:sldMasterId id="2147484128" r:id="rId40"/>
    <p:sldMasterId id="2147484152" r:id="rId41"/>
    <p:sldMasterId id="2147484164" r:id="rId42"/>
    <p:sldMasterId id="2147484166" r:id="rId43"/>
    <p:sldMasterId id="2147484168" r:id="rId44"/>
    <p:sldMasterId id="2147484170" r:id="rId45"/>
    <p:sldMasterId id="2147484182" r:id="rId46"/>
    <p:sldMasterId id="2147484194" r:id="rId47"/>
    <p:sldMasterId id="2147484206" r:id="rId48"/>
    <p:sldMasterId id="2147484218" r:id="rId49"/>
    <p:sldMasterId id="2147484220" r:id="rId50"/>
    <p:sldMasterId id="2147484222" r:id="rId51"/>
    <p:sldMasterId id="2147484236" r:id="rId52"/>
    <p:sldMasterId id="2147484249" r:id="rId53"/>
    <p:sldMasterId id="2147484252" r:id="rId54"/>
    <p:sldMasterId id="2147484263" r:id="rId55"/>
    <p:sldMasterId id="2147484275" r:id="rId56"/>
    <p:sldMasterId id="2147484277" r:id="rId57"/>
    <p:sldMasterId id="2147484289" r:id="rId58"/>
    <p:sldMasterId id="2147484301" r:id="rId59"/>
    <p:sldMasterId id="2147484303" r:id="rId60"/>
    <p:sldMasterId id="2147484305" r:id="rId61"/>
  </p:sldMasterIdLst>
  <p:notesMasterIdLst>
    <p:notesMasterId r:id="rId393"/>
  </p:notesMasterIdLst>
  <p:handoutMasterIdLst>
    <p:handoutMasterId r:id="rId394"/>
  </p:handoutMasterIdLst>
  <p:sldIdLst>
    <p:sldId id="256" r:id="rId62"/>
    <p:sldId id="5338" r:id="rId63"/>
    <p:sldId id="5339" r:id="rId64"/>
    <p:sldId id="5340" r:id="rId65"/>
    <p:sldId id="5408" r:id="rId66"/>
    <p:sldId id="5409" r:id="rId67"/>
    <p:sldId id="320" r:id="rId68"/>
    <p:sldId id="274" r:id="rId69"/>
    <p:sldId id="3857" r:id="rId70"/>
    <p:sldId id="1181" r:id="rId71"/>
    <p:sldId id="1182" r:id="rId72"/>
    <p:sldId id="529" r:id="rId73"/>
    <p:sldId id="276" r:id="rId74"/>
    <p:sldId id="277" r:id="rId75"/>
    <p:sldId id="278" r:id="rId76"/>
    <p:sldId id="279" r:id="rId77"/>
    <p:sldId id="280" r:id="rId78"/>
    <p:sldId id="378" r:id="rId79"/>
    <p:sldId id="5209" r:id="rId80"/>
    <p:sldId id="5210" r:id="rId81"/>
    <p:sldId id="5211" r:id="rId82"/>
    <p:sldId id="5212" r:id="rId83"/>
    <p:sldId id="5213" r:id="rId84"/>
    <p:sldId id="5335" r:id="rId85"/>
    <p:sldId id="3863" r:id="rId86"/>
    <p:sldId id="302" r:id="rId87"/>
    <p:sldId id="3849" r:id="rId88"/>
    <p:sldId id="3860" r:id="rId89"/>
    <p:sldId id="3850" r:id="rId90"/>
    <p:sldId id="3851" r:id="rId91"/>
    <p:sldId id="3852" r:id="rId92"/>
    <p:sldId id="3853" r:id="rId93"/>
    <p:sldId id="3854" r:id="rId94"/>
    <p:sldId id="3855" r:id="rId95"/>
    <p:sldId id="3856" r:id="rId96"/>
    <p:sldId id="5336" r:id="rId97"/>
    <p:sldId id="3858" r:id="rId98"/>
    <p:sldId id="3859" r:id="rId99"/>
    <p:sldId id="300" r:id="rId100"/>
    <p:sldId id="5398" r:id="rId101"/>
    <p:sldId id="5401" r:id="rId102"/>
    <p:sldId id="371" r:id="rId103"/>
    <p:sldId id="373" r:id="rId104"/>
    <p:sldId id="412" r:id="rId105"/>
    <p:sldId id="413" r:id="rId106"/>
    <p:sldId id="414" r:id="rId107"/>
    <p:sldId id="415" r:id="rId108"/>
    <p:sldId id="416" r:id="rId109"/>
    <p:sldId id="417" r:id="rId110"/>
    <p:sldId id="418" r:id="rId111"/>
    <p:sldId id="419" r:id="rId112"/>
    <p:sldId id="420" r:id="rId113"/>
    <p:sldId id="421" r:id="rId114"/>
    <p:sldId id="422" r:id="rId115"/>
    <p:sldId id="423" r:id="rId116"/>
    <p:sldId id="424" r:id="rId117"/>
    <p:sldId id="425" r:id="rId118"/>
    <p:sldId id="426" r:id="rId119"/>
    <p:sldId id="427" r:id="rId120"/>
    <p:sldId id="428" r:id="rId121"/>
    <p:sldId id="429" r:id="rId122"/>
    <p:sldId id="430" r:id="rId123"/>
    <p:sldId id="431" r:id="rId124"/>
    <p:sldId id="432" r:id="rId125"/>
    <p:sldId id="433" r:id="rId126"/>
    <p:sldId id="434" r:id="rId127"/>
    <p:sldId id="435" r:id="rId128"/>
    <p:sldId id="436" r:id="rId129"/>
    <p:sldId id="437" r:id="rId130"/>
    <p:sldId id="438" r:id="rId131"/>
    <p:sldId id="439" r:id="rId132"/>
    <p:sldId id="440" r:id="rId133"/>
    <p:sldId id="441" r:id="rId134"/>
    <p:sldId id="442" r:id="rId135"/>
    <p:sldId id="443" r:id="rId136"/>
    <p:sldId id="444" r:id="rId137"/>
    <p:sldId id="445" r:id="rId138"/>
    <p:sldId id="446" r:id="rId139"/>
    <p:sldId id="447" r:id="rId140"/>
    <p:sldId id="448" r:id="rId141"/>
    <p:sldId id="449" r:id="rId142"/>
    <p:sldId id="554" r:id="rId143"/>
    <p:sldId id="555" r:id="rId144"/>
    <p:sldId id="556" r:id="rId145"/>
    <p:sldId id="557" r:id="rId146"/>
    <p:sldId id="558" r:id="rId147"/>
    <p:sldId id="559" r:id="rId148"/>
    <p:sldId id="374" r:id="rId149"/>
    <p:sldId id="564" r:id="rId150"/>
    <p:sldId id="560" r:id="rId151"/>
    <p:sldId id="561" r:id="rId152"/>
    <p:sldId id="562" r:id="rId153"/>
    <p:sldId id="563" r:id="rId154"/>
    <p:sldId id="375" r:id="rId155"/>
    <p:sldId id="450" r:id="rId156"/>
    <p:sldId id="451" r:id="rId157"/>
    <p:sldId id="452" r:id="rId158"/>
    <p:sldId id="453" r:id="rId159"/>
    <p:sldId id="454" r:id="rId160"/>
    <p:sldId id="455" r:id="rId161"/>
    <p:sldId id="456" r:id="rId162"/>
    <p:sldId id="457" r:id="rId163"/>
    <p:sldId id="458" r:id="rId164"/>
    <p:sldId id="459" r:id="rId165"/>
    <p:sldId id="460" r:id="rId166"/>
    <p:sldId id="461" r:id="rId167"/>
    <p:sldId id="462" r:id="rId168"/>
    <p:sldId id="463" r:id="rId169"/>
    <p:sldId id="464" r:id="rId170"/>
    <p:sldId id="465" r:id="rId171"/>
    <p:sldId id="474" r:id="rId172"/>
    <p:sldId id="475" r:id="rId173"/>
    <p:sldId id="376" r:id="rId174"/>
    <p:sldId id="3364" r:id="rId175"/>
    <p:sldId id="700" r:id="rId176"/>
    <p:sldId id="701" r:id="rId177"/>
    <p:sldId id="702" r:id="rId178"/>
    <p:sldId id="703" r:id="rId179"/>
    <p:sldId id="704" r:id="rId180"/>
    <p:sldId id="705" r:id="rId181"/>
    <p:sldId id="706" r:id="rId182"/>
    <p:sldId id="707" r:id="rId183"/>
    <p:sldId id="708" r:id="rId184"/>
    <p:sldId id="796" r:id="rId185"/>
    <p:sldId id="876" r:id="rId186"/>
    <p:sldId id="281" r:id="rId187"/>
    <p:sldId id="5402" r:id="rId188"/>
    <p:sldId id="5403" r:id="rId189"/>
    <p:sldId id="5404" r:id="rId190"/>
    <p:sldId id="5405" r:id="rId191"/>
    <p:sldId id="5406" r:id="rId192"/>
    <p:sldId id="844" r:id="rId193"/>
    <p:sldId id="845" r:id="rId194"/>
    <p:sldId id="846" r:id="rId195"/>
    <p:sldId id="847" r:id="rId196"/>
    <p:sldId id="848" r:id="rId197"/>
    <p:sldId id="849" r:id="rId198"/>
    <p:sldId id="850" r:id="rId199"/>
    <p:sldId id="851" r:id="rId200"/>
    <p:sldId id="852" r:id="rId201"/>
    <p:sldId id="853" r:id="rId202"/>
    <p:sldId id="854" r:id="rId203"/>
    <p:sldId id="855" r:id="rId204"/>
    <p:sldId id="856" r:id="rId205"/>
    <p:sldId id="387" r:id="rId206"/>
    <p:sldId id="388" r:id="rId207"/>
    <p:sldId id="389" r:id="rId208"/>
    <p:sldId id="5374" r:id="rId209"/>
    <p:sldId id="5390" r:id="rId210"/>
    <p:sldId id="5391" r:id="rId211"/>
    <p:sldId id="5392" r:id="rId212"/>
    <p:sldId id="5393" r:id="rId213"/>
    <p:sldId id="5394" r:id="rId214"/>
    <p:sldId id="5395" r:id="rId215"/>
    <p:sldId id="5396" r:id="rId216"/>
    <p:sldId id="5397" r:id="rId217"/>
    <p:sldId id="390" r:id="rId218"/>
    <p:sldId id="488" r:id="rId219"/>
    <p:sldId id="601" r:id="rId220"/>
    <p:sldId id="602" r:id="rId221"/>
    <p:sldId id="391" r:id="rId222"/>
    <p:sldId id="489" r:id="rId223"/>
    <p:sldId id="490" r:id="rId224"/>
    <p:sldId id="491" r:id="rId225"/>
    <p:sldId id="492" r:id="rId226"/>
    <p:sldId id="493" r:id="rId227"/>
    <p:sldId id="494" r:id="rId228"/>
    <p:sldId id="495" r:id="rId229"/>
    <p:sldId id="496" r:id="rId230"/>
    <p:sldId id="497" r:id="rId231"/>
    <p:sldId id="498" r:id="rId232"/>
    <p:sldId id="499" r:id="rId233"/>
    <p:sldId id="500" r:id="rId234"/>
    <p:sldId id="574" r:id="rId235"/>
    <p:sldId id="575" r:id="rId236"/>
    <p:sldId id="576" r:id="rId237"/>
    <p:sldId id="577" r:id="rId238"/>
    <p:sldId id="578" r:id="rId239"/>
    <p:sldId id="579" r:id="rId240"/>
    <p:sldId id="580" r:id="rId241"/>
    <p:sldId id="581" r:id="rId242"/>
    <p:sldId id="582" r:id="rId243"/>
    <p:sldId id="583" r:id="rId244"/>
    <p:sldId id="584" r:id="rId245"/>
    <p:sldId id="585" r:id="rId246"/>
    <p:sldId id="586" r:id="rId247"/>
    <p:sldId id="587" r:id="rId248"/>
    <p:sldId id="588" r:id="rId249"/>
    <p:sldId id="589" r:id="rId250"/>
    <p:sldId id="590" r:id="rId251"/>
    <p:sldId id="591" r:id="rId252"/>
    <p:sldId id="592" r:id="rId253"/>
    <p:sldId id="593" r:id="rId254"/>
    <p:sldId id="594" r:id="rId255"/>
    <p:sldId id="595" r:id="rId256"/>
    <p:sldId id="596" r:id="rId257"/>
    <p:sldId id="600" r:id="rId258"/>
    <p:sldId id="392" r:id="rId259"/>
    <p:sldId id="501" r:id="rId260"/>
    <p:sldId id="502" r:id="rId261"/>
    <p:sldId id="395" r:id="rId262"/>
    <p:sldId id="393" r:id="rId263"/>
    <p:sldId id="394" r:id="rId264"/>
    <p:sldId id="503" r:id="rId265"/>
    <p:sldId id="396" r:id="rId266"/>
    <p:sldId id="565" r:id="rId267"/>
    <p:sldId id="566" r:id="rId268"/>
    <p:sldId id="567" r:id="rId269"/>
    <p:sldId id="568" r:id="rId270"/>
    <p:sldId id="569" r:id="rId271"/>
    <p:sldId id="570" r:id="rId272"/>
    <p:sldId id="571" r:id="rId273"/>
    <p:sldId id="397" r:id="rId274"/>
    <p:sldId id="504" r:id="rId275"/>
    <p:sldId id="505" r:id="rId276"/>
    <p:sldId id="506" r:id="rId277"/>
    <p:sldId id="536" r:id="rId278"/>
    <p:sldId id="537" r:id="rId279"/>
    <p:sldId id="538" r:id="rId280"/>
    <p:sldId id="539" r:id="rId281"/>
    <p:sldId id="540" r:id="rId282"/>
    <p:sldId id="827" r:id="rId283"/>
    <p:sldId id="542" r:id="rId284"/>
    <p:sldId id="543" r:id="rId285"/>
    <p:sldId id="544" r:id="rId286"/>
    <p:sldId id="545" r:id="rId287"/>
    <p:sldId id="546" r:id="rId288"/>
    <p:sldId id="547" r:id="rId289"/>
    <p:sldId id="548" r:id="rId290"/>
    <p:sldId id="398" r:id="rId291"/>
    <p:sldId id="507" r:id="rId292"/>
    <p:sldId id="549" r:id="rId293"/>
    <p:sldId id="550" r:id="rId294"/>
    <p:sldId id="399" r:id="rId295"/>
    <p:sldId id="551" r:id="rId296"/>
    <p:sldId id="552" r:id="rId297"/>
    <p:sldId id="553" r:id="rId298"/>
    <p:sldId id="400" r:id="rId299"/>
    <p:sldId id="401" r:id="rId300"/>
    <p:sldId id="402" r:id="rId301"/>
    <p:sldId id="403" r:id="rId302"/>
    <p:sldId id="5400" r:id="rId303"/>
    <p:sldId id="369" r:id="rId304"/>
    <p:sldId id="404" r:id="rId305"/>
    <p:sldId id="5156" r:id="rId306"/>
    <p:sldId id="597" r:id="rId307"/>
    <p:sldId id="598" r:id="rId308"/>
    <p:sldId id="599" r:id="rId309"/>
    <p:sldId id="405" r:id="rId310"/>
    <p:sldId id="5157" r:id="rId311"/>
    <p:sldId id="5158" r:id="rId312"/>
    <p:sldId id="511" r:id="rId313"/>
    <p:sldId id="512" r:id="rId314"/>
    <p:sldId id="513" r:id="rId315"/>
    <p:sldId id="514" r:id="rId316"/>
    <p:sldId id="515" r:id="rId317"/>
    <p:sldId id="516" r:id="rId318"/>
    <p:sldId id="517" r:id="rId319"/>
    <p:sldId id="406" r:id="rId320"/>
    <p:sldId id="518" r:id="rId321"/>
    <p:sldId id="519" r:id="rId322"/>
    <p:sldId id="520" r:id="rId323"/>
    <p:sldId id="521" r:id="rId324"/>
    <p:sldId id="522" r:id="rId325"/>
    <p:sldId id="523" r:id="rId326"/>
    <p:sldId id="524" r:id="rId327"/>
    <p:sldId id="525" r:id="rId328"/>
    <p:sldId id="526" r:id="rId329"/>
    <p:sldId id="532" r:id="rId330"/>
    <p:sldId id="407" r:id="rId331"/>
    <p:sldId id="5399" r:id="rId332"/>
    <p:sldId id="372" r:id="rId333"/>
    <p:sldId id="533" r:id="rId334"/>
    <p:sldId id="380" r:id="rId335"/>
    <p:sldId id="725" r:id="rId336"/>
    <p:sldId id="778" r:id="rId337"/>
    <p:sldId id="779" r:id="rId338"/>
    <p:sldId id="780" r:id="rId339"/>
    <p:sldId id="781" r:id="rId340"/>
    <p:sldId id="782" r:id="rId341"/>
    <p:sldId id="5372" r:id="rId342"/>
    <p:sldId id="5373" r:id="rId343"/>
    <p:sldId id="408" r:id="rId344"/>
    <p:sldId id="534" r:id="rId345"/>
    <p:sldId id="603" r:id="rId346"/>
    <p:sldId id="343" r:id="rId347"/>
    <p:sldId id="605" r:id="rId348"/>
    <p:sldId id="606" r:id="rId349"/>
    <p:sldId id="607" r:id="rId350"/>
    <p:sldId id="608" r:id="rId351"/>
    <p:sldId id="609" r:id="rId352"/>
    <p:sldId id="610" r:id="rId353"/>
    <p:sldId id="611" r:id="rId354"/>
    <p:sldId id="612" r:id="rId355"/>
    <p:sldId id="613" r:id="rId356"/>
    <p:sldId id="614" r:id="rId357"/>
    <p:sldId id="615" r:id="rId358"/>
    <p:sldId id="616" r:id="rId359"/>
    <p:sldId id="617" r:id="rId360"/>
    <p:sldId id="618" r:id="rId361"/>
    <p:sldId id="619" r:id="rId362"/>
    <p:sldId id="620" r:id="rId363"/>
    <p:sldId id="621" r:id="rId364"/>
    <p:sldId id="622" r:id="rId365"/>
    <p:sldId id="623" r:id="rId366"/>
    <p:sldId id="624" r:id="rId367"/>
    <p:sldId id="625" r:id="rId368"/>
    <p:sldId id="626" r:id="rId369"/>
    <p:sldId id="627" r:id="rId370"/>
    <p:sldId id="628" r:id="rId371"/>
    <p:sldId id="629" r:id="rId372"/>
    <p:sldId id="630" r:id="rId373"/>
    <p:sldId id="631" r:id="rId374"/>
    <p:sldId id="632" r:id="rId375"/>
    <p:sldId id="409" r:id="rId376"/>
    <p:sldId id="5349" r:id="rId377"/>
    <p:sldId id="410" r:id="rId378"/>
    <p:sldId id="5407" r:id="rId379"/>
    <p:sldId id="5364" r:id="rId380"/>
    <p:sldId id="5365" r:id="rId381"/>
    <p:sldId id="5366" r:id="rId382"/>
    <p:sldId id="5367" r:id="rId383"/>
    <p:sldId id="5368" r:id="rId384"/>
    <p:sldId id="411" r:id="rId385"/>
    <p:sldId id="363" r:id="rId386"/>
    <p:sldId id="364" r:id="rId387"/>
    <p:sldId id="365" r:id="rId388"/>
    <p:sldId id="366" r:id="rId389"/>
    <p:sldId id="367" r:id="rId390"/>
    <p:sldId id="360" r:id="rId391"/>
    <p:sldId id="361" r:id="rId39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521415D9-36F7-43E2-AB2F-B90AF26B5E84}">
      <p14:sectionLst xmlns:p14="http://schemas.microsoft.com/office/powerpoint/2010/main">
        <p14:section name="Default Section" id="{A65B9D83-5FC8-4A49-BFF7-BD7452E437D9}">
          <p14:sldIdLst>
            <p14:sldId id="256"/>
            <p14:sldId id="5338"/>
            <p14:sldId id="5339"/>
            <p14:sldId id="5340"/>
          </p14:sldIdLst>
        </p14:section>
        <p14:section name="Introduction" id="{1D50D608-8224-F54D-B058-24F98FFBDFCE}">
          <p14:sldIdLst>
            <p14:sldId id="5408"/>
            <p14:sldId id="5409"/>
            <p14:sldId id="320"/>
            <p14:sldId id="274"/>
            <p14:sldId id="3857"/>
            <p14:sldId id="1181"/>
            <p14:sldId id="1182"/>
            <p14:sldId id="529"/>
            <p14:sldId id="276"/>
            <p14:sldId id="277"/>
            <p14:sldId id="278"/>
            <p14:sldId id="279"/>
            <p14:sldId id="280"/>
            <p14:sldId id="378"/>
            <p14:sldId id="5209"/>
            <p14:sldId id="5210"/>
            <p14:sldId id="5211"/>
            <p14:sldId id="5212"/>
            <p14:sldId id="5213"/>
            <p14:sldId id="5335"/>
            <p14:sldId id="3863"/>
            <p14:sldId id="302"/>
            <p14:sldId id="3849"/>
            <p14:sldId id="3860"/>
            <p14:sldId id="3850"/>
            <p14:sldId id="3851"/>
            <p14:sldId id="3852"/>
            <p14:sldId id="3853"/>
            <p14:sldId id="3854"/>
            <p14:sldId id="3855"/>
            <p14:sldId id="3856"/>
            <p14:sldId id="5336"/>
            <p14:sldId id="3858"/>
            <p14:sldId id="3859"/>
            <p14:sldId id="300"/>
            <p14:sldId id="5398"/>
          </p14:sldIdLst>
        </p14:section>
        <p14:section name="A. Arrival of the King" id="{B70FF391-DE59-40E4-9D7B-48122AA3522F}">
          <p14:sldIdLst>
            <p14:sldId id="5401"/>
            <p14:sldId id="371"/>
            <p14:sldId id="373"/>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554"/>
            <p14:sldId id="555"/>
            <p14:sldId id="556"/>
            <p14:sldId id="557"/>
            <p14:sldId id="558"/>
            <p14:sldId id="559"/>
            <p14:sldId id="374"/>
            <p14:sldId id="564"/>
            <p14:sldId id="560"/>
            <p14:sldId id="561"/>
            <p14:sldId id="562"/>
            <p14:sldId id="563"/>
            <p14:sldId id="375"/>
            <p14:sldId id="450"/>
            <p14:sldId id="451"/>
            <p14:sldId id="452"/>
            <p14:sldId id="453"/>
            <p14:sldId id="454"/>
            <p14:sldId id="455"/>
            <p14:sldId id="456"/>
            <p14:sldId id="457"/>
            <p14:sldId id="458"/>
            <p14:sldId id="459"/>
            <p14:sldId id="460"/>
            <p14:sldId id="461"/>
            <p14:sldId id="462"/>
            <p14:sldId id="463"/>
            <p14:sldId id="464"/>
            <p14:sldId id="465"/>
            <p14:sldId id="474"/>
            <p14:sldId id="475"/>
            <p14:sldId id="376"/>
            <p14:sldId id="3364"/>
            <p14:sldId id="700"/>
            <p14:sldId id="701"/>
            <p14:sldId id="702"/>
            <p14:sldId id="703"/>
            <p14:sldId id="704"/>
            <p14:sldId id="705"/>
            <p14:sldId id="706"/>
            <p14:sldId id="707"/>
            <p14:sldId id="708"/>
            <p14:sldId id="796"/>
            <p14:sldId id="876"/>
            <p14:sldId id="281"/>
            <p14:sldId id="5402"/>
            <p14:sldId id="5403"/>
            <p14:sldId id="5404"/>
            <p14:sldId id="5405"/>
            <p14:sldId id="5406"/>
            <p14:sldId id="844"/>
            <p14:sldId id="845"/>
            <p14:sldId id="846"/>
            <p14:sldId id="847"/>
            <p14:sldId id="848"/>
            <p14:sldId id="849"/>
            <p14:sldId id="850"/>
            <p14:sldId id="851"/>
            <p14:sldId id="852"/>
            <p14:sldId id="853"/>
            <p14:sldId id="854"/>
            <p14:sldId id="855"/>
            <p14:sldId id="856"/>
            <p14:sldId id="387"/>
            <p14:sldId id="388"/>
            <p14:sldId id="389"/>
            <p14:sldId id="5374"/>
            <p14:sldId id="5390"/>
            <p14:sldId id="5391"/>
            <p14:sldId id="5392"/>
            <p14:sldId id="5393"/>
            <p14:sldId id="5394"/>
            <p14:sldId id="5395"/>
            <p14:sldId id="5396"/>
            <p14:sldId id="5397"/>
            <p14:sldId id="390"/>
            <p14:sldId id="488"/>
            <p14:sldId id="601"/>
            <p14:sldId id="602"/>
            <p14:sldId id="391"/>
            <p14:sldId id="489"/>
            <p14:sldId id="490"/>
            <p14:sldId id="491"/>
            <p14:sldId id="492"/>
            <p14:sldId id="493"/>
            <p14:sldId id="494"/>
            <p14:sldId id="495"/>
            <p14:sldId id="496"/>
            <p14:sldId id="497"/>
            <p14:sldId id="498"/>
            <p14:sldId id="499"/>
            <p14:sldId id="500"/>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600"/>
            <p14:sldId id="392"/>
            <p14:sldId id="501"/>
            <p14:sldId id="502"/>
            <p14:sldId id="395"/>
            <p14:sldId id="393"/>
            <p14:sldId id="394"/>
            <p14:sldId id="503"/>
            <p14:sldId id="396"/>
            <p14:sldId id="565"/>
            <p14:sldId id="566"/>
            <p14:sldId id="567"/>
            <p14:sldId id="568"/>
            <p14:sldId id="569"/>
            <p14:sldId id="570"/>
            <p14:sldId id="571"/>
            <p14:sldId id="397"/>
            <p14:sldId id="504"/>
            <p14:sldId id="505"/>
            <p14:sldId id="506"/>
            <p14:sldId id="536"/>
            <p14:sldId id="537"/>
            <p14:sldId id="538"/>
            <p14:sldId id="539"/>
            <p14:sldId id="540"/>
            <p14:sldId id="827"/>
            <p14:sldId id="542"/>
            <p14:sldId id="543"/>
            <p14:sldId id="544"/>
            <p14:sldId id="545"/>
            <p14:sldId id="546"/>
            <p14:sldId id="547"/>
            <p14:sldId id="548"/>
            <p14:sldId id="398"/>
            <p14:sldId id="507"/>
            <p14:sldId id="549"/>
            <p14:sldId id="550"/>
            <p14:sldId id="399"/>
            <p14:sldId id="551"/>
            <p14:sldId id="552"/>
            <p14:sldId id="553"/>
            <p14:sldId id="400"/>
            <p14:sldId id="401"/>
            <p14:sldId id="402"/>
            <p14:sldId id="403"/>
          </p14:sldIdLst>
        </p14:section>
        <p14:section name="B. Ambassador of the King" id="{FA453894-779E-4B5B-B6FF-215209A4DE36}">
          <p14:sldIdLst>
            <p14:sldId id="5400"/>
            <p14:sldId id="369"/>
            <p14:sldId id="404"/>
            <p14:sldId id="5156"/>
            <p14:sldId id="597"/>
            <p14:sldId id="598"/>
            <p14:sldId id="599"/>
            <p14:sldId id="405"/>
            <p14:sldId id="5157"/>
            <p14:sldId id="5158"/>
            <p14:sldId id="511"/>
            <p14:sldId id="512"/>
            <p14:sldId id="513"/>
            <p14:sldId id="514"/>
            <p14:sldId id="515"/>
            <p14:sldId id="516"/>
            <p14:sldId id="517"/>
            <p14:sldId id="406"/>
            <p14:sldId id="518"/>
            <p14:sldId id="519"/>
            <p14:sldId id="520"/>
            <p14:sldId id="521"/>
            <p14:sldId id="522"/>
            <p14:sldId id="523"/>
            <p14:sldId id="524"/>
            <p14:sldId id="525"/>
            <p14:sldId id="526"/>
            <p14:sldId id="532"/>
            <p14:sldId id="407"/>
          </p14:sldIdLst>
        </p14:section>
        <p14:section name="C. Approval of the King" id="{4D34773F-7473-434C-BE17-0CBBE6F95F14}">
          <p14:sldIdLst>
            <p14:sldId id="5399"/>
            <p14:sldId id="372"/>
            <p14:sldId id="533"/>
            <p14:sldId id="380"/>
            <p14:sldId id="725"/>
            <p14:sldId id="778"/>
            <p14:sldId id="779"/>
            <p14:sldId id="780"/>
            <p14:sldId id="781"/>
            <p14:sldId id="782"/>
            <p14:sldId id="5372"/>
            <p14:sldId id="5373"/>
            <p14:sldId id="408"/>
            <p14:sldId id="534"/>
            <p14:sldId id="603"/>
            <p14:sldId id="343"/>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409"/>
            <p14:sldId id="5349"/>
            <p14:sldId id="410"/>
            <p14:sldId id="5407"/>
            <p14:sldId id="5364"/>
            <p14:sldId id="5365"/>
            <p14:sldId id="5366"/>
            <p14:sldId id="5367"/>
            <p14:sldId id="5368"/>
            <p14:sldId id="411"/>
            <p14:sldId id="363"/>
            <p14:sldId id="364"/>
            <p14:sldId id="365"/>
            <p14:sldId id="366"/>
            <p14:sldId id="367"/>
            <p14:sldId id="360"/>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333FF"/>
    <a:srgbClr val="CC0000"/>
    <a:srgbClr val="0033CC"/>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4" autoAdjust="0"/>
    <p:restoredTop sz="65098" autoAdjust="0"/>
  </p:normalViewPr>
  <p:slideViewPr>
    <p:cSldViewPr>
      <p:cViewPr varScale="1">
        <p:scale>
          <a:sx n="88" d="100"/>
          <a:sy n="88" d="100"/>
        </p:scale>
        <p:origin x="184" y="392"/>
      </p:cViewPr>
      <p:guideLst>
        <p:guide orient="horz" pos="2160"/>
        <p:guide pos="2880"/>
      </p:guideLst>
    </p:cSldViewPr>
  </p:slideViewPr>
  <p:outlineViewPr>
    <p:cViewPr>
      <p:scale>
        <a:sx n="33" d="100"/>
        <a:sy n="33" d="100"/>
      </p:scale>
      <p:origin x="0" y="0"/>
    </p:cViewPr>
    <p:sldLst>
      <p:sld r:id="rId1" collapse="1"/>
    </p:sldLst>
  </p:outlineViewPr>
  <p:notesTextViewPr>
    <p:cViewPr>
      <p:scale>
        <a:sx n="155" d="100"/>
        <a:sy n="155" d="100"/>
      </p:scale>
      <p:origin x="0" y="0"/>
    </p:cViewPr>
  </p:notesTextViewPr>
  <p:sorterViewPr>
    <p:cViewPr varScale="1">
      <p:scale>
        <a:sx n="50" d="100"/>
        <a:sy n="50" d="100"/>
      </p:scale>
      <p:origin x="0" y="-91206"/>
    </p:cViewPr>
  </p:sorterViewPr>
  <p:notesViewPr>
    <p:cSldViewPr>
      <p:cViewPr varScale="1">
        <p:scale>
          <a:sx n="114" d="100"/>
          <a:sy n="114" d="100"/>
        </p:scale>
        <p:origin x="960"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6.xml"/><Relationship Id="rId299" Type="http://schemas.openxmlformats.org/officeDocument/2006/relationships/slide" Target="slides/slide238.xml"/><Relationship Id="rId21" Type="http://schemas.openxmlformats.org/officeDocument/2006/relationships/slideMaster" Target="slideMasters/slideMaster21.xml"/><Relationship Id="rId63" Type="http://schemas.openxmlformats.org/officeDocument/2006/relationships/slide" Target="slides/slide2.xml"/><Relationship Id="rId159" Type="http://schemas.openxmlformats.org/officeDocument/2006/relationships/slide" Target="slides/slide98.xml"/><Relationship Id="rId324" Type="http://schemas.openxmlformats.org/officeDocument/2006/relationships/slide" Target="slides/slide263.xml"/><Relationship Id="rId366" Type="http://schemas.openxmlformats.org/officeDocument/2006/relationships/slide" Target="slides/slide305.xml"/><Relationship Id="rId170" Type="http://schemas.openxmlformats.org/officeDocument/2006/relationships/slide" Target="slides/slide109.xml"/><Relationship Id="rId226" Type="http://schemas.openxmlformats.org/officeDocument/2006/relationships/slide" Target="slides/slide165.xml"/><Relationship Id="rId268" Type="http://schemas.openxmlformats.org/officeDocument/2006/relationships/slide" Target="slides/slide207.xml"/><Relationship Id="rId32" Type="http://schemas.openxmlformats.org/officeDocument/2006/relationships/slideMaster" Target="slideMasters/slideMaster32.xml"/><Relationship Id="rId74" Type="http://schemas.openxmlformats.org/officeDocument/2006/relationships/slide" Target="slides/slide13.xml"/><Relationship Id="rId128" Type="http://schemas.openxmlformats.org/officeDocument/2006/relationships/slide" Target="slides/slide67.xml"/><Relationship Id="rId335" Type="http://schemas.openxmlformats.org/officeDocument/2006/relationships/slide" Target="slides/slide274.xml"/><Relationship Id="rId377" Type="http://schemas.openxmlformats.org/officeDocument/2006/relationships/slide" Target="slides/slide316.xml"/><Relationship Id="rId5" Type="http://schemas.openxmlformats.org/officeDocument/2006/relationships/slideMaster" Target="slideMasters/slideMaster5.xml"/><Relationship Id="rId181" Type="http://schemas.openxmlformats.org/officeDocument/2006/relationships/slide" Target="slides/slide120.xml"/><Relationship Id="rId237" Type="http://schemas.openxmlformats.org/officeDocument/2006/relationships/slide" Target="slides/slide176.xml"/><Relationship Id="rId279" Type="http://schemas.openxmlformats.org/officeDocument/2006/relationships/slide" Target="slides/slide218.xml"/><Relationship Id="rId43" Type="http://schemas.openxmlformats.org/officeDocument/2006/relationships/slideMaster" Target="slideMasters/slideMaster43.xml"/><Relationship Id="rId139" Type="http://schemas.openxmlformats.org/officeDocument/2006/relationships/slide" Target="slides/slide78.xml"/><Relationship Id="rId290" Type="http://schemas.openxmlformats.org/officeDocument/2006/relationships/slide" Target="slides/slide229.xml"/><Relationship Id="rId304" Type="http://schemas.openxmlformats.org/officeDocument/2006/relationships/slide" Target="slides/slide243.xml"/><Relationship Id="rId346" Type="http://schemas.openxmlformats.org/officeDocument/2006/relationships/slide" Target="slides/slide285.xml"/><Relationship Id="rId388" Type="http://schemas.openxmlformats.org/officeDocument/2006/relationships/slide" Target="slides/slide327.xml"/><Relationship Id="rId85" Type="http://schemas.openxmlformats.org/officeDocument/2006/relationships/slide" Target="slides/slide24.xml"/><Relationship Id="rId150" Type="http://schemas.openxmlformats.org/officeDocument/2006/relationships/slide" Target="slides/slide89.xml"/><Relationship Id="rId192" Type="http://schemas.openxmlformats.org/officeDocument/2006/relationships/slide" Target="slides/slide131.xml"/><Relationship Id="rId206" Type="http://schemas.openxmlformats.org/officeDocument/2006/relationships/slide" Target="slides/slide145.xml"/><Relationship Id="rId248" Type="http://schemas.openxmlformats.org/officeDocument/2006/relationships/slide" Target="slides/slide187.xml"/><Relationship Id="rId12" Type="http://schemas.openxmlformats.org/officeDocument/2006/relationships/slideMaster" Target="slideMasters/slideMaster12.xml"/><Relationship Id="rId108" Type="http://schemas.openxmlformats.org/officeDocument/2006/relationships/slide" Target="slides/slide47.xml"/><Relationship Id="rId315" Type="http://schemas.openxmlformats.org/officeDocument/2006/relationships/slide" Target="slides/slide254.xml"/><Relationship Id="rId357" Type="http://schemas.openxmlformats.org/officeDocument/2006/relationships/slide" Target="slides/slide296.xml"/><Relationship Id="rId54" Type="http://schemas.openxmlformats.org/officeDocument/2006/relationships/slideMaster" Target="slideMasters/slideMaster54.xml"/><Relationship Id="rId96" Type="http://schemas.openxmlformats.org/officeDocument/2006/relationships/slide" Target="slides/slide35.xml"/><Relationship Id="rId161" Type="http://schemas.openxmlformats.org/officeDocument/2006/relationships/slide" Target="slides/slide100.xml"/><Relationship Id="rId217" Type="http://schemas.openxmlformats.org/officeDocument/2006/relationships/slide" Target="slides/slide156.xml"/><Relationship Id="rId259" Type="http://schemas.openxmlformats.org/officeDocument/2006/relationships/slide" Target="slides/slide198.xml"/><Relationship Id="rId23" Type="http://schemas.openxmlformats.org/officeDocument/2006/relationships/slideMaster" Target="slideMasters/slideMaster23.xml"/><Relationship Id="rId119" Type="http://schemas.openxmlformats.org/officeDocument/2006/relationships/slide" Target="slides/slide58.xml"/><Relationship Id="rId270" Type="http://schemas.openxmlformats.org/officeDocument/2006/relationships/slide" Target="slides/slide209.xml"/><Relationship Id="rId326" Type="http://schemas.openxmlformats.org/officeDocument/2006/relationships/slide" Target="slides/slide265.xml"/><Relationship Id="rId65" Type="http://schemas.openxmlformats.org/officeDocument/2006/relationships/slide" Target="slides/slide4.xml"/><Relationship Id="rId130" Type="http://schemas.openxmlformats.org/officeDocument/2006/relationships/slide" Target="slides/slide69.xml"/><Relationship Id="rId368" Type="http://schemas.openxmlformats.org/officeDocument/2006/relationships/slide" Target="slides/slide307.xml"/><Relationship Id="rId172" Type="http://schemas.openxmlformats.org/officeDocument/2006/relationships/slide" Target="slides/slide111.xml"/><Relationship Id="rId228" Type="http://schemas.openxmlformats.org/officeDocument/2006/relationships/slide" Target="slides/slide167.xml"/><Relationship Id="rId281" Type="http://schemas.openxmlformats.org/officeDocument/2006/relationships/slide" Target="slides/slide220.xml"/><Relationship Id="rId337" Type="http://schemas.openxmlformats.org/officeDocument/2006/relationships/slide" Target="slides/slide276.xml"/><Relationship Id="rId34" Type="http://schemas.openxmlformats.org/officeDocument/2006/relationships/slideMaster" Target="slideMasters/slideMaster34.xml"/><Relationship Id="rId76" Type="http://schemas.openxmlformats.org/officeDocument/2006/relationships/slide" Target="slides/slide15.xml"/><Relationship Id="rId141" Type="http://schemas.openxmlformats.org/officeDocument/2006/relationships/slide" Target="slides/slide80.xml"/><Relationship Id="rId379" Type="http://schemas.openxmlformats.org/officeDocument/2006/relationships/slide" Target="slides/slide318.xml"/><Relationship Id="rId7" Type="http://schemas.openxmlformats.org/officeDocument/2006/relationships/slideMaster" Target="slideMasters/slideMaster7.xml"/><Relationship Id="rId183" Type="http://schemas.openxmlformats.org/officeDocument/2006/relationships/slide" Target="slides/slide122.xml"/><Relationship Id="rId239" Type="http://schemas.openxmlformats.org/officeDocument/2006/relationships/slide" Target="slides/slide178.xml"/><Relationship Id="rId390" Type="http://schemas.openxmlformats.org/officeDocument/2006/relationships/slide" Target="slides/slide329.xml"/><Relationship Id="rId250" Type="http://schemas.openxmlformats.org/officeDocument/2006/relationships/slide" Target="slides/slide189.xml"/><Relationship Id="rId292" Type="http://schemas.openxmlformats.org/officeDocument/2006/relationships/slide" Target="slides/slide231.xml"/><Relationship Id="rId306" Type="http://schemas.openxmlformats.org/officeDocument/2006/relationships/slide" Target="slides/slide245.xml"/><Relationship Id="rId45" Type="http://schemas.openxmlformats.org/officeDocument/2006/relationships/slideMaster" Target="slideMasters/slideMaster45.xml"/><Relationship Id="rId87" Type="http://schemas.openxmlformats.org/officeDocument/2006/relationships/slide" Target="slides/slide26.xml"/><Relationship Id="rId110" Type="http://schemas.openxmlformats.org/officeDocument/2006/relationships/slide" Target="slides/slide49.xml"/><Relationship Id="rId348" Type="http://schemas.openxmlformats.org/officeDocument/2006/relationships/slide" Target="slides/slide287.xml"/><Relationship Id="rId152" Type="http://schemas.openxmlformats.org/officeDocument/2006/relationships/slide" Target="slides/slide91.xml"/><Relationship Id="rId194" Type="http://schemas.openxmlformats.org/officeDocument/2006/relationships/slide" Target="slides/slide133.xml"/><Relationship Id="rId208" Type="http://schemas.openxmlformats.org/officeDocument/2006/relationships/slide" Target="slides/slide147.xml"/><Relationship Id="rId261" Type="http://schemas.openxmlformats.org/officeDocument/2006/relationships/slide" Target="slides/slide20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6.xml"/><Relationship Id="rId359" Type="http://schemas.openxmlformats.org/officeDocument/2006/relationships/slide" Target="slides/slide298.xml"/><Relationship Id="rId98" Type="http://schemas.openxmlformats.org/officeDocument/2006/relationships/slide" Target="slides/slide37.xml"/><Relationship Id="rId121" Type="http://schemas.openxmlformats.org/officeDocument/2006/relationships/slide" Target="slides/slide60.xml"/><Relationship Id="rId163" Type="http://schemas.openxmlformats.org/officeDocument/2006/relationships/slide" Target="slides/slide102.xml"/><Relationship Id="rId219" Type="http://schemas.openxmlformats.org/officeDocument/2006/relationships/slide" Target="slides/slide158.xml"/><Relationship Id="rId370" Type="http://schemas.openxmlformats.org/officeDocument/2006/relationships/slide" Target="slides/slide309.xml"/><Relationship Id="rId230" Type="http://schemas.openxmlformats.org/officeDocument/2006/relationships/slide" Target="slides/slide169.xml"/><Relationship Id="rId25" Type="http://schemas.openxmlformats.org/officeDocument/2006/relationships/slideMaster" Target="slideMasters/slideMaster25.xml"/><Relationship Id="rId67" Type="http://schemas.openxmlformats.org/officeDocument/2006/relationships/slide" Target="slides/slide6.xml"/><Relationship Id="rId272" Type="http://schemas.openxmlformats.org/officeDocument/2006/relationships/slide" Target="slides/slide211.xml"/><Relationship Id="rId328" Type="http://schemas.openxmlformats.org/officeDocument/2006/relationships/slide" Target="slides/slide267.xml"/><Relationship Id="rId132" Type="http://schemas.openxmlformats.org/officeDocument/2006/relationships/slide" Target="slides/slide71.xml"/><Relationship Id="rId174" Type="http://schemas.openxmlformats.org/officeDocument/2006/relationships/slide" Target="slides/slide113.xml"/><Relationship Id="rId381" Type="http://schemas.openxmlformats.org/officeDocument/2006/relationships/slide" Target="slides/slide320.xml"/><Relationship Id="rId241" Type="http://schemas.openxmlformats.org/officeDocument/2006/relationships/slide" Target="slides/slide180.xml"/><Relationship Id="rId36" Type="http://schemas.openxmlformats.org/officeDocument/2006/relationships/slideMaster" Target="slideMasters/slideMaster36.xml"/><Relationship Id="rId283" Type="http://schemas.openxmlformats.org/officeDocument/2006/relationships/slide" Target="slides/slide222.xml"/><Relationship Id="rId339" Type="http://schemas.openxmlformats.org/officeDocument/2006/relationships/slide" Target="slides/slide278.xml"/><Relationship Id="rId78" Type="http://schemas.openxmlformats.org/officeDocument/2006/relationships/slide" Target="slides/slide17.xml"/><Relationship Id="rId101" Type="http://schemas.openxmlformats.org/officeDocument/2006/relationships/slide" Target="slides/slide40.xml"/><Relationship Id="rId143" Type="http://schemas.openxmlformats.org/officeDocument/2006/relationships/slide" Target="slides/slide82.xml"/><Relationship Id="rId185" Type="http://schemas.openxmlformats.org/officeDocument/2006/relationships/slide" Target="slides/slide124.xml"/><Relationship Id="rId350" Type="http://schemas.openxmlformats.org/officeDocument/2006/relationships/slide" Target="slides/slide289.xml"/><Relationship Id="rId9" Type="http://schemas.openxmlformats.org/officeDocument/2006/relationships/slideMaster" Target="slideMasters/slideMaster9.xml"/><Relationship Id="rId210" Type="http://schemas.openxmlformats.org/officeDocument/2006/relationships/slide" Target="slides/slide149.xml"/><Relationship Id="rId392" Type="http://schemas.openxmlformats.org/officeDocument/2006/relationships/slide" Target="slides/slide331.xml"/><Relationship Id="rId252" Type="http://schemas.openxmlformats.org/officeDocument/2006/relationships/slide" Target="slides/slide191.xml"/><Relationship Id="rId294" Type="http://schemas.openxmlformats.org/officeDocument/2006/relationships/slide" Target="slides/slide233.xml"/><Relationship Id="rId308" Type="http://schemas.openxmlformats.org/officeDocument/2006/relationships/slide" Target="slides/slide247.xml"/><Relationship Id="rId47" Type="http://schemas.openxmlformats.org/officeDocument/2006/relationships/slideMaster" Target="slideMasters/slideMaster47.xml"/><Relationship Id="rId89" Type="http://schemas.openxmlformats.org/officeDocument/2006/relationships/slide" Target="slides/slide28.xml"/><Relationship Id="rId112" Type="http://schemas.openxmlformats.org/officeDocument/2006/relationships/slide" Target="slides/slide51.xml"/><Relationship Id="rId154" Type="http://schemas.openxmlformats.org/officeDocument/2006/relationships/slide" Target="slides/slide93.xml"/><Relationship Id="rId361" Type="http://schemas.openxmlformats.org/officeDocument/2006/relationships/slide" Target="slides/slide300.xml"/><Relationship Id="rId196"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60.xml"/><Relationship Id="rId263" Type="http://schemas.openxmlformats.org/officeDocument/2006/relationships/slide" Target="slides/slide202.xml"/><Relationship Id="rId319" Type="http://schemas.openxmlformats.org/officeDocument/2006/relationships/slide" Target="slides/slide25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8.xml"/><Relationship Id="rId102" Type="http://schemas.openxmlformats.org/officeDocument/2006/relationships/slide" Target="slides/slide41.xml"/><Relationship Id="rId123" Type="http://schemas.openxmlformats.org/officeDocument/2006/relationships/slide" Target="slides/slide62.xml"/><Relationship Id="rId144" Type="http://schemas.openxmlformats.org/officeDocument/2006/relationships/slide" Target="slides/slide83.xml"/><Relationship Id="rId330" Type="http://schemas.openxmlformats.org/officeDocument/2006/relationships/slide" Target="slides/slide269.xml"/><Relationship Id="rId90" Type="http://schemas.openxmlformats.org/officeDocument/2006/relationships/slide" Target="slides/slide29.xml"/><Relationship Id="rId165" Type="http://schemas.openxmlformats.org/officeDocument/2006/relationships/slide" Target="slides/slide104.xml"/><Relationship Id="rId186" Type="http://schemas.openxmlformats.org/officeDocument/2006/relationships/slide" Target="slides/slide125.xml"/><Relationship Id="rId351" Type="http://schemas.openxmlformats.org/officeDocument/2006/relationships/slide" Target="slides/slide290.xml"/><Relationship Id="rId372" Type="http://schemas.openxmlformats.org/officeDocument/2006/relationships/slide" Target="slides/slide311.xml"/><Relationship Id="rId393" Type="http://schemas.openxmlformats.org/officeDocument/2006/relationships/notesMaster" Target="notesMasters/notesMaster1.xml"/><Relationship Id="rId211" Type="http://schemas.openxmlformats.org/officeDocument/2006/relationships/slide" Target="slides/slide150.xml"/><Relationship Id="rId232" Type="http://schemas.openxmlformats.org/officeDocument/2006/relationships/slide" Target="slides/slide171.xml"/><Relationship Id="rId253" Type="http://schemas.openxmlformats.org/officeDocument/2006/relationships/slide" Target="slides/slide192.xml"/><Relationship Id="rId274" Type="http://schemas.openxmlformats.org/officeDocument/2006/relationships/slide" Target="slides/slide213.xml"/><Relationship Id="rId295" Type="http://schemas.openxmlformats.org/officeDocument/2006/relationships/slide" Target="slides/slide234.xml"/><Relationship Id="rId309" Type="http://schemas.openxmlformats.org/officeDocument/2006/relationships/slide" Target="slides/slide24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8.xml"/><Relationship Id="rId113" Type="http://schemas.openxmlformats.org/officeDocument/2006/relationships/slide" Target="slides/slide52.xml"/><Relationship Id="rId134" Type="http://schemas.openxmlformats.org/officeDocument/2006/relationships/slide" Target="slides/slide73.xml"/><Relationship Id="rId320" Type="http://schemas.openxmlformats.org/officeDocument/2006/relationships/slide" Target="slides/slide259.xml"/><Relationship Id="rId80" Type="http://schemas.openxmlformats.org/officeDocument/2006/relationships/slide" Target="slides/slide19.xml"/><Relationship Id="rId155" Type="http://schemas.openxmlformats.org/officeDocument/2006/relationships/slide" Target="slides/slide94.xml"/><Relationship Id="rId176" Type="http://schemas.openxmlformats.org/officeDocument/2006/relationships/slide" Target="slides/slide115.xml"/><Relationship Id="rId197" Type="http://schemas.openxmlformats.org/officeDocument/2006/relationships/slide" Target="slides/slide136.xml"/><Relationship Id="rId341" Type="http://schemas.openxmlformats.org/officeDocument/2006/relationships/slide" Target="slides/slide280.xml"/><Relationship Id="rId362" Type="http://schemas.openxmlformats.org/officeDocument/2006/relationships/slide" Target="slides/slide301.xml"/><Relationship Id="rId383" Type="http://schemas.openxmlformats.org/officeDocument/2006/relationships/slide" Target="slides/slide322.xml"/><Relationship Id="rId201" Type="http://schemas.openxmlformats.org/officeDocument/2006/relationships/slide" Target="slides/slide140.xml"/><Relationship Id="rId222" Type="http://schemas.openxmlformats.org/officeDocument/2006/relationships/slide" Target="slides/slide161.xml"/><Relationship Id="rId243" Type="http://schemas.openxmlformats.org/officeDocument/2006/relationships/slide" Target="slides/slide182.xml"/><Relationship Id="rId264" Type="http://schemas.openxmlformats.org/officeDocument/2006/relationships/slide" Target="slides/slide203.xml"/><Relationship Id="rId285" Type="http://schemas.openxmlformats.org/officeDocument/2006/relationships/slide" Target="slides/slide22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2.xml"/><Relationship Id="rId124" Type="http://schemas.openxmlformats.org/officeDocument/2006/relationships/slide" Target="slides/slide63.xml"/><Relationship Id="rId310" Type="http://schemas.openxmlformats.org/officeDocument/2006/relationships/slide" Target="slides/slide249.xml"/><Relationship Id="rId70" Type="http://schemas.openxmlformats.org/officeDocument/2006/relationships/slide" Target="slides/slide9.xml"/><Relationship Id="rId91" Type="http://schemas.openxmlformats.org/officeDocument/2006/relationships/slide" Target="slides/slide30.xml"/><Relationship Id="rId145" Type="http://schemas.openxmlformats.org/officeDocument/2006/relationships/slide" Target="slides/slide84.xml"/><Relationship Id="rId166" Type="http://schemas.openxmlformats.org/officeDocument/2006/relationships/slide" Target="slides/slide105.xml"/><Relationship Id="rId187" Type="http://schemas.openxmlformats.org/officeDocument/2006/relationships/slide" Target="slides/slide126.xml"/><Relationship Id="rId331" Type="http://schemas.openxmlformats.org/officeDocument/2006/relationships/slide" Target="slides/slide270.xml"/><Relationship Id="rId352" Type="http://schemas.openxmlformats.org/officeDocument/2006/relationships/slide" Target="slides/slide291.xml"/><Relationship Id="rId373" Type="http://schemas.openxmlformats.org/officeDocument/2006/relationships/slide" Target="slides/slide312.xml"/><Relationship Id="rId394" Type="http://schemas.openxmlformats.org/officeDocument/2006/relationships/handoutMaster" Target="handoutMasters/handoutMaster1.xml"/><Relationship Id="rId1" Type="http://schemas.openxmlformats.org/officeDocument/2006/relationships/slideMaster" Target="slideMasters/slideMaster1.xml"/><Relationship Id="rId212" Type="http://schemas.openxmlformats.org/officeDocument/2006/relationships/slide" Target="slides/slide151.xml"/><Relationship Id="rId233" Type="http://schemas.openxmlformats.org/officeDocument/2006/relationships/slide" Target="slides/slide172.xml"/><Relationship Id="rId254" Type="http://schemas.openxmlformats.org/officeDocument/2006/relationships/slide" Target="slides/slide19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3.xml"/><Relationship Id="rId275" Type="http://schemas.openxmlformats.org/officeDocument/2006/relationships/slide" Target="slides/slide214.xml"/><Relationship Id="rId296" Type="http://schemas.openxmlformats.org/officeDocument/2006/relationships/slide" Target="slides/slide235.xml"/><Relationship Id="rId300" Type="http://schemas.openxmlformats.org/officeDocument/2006/relationships/slide" Target="slides/slide239.xml"/><Relationship Id="rId60" Type="http://schemas.openxmlformats.org/officeDocument/2006/relationships/slideMaster" Target="slideMasters/slideMaster60.xml"/><Relationship Id="rId81" Type="http://schemas.openxmlformats.org/officeDocument/2006/relationships/slide" Target="slides/slide20.xml"/><Relationship Id="rId135" Type="http://schemas.openxmlformats.org/officeDocument/2006/relationships/slide" Target="slides/slide74.xml"/><Relationship Id="rId156" Type="http://schemas.openxmlformats.org/officeDocument/2006/relationships/slide" Target="slides/slide95.xml"/><Relationship Id="rId177" Type="http://schemas.openxmlformats.org/officeDocument/2006/relationships/slide" Target="slides/slide116.xml"/><Relationship Id="rId198" Type="http://schemas.openxmlformats.org/officeDocument/2006/relationships/slide" Target="slides/slide137.xml"/><Relationship Id="rId321" Type="http://schemas.openxmlformats.org/officeDocument/2006/relationships/slide" Target="slides/slide260.xml"/><Relationship Id="rId342" Type="http://schemas.openxmlformats.org/officeDocument/2006/relationships/slide" Target="slides/slide281.xml"/><Relationship Id="rId363" Type="http://schemas.openxmlformats.org/officeDocument/2006/relationships/slide" Target="slides/slide302.xml"/><Relationship Id="rId384" Type="http://schemas.openxmlformats.org/officeDocument/2006/relationships/slide" Target="slides/slide323.xml"/><Relationship Id="rId202" Type="http://schemas.openxmlformats.org/officeDocument/2006/relationships/slide" Target="slides/slide141.xml"/><Relationship Id="rId223" Type="http://schemas.openxmlformats.org/officeDocument/2006/relationships/slide" Target="slides/slide162.xml"/><Relationship Id="rId244" Type="http://schemas.openxmlformats.org/officeDocument/2006/relationships/slide" Target="slides/slide18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4.xml"/><Relationship Id="rId286" Type="http://schemas.openxmlformats.org/officeDocument/2006/relationships/slide" Target="slides/slide225.xml"/><Relationship Id="rId50" Type="http://schemas.openxmlformats.org/officeDocument/2006/relationships/slideMaster" Target="slideMasters/slideMaster50.xml"/><Relationship Id="rId104" Type="http://schemas.openxmlformats.org/officeDocument/2006/relationships/slide" Target="slides/slide43.xml"/><Relationship Id="rId125" Type="http://schemas.openxmlformats.org/officeDocument/2006/relationships/slide" Target="slides/slide64.xml"/><Relationship Id="rId146" Type="http://schemas.openxmlformats.org/officeDocument/2006/relationships/slide" Target="slides/slide85.xml"/><Relationship Id="rId167" Type="http://schemas.openxmlformats.org/officeDocument/2006/relationships/slide" Target="slides/slide106.xml"/><Relationship Id="rId188" Type="http://schemas.openxmlformats.org/officeDocument/2006/relationships/slide" Target="slides/slide127.xml"/><Relationship Id="rId311" Type="http://schemas.openxmlformats.org/officeDocument/2006/relationships/slide" Target="slides/slide250.xml"/><Relationship Id="rId332" Type="http://schemas.openxmlformats.org/officeDocument/2006/relationships/slide" Target="slides/slide271.xml"/><Relationship Id="rId353" Type="http://schemas.openxmlformats.org/officeDocument/2006/relationships/slide" Target="slides/slide292.xml"/><Relationship Id="rId374" Type="http://schemas.openxmlformats.org/officeDocument/2006/relationships/slide" Target="slides/slide313.xml"/><Relationship Id="rId395" Type="http://schemas.openxmlformats.org/officeDocument/2006/relationships/presProps" Target="presProps.xml"/><Relationship Id="rId71" Type="http://schemas.openxmlformats.org/officeDocument/2006/relationships/slide" Target="slides/slide10.xml"/><Relationship Id="rId92" Type="http://schemas.openxmlformats.org/officeDocument/2006/relationships/slide" Target="slides/slide31.xml"/><Relationship Id="rId213" Type="http://schemas.openxmlformats.org/officeDocument/2006/relationships/slide" Target="slides/slide152.xml"/><Relationship Id="rId234"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4.xml"/><Relationship Id="rId276" Type="http://schemas.openxmlformats.org/officeDocument/2006/relationships/slide" Target="slides/slide215.xml"/><Relationship Id="rId297" Type="http://schemas.openxmlformats.org/officeDocument/2006/relationships/slide" Target="slides/slide236.xml"/><Relationship Id="rId40" Type="http://schemas.openxmlformats.org/officeDocument/2006/relationships/slideMaster" Target="slideMasters/slideMaster40.xml"/><Relationship Id="rId115" Type="http://schemas.openxmlformats.org/officeDocument/2006/relationships/slide" Target="slides/slide54.xml"/><Relationship Id="rId136" Type="http://schemas.openxmlformats.org/officeDocument/2006/relationships/slide" Target="slides/slide75.xml"/><Relationship Id="rId157" Type="http://schemas.openxmlformats.org/officeDocument/2006/relationships/slide" Target="slides/slide96.xml"/><Relationship Id="rId178" Type="http://schemas.openxmlformats.org/officeDocument/2006/relationships/slide" Target="slides/slide117.xml"/><Relationship Id="rId301" Type="http://schemas.openxmlformats.org/officeDocument/2006/relationships/slide" Target="slides/slide240.xml"/><Relationship Id="rId322" Type="http://schemas.openxmlformats.org/officeDocument/2006/relationships/slide" Target="slides/slide261.xml"/><Relationship Id="rId343" Type="http://schemas.openxmlformats.org/officeDocument/2006/relationships/slide" Target="slides/slide282.xml"/><Relationship Id="rId364" Type="http://schemas.openxmlformats.org/officeDocument/2006/relationships/slide" Target="slides/slide303.xml"/><Relationship Id="rId61" Type="http://schemas.openxmlformats.org/officeDocument/2006/relationships/slideMaster" Target="slideMasters/slideMaster61.xml"/><Relationship Id="rId82" Type="http://schemas.openxmlformats.org/officeDocument/2006/relationships/slide" Target="slides/slide21.xml"/><Relationship Id="rId199" Type="http://schemas.openxmlformats.org/officeDocument/2006/relationships/slide" Target="slides/slide138.xml"/><Relationship Id="rId203" Type="http://schemas.openxmlformats.org/officeDocument/2006/relationships/slide" Target="slides/slide142.xml"/><Relationship Id="rId385" Type="http://schemas.openxmlformats.org/officeDocument/2006/relationships/slide" Target="slides/slide324.xml"/><Relationship Id="rId19" Type="http://schemas.openxmlformats.org/officeDocument/2006/relationships/slideMaster" Target="slideMasters/slideMaster19.xml"/><Relationship Id="rId224" Type="http://schemas.openxmlformats.org/officeDocument/2006/relationships/slide" Target="slides/slide163.xml"/><Relationship Id="rId245" Type="http://schemas.openxmlformats.org/officeDocument/2006/relationships/slide" Target="slides/slide184.xml"/><Relationship Id="rId266" Type="http://schemas.openxmlformats.org/officeDocument/2006/relationships/slide" Target="slides/slide205.xml"/><Relationship Id="rId287" Type="http://schemas.openxmlformats.org/officeDocument/2006/relationships/slide" Target="slides/slide226.xml"/><Relationship Id="rId30" Type="http://schemas.openxmlformats.org/officeDocument/2006/relationships/slideMaster" Target="slideMasters/slideMaster30.xml"/><Relationship Id="rId105" Type="http://schemas.openxmlformats.org/officeDocument/2006/relationships/slide" Target="slides/slide44.xml"/><Relationship Id="rId126" Type="http://schemas.openxmlformats.org/officeDocument/2006/relationships/slide" Target="slides/slide65.xml"/><Relationship Id="rId147" Type="http://schemas.openxmlformats.org/officeDocument/2006/relationships/slide" Target="slides/slide86.xml"/><Relationship Id="rId168" Type="http://schemas.openxmlformats.org/officeDocument/2006/relationships/slide" Target="slides/slide107.xml"/><Relationship Id="rId312" Type="http://schemas.openxmlformats.org/officeDocument/2006/relationships/slide" Target="slides/slide251.xml"/><Relationship Id="rId333" Type="http://schemas.openxmlformats.org/officeDocument/2006/relationships/slide" Target="slides/slide272.xml"/><Relationship Id="rId354" Type="http://schemas.openxmlformats.org/officeDocument/2006/relationships/slide" Target="slides/slide293.xml"/><Relationship Id="rId51" Type="http://schemas.openxmlformats.org/officeDocument/2006/relationships/slideMaster" Target="slideMasters/slideMaster51.xml"/><Relationship Id="rId72" Type="http://schemas.openxmlformats.org/officeDocument/2006/relationships/slide" Target="slides/slide11.xml"/><Relationship Id="rId93" Type="http://schemas.openxmlformats.org/officeDocument/2006/relationships/slide" Target="slides/slide32.xml"/><Relationship Id="rId189" Type="http://schemas.openxmlformats.org/officeDocument/2006/relationships/slide" Target="slides/slide128.xml"/><Relationship Id="rId375" Type="http://schemas.openxmlformats.org/officeDocument/2006/relationships/slide" Target="slides/slide314.xml"/><Relationship Id="rId396"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53.xml"/><Relationship Id="rId235" Type="http://schemas.openxmlformats.org/officeDocument/2006/relationships/slide" Target="slides/slide174.xml"/><Relationship Id="rId256" Type="http://schemas.openxmlformats.org/officeDocument/2006/relationships/slide" Target="slides/slide195.xml"/><Relationship Id="rId277" Type="http://schemas.openxmlformats.org/officeDocument/2006/relationships/slide" Target="slides/slide216.xml"/><Relationship Id="rId298" Type="http://schemas.openxmlformats.org/officeDocument/2006/relationships/slide" Target="slides/slide237.xml"/><Relationship Id="rId116" Type="http://schemas.openxmlformats.org/officeDocument/2006/relationships/slide" Target="slides/slide55.xml"/><Relationship Id="rId137" Type="http://schemas.openxmlformats.org/officeDocument/2006/relationships/slide" Target="slides/slide76.xml"/><Relationship Id="rId158" Type="http://schemas.openxmlformats.org/officeDocument/2006/relationships/slide" Target="slides/slide97.xml"/><Relationship Id="rId302" Type="http://schemas.openxmlformats.org/officeDocument/2006/relationships/slide" Target="slides/slide241.xml"/><Relationship Id="rId323" Type="http://schemas.openxmlformats.org/officeDocument/2006/relationships/slide" Target="slides/slide262.xml"/><Relationship Id="rId344" Type="http://schemas.openxmlformats.org/officeDocument/2006/relationships/slide" Target="slides/slide28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xml"/><Relationship Id="rId83" Type="http://schemas.openxmlformats.org/officeDocument/2006/relationships/slide" Target="slides/slide22.xml"/><Relationship Id="rId179" Type="http://schemas.openxmlformats.org/officeDocument/2006/relationships/slide" Target="slides/slide118.xml"/><Relationship Id="rId365" Type="http://schemas.openxmlformats.org/officeDocument/2006/relationships/slide" Target="slides/slide304.xml"/><Relationship Id="rId386" Type="http://schemas.openxmlformats.org/officeDocument/2006/relationships/slide" Target="slides/slide325.xml"/><Relationship Id="rId190" Type="http://schemas.openxmlformats.org/officeDocument/2006/relationships/slide" Target="slides/slide129.xml"/><Relationship Id="rId204" Type="http://schemas.openxmlformats.org/officeDocument/2006/relationships/slide" Target="slides/slide143.xml"/><Relationship Id="rId225" Type="http://schemas.openxmlformats.org/officeDocument/2006/relationships/slide" Target="slides/slide164.xml"/><Relationship Id="rId246" Type="http://schemas.openxmlformats.org/officeDocument/2006/relationships/slide" Target="slides/slide185.xml"/><Relationship Id="rId267" Type="http://schemas.openxmlformats.org/officeDocument/2006/relationships/slide" Target="slides/slide206.xml"/><Relationship Id="rId288" Type="http://schemas.openxmlformats.org/officeDocument/2006/relationships/slide" Target="slides/slide227.xml"/><Relationship Id="rId106" Type="http://schemas.openxmlformats.org/officeDocument/2006/relationships/slide" Target="slides/slide45.xml"/><Relationship Id="rId127" Type="http://schemas.openxmlformats.org/officeDocument/2006/relationships/slide" Target="slides/slide66.xml"/><Relationship Id="rId313" Type="http://schemas.openxmlformats.org/officeDocument/2006/relationships/slide" Target="slides/slide25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2.xml"/><Relationship Id="rId94" Type="http://schemas.openxmlformats.org/officeDocument/2006/relationships/slide" Target="slides/slide33.xml"/><Relationship Id="rId148" Type="http://schemas.openxmlformats.org/officeDocument/2006/relationships/slide" Target="slides/slide87.xml"/><Relationship Id="rId169" Type="http://schemas.openxmlformats.org/officeDocument/2006/relationships/slide" Target="slides/slide108.xml"/><Relationship Id="rId334" Type="http://schemas.openxmlformats.org/officeDocument/2006/relationships/slide" Target="slides/slide273.xml"/><Relationship Id="rId355" Type="http://schemas.openxmlformats.org/officeDocument/2006/relationships/slide" Target="slides/slide294.xml"/><Relationship Id="rId376" Type="http://schemas.openxmlformats.org/officeDocument/2006/relationships/slide" Target="slides/slide315.xml"/><Relationship Id="rId397" Type="http://schemas.openxmlformats.org/officeDocument/2006/relationships/theme" Target="theme/theme1.xml"/><Relationship Id="rId4" Type="http://schemas.openxmlformats.org/officeDocument/2006/relationships/slideMaster" Target="slideMasters/slideMaster4.xml"/><Relationship Id="rId180" Type="http://schemas.openxmlformats.org/officeDocument/2006/relationships/slide" Target="slides/slide119.xml"/><Relationship Id="rId215" Type="http://schemas.openxmlformats.org/officeDocument/2006/relationships/slide" Target="slides/slide154.xml"/><Relationship Id="rId236" Type="http://schemas.openxmlformats.org/officeDocument/2006/relationships/slide" Target="slides/slide175.xml"/><Relationship Id="rId257" Type="http://schemas.openxmlformats.org/officeDocument/2006/relationships/slide" Target="slides/slide196.xml"/><Relationship Id="rId278" Type="http://schemas.openxmlformats.org/officeDocument/2006/relationships/slide" Target="slides/slide217.xml"/><Relationship Id="rId303" Type="http://schemas.openxmlformats.org/officeDocument/2006/relationships/slide" Target="slides/slide242.xml"/><Relationship Id="rId42" Type="http://schemas.openxmlformats.org/officeDocument/2006/relationships/slideMaster" Target="slideMasters/slideMaster42.xml"/><Relationship Id="rId84" Type="http://schemas.openxmlformats.org/officeDocument/2006/relationships/slide" Target="slides/slide23.xml"/><Relationship Id="rId138" Type="http://schemas.openxmlformats.org/officeDocument/2006/relationships/slide" Target="slides/slide77.xml"/><Relationship Id="rId345" Type="http://schemas.openxmlformats.org/officeDocument/2006/relationships/slide" Target="slides/slide284.xml"/><Relationship Id="rId387" Type="http://schemas.openxmlformats.org/officeDocument/2006/relationships/slide" Target="slides/slide326.xml"/><Relationship Id="rId191" Type="http://schemas.openxmlformats.org/officeDocument/2006/relationships/slide" Target="slides/slide130.xml"/><Relationship Id="rId205" Type="http://schemas.openxmlformats.org/officeDocument/2006/relationships/slide" Target="slides/slide144.xml"/><Relationship Id="rId247" Type="http://schemas.openxmlformats.org/officeDocument/2006/relationships/slide" Target="slides/slide186.xml"/><Relationship Id="rId107" Type="http://schemas.openxmlformats.org/officeDocument/2006/relationships/slide" Target="slides/slide46.xml"/><Relationship Id="rId289" Type="http://schemas.openxmlformats.org/officeDocument/2006/relationships/slide" Target="slides/slide22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8.xml"/><Relationship Id="rId314" Type="http://schemas.openxmlformats.org/officeDocument/2006/relationships/slide" Target="slides/slide253.xml"/><Relationship Id="rId356" Type="http://schemas.openxmlformats.org/officeDocument/2006/relationships/slide" Target="slides/slide295.xml"/><Relationship Id="rId398" Type="http://schemas.openxmlformats.org/officeDocument/2006/relationships/tableStyles" Target="tableStyles.xml"/><Relationship Id="rId95" Type="http://schemas.openxmlformats.org/officeDocument/2006/relationships/slide" Target="slides/slide34.xml"/><Relationship Id="rId160" Type="http://schemas.openxmlformats.org/officeDocument/2006/relationships/slide" Target="slides/slide99.xml"/><Relationship Id="rId216" Type="http://schemas.openxmlformats.org/officeDocument/2006/relationships/slide" Target="slides/slide155.xml"/><Relationship Id="rId258" Type="http://schemas.openxmlformats.org/officeDocument/2006/relationships/slide" Target="slides/slide197.xml"/><Relationship Id="rId22" Type="http://schemas.openxmlformats.org/officeDocument/2006/relationships/slideMaster" Target="slideMasters/slideMaster22.xml"/><Relationship Id="rId64" Type="http://schemas.openxmlformats.org/officeDocument/2006/relationships/slide" Target="slides/slide3.xml"/><Relationship Id="rId118" Type="http://schemas.openxmlformats.org/officeDocument/2006/relationships/slide" Target="slides/slide57.xml"/><Relationship Id="rId325" Type="http://schemas.openxmlformats.org/officeDocument/2006/relationships/slide" Target="slides/slide264.xml"/><Relationship Id="rId367" Type="http://schemas.openxmlformats.org/officeDocument/2006/relationships/slide" Target="slides/slide306.xml"/><Relationship Id="rId171" Type="http://schemas.openxmlformats.org/officeDocument/2006/relationships/slide" Target="slides/slide110.xml"/><Relationship Id="rId227" Type="http://schemas.openxmlformats.org/officeDocument/2006/relationships/slide" Target="slides/slide166.xml"/><Relationship Id="rId269" Type="http://schemas.openxmlformats.org/officeDocument/2006/relationships/slide" Target="slides/slide208.xml"/><Relationship Id="rId33" Type="http://schemas.openxmlformats.org/officeDocument/2006/relationships/slideMaster" Target="slideMasters/slideMaster33.xml"/><Relationship Id="rId129" Type="http://schemas.openxmlformats.org/officeDocument/2006/relationships/slide" Target="slides/slide68.xml"/><Relationship Id="rId280" Type="http://schemas.openxmlformats.org/officeDocument/2006/relationships/slide" Target="slides/slide219.xml"/><Relationship Id="rId336" Type="http://schemas.openxmlformats.org/officeDocument/2006/relationships/slide" Target="slides/slide275.xml"/><Relationship Id="rId75" Type="http://schemas.openxmlformats.org/officeDocument/2006/relationships/slide" Target="slides/slide14.xml"/><Relationship Id="rId140" Type="http://schemas.openxmlformats.org/officeDocument/2006/relationships/slide" Target="slides/slide79.xml"/><Relationship Id="rId182" Type="http://schemas.openxmlformats.org/officeDocument/2006/relationships/slide" Target="slides/slide121.xml"/><Relationship Id="rId378" Type="http://schemas.openxmlformats.org/officeDocument/2006/relationships/slide" Target="slides/slide317.xml"/><Relationship Id="rId6" Type="http://schemas.openxmlformats.org/officeDocument/2006/relationships/slideMaster" Target="slideMasters/slideMaster6.xml"/><Relationship Id="rId238" Type="http://schemas.openxmlformats.org/officeDocument/2006/relationships/slide" Target="slides/slide177.xml"/><Relationship Id="rId291" Type="http://schemas.openxmlformats.org/officeDocument/2006/relationships/slide" Target="slides/slide230.xml"/><Relationship Id="rId305" Type="http://schemas.openxmlformats.org/officeDocument/2006/relationships/slide" Target="slides/slide244.xml"/><Relationship Id="rId347" Type="http://schemas.openxmlformats.org/officeDocument/2006/relationships/slide" Target="slides/slide286.xml"/><Relationship Id="rId44" Type="http://schemas.openxmlformats.org/officeDocument/2006/relationships/slideMaster" Target="slideMasters/slideMaster44.xml"/><Relationship Id="rId86" Type="http://schemas.openxmlformats.org/officeDocument/2006/relationships/slide" Target="slides/slide25.xml"/><Relationship Id="rId151" Type="http://schemas.openxmlformats.org/officeDocument/2006/relationships/slide" Target="slides/slide90.xml"/><Relationship Id="rId389" Type="http://schemas.openxmlformats.org/officeDocument/2006/relationships/slide" Target="slides/slide328.xml"/><Relationship Id="rId193" Type="http://schemas.openxmlformats.org/officeDocument/2006/relationships/slide" Target="slides/slide132.xml"/><Relationship Id="rId207" Type="http://schemas.openxmlformats.org/officeDocument/2006/relationships/slide" Target="slides/slide146.xml"/><Relationship Id="rId249" Type="http://schemas.openxmlformats.org/officeDocument/2006/relationships/slide" Target="slides/slide188.xml"/><Relationship Id="rId13" Type="http://schemas.openxmlformats.org/officeDocument/2006/relationships/slideMaster" Target="slideMasters/slideMaster13.xml"/><Relationship Id="rId109" Type="http://schemas.openxmlformats.org/officeDocument/2006/relationships/slide" Target="slides/slide48.xml"/><Relationship Id="rId260" Type="http://schemas.openxmlformats.org/officeDocument/2006/relationships/slide" Target="slides/slide199.xml"/><Relationship Id="rId316" Type="http://schemas.openxmlformats.org/officeDocument/2006/relationships/slide" Target="slides/slide255.xml"/><Relationship Id="rId55" Type="http://schemas.openxmlformats.org/officeDocument/2006/relationships/slideMaster" Target="slideMasters/slideMaster55.xml"/><Relationship Id="rId97" Type="http://schemas.openxmlformats.org/officeDocument/2006/relationships/slide" Target="slides/slide36.xml"/><Relationship Id="rId120" Type="http://schemas.openxmlformats.org/officeDocument/2006/relationships/slide" Target="slides/slide59.xml"/><Relationship Id="rId358" Type="http://schemas.openxmlformats.org/officeDocument/2006/relationships/slide" Target="slides/slide297.xml"/><Relationship Id="rId162" Type="http://schemas.openxmlformats.org/officeDocument/2006/relationships/slide" Target="slides/slide101.xml"/><Relationship Id="rId218" Type="http://schemas.openxmlformats.org/officeDocument/2006/relationships/slide" Target="slides/slide157.xml"/><Relationship Id="rId271" Type="http://schemas.openxmlformats.org/officeDocument/2006/relationships/slide" Target="slides/slide210.xml"/><Relationship Id="rId24" Type="http://schemas.openxmlformats.org/officeDocument/2006/relationships/slideMaster" Target="slideMasters/slideMaster24.xml"/><Relationship Id="rId66" Type="http://schemas.openxmlformats.org/officeDocument/2006/relationships/slide" Target="slides/slide5.xml"/><Relationship Id="rId131" Type="http://schemas.openxmlformats.org/officeDocument/2006/relationships/slide" Target="slides/slide70.xml"/><Relationship Id="rId327" Type="http://schemas.openxmlformats.org/officeDocument/2006/relationships/slide" Target="slides/slide266.xml"/><Relationship Id="rId369" Type="http://schemas.openxmlformats.org/officeDocument/2006/relationships/slide" Target="slides/slide308.xml"/><Relationship Id="rId173" Type="http://schemas.openxmlformats.org/officeDocument/2006/relationships/slide" Target="slides/slide112.xml"/><Relationship Id="rId229" Type="http://schemas.openxmlformats.org/officeDocument/2006/relationships/slide" Target="slides/slide168.xml"/><Relationship Id="rId380" Type="http://schemas.openxmlformats.org/officeDocument/2006/relationships/slide" Target="slides/slide319.xml"/><Relationship Id="rId240" Type="http://schemas.openxmlformats.org/officeDocument/2006/relationships/slide" Target="slides/slide179.xml"/><Relationship Id="rId35" Type="http://schemas.openxmlformats.org/officeDocument/2006/relationships/slideMaster" Target="slideMasters/slideMaster35.xml"/><Relationship Id="rId77" Type="http://schemas.openxmlformats.org/officeDocument/2006/relationships/slide" Target="slides/slide16.xml"/><Relationship Id="rId100" Type="http://schemas.openxmlformats.org/officeDocument/2006/relationships/slide" Target="slides/slide39.xml"/><Relationship Id="rId282" Type="http://schemas.openxmlformats.org/officeDocument/2006/relationships/slide" Target="slides/slide221.xml"/><Relationship Id="rId338" Type="http://schemas.openxmlformats.org/officeDocument/2006/relationships/slide" Target="slides/slide277.xml"/><Relationship Id="rId8" Type="http://schemas.openxmlformats.org/officeDocument/2006/relationships/slideMaster" Target="slideMasters/slideMaster8.xml"/><Relationship Id="rId142" Type="http://schemas.openxmlformats.org/officeDocument/2006/relationships/slide" Target="slides/slide81.xml"/><Relationship Id="rId184" Type="http://schemas.openxmlformats.org/officeDocument/2006/relationships/slide" Target="slides/slide123.xml"/><Relationship Id="rId391" Type="http://schemas.openxmlformats.org/officeDocument/2006/relationships/slide" Target="slides/slide330.xml"/><Relationship Id="rId251" Type="http://schemas.openxmlformats.org/officeDocument/2006/relationships/slide" Target="slides/slide190.xml"/><Relationship Id="rId46" Type="http://schemas.openxmlformats.org/officeDocument/2006/relationships/slideMaster" Target="slideMasters/slideMaster46.xml"/><Relationship Id="rId293" Type="http://schemas.openxmlformats.org/officeDocument/2006/relationships/slide" Target="slides/slide232.xml"/><Relationship Id="rId307" Type="http://schemas.openxmlformats.org/officeDocument/2006/relationships/slide" Target="slides/slide246.xml"/><Relationship Id="rId349" Type="http://schemas.openxmlformats.org/officeDocument/2006/relationships/slide" Target="slides/slide288.xml"/><Relationship Id="rId88" Type="http://schemas.openxmlformats.org/officeDocument/2006/relationships/slide" Target="slides/slide27.xml"/><Relationship Id="rId111" Type="http://schemas.openxmlformats.org/officeDocument/2006/relationships/slide" Target="slides/slide50.xml"/><Relationship Id="rId153" Type="http://schemas.openxmlformats.org/officeDocument/2006/relationships/slide" Target="slides/slide92.xml"/><Relationship Id="rId195" Type="http://schemas.openxmlformats.org/officeDocument/2006/relationships/slide" Target="slides/slide134.xml"/><Relationship Id="rId209" Type="http://schemas.openxmlformats.org/officeDocument/2006/relationships/slide" Target="slides/slide148.xml"/><Relationship Id="rId360" Type="http://schemas.openxmlformats.org/officeDocument/2006/relationships/slide" Target="slides/slide299.xml"/><Relationship Id="rId220" Type="http://schemas.openxmlformats.org/officeDocument/2006/relationships/slide" Target="slides/slide15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201.xml"/><Relationship Id="rId318" Type="http://schemas.openxmlformats.org/officeDocument/2006/relationships/slide" Target="slides/slide257.xml"/><Relationship Id="rId99" Type="http://schemas.openxmlformats.org/officeDocument/2006/relationships/slide" Target="slides/slide38.xml"/><Relationship Id="rId122" Type="http://schemas.openxmlformats.org/officeDocument/2006/relationships/slide" Target="slides/slide61.xml"/><Relationship Id="rId164" Type="http://schemas.openxmlformats.org/officeDocument/2006/relationships/slide" Target="slides/slide103.xml"/><Relationship Id="rId371" Type="http://schemas.openxmlformats.org/officeDocument/2006/relationships/slide" Target="slides/slide310.xml"/><Relationship Id="rId26" Type="http://schemas.openxmlformats.org/officeDocument/2006/relationships/slideMaster" Target="slideMasters/slideMaster26.xml"/><Relationship Id="rId231" Type="http://schemas.openxmlformats.org/officeDocument/2006/relationships/slide" Target="slides/slide170.xml"/><Relationship Id="rId273" Type="http://schemas.openxmlformats.org/officeDocument/2006/relationships/slide" Target="slides/slide212.xml"/><Relationship Id="rId329" Type="http://schemas.openxmlformats.org/officeDocument/2006/relationships/slide" Target="slides/slide268.xml"/><Relationship Id="rId68" Type="http://schemas.openxmlformats.org/officeDocument/2006/relationships/slide" Target="slides/slide7.xml"/><Relationship Id="rId133" Type="http://schemas.openxmlformats.org/officeDocument/2006/relationships/slide" Target="slides/slide72.xml"/><Relationship Id="rId175" Type="http://schemas.openxmlformats.org/officeDocument/2006/relationships/slide" Target="slides/slide114.xml"/><Relationship Id="rId340" Type="http://schemas.openxmlformats.org/officeDocument/2006/relationships/slide" Target="slides/slide279.xml"/><Relationship Id="rId200" Type="http://schemas.openxmlformats.org/officeDocument/2006/relationships/slide" Target="slides/slide139.xml"/><Relationship Id="rId382" Type="http://schemas.openxmlformats.org/officeDocument/2006/relationships/slide" Target="slides/slide321.xml"/><Relationship Id="rId242" Type="http://schemas.openxmlformats.org/officeDocument/2006/relationships/slide" Target="slides/slide181.xml"/><Relationship Id="rId284" Type="http://schemas.openxmlformats.org/officeDocument/2006/relationships/slide" Target="slides/slide223.xml"/></Relationships>
</file>

<file path=ppt/_rels/viewProps.xml.rels><?xml version="1.0" encoding="UTF-8" standalone="yes"?>
<Relationships xmlns="http://schemas.openxmlformats.org/package/2006/relationships"><Relationship Id="rId1"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www.brickhousesecurity.com/" TargetMode="External"/><Relationship Id="rId2" Type="http://schemas.openxmlformats.org/officeDocument/2006/relationships/slide" Target="../slides/slide171.xml"/><Relationship Id="rId1" Type="http://schemas.openxmlformats.org/officeDocument/2006/relationships/notesMaster" Target="../notesMasters/notesMaster1.xml"/><Relationship Id="rId4" Type="http://schemas.openxmlformats.org/officeDocument/2006/relationships/hyperlink" Target="http://www.myfoxdc.com/story/24277120/churches-using-gps-to-keep-track-of-baby-jesus#axzz2o4PIuUzG" TargetMode="Externa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www.telegraph.co.uk/news/newstopics/howaboutthat/3701909/Mystery-artist-scatters-Jesus-pebbles-in-town-ahead-of-Christmas.html"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www.telegraph.co.uk/news/worldnews/middleeast/israel/3702883/Vase-discovery-linked-to-Mary-Magdalene.html" TargetMode="Externa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s://www.internationalstandardbible.com/" TargetMode="External"/><Relationship Id="rId2" Type="http://schemas.openxmlformats.org/officeDocument/2006/relationships/slide" Target="../slides/slide245.xml"/><Relationship Id="rId1" Type="http://schemas.openxmlformats.org/officeDocument/2006/relationships/notesMaster" Target="../notesMasters/notesMaster1.xml"/><Relationship Id="rId5" Type="http://schemas.openxmlformats.org/officeDocument/2006/relationships/hyperlink" Target="https://www.oxfordreference.com/view/10.1093/oi/authority.20110803100120769" TargetMode="External"/><Relationship Id="rId4" Type="http://schemas.openxmlformats.org/officeDocument/2006/relationships/hyperlink" Target="https://av1611.com/verseclick/gobible.php?p=Lu_3.1" TargetMode="Externa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152470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“How kind the Lord is!” she exclaimed. “He has taken away my disgrace of having no children.”</a:t>
            </a:r>
          </a:p>
          <a:p>
            <a:endParaRPr lang="en-US" dirty="0"/>
          </a:p>
        </p:txBody>
      </p:sp>
    </p:spTree>
    <p:extLst>
      <p:ext uri="{BB962C8B-B14F-4D97-AF65-F5344CB8AC3E}">
        <p14:creationId xmlns:p14="http://schemas.microsoft.com/office/powerpoint/2010/main" val="20584352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ＭＳ Ｐゴシック" charset="-128"/>
                <a:cs typeface="ＭＳ Ｐゴシック" charset="-128"/>
              </a:rPr>
              <a:t>Miraculous births of John and Jesus show that God controls all things—from barren women to the dictates of kings—to give Israel’s Messiah to the world (1:57–2:20).</a:t>
            </a:r>
            <a:r>
              <a:rPr lang="en-SG" dirty="0">
                <a:effectLst/>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145379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E898-3DB0-1546-A115-1B9D129D088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F9CE6-3DE7-2342-B7AD-D1647A7487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21B6C9-1729-8F4E-AACE-792887FA7F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673686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146</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8596182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147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200168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37111131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54056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730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C1AB82-CA76-2E49-A91A-6A767EB0CCB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76456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76059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01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176012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685247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185242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32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289482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157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2171874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058099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684B5-BD65-C248-A455-29C5DEEC4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7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4373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553B87-EA64-FE48-B190-DE2705C9AB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9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F0182-A979-7547-8A81-DD80EB3DA4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161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Jesus, born humbly in Bethlehem during the census under Caesar Augustus (December 5 BC-January 4 BC), proves His lineage from David and fulfills Micah 5:2 so that He would die as God who was made man, the Messiah, pictured in His swaddling clothes</a:t>
            </a:r>
            <a:endParaRPr lang="en-US" sz="1800" dirty="0">
              <a:effectLst/>
              <a:latin typeface="Times"/>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1331858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00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hlinkClick r:id="rId3"/>
              </a:rPr>
              <a:t>Brickhouse security</a:t>
            </a:r>
            <a:r>
              <a:rPr lang="en-US" dirty="0">
                <a:latin typeface="Calibri" charset="0"/>
                <a:ea typeface="ＭＳ Ｐゴシック" charset="0"/>
                <a:cs typeface="ＭＳ Ｐゴシック" charset="0"/>
              </a:rPr>
              <a:t> has come to the rescue of frustrated church owners in New Jersey which keep having their Mary, Joseph and Jesus taken by crazy crooked Christians, reports </a:t>
            </a:r>
            <a:r>
              <a:rPr lang="en-US" dirty="0">
                <a:latin typeface="Calibri" charset="0"/>
                <a:ea typeface="ＭＳ Ｐゴシック" charset="0"/>
                <a:cs typeface="ＭＳ Ｐゴシック" charset="0"/>
                <a:hlinkClick r:id="rId4"/>
              </a:rPr>
              <a:t>MyFoxDC</a:t>
            </a:r>
            <a:r>
              <a:rPr lang="en-US" dirty="0">
                <a:latin typeface="Calibri" charset="0"/>
                <a:ea typeface="ＭＳ Ｐゴシック" charset="0"/>
                <a:cs typeface="ＭＳ Ｐゴシック" charset="0"/>
              </a:rPr>
              <a:t>.</a:t>
            </a:r>
          </a:p>
          <a:p>
            <a:r>
              <a:rPr lang="en-US" dirty="0">
                <a:latin typeface="Calibri" charset="0"/>
                <a:ea typeface="ＭＳ Ｐゴシック" charset="0"/>
                <a:cs typeface="ＭＳ Ｐゴシック" charset="0"/>
              </a:rPr>
              <a:t>The GPS provided by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is given to qualified religious institutions and placed inside the dolls. The CEO of </a:t>
            </a:r>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Todd Morris said that</a:t>
            </a:r>
            <a:r>
              <a:rPr lang="en-US" i="1" dirty="0">
                <a:latin typeface="Calibri" charset="0"/>
                <a:ea typeface="ＭＳ Ｐゴシック" charset="0"/>
                <a:cs typeface="ＭＳ Ｐゴシック" charset="0"/>
              </a:rPr>
              <a:t> "we then monitor it from our cloud-based mapping system, and set up alerts so that they</a:t>
            </a:r>
            <a:r>
              <a:rPr lang="fr-FR" i="1" dirty="0">
                <a:latin typeface="Calibri" charset="0"/>
                <a:ea typeface="ＭＳ Ｐゴシック" charset="0"/>
                <a:cs typeface="ＭＳ Ｐゴシック" charset="0"/>
              </a:rPr>
              <a:t>'</a:t>
            </a:r>
            <a:r>
              <a:rPr lang="en-US" i="1" dirty="0" err="1">
                <a:latin typeface="Calibri" charset="0"/>
                <a:ea typeface="ＭＳ Ｐゴシック" charset="0"/>
                <a:cs typeface="ＭＳ Ｐゴシック" charset="0"/>
              </a:rPr>
              <a:t>ll</a:t>
            </a:r>
            <a:r>
              <a:rPr lang="en-US" i="1" dirty="0">
                <a:latin typeface="Calibri" charset="0"/>
                <a:ea typeface="ＭＳ Ｐゴシック" charset="0"/>
                <a:cs typeface="ＭＳ Ｐゴシック" charset="0"/>
              </a:rPr>
              <a:t> get a text message or an e-mail if Baby Jesus is in motion,"</a:t>
            </a:r>
            <a:r>
              <a:rPr lang="en-US" dirty="0">
                <a:latin typeface="Calibri" charset="0"/>
                <a:ea typeface="ＭＳ Ｐゴシック" charset="0"/>
                <a:cs typeface="ＭＳ Ｐゴシック" charset="0"/>
              </a:rPr>
              <a:t> So for those that are tempted to steal these holy figures, they may receive a surprise knock on the door this Christmas.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hlinkClick r:id="rId3"/>
              </a:rPr>
              <a:t>http://hexus.net/ce/news/gadgets/64061-churches-use-gps-trackers-stem-stolen-baby-jesus-problem/</a:t>
            </a:r>
          </a:p>
          <a:p>
            <a:endParaRPr lang="en-US" dirty="0">
              <a:latin typeface="Calibri" charset="0"/>
              <a:ea typeface="ＭＳ Ｐゴシック" charset="0"/>
              <a:cs typeface="ＭＳ Ｐゴシック" charset="0"/>
            </a:endParaRPr>
          </a:p>
        </p:txBody>
      </p:sp>
      <p:sp>
        <p:nvSpPr>
          <p:cNvPr id="4700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D33B7-7CB2-7C4E-A3D1-DF23DD4471FE}"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168065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3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dirty="0">
                <a:latin typeface="Calibri" charset="0"/>
                <a:ea typeface="ＭＳ Ｐゴシック" charset="0"/>
                <a:cs typeface="ＭＳ Ｐゴシック" charset="0"/>
              </a:rPr>
              <a:t>This Jesus figure was stolen two years running in Florida, but was recovered after being stolen this year as a GPS device had been fitted Photo: AP</a:t>
            </a:r>
          </a:p>
          <a:p>
            <a:r>
              <a:rPr lang="en-US" dirty="0">
                <a:latin typeface="Calibri" charset="0"/>
                <a:ea typeface="ＭＳ Ｐゴシック" charset="0"/>
                <a:cs typeface="ＭＳ Ｐゴシック" charset="0"/>
              </a:rPr>
              <a:t>By Tom Leonard in New York </a:t>
            </a:r>
          </a:p>
          <a:p>
            <a:r>
              <a:rPr lang="en-US" dirty="0">
                <a:latin typeface="Calibri" charset="0"/>
                <a:ea typeface="ＭＳ Ｐゴシック" charset="0"/>
                <a:cs typeface="ＭＳ Ｐゴシック" charset="0"/>
              </a:rPr>
              <a:t>5:18PM GMT 10 Dec 2008</a:t>
            </a:r>
          </a:p>
          <a:p>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www.telegraph.co.uk</a:t>
            </a:r>
            <a:r>
              <a:rPr lang="en-US" dirty="0">
                <a:latin typeface="Calibri" charset="0"/>
                <a:ea typeface="ＭＳ Ｐゴシック" charset="0"/>
                <a:cs typeface="ＭＳ Ｐゴシック" charset="0"/>
              </a:rPr>
              <a:t>/news/</a:t>
            </a:r>
            <a:r>
              <a:rPr lang="en-US" dirty="0" err="1">
                <a:latin typeface="Calibri" charset="0"/>
                <a:ea typeface="ＭＳ Ｐゴシック" charset="0"/>
                <a:cs typeface="ＭＳ Ｐゴシック" charset="0"/>
              </a:rPr>
              <a:t>worldnews</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northamerica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usa</a:t>
            </a:r>
            <a:r>
              <a:rPr lang="en-US" dirty="0">
                <a:latin typeface="Calibri" charset="0"/>
                <a:ea typeface="ＭＳ Ｐゴシック" charset="0"/>
                <a:cs typeface="ＭＳ Ｐゴシック" charset="0"/>
              </a:rPr>
              <a:t>/3702961/Baby-Jesus-watched-over-by-</a:t>
            </a:r>
            <a:r>
              <a:rPr lang="en-US" dirty="0" err="1">
                <a:latin typeface="Calibri" charset="0"/>
                <a:ea typeface="ＭＳ Ｐゴシック" charset="0"/>
                <a:cs typeface="ＭＳ Ｐゴシック" charset="0"/>
              </a:rPr>
              <a:t>GPS.html</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Faced with rising thefts and vandalism, churches, community officials and ordinary people across the United States are fitting their displays with satellite tracking devices and hidden cameras. </a:t>
            </a:r>
          </a:p>
          <a:p>
            <a:r>
              <a:rPr lang="en-US" dirty="0">
                <a:latin typeface="Calibri" charset="0"/>
                <a:ea typeface="ＭＳ Ｐゴシック" charset="0"/>
                <a:cs typeface="ＭＳ Ｐゴシック" charset="0"/>
              </a:rPr>
              <a:t>Around 70 churches have so far taken up a New York security company</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offer to use its GPS and camera systems for a month to safeguard mangers and menorahs. </a:t>
            </a:r>
          </a:p>
          <a:p>
            <a:r>
              <a:rPr lang="en-US" dirty="0">
                <a:latin typeface="Calibri" charset="0"/>
                <a:ea typeface="ＭＳ Ｐゴシック" charset="0"/>
                <a:cs typeface="ＭＳ Ｐゴシック" charset="0"/>
              </a:rPr>
              <a:t>Some families are doing the same and the new security measures are already showing success. </a:t>
            </a:r>
          </a:p>
          <a:p>
            <a:r>
              <a:rPr lang="en-US" dirty="0">
                <a:latin typeface="Calibri" charset="0"/>
                <a:ea typeface="ＭＳ Ｐゴシック" charset="0"/>
                <a:cs typeface="ＭＳ Ｐゴシック" charset="0"/>
              </a:rPr>
              <a:t>After its expensive life-size, £1,350 ceramic Jesus figure was stolen two years running, the community of Wellington, in Palm Beach County, Florida, installed a GPS device inside it this year. </a:t>
            </a:r>
          </a:p>
          <a:p>
            <a:r>
              <a:rPr lang="en-US" dirty="0">
                <a:latin typeface="Calibri" charset="0"/>
                <a:ea typeface="ＭＳ Ｐゴシック" charset="0"/>
                <a:cs typeface="ＭＳ Ｐゴシック" charset="0"/>
              </a:rPr>
              <a:t>When it was stolen again, police were able to track it down to a nearby home where it was found face down on a carpet. An 18-year-old woman is being prosecuted over the theft. </a:t>
            </a:r>
          </a:p>
          <a:p>
            <a:r>
              <a:rPr lang="en-US" b="1" dirty="0">
                <a:latin typeface="Calibri" charset="0"/>
                <a:ea typeface="ＭＳ Ｐゴシック" charset="0"/>
                <a:cs typeface="ＭＳ Ｐゴシック" charset="0"/>
              </a:rPr>
              <a:t>Related Articles</a:t>
            </a:r>
          </a:p>
          <a:p>
            <a:r>
              <a:rPr lang="en-US" dirty="0">
                <a:latin typeface="Calibri" charset="0"/>
                <a:ea typeface="ＭＳ Ｐゴシック" charset="0"/>
                <a:cs typeface="ＭＳ Ｐゴシック" charset="0"/>
                <a:hlinkClick r:id="rId3"/>
              </a:rPr>
              <a:t>Mystery </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Jesus</a:t>
            </a:r>
            <a:r>
              <a:rPr lang="fr-FR" dirty="0">
                <a:latin typeface="Calibri" charset="0"/>
                <a:ea typeface="ＭＳ Ｐゴシック" charset="0"/>
                <a:cs typeface="ＭＳ Ｐゴシック" charset="0"/>
                <a:hlinkClick r:id="rId3"/>
              </a:rPr>
              <a:t>'</a:t>
            </a:r>
            <a:r>
              <a:rPr lang="en-US" dirty="0">
                <a:latin typeface="Calibri" charset="0"/>
                <a:ea typeface="ＭＳ Ｐゴシック" charset="0"/>
                <a:cs typeface="ＭＳ Ｐゴシック" charset="0"/>
                <a:hlinkClick r:id="rId3"/>
              </a:rPr>
              <a:t> pebbles</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a:latin typeface="Calibri" charset="0"/>
                <a:ea typeface="ＭＳ Ｐゴシック" charset="0"/>
                <a:cs typeface="ＭＳ Ｐゴシック" charset="0"/>
                <a:hlinkClick r:id="rId4"/>
              </a:rPr>
              <a:t>Vase discovery linked to Mary Magdalene</a:t>
            </a:r>
            <a:r>
              <a:rPr lang="en-US" dirty="0">
                <a:latin typeface="Calibri" charset="0"/>
                <a:ea typeface="ＭＳ Ｐゴシック" charset="0"/>
                <a:cs typeface="ＭＳ Ｐゴシック" charset="0"/>
              </a:rPr>
              <a:t> </a:t>
            </a:r>
          </a:p>
          <a:p>
            <a:r>
              <a:rPr lang="en-US" dirty="0">
                <a:latin typeface="Calibri" charset="0"/>
                <a:ea typeface="ＭＳ Ｐゴシック" charset="0"/>
                <a:cs typeface="ＭＳ Ｐゴシック" charset="0"/>
              </a:rPr>
              <a:t>10 Dec 2008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Security in New York said it got the idea to offer 200 religious </a:t>
            </a:r>
            <a:r>
              <a:rPr lang="en-US" dirty="0" err="1">
                <a:latin typeface="Calibri" charset="0"/>
                <a:ea typeface="ＭＳ Ｐゴシック" charset="0"/>
                <a:cs typeface="ＭＳ Ｐゴシック" charset="0"/>
              </a:rPr>
              <a:t>organisations</a:t>
            </a:r>
            <a:r>
              <a:rPr lang="en-US" dirty="0">
                <a:latin typeface="Calibri" charset="0"/>
                <a:ea typeface="ＭＳ Ｐゴシック" charset="0"/>
                <a:cs typeface="ＭＳ Ｐゴシック" charset="0"/>
              </a:rPr>
              <a:t> a month</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free use of its high-tech equipment after a few churches asked if they could hire the devices just for December. </a:t>
            </a:r>
          </a:p>
          <a:p>
            <a:r>
              <a:rPr lang="en-US" dirty="0">
                <a:latin typeface="Calibri" charset="0"/>
                <a:ea typeface="ＭＳ Ｐゴシック" charset="0"/>
                <a:cs typeface="ＭＳ Ｐゴシック" charset="0"/>
              </a:rPr>
              <a:t>This year</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tally of baby Jesus thefts so far includes one from a Methodist church in Pennsylvania in which the figurine was replaced by a pumpkin and another in Arkansas in which the thief not only stole the plastic baby but also the concrete block and chain to which it was attached. </a:t>
            </a:r>
          </a:p>
          <a:p>
            <a:r>
              <a:rPr lang="en-US" dirty="0">
                <a:latin typeface="Calibri" charset="0"/>
                <a:ea typeface="ＭＳ Ｐゴシック" charset="0"/>
                <a:cs typeface="ＭＳ Ｐゴシック" charset="0"/>
              </a:rPr>
              <a:t>In the past, some have been defaced with swear words and Satanic symbols. However, it is unclear whether most of the thefts are harmless pranks or the result of anti-Christian sentiment. </a:t>
            </a:r>
          </a:p>
          <a:p>
            <a:r>
              <a:rPr lang="en-US" dirty="0" err="1">
                <a:latin typeface="Calibri" charset="0"/>
                <a:ea typeface="ＭＳ Ｐゴシック" charset="0"/>
                <a:cs typeface="ＭＳ Ｐゴシック" charset="0"/>
              </a:rPr>
              <a:t>Brickhouse</a:t>
            </a:r>
            <a:r>
              <a:rPr lang="en-US" dirty="0">
                <a:latin typeface="Calibri" charset="0"/>
                <a:ea typeface="ＭＳ Ｐゴシック" charset="0"/>
                <a:cs typeface="ＭＳ Ｐゴシック" charset="0"/>
              </a:rPr>
              <a:t> said its GPS device can track objects virtually anywhere in the world. If it is moved, a silent alarm is triggered, and police or the owner can go on the internet to see on a map where the object is going. </a:t>
            </a:r>
          </a:p>
          <a:p>
            <a:endParaRPr lang="en-US" dirty="0">
              <a:latin typeface="Calibri" charset="0"/>
              <a:ea typeface="ＭＳ Ｐゴシック" charset="0"/>
              <a:cs typeface="ＭＳ Ｐゴシック" charset="0"/>
            </a:endParaRPr>
          </a:p>
        </p:txBody>
      </p:sp>
      <p:sp>
        <p:nvSpPr>
          <p:cNvPr id="473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54BF8-E6CE-AE46-88D8-1790CBD4646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651456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72817693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7601239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B8ECAA-A941-3A4B-BE51-9EBD368F6A9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8835" name="Rectangle 3"/>
          <p:cNvSpPr>
            <a:spLocks noGrp="1" noChangeArrowheads="1"/>
          </p:cNvSpPr>
          <p:nvPr>
            <p:ph type="body" idx="1"/>
          </p:nvPr>
        </p:nvSpPr>
        <p:spPr/>
        <p:txBody>
          <a:bodyPr/>
          <a:lstStyle/>
          <a:p>
            <a:r>
              <a:rPr lang="en-US"/>
              <a:t>I was born in 1976...</a:t>
            </a:r>
          </a:p>
          <a:p>
            <a:endParaRPr lang="en-US"/>
          </a:p>
          <a:p>
            <a:endParaRPr lang="en-US"/>
          </a:p>
          <a:p>
            <a:endParaRPr lang="en-US"/>
          </a:p>
        </p:txBody>
      </p:sp>
    </p:spTree>
    <p:extLst>
      <p:ext uri="{BB962C8B-B14F-4D97-AF65-F5344CB8AC3E}">
        <p14:creationId xmlns:p14="http://schemas.microsoft.com/office/powerpoint/2010/main" val="22298008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01AC57-11AA-E144-A32C-B08B57CF76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6547" name="Rectangle 3"/>
          <p:cNvSpPr>
            <a:spLocks noGrp="1" noChangeArrowheads="1"/>
          </p:cNvSpPr>
          <p:nvPr>
            <p:ph type="body" idx="1"/>
          </p:nvPr>
        </p:nvSpPr>
        <p:spPr/>
        <p:txBody>
          <a:bodyPr/>
          <a:lstStyle/>
          <a:p>
            <a:r>
              <a:rPr lang="en-US"/>
              <a:t>Today, we will continue to look at JESUS...</a:t>
            </a:r>
          </a:p>
          <a:p>
            <a:r>
              <a:rPr lang="en-US"/>
              <a:t>more precisely, the historical Jesus..</a:t>
            </a:r>
          </a:p>
        </p:txBody>
      </p:sp>
    </p:spTree>
    <p:extLst>
      <p:ext uri="{BB962C8B-B14F-4D97-AF65-F5344CB8AC3E}">
        <p14:creationId xmlns:p14="http://schemas.microsoft.com/office/powerpoint/2010/main" val="17268354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88520-ABB6-2B4C-9F54-73FAAAF389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1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p:txBody>
          <a:bodyPr/>
          <a:lstStyle/>
          <a:p>
            <a:r>
              <a:rPr lang="en-US"/>
              <a:t>Our text for today comes from the book of Luke....</a:t>
            </a:r>
          </a:p>
        </p:txBody>
      </p:sp>
    </p:spTree>
    <p:extLst>
      <p:ext uri="{BB962C8B-B14F-4D97-AF65-F5344CB8AC3E}">
        <p14:creationId xmlns:p14="http://schemas.microsoft.com/office/powerpoint/2010/main" val="36878399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C20853-12EF-7D46-A717-31533A379C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2147" name="Rectangle 3"/>
          <p:cNvSpPr>
            <a:spLocks noGrp="1" noChangeArrowheads="1"/>
          </p:cNvSpPr>
          <p:nvPr>
            <p:ph type="body" idx="1"/>
          </p:nvPr>
        </p:nvSpPr>
        <p:spPr/>
        <p:txBody>
          <a:bodyPr/>
          <a:lstStyle/>
          <a:p>
            <a:r>
              <a:rPr lang="en-US"/>
              <a:t>and as our sister, Mary, has given us the structure of Luke last week. </a:t>
            </a:r>
          </a:p>
          <a:p>
            <a:r>
              <a:rPr lang="en-US"/>
              <a:t>Today, i will focus on the infancy... or rather the birth of Jesus.</a:t>
            </a:r>
          </a:p>
        </p:txBody>
      </p:sp>
    </p:spTree>
    <p:extLst>
      <p:ext uri="{BB962C8B-B14F-4D97-AF65-F5344CB8AC3E}">
        <p14:creationId xmlns:p14="http://schemas.microsoft.com/office/powerpoint/2010/main" val="976164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F2074E-75E4-B649-8B46-F316BDDDBD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3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3171" name="Rectangle 3"/>
          <p:cNvSpPr>
            <a:spLocks noGrp="1" noChangeArrowheads="1"/>
          </p:cNvSpPr>
          <p:nvPr>
            <p:ph type="body" idx="1"/>
          </p:nvPr>
        </p:nvSpPr>
        <p:spPr/>
        <p:txBody>
          <a:bodyPr/>
          <a:lstStyle/>
          <a:p>
            <a:r>
              <a:rPr lang="en-US" dirty="0"/>
              <a:t>As many of you know, our calendar division of BC and AD is actually a Christian invention.</a:t>
            </a:r>
          </a:p>
          <a:p>
            <a:r>
              <a:rPr lang="en-US" dirty="0"/>
              <a:t>Before Christ and Anno Domini (The Year of the Lord)</a:t>
            </a:r>
          </a:p>
          <a:p>
            <a:endParaRPr lang="en-US" dirty="0"/>
          </a:p>
          <a:p>
            <a:r>
              <a:rPr lang="en-US" dirty="0"/>
              <a:t>1. Dionysus </a:t>
            </a:r>
            <a:r>
              <a:rPr lang="en-US" dirty="0" err="1"/>
              <a:t>Exiguus</a:t>
            </a:r>
            <a:r>
              <a:rPr lang="en-US" dirty="0"/>
              <a:t> in the early sixth century dated the birth of Jesus and since the Roman Empire was Christian, they decided that the calendar should be based on Christ. What Dionysus didn't factor in was the evidence from Josephus.</a:t>
            </a:r>
          </a:p>
          <a:p>
            <a:r>
              <a:rPr lang="en-US" dirty="0"/>
              <a:t>2. King Herod... once again, we know from Josephus that King Herod died in 4 BC and together with other data we can derive Christ birth between 4-6 BC</a:t>
            </a:r>
          </a:p>
          <a:p>
            <a:r>
              <a:rPr lang="en-US" dirty="0"/>
              <a:t>3. There are also attempts to link the star of Bethlehem with an unusual conjunction of planets and even a comet or supernova around 5-7 BC. (But this theory diminishes the supernatural power of God in creating the star just for the occasion of Christ's birth)</a:t>
            </a:r>
          </a:p>
          <a:p>
            <a:r>
              <a:rPr lang="en-US" dirty="0"/>
              <a:t>4. Quirinius and his census literally places Christ's birth as 6 A.D</a:t>
            </a:r>
          </a:p>
          <a:p>
            <a:endParaRPr lang="en-US" dirty="0"/>
          </a:p>
        </p:txBody>
      </p:sp>
    </p:spTree>
    <p:extLst>
      <p:ext uri="{BB962C8B-B14F-4D97-AF65-F5344CB8AC3E}">
        <p14:creationId xmlns:p14="http://schemas.microsoft.com/office/powerpoint/2010/main" val="6628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870FD4-34A3-2A43-AEDD-B4D25AA888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E52AE-615E-8F47-81CD-60953B3E41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4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4195" name="Rectangle 3"/>
          <p:cNvSpPr>
            <a:spLocks noGrp="1" noChangeArrowheads="1"/>
          </p:cNvSpPr>
          <p:nvPr>
            <p:ph type="body" idx="1"/>
          </p:nvPr>
        </p:nvSpPr>
        <p:spPr/>
        <p:txBody>
          <a:bodyPr/>
          <a:lstStyle/>
          <a:p>
            <a:r>
              <a:rPr lang="en-US"/>
              <a:t>We will focus on 2 verses today for our search of the Historical Jesus...</a:t>
            </a:r>
          </a:p>
          <a:p>
            <a:endParaRPr lang="en-US"/>
          </a:p>
          <a:p>
            <a:r>
              <a:rPr lang="en-US"/>
              <a:t>Luke 2:2 and Luke 3:23</a:t>
            </a:r>
          </a:p>
        </p:txBody>
      </p:sp>
    </p:spTree>
    <p:extLst>
      <p:ext uri="{BB962C8B-B14F-4D97-AF65-F5344CB8AC3E}">
        <p14:creationId xmlns:p14="http://schemas.microsoft.com/office/powerpoint/2010/main" val="21630298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94A4A-2D3A-ED4F-B510-6D82B6C81C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5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5219" name="Rectangle 3"/>
          <p:cNvSpPr>
            <a:spLocks noGrp="1" noChangeArrowheads="1"/>
          </p:cNvSpPr>
          <p:nvPr>
            <p:ph type="body" idx="1"/>
          </p:nvPr>
        </p:nvSpPr>
        <p:spPr/>
        <p:txBody>
          <a:bodyPr/>
          <a:lstStyle/>
          <a:p>
            <a:r>
              <a:rPr lang="en-US"/>
              <a:t>The big question is...</a:t>
            </a:r>
          </a:p>
          <a:p>
            <a:endParaRPr lang="en-US"/>
          </a:p>
          <a:p>
            <a:r>
              <a:rPr lang="en-US"/>
              <a:t>so what about Quirinius and the census? what's so important or interesting?</a:t>
            </a:r>
          </a:p>
        </p:txBody>
      </p:sp>
    </p:spTree>
    <p:extLst>
      <p:ext uri="{BB962C8B-B14F-4D97-AF65-F5344CB8AC3E}">
        <p14:creationId xmlns:p14="http://schemas.microsoft.com/office/powerpoint/2010/main" val="306300873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9832044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24885217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537394-DE89-1C47-867A-FA81132D58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6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6243" name="Rectangle 3"/>
          <p:cNvSpPr>
            <a:spLocks noGrp="1" noChangeArrowheads="1"/>
          </p:cNvSpPr>
          <p:nvPr>
            <p:ph type="body" idx="1"/>
          </p:nvPr>
        </p:nvSpPr>
        <p:spPr/>
        <p:txBody>
          <a:bodyPr/>
          <a:lstStyle/>
          <a:p>
            <a:r>
              <a:rPr lang="en-US"/>
              <a:t>read....</a:t>
            </a:r>
          </a:p>
          <a:p>
            <a:endParaRPr lang="en-US"/>
          </a:p>
          <a:p>
            <a:r>
              <a:rPr lang="en-US"/>
              <a:t>that's too much info so i'll just give you some points.</a:t>
            </a:r>
          </a:p>
        </p:txBody>
      </p:sp>
    </p:spTree>
    <p:extLst>
      <p:ext uri="{BB962C8B-B14F-4D97-AF65-F5344CB8AC3E}">
        <p14:creationId xmlns:p14="http://schemas.microsoft.com/office/powerpoint/2010/main" val="36450127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1EACEA-C123-3643-8BC1-03CF252B73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7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267" name="Rectangle 3"/>
          <p:cNvSpPr>
            <a:spLocks noGrp="1" noChangeArrowheads="1"/>
          </p:cNvSpPr>
          <p:nvPr>
            <p:ph type="body" idx="1"/>
          </p:nvPr>
        </p:nvSpPr>
        <p:spPr/>
        <p:txBody>
          <a:bodyPr/>
          <a:lstStyle/>
          <a:p>
            <a:r>
              <a:rPr lang="en-US"/>
              <a:t>so although Quirinius was officially governor of Syria and Judea only in 6 AD, it does not mean he wasn't around doing a census or something else...</a:t>
            </a:r>
          </a:p>
        </p:txBody>
      </p:sp>
    </p:spTree>
    <p:extLst>
      <p:ext uri="{BB962C8B-B14F-4D97-AF65-F5344CB8AC3E}">
        <p14:creationId xmlns:p14="http://schemas.microsoft.com/office/powerpoint/2010/main" val="286987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FD76CD-E7F0-CD41-9BCD-DFD5DB4D92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8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8291" name="Rectangle 3"/>
          <p:cNvSpPr>
            <a:spLocks noGrp="1" noChangeArrowheads="1"/>
          </p:cNvSpPr>
          <p:nvPr>
            <p:ph type="body" idx="1"/>
          </p:nvPr>
        </p:nvSpPr>
        <p:spPr/>
        <p:txBody>
          <a:bodyPr/>
          <a:lstStyle/>
          <a:p>
            <a:r>
              <a:rPr lang="en-US"/>
              <a:t>Therefore, the census in Luke 2:2 could mean the one before Quirinius was governor, or the one before Quirinius census in 6 AD</a:t>
            </a:r>
          </a:p>
        </p:txBody>
      </p:sp>
    </p:spTree>
    <p:extLst>
      <p:ext uri="{BB962C8B-B14F-4D97-AF65-F5344CB8AC3E}">
        <p14:creationId xmlns:p14="http://schemas.microsoft.com/office/powerpoint/2010/main" val="34522147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BAFDB7-0F66-3B44-AFC5-9FA51F6E7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69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9315" name="Rectangle 3"/>
          <p:cNvSpPr>
            <a:spLocks noGrp="1" noChangeArrowheads="1"/>
          </p:cNvSpPr>
          <p:nvPr>
            <p:ph type="body" idx="1"/>
          </p:nvPr>
        </p:nvSpPr>
        <p:spPr/>
        <p:txBody>
          <a:bodyPr/>
          <a:lstStyle/>
          <a:p>
            <a:r>
              <a:rPr lang="en-US"/>
              <a:t>HOW ABOUT HEROD??</a:t>
            </a:r>
          </a:p>
        </p:txBody>
      </p:sp>
    </p:spTree>
    <p:extLst>
      <p:ext uri="{BB962C8B-B14F-4D97-AF65-F5344CB8AC3E}">
        <p14:creationId xmlns:p14="http://schemas.microsoft.com/office/powerpoint/2010/main" val="15243653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5B85AD-439A-D341-A505-B1622327EB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0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p:txBody>
          <a:bodyPr/>
          <a:lstStyle/>
          <a:p>
            <a:r>
              <a:rPr lang="en-US"/>
              <a:t>from Josephus, we know that King Herod died about 4 BC.</a:t>
            </a:r>
          </a:p>
          <a:p>
            <a:endParaRPr lang="en-US"/>
          </a:p>
          <a:p>
            <a:r>
              <a:rPr lang="en-US"/>
              <a:t>Matt 2:1 tells us that Jesus was born when King Herod was still alive</a:t>
            </a:r>
          </a:p>
          <a:p>
            <a:endParaRPr lang="en-US"/>
          </a:p>
          <a:p>
            <a:r>
              <a:rPr lang="en-US"/>
              <a:t>Matt 2:16 tells us that Jesus could possibly be 2 years old when Herod ordered the massacre of the innocents... before 4BC... possibly 6 or even 7 BC.</a:t>
            </a:r>
          </a:p>
        </p:txBody>
      </p:sp>
    </p:spTree>
    <p:extLst>
      <p:ext uri="{BB962C8B-B14F-4D97-AF65-F5344CB8AC3E}">
        <p14:creationId xmlns:p14="http://schemas.microsoft.com/office/powerpoint/2010/main" val="421568601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F62ACA-3B61-7F42-8F8A-EECCF57F39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1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p:txBody>
          <a:bodyPr/>
          <a:lstStyle/>
          <a:p>
            <a:r>
              <a:rPr lang="en-US"/>
              <a:t>now let's put what we have together...</a:t>
            </a:r>
          </a:p>
          <a:p>
            <a:endParaRPr lang="en-US"/>
          </a:p>
          <a:p>
            <a:endParaRPr lang="en-US"/>
          </a:p>
        </p:txBody>
      </p:sp>
    </p:spTree>
    <p:extLst>
      <p:ext uri="{BB962C8B-B14F-4D97-AF65-F5344CB8AC3E}">
        <p14:creationId xmlns:p14="http://schemas.microsoft.com/office/powerpoint/2010/main" val="2587063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9FE3E-2B7F-7447-A3A0-40B292B815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DF197-A281-D145-B599-87529788D1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2387" name="Rectangle 3"/>
          <p:cNvSpPr>
            <a:spLocks noGrp="1" noChangeArrowheads="1"/>
          </p:cNvSpPr>
          <p:nvPr>
            <p:ph type="body" idx="1"/>
          </p:nvPr>
        </p:nvSpPr>
        <p:spPr/>
        <p:txBody>
          <a:bodyPr/>
          <a:lstStyle/>
          <a:p>
            <a:r>
              <a:rPr lang="en-US"/>
              <a:t>looking at luke 2:2...</a:t>
            </a:r>
          </a:p>
          <a:p>
            <a:endParaRPr lang="en-US"/>
          </a:p>
          <a:p>
            <a:r>
              <a:rPr lang="en-US"/>
              <a:t>my conclusion is that Jesus was born between 5-7 BC</a:t>
            </a:r>
          </a:p>
        </p:txBody>
      </p:sp>
    </p:spTree>
    <p:extLst>
      <p:ext uri="{BB962C8B-B14F-4D97-AF65-F5344CB8AC3E}">
        <p14:creationId xmlns:p14="http://schemas.microsoft.com/office/powerpoint/2010/main" val="130562462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5B8E75-FFDA-2C45-843F-41C8BF0A8BB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3411" name="Rectangle 3"/>
          <p:cNvSpPr>
            <a:spLocks noGrp="1" noChangeArrowheads="1"/>
          </p:cNvSpPr>
          <p:nvPr>
            <p:ph type="body" idx="1"/>
          </p:nvPr>
        </p:nvSpPr>
        <p:spPr/>
        <p:txBody>
          <a:bodyPr/>
          <a:lstStyle/>
          <a:p>
            <a:r>
              <a:rPr lang="en-US"/>
              <a:t>Now Luke 3:23 says Jesus was about thirty when he began his ministry...</a:t>
            </a:r>
          </a:p>
          <a:p>
            <a:endParaRPr lang="en-US"/>
          </a:p>
          <a:p>
            <a:r>
              <a:rPr lang="en-US"/>
              <a:t>SO??</a:t>
            </a:r>
          </a:p>
        </p:txBody>
      </p:sp>
    </p:spTree>
    <p:extLst>
      <p:ext uri="{BB962C8B-B14F-4D97-AF65-F5344CB8AC3E}">
        <p14:creationId xmlns:p14="http://schemas.microsoft.com/office/powerpoint/2010/main" val="38018235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156C8E-4F60-E54A-B35C-AAA61F34A03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74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4435" name="Rectangle 3"/>
          <p:cNvSpPr>
            <a:spLocks noGrp="1" noChangeArrowheads="1"/>
          </p:cNvSpPr>
          <p:nvPr>
            <p:ph type="body" idx="1"/>
          </p:nvPr>
        </p:nvSpPr>
        <p:spPr/>
        <p:txBody>
          <a:bodyPr/>
          <a:lstStyle/>
          <a:p>
            <a:r>
              <a:rPr lang="en-US"/>
              <a:t>In Luke 2:2, we could link the information provided by Luke to Roman history...</a:t>
            </a:r>
          </a:p>
          <a:p>
            <a:r>
              <a:rPr lang="en-US"/>
              <a:t>here in Luke 3:23 however, we see certain links to Jewish history. </a:t>
            </a:r>
          </a:p>
          <a:p>
            <a:r>
              <a:rPr lang="en-US"/>
              <a:t>The levites and jewish historiography...</a:t>
            </a:r>
          </a:p>
          <a:p>
            <a:endParaRPr lang="en-US"/>
          </a:p>
          <a:p>
            <a:r>
              <a:rPr lang="en-US"/>
              <a:t>But for sure, it helps us to the conclusion that ....</a:t>
            </a:r>
          </a:p>
        </p:txBody>
      </p:sp>
    </p:spTree>
    <p:extLst>
      <p:ext uri="{BB962C8B-B14F-4D97-AF65-F5344CB8AC3E}">
        <p14:creationId xmlns:p14="http://schemas.microsoft.com/office/powerpoint/2010/main" val="40873531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F6A9F7-3872-C44E-A628-42CA8A8A1C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280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189670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198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Arabic edited</a:t>
            </a:r>
          </a:p>
        </p:txBody>
      </p:sp>
    </p:spTree>
    <p:extLst>
      <p:ext uri="{BB962C8B-B14F-4D97-AF65-F5344CB8AC3E}">
        <p14:creationId xmlns:p14="http://schemas.microsoft.com/office/powerpoint/2010/main" val="198650575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7AA4C-C010-904D-8F07-C04916D419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2711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163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441225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65822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6388227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5641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205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01107151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F728AE-453C-D641-BE27-41E9BDA3F9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25541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59A39-8A21-924F-BB9D-36486AEF94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3257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3E05C-8AEC-F542-B1B7-7B38042813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2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77612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8533B-3DF7-844C-94FB-7F15428B9C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4505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2482F6-B58E-FC4B-923D-5F03CFBCE57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4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003672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323E77-AC93-4044-8B45-11E5E44C09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51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753468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0CF2F-509A-EA4B-B272-B53A0521736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796226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213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828773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30743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32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charset="0"/>
              <a:ea typeface="ＭＳ Ｐゴシック" charset="0"/>
            </a:endParaRPr>
          </a:p>
        </p:txBody>
      </p:sp>
      <p:sp>
        <p:nvSpPr>
          <p:cNvPr id="393219"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0" dirty="0">
                <a:latin typeface="Arial" charset="0"/>
                <a:ea typeface="ＭＳ Ｐゴシック" charset="0"/>
                <a:cs typeface="ＭＳ Ｐゴシック" charset="0"/>
              </a:rPr>
              <a:t>The background of logos is threefold:</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Greek Philosophy</a:t>
            </a:r>
            <a:r>
              <a:rPr lang="en-US" b="0" dirty="0">
                <a:latin typeface="Arial" charset="0"/>
                <a:ea typeface="ＭＳ Ｐゴシック" charset="0"/>
                <a:cs typeface="ＭＳ Ｐゴシック" charset="0"/>
              </a:rPr>
              <a:t>: </a:t>
            </a:r>
            <a:r>
              <a:rPr lang="en-US" altLang="ja-JP" b="0" dirty="0">
                <a:latin typeface="Arial" charset="0"/>
                <a:ea typeface="ＭＳ Ｐゴシック" charset="0"/>
                <a:cs typeface="ＭＳ Ｐゴシック" charset="0"/>
              </a:rPr>
              <a:t>"The term was used technically in the Greek philosophy of this period, particularly by the Stoics, to denote the controlling Reason of the universe, the all-</a:t>
            </a:r>
          </a:p>
          <a:p>
            <a:r>
              <a:rPr lang="en-US" b="0" dirty="0">
                <a:latin typeface="Arial" charset="0"/>
                <a:ea typeface="ＭＳ Ｐゴシック" charset="0"/>
                <a:cs typeface="ＭＳ Ｐゴシック" charset="0"/>
              </a:rPr>
              <a:t>pervasive Mind which ruled and gave meaning to all things.  LOGOS was one of the purest and most general concepts of that ultimate Intelligence, Reason, or Will that is called God</a:t>
            </a:r>
            <a:r>
              <a:rPr lang="en-US" altLang="ja-JP" b="0" dirty="0">
                <a:latin typeface="Arial" charset="0"/>
                <a:ea typeface="ＭＳ Ｐゴシック" charset="0"/>
                <a:cs typeface="ＭＳ Ｐゴシック" charset="0"/>
              </a:rPr>
              <a:t>" (Merrill C. Tenney, </a:t>
            </a:r>
            <a:r>
              <a:rPr lang="en-US" altLang="ja-JP" b="0" i="1" dirty="0">
                <a:latin typeface="Arial" charset="0"/>
                <a:ea typeface="ＭＳ Ｐゴシック" charset="0"/>
                <a:cs typeface="ＭＳ Ｐゴシック" charset="0"/>
              </a:rPr>
              <a:t>The Gospel of John </a:t>
            </a:r>
            <a:r>
              <a:rPr lang="en-US" altLang="ja-JP" b="0" dirty="0">
                <a:latin typeface="Arial" charset="0"/>
                <a:ea typeface="ＭＳ Ｐゴシック" charset="0"/>
                <a:cs typeface="ＭＳ Ｐゴシック" charset="0"/>
              </a:rPr>
              <a:t>[Grand Rapids: Eerdmans, 1948; reprint 1975], 62).</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OT</a:t>
            </a:r>
            <a:r>
              <a:rPr lang="en-US" b="0" dirty="0">
                <a:latin typeface="Arial" charset="0"/>
                <a:ea typeface="ＭＳ Ｐゴシック" charset="0"/>
                <a:cs typeface="ＭＳ Ｐゴシック" charset="0"/>
              </a:rPr>
              <a:t>: </a:t>
            </a:r>
            <a:r>
              <a:rPr lang="en-US" altLang="ja-JP" b="0" dirty="0">
                <a:latin typeface="Arial" charset="0"/>
                <a:ea typeface="ＭＳ Ｐゴシック" charset="0"/>
                <a:cs typeface="ＭＳ Ｐゴシック" charset="0"/>
              </a:rPr>
              <a:t>"In the LX</a:t>
            </a:r>
            <a:r>
              <a:rPr lang="en-US" altLang="ja-JP" b="0" dirty="0">
                <a:latin typeface="Arial" charset="0"/>
                <a:ea typeface="ＭＳ Ｐゴシック" charset="0"/>
                <a:cs typeface="ＭＳ Ｐゴシック" charset="0"/>
                <a:hlinkClick r:id="" action="ppaction://hlinkfile"/>
              </a:rPr>
              <a:t>X</a:t>
            </a:r>
            <a:r>
              <a:rPr lang="en-US" altLang="ja-JP" b="0" dirty="0">
                <a:latin typeface="Arial" charset="0"/>
                <a:ea typeface="ＭＳ Ｐゴシック" charset="0"/>
                <a:cs typeface="ＭＳ Ｐゴシック" charset="0"/>
              </a:rPr>
              <a:t> Logos is used to translate Heb</a:t>
            </a:r>
            <a:r>
              <a:rPr lang="en-US" altLang="ja-JP" b="0" dirty="0">
                <a:latin typeface="Arial" charset="0"/>
                <a:ea typeface="ＭＳ Ｐゴシック" charset="0"/>
                <a:cs typeface="ＭＳ Ｐゴシック" charset="0"/>
                <a:hlinkClick r:id="" action="ppaction://hlinkfile"/>
              </a:rPr>
              <a:t>.</a:t>
            </a:r>
            <a:r>
              <a:rPr lang="en-US" altLang="ja-JP" b="0" dirty="0">
                <a:latin typeface="Arial" charset="0"/>
                <a:ea typeface="ＭＳ Ｐゴシック" charset="0"/>
                <a:cs typeface="ＭＳ Ｐゴシック" charset="0"/>
              </a:rPr>
              <a:t> </a:t>
            </a:r>
            <a:r>
              <a:rPr lang="en-US" altLang="ja-JP" b="0" i="1" dirty="0" err="1">
                <a:latin typeface="Arial" charset="0"/>
                <a:ea typeface="ＭＳ Ｐゴシック" charset="0"/>
                <a:cs typeface="ＭＳ Ｐゴシック" charset="0"/>
              </a:rPr>
              <a:t>dāḇār</a:t>
            </a:r>
            <a:r>
              <a:rPr lang="en-US" altLang="ja-JP" b="0" i="1"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The root of this signifies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that which lies behind</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and so when translated as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word</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it, too, means meaningful sound; it may also mean </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thing.</a:t>
            </a:r>
            <a:r>
              <a:rPr lang="fr-FR" altLang="ja-JP" b="0" dirty="0">
                <a:latin typeface="Arial" charset="0"/>
                <a:ea typeface="ＭＳ Ｐゴシック" charset="0"/>
                <a:cs typeface="ＭＳ Ｐゴシック" charset="0"/>
              </a:rPr>
              <a:t>'"</a:t>
            </a:r>
            <a:r>
              <a:rPr lang="en-US" altLang="ja-JP" b="0" dirty="0">
                <a:latin typeface="Arial" charset="0"/>
                <a:ea typeface="ＭＳ Ｐゴシック" charset="0"/>
                <a:cs typeface="ＭＳ Ｐゴシック" charset="0"/>
              </a:rPr>
              <a:t>  Some say it is the OT Wisdom literature whereas others say it refers to the Torah.</a:t>
            </a:r>
          </a:p>
          <a:p>
            <a:endParaRPr lang="en-US" b="0" u="sng" dirty="0">
              <a:latin typeface="Arial" charset="0"/>
              <a:ea typeface="ＭＳ Ｐゴシック" charset="0"/>
              <a:cs typeface="ＭＳ Ｐゴシック" charset="0"/>
            </a:endParaRPr>
          </a:p>
          <a:p>
            <a:r>
              <a:rPr lang="en-US" b="0" u="sng" dirty="0">
                <a:latin typeface="Arial" charset="0"/>
                <a:ea typeface="ＭＳ Ｐゴシック" charset="0"/>
                <a:cs typeface="ＭＳ Ｐゴシック" charset="0"/>
              </a:rPr>
              <a:t>Philo</a:t>
            </a:r>
            <a:r>
              <a:rPr lang="en-US" b="0" dirty="0">
                <a:latin typeface="Arial" charset="0"/>
                <a:ea typeface="ＭＳ Ｐゴシック" charset="0"/>
                <a:cs typeface="ＭＳ Ｐゴシック" charset="0"/>
              </a:rPr>
              <a:t>: Philo was a Jewish philosopher in the first century AD down in Alexandria, Egypt.  He combined Jewish and Greek ideas to try to evangelize Greeks to Judaism.  The New Bible Dictionary notes that only Philo</a:t>
            </a:r>
            <a:r>
              <a:rPr lang="fr-FR" altLang="ja-JP" b="0" dirty="0">
                <a:latin typeface="Arial" charset="0"/>
                <a:ea typeface="ＭＳ Ｐゴシック" charset="0"/>
                <a:cs typeface="ＭＳ Ｐゴシック" charset="0"/>
              </a:rPr>
              <a:t>'</a:t>
            </a:r>
            <a:r>
              <a:rPr lang="en-US" b="0" dirty="0">
                <a:latin typeface="Arial" charset="0"/>
                <a:ea typeface="ＭＳ Ｐゴシック" charset="0"/>
                <a:cs typeface="ＭＳ Ｐゴシック" charset="0"/>
              </a:rPr>
              <a:t>s </a:t>
            </a:r>
            <a:r>
              <a:rPr lang="en-US" altLang="ja-JP" b="0" dirty="0">
                <a:latin typeface="Arial" charset="0"/>
                <a:ea typeface="ＭＳ Ｐゴシック" charset="0"/>
                <a:cs typeface="ＭＳ Ｐゴシック" charset="0"/>
              </a:rPr>
              <a:t>"Logos-teaching provides a clear theological scheme in which the Word possesses a like unity with God and a like distinction from him, and in which both creative and sustaining activity in the universe and revelatory activity towards man is ascribed to it."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9430819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1DF7ED-5593-A54D-9BC3-E97B9E54D8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79735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93E6F7-F282-1043-AC5B-A8D423E7DB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3364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D1E6F0-5AC0-BF4F-8503-4D4E2CE742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0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8084004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E4FA52-8183-0A44-9FE2-7515EF626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8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7901761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B46AE5-5A25-4542-B444-85E6810ED4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0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932385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kind of star was it?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CF560F0-04EC-DF4B-A1E1-222B0FE8AD2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6242940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7D43A8-3430-634D-A2A3-9D2C996BF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469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92A3E5-74D6-9243-86EF-693318A354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1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9739861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3762D3-E533-C544-8974-2DC24CD8831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36379412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72F22-293B-CD4F-834A-A5CDC2E8E3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46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211806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a:xfrm>
            <a:off x="1143000" y="685800"/>
            <a:ext cx="4572000" cy="3429000"/>
          </a:xfrm>
          <a:ln/>
        </p:spPr>
      </p:sp>
      <p:sp>
        <p:nvSpPr>
          <p:cNvPr id="3973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lnSpc>
                <a:spcPct val="90000"/>
              </a:lnSpc>
            </a:pPr>
            <a:r>
              <a:rPr lang="en-US">
                <a:solidFill>
                  <a:srgbClr val="FFFF00"/>
                </a:solidFill>
                <a:latin typeface="Arial" charset="0"/>
                <a:ea typeface="ＭＳ Ｐゴシック" charset="0"/>
                <a:cs typeface="ＭＳ Ｐゴシック" charset="0"/>
              </a:rPr>
              <a:t>This does NOT say that Jesus</a:t>
            </a:r>
            <a:r>
              <a:rPr lang="fr-FR" altLang="ja-JP">
                <a:solidFill>
                  <a:srgbClr val="FFFF00"/>
                </a:solidFill>
                <a:latin typeface="Arial" charset="0"/>
                <a:ea typeface="ＭＳ Ｐゴシック" charset="0"/>
                <a:cs typeface="ＭＳ Ｐゴシック" charset="0"/>
              </a:rPr>
              <a:t>'</a:t>
            </a:r>
            <a:r>
              <a:rPr lang="en-US">
                <a:solidFill>
                  <a:srgbClr val="FFFF00"/>
                </a:solidFill>
                <a:latin typeface="Arial" charset="0"/>
                <a:ea typeface="ＭＳ Ｐゴシック" charset="0"/>
                <a:cs typeface="ＭＳ Ｐゴシック" charset="0"/>
              </a:rPr>
              <a:t> existence began with Gen 1:1. </a:t>
            </a:r>
            <a:r>
              <a:rPr lang="en-US" altLang="ja-JP">
                <a:solidFill>
                  <a:srgbClr val="FFFF00"/>
                </a:solidFill>
                <a:latin typeface="Arial" charset="0"/>
                <a:ea typeface="ＭＳ Ｐゴシック" charset="0"/>
                <a:cs typeface="ＭＳ Ｐゴシック" charset="0"/>
              </a:rPr>
              <a:t>"The word </a:t>
            </a:r>
            <a:r>
              <a:rPr lang="fr-FR" altLang="ja-JP">
                <a:solidFill>
                  <a:srgbClr val="FFFF00"/>
                </a:solidFill>
                <a:latin typeface="Arial" charset="0"/>
                <a:ea typeface="ＭＳ Ｐゴシック" charset="0"/>
                <a:cs typeface="ＭＳ Ｐゴシック" charset="0"/>
              </a:rPr>
              <a:t>'</a:t>
            </a:r>
            <a:r>
              <a:rPr lang="en-US" altLang="ja-JP">
                <a:solidFill>
                  <a:srgbClr val="FFFF00"/>
                </a:solidFill>
                <a:latin typeface="Arial" charset="0"/>
                <a:ea typeface="ＭＳ Ｐゴシック" charset="0"/>
                <a:cs typeface="ＭＳ Ｐゴシック" charset="0"/>
              </a:rPr>
              <a:t>was</a:t>
            </a:r>
            <a:r>
              <a:rPr lang="fr-FR" altLang="ja-JP">
                <a:solidFill>
                  <a:srgbClr val="FFFF00"/>
                </a:solidFill>
                <a:latin typeface="Arial" charset="0"/>
                <a:ea typeface="ＭＳ Ｐゴシック" charset="0"/>
                <a:cs typeface="ＭＳ Ｐゴシック" charset="0"/>
              </a:rPr>
              <a:t>'</a:t>
            </a:r>
            <a:r>
              <a:rPr lang="en-US" altLang="ja-JP">
                <a:solidFill>
                  <a:srgbClr val="FFFF00"/>
                </a:solidFill>
                <a:latin typeface="Arial" charset="0"/>
                <a:ea typeface="ＭＳ Ｐゴシック" charset="0"/>
                <a:cs typeface="ＭＳ Ｐゴシック" charset="0"/>
              </a:rPr>
              <a:t> (imperfect tense) implies timelessness. Jesus existed </a:t>
            </a:r>
            <a:r>
              <a:rPr lang="en-US" altLang="ja-JP" i="1">
                <a:solidFill>
                  <a:srgbClr val="FFFF00"/>
                </a:solidFill>
                <a:latin typeface="Arial" charset="0"/>
                <a:ea typeface="ＭＳ Ｐゴシック" charset="0"/>
                <a:cs typeface="ＭＳ Ｐゴシック" charset="0"/>
              </a:rPr>
              <a:t>before </a:t>
            </a:r>
            <a:r>
              <a:rPr lang="en-US" altLang="ja-JP">
                <a:solidFill>
                  <a:srgbClr val="FFFF00"/>
                </a:solidFill>
                <a:latin typeface="Arial" charset="0"/>
                <a:ea typeface="ＭＳ Ｐゴシック" charset="0"/>
                <a:cs typeface="ＭＳ Ｐゴシック" charset="0"/>
              </a:rPr>
              <a:t>Gen 1:1. </a:t>
            </a:r>
            <a:r>
              <a:rPr lang="en-US" altLang="ja-JP">
                <a:solidFill>
                  <a:srgbClr val="00FF00"/>
                </a:solidFill>
                <a:latin typeface="Arial" charset="0"/>
                <a:ea typeface="ＭＳ Ｐゴシック" charset="0"/>
                <a:cs typeface="ＭＳ Ｐゴシック" charset="0"/>
              </a:rPr>
              <a:t>He has a beginning of no beginning" [</a:t>
            </a:r>
            <a:r>
              <a:rPr lang="en-US" altLang="ja-JP" sz="1100">
                <a:solidFill>
                  <a:schemeClr val="bg1"/>
                </a:solidFill>
                <a:latin typeface="Arial" charset="0"/>
                <a:ea typeface="ＭＳ Ｐゴシック" charset="0"/>
                <a:cs typeface="ＭＳ Ｐゴシック" charset="0"/>
              </a:rPr>
              <a:t>Jeffrey Khoo, The Story of Jesus, </a:t>
            </a:r>
            <a:r>
              <a:rPr lang="en-US" altLang="ja-JP" sz="1100">
                <a:solidFill>
                  <a:schemeClr val="bg1"/>
                </a:solidFill>
                <a:latin typeface="Arial" charset="0"/>
                <a:ea typeface="ＭＳ Ｐゴシック" charset="0"/>
                <a:cs typeface="ＭＳ Ｐゴシック" charset="0"/>
                <a:hlinkClick r:id="rId3"/>
              </a:rPr>
              <a:t>www.febc.edu.sg</a:t>
            </a:r>
            <a:r>
              <a:rPr lang="en-US" altLang="ja-JP" sz="1100">
                <a:solidFill>
                  <a:schemeClr val="bg1"/>
                </a:solidFill>
                <a:latin typeface="Arial" charset="0"/>
                <a:ea typeface="ＭＳ Ｐゴシック" charset="0"/>
                <a:cs typeface="ＭＳ Ｐゴシック" charset="0"/>
              </a:rPr>
              <a:t>]</a:t>
            </a:r>
          </a:p>
          <a:p>
            <a:endParaRPr lang="en-US">
              <a:latin typeface="Arial" charset="0"/>
              <a:ea typeface="ＭＳ Ｐゴシック" charset="0"/>
              <a:cs typeface="ＭＳ Ｐゴシック" charset="0"/>
            </a:endParaRPr>
          </a:p>
        </p:txBody>
      </p:sp>
      <p:sp>
        <p:nvSpPr>
          <p:cNvPr id="3973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F48CEC-3906-3E44-9642-7ED08F61E4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2743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C95F44-1686-8647-84D7-DD9254873A7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66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108479311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97857-7CEF-2643-B395-75FBDA73B6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87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After this slide, will go to Dr Rick</a:t>
            </a:r>
            <a:r>
              <a:rPr lang="mr-IN" altLang="ja-JP">
                <a:latin typeface="Arial"/>
              </a:rPr>
              <a:t>'</a:t>
            </a:r>
            <a:r>
              <a:rPr lang="en-US"/>
              <a:t>s NT Survey: Matthew, p78f, </a:t>
            </a:r>
            <a:r>
              <a:rPr lang="ja-JP" altLang="en-US">
                <a:latin typeface="Arial"/>
              </a:rPr>
              <a:t>“</a:t>
            </a:r>
            <a:r>
              <a:rPr lang="en-US"/>
              <a:t>Arab Magi in Matthew 2</a:t>
            </a:r>
            <a:r>
              <a:rPr lang="ja-JP" altLang="en-US">
                <a:latin typeface="Arial"/>
              </a:rPr>
              <a:t>”</a:t>
            </a:r>
            <a:endParaRPr lang="en-US"/>
          </a:p>
        </p:txBody>
      </p:sp>
    </p:spTree>
    <p:extLst>
      <p:ext uri="{BB962C8B-B14F-4D97-AF65-F5344CB8AC3E}">
        <p14:creationId xmlns:p14="http://schemas.microsoft.com/office/powerpoint/2010/main" val="288446386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518607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F8812-C364-9148-ADA8-114EE003E22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44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0F062B-2821-E14F-897D-2FA726085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45393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D8844A-F3D8-DF46-BA76-C5ECC312AF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3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259598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0678594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7DAF5D-9551-D448-BDCF-0EE2D7964C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4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72900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FBFB4-ECCA-BF41-9FB1-8593BE44AE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7838201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00BBAD-D4E5-C242-B9A8-85C503281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64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871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64390431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239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2120774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32627065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241</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9427980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242</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62101213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07924255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how many opportunities exist for errors in this single passage. If the time of even one of these reigns is inaccurate, then Luke would be disproven as a historian and inerrancy impossible. But each of these men was in leadership in AD 29 when John began his ministry. Each period is as follows:</a:t>
            </a:r>
          </a:p>
          <a:p>
            <a:r>
              <a:rPr lang="en-US" dirty="0"/>
              <a:t>Tiberius (AD 14-37)</a:t>
            </a:r>
          </a:p>
          <a:p>
            <a:r>
              <a:rPr lang="en-US" dirty="0"/>
              <a:t>Pilate (AD 26-36)</a:t>
            </a:r>
          </a:p>
          <a:p>
            <a:r>
              <a:rPr lang="en-US" dirty="0"/>
              <a:t>Philip (4 BC-AD 34)</a:t>
            </a:r>
          </a:p>
          <a:p>
            <a:r>
              <a:rPr lang="en-US" dirty="0"/>
              <a:t>Lysanias (AD 14-29)</a:t>
            </a:r>
          </a:p>
          <a:p>
            <a:r>
              <a:rPr lang="en-US" dirty="0"/>
              <a:t>Annas (AD 6-15 but wielding considerable power after that—probably died about AD 40; see </a:t>
            </a:r>
            <a:r>
              <a:rPr lang="en-US" i="1" dirty="0"/>
              <a:t>Annas</a:t>
            </a:r>
            <a:r>
              <a:rPr lang="en-US" dirty="0"/>
              <a:t> had been high priest from A.D. 6 to 15. The Romans had removed him from office yet he still wielded considerable power behind the scenes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r>
              <a:rPr lang="en-US" dirty="0"/>
              <a:t>Caiaphas (AD 18-36): Caiaphas was the ruling High Priest at the time of Jesus ministry (A.D. 18-36). He was the son-in-law of Annas. (https://</a:t>
            </a:r>
            <a:r>
              <a:rPr lang="en-US" dirty="0" err="1"/>
              <a:t>www.blueletterbible.org</a:t>
            </a:r>
            <a:r>
              <a:rPr lang="en-US" dirty="0"/>
              <a:t>/</a:t>
            </a:r>
            <a:r>
              <a:rPr lang="en-US" dirty="0" err="1"/>
              <a:t>faq</a:t>
            </a:r>
            <a:r>
              <a:rPr lang="en-US" dirty="0"/>
              <a:t>/</a:t>
            </a:r>
            <a:r>
              <a:rPr lang="en-US" dirty="0" err="1"/>
              <a:t>don_stewart</a:t>
            </a:r>
            <a:r>
              <a:rPr lang="en-US" dirty="0"/>
              <a:t>/don_stewart_1314.cfm)</a:t>
            </a:r>
          </a:p>
          <a:p>
            <a:endParaRPr lang="en-US" dirty="0"/>
          </a:p>
          <a:p>
            <a:r>
              <a:rPr lang="en-US" dirty="0"/>
              <a:t>——————</a:t>
            </a:r>
          </a:p>
          <a:p>
            <a:r>
              <a:rPr lang="en-US" b="1" dirty="0"/>
              <a:t>https://</a:t>
            </a:r>
            <a:r>
              <a:rPr lang="en-US" b="1" dirty="0" err="1"/>
              <a:t>www.internationalstandardbible.com</a:t>
            </a:r>
            <a:r>
              <a:rPr lang="en-US" b="1" dirty="0"/>
              <a:t>/L/</a:t>
            </a:r>
            <a:r>
              <a:rPr lang="en-US" b="1" dirty="0" err="1"/>
              <a:t>lysanias.html</a:t>
            </a:r>
            <a:endParaRPr lang="en-US" b="1" dirty="0"/>
          </a:p>
          <a:p>
            <a:r>
              <a:rPr lang="en-US" dirty="0">
                <a:hlinkClick r:id="rId3"/>
              </a:rPr>
              <a:t>International Standard Bible Encyclopedia Online</a:t>
            </a:r>
            <a:endParaRPr lang="en-US" b="1" dirty="0"/>
          </a:p>
          <a:p>
            <a:r>
              <a:rPr lang="en-US" b="1" dirty="0"/>
              <a:t>Accessed 17 June 2022</a:t>
            </a:r>
          </a:p>
          <a:p>
            <a:r>
              <a:rPr lang="en-US" b="1" dirty="0"/>
              <a:t>Lysanias</a:t>
            </a:r>
          </a:p>
          <a:p>
            <a:r>
              <a:rPr lang="en-US" dirty="0"/>
              <a:t>li-</a:t>
            </a:r>
            <a:r>
              <a:rPr lang="en-US" dirty="0" err="1"/>
              <a:t>sa</a:t>
            </a:r>
            <a:r>
              <a:rPr lang="en-US" dirty="0"/>
              <a:t>'-ni-as (</a:t>
            </a:r>
            <a:r>
              <a:rPr lang="en-US" dirty="0" err="1"/>
              <a:t>Lusanias</a:t>
            </a:r>
            <a:r>
              <a:rPr lang="en-US" dirty="0"/>
              <a:t>): Mentioned in </a:t>
            </a:r>
            <a:r>
              <a:rPr lang="en-US" dirty="0">
                <a:hlinkClick r:id="rId4"/>
              </a:rPr>
              <a:t>Lu 3:1</a:t>
            </a:r>
            <a:r>
              <a:rPr lang="en-US" dirty="0"/>
              <a:t> as tetrarch of Abilene in the 15th year of the reign of Tiberius Caesar, and thus fixing the date of the preaching of John the Baptist in the wilderness at about 26 or 28 AD. A Lysanias is mentioned by Josephus as having ruled over Chalcis and Abilene, and as having been slain by Mark Antony at the instigation of Cleopatra. As this happened about 36 BC, Luke has been charged with inaccuracy. Inscriptions, however, corroborate the view that the Lysanias of Luke was probably a descendant of the Lysanias mentioned by Josephus (compare </a:t>
            </a:r>
            <a:r>
              <a:rPr lang="en-US" dirty="0" err="1"/>
              <a:t>Schurer,H</a:t>
            </a:r>
            <a:r>
              <a:rPr lang="en-US" dirty="0"/>
              <a:t> J the Priestly Code (P), div I, </a:t>
            </a:r>
            <a:r>
              <a:rPr lang="en-US" dirty="0" err="1"/>
              <a:t>volumeII</a:t>
            </a:r>
            <a:r>
              <a:rPr lang="en-US" dirty="0"/>
              <a:t> , App. 1, p. 338).</a:t>
            </a:r>
          </a:p>
          <a:p>
            <a:r>
              <a:rPr lang="en-US" dirty="0"/>
              <a:t>——————</a:t>
            </a:r>
          </a:p>
          <a:p>
            <a:r>
              <a:rPr lang="en-US" dirty="0">
                <a:hlinkClick r:id="rId5"/>
              </a:rPr>
              <a:t>https://www.oxfordreference.com/view/10.1093/oi/authority.20110803100120769</a:t>
            </a:r>
            <a:endParaRPr lang="en-US" dirty="0"/>
          </a:p>
          <a:p>
            <a:r>
              <a:rPr lang="en-US" dirty="0"/>
              <a:t>Accessed 17 June 2022</a:t>
            </a:r>
          </a:p>
          <a:p>
            <a:r>
              <a:rPr lang="en-US" dirty="0"/>
              <a:t>The reference to Lysanias in Luke 3: 1 as the tetrarch of Abilene NW of Damascus may be a mistake, since the only Lysanias certainly known died in 36 </a:t>
            </a:r>
            <a:r>
              <a:rPr lang="en-US" dirty="0" err="1"/>
              <a:t>bce</a:t>
            </a:r>
            <a:r>
              <a:rPr lang="en-US" dirty="0"/>
              <a:t>. There was, however, possibly another, unknown, Lysanias in the fifteenth year of the reign of Tiberius (28 or 29 </a:t>
            </a:r>
            <a:r>
              <a:rPr lang="en-US" dirty="0" err="1"/>
              <a:t>ce</a:t>
            </a:r>
            <a:r>
              <a:rPr lang="en-US" dirty="0"/>
              <a:t>) to which Luke is referring, since an inscription bearing the name Lysanias was found at Abila, the city in Abilene, and dated between 14 and 29 </a:t>
            </a:r>
            <a:r>
              <a:rPr lang="en-US" dirty="0" err="1"/>
              <a:t>ce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243419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56DA48-3240-7B45-A10C-6D15F2E72DB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6626" name="AutoShape 2"/>
          <p:cNvSpPr>
            <a:spLocks noGrp="1" noRot="1" noChangeAspect="1" noChangeArrowheads="1" noTextEdit="1"/>
          </p:cNvSpPr>
          <p:nvPr>
            <p:ph type="sldImg"/>
          </p:nvPr>
        </p:nvSpPr>
        <p:spPr bwMode="auto">
          <a:xfrm>
            <a:off x="841375" y="241300"/>
            <a:ext cx="5233988" cy="39258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bwMode="auto">
          <a:xfrm>
            <a:off x="396875" y="4305300"/>
            <a:ext cx="5988050" cy="4184650"/>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112713" indent="-112713" defTabSz="1020763" eaLnBrk="1" hangingPunct="1">
              <a:spcBef>
                <a:spcPct val="0"/>
              </a:spcBef>
            </a:pPr>
            <a:r>
              <a:rPr lang="en-US">
                <a:latin typeface="Times New Roman" charset="0"/>
                <a:ea typeface="ＭＳ Ｐゴシック" charset="0"/>
                <a:cs typeface="ＭＳ Ｐゴシック" charset="0"/>
              </a:rPr>
              <a:t>Christ</a:t>
            </a:r>
            <a:r>
              <a:rPr lang="fr-FR"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extLst>
      <p:ext uri="{BB962C8B-B14F-4D97-AF65-F5344CB8AC3E}">
        <p14:creationId xmlns:p14="http://schemas.microsoft.com/office/powerpoint/2010/main" val="33865965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9CB64A-5356-1348-89F6-B17785490C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867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1939968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82CDB-573A-4E4E-A0BB-69E4DCB53A6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30722"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723" name="Rectangle 1027"/>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Geneva" charset="0"/>
            </a:endParaRPr>
          </a:p>
        </p:txBody>
      </p:sp>
    </p:spTree>
    <p:extLst>
      <p:ext uri="{BB962C8B-B14F-4D97-AF65-F5344CB8AC3E}">
        <p14:creationId xmlns:p14="http://schemas.microsoft.com/office/powerpoint/2010/main" val="203862920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249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 prophet Isaiah was speaking about John when he said,</a:t>
            </a:r>
          </a:p>
          <a:p>
            <a:r>
              <a:rPr lang="en-US" dirty="0">
                <a:effectLst/>
                <a:latin typeface="Lucida Grande" panose="020B0600040502020204" pitchFamily="34" charset="0"/>
              </a:rPr>
              <a:t> </a:t>
            </a: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3:4</a:t>
            </a:r>
            <a:r>
              <a:rPr lang="en-US" dirty="0">
                <a:effectLst/>
                <a:latin typeface="Lucida Grande" panose="020B0600040502020204" pitchFamily="34" charset="0"/>
              </a:rPr>
              <a:t>    John’s clothes were woven from coarse camel hair, and he wore a leather belt around his waist. For food he ate locusts and wild honey.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People from Jerusalem and from all of Judea and all over the Jordan Valley went out to see and hear John.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when they confessed their sins, he baptized them in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a:t>
            </a:r>
            <a:r>
              <a:rPr lang="en-US" dirty="0">
                <a:effectLst/>
                <a:latin typeface="Lucida Grande" panose="020B0600040502020204" pitchFamily="34" charset="0"/>
              </a:rPr>
              <a:t> just as the prophet Isaiah had written:</a:t>
            </a:r>
          </a:p>
          <a:p>
            <a:r>
              <a:rPr lang="en-US" dirty="0">
                <a:effectLst/>
                <a:latin typeface="Lucida Grande" panose="020B0600040502020204" pitchFamily="34" charset="0"/>
              </a:rPr>
              <a:t> </a:t>
            </a:r>
          </a:p>
          <a:p>
            <a:r>
              <a:rPr lang="en-US" dirty="0">
                <a:effectLst/>
                <a:latin typeface="Lucida Grande" panose="020B0600040502020204" pitchFamily="34" charset="0"/>
              </a:rPr>
              <a:t>  “Look, I am sending my messenger ahead of you,</a:t>
            </a:r>
          </a:p>
          <a:p>
            <a:r>
              <a:rPr lang="en-US" dirty="0">
                <a:effectLst/>
                <a:latin typeface="Lucida Grande" panose="020B0600040502020204" pitchFamily="34" charset="0"/>
              </a:rPr>
              <a:t>and he will prepare your way.</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a:t>
            </a:r>
            <a:r>
              <a:rPr lang="en-US" dirty="0">
                <a:effectLst/>
                <a:latin typeface="Lucida Grande" panose="020B0600040502020204" pitchFamily="34" charset="0"/>
              </a:rPr>
              <a:t>    This messenger was John the Baptist. He was in the wilderness and preached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All of Judea, including all the people of Jerusalem, went out to see and hear John. And when they confessed their sins, he baptized them in the Jordan River.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His clothes were woven from coarse camel hair, and he wore a leather belt around his waist. For food he ate locusts and wild honey.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3:3</a:t>
            </a:r>
            <a:r>
              <a:rPr lang="en-US" dirty="0">
                <a:effectLst/>
                <a:latin typeface="Lucida Grande" panose="020B0600040502020204" pitchFamily="34" charset="0"/>
              </a:rPr>
              <a:t> Then John went from place to place on both sides of the Jordan River, preaching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Isaiah had spoken of John when he said,</a:t>
            </a:r>
          </a:p>
          <a:p>
            <a:r>
              <a:rPr lang="en-US" dirty="0">
                <a:effectLst/>
                <a:latin typeface="Lucida Grande" panose="020B0600040502020204" pitchFamily="34" charset="0"/>
              </a:rPr>
              <a:t> </a:t>
            </a: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valleys will be filled,</a:t>
            </a:r>
          </a:p>
          <a:p>
            <a:r>
              <a:rPr lang="en-US" dirty="0">
                <a:effectLst/>
                <a:latin typeface="Lucida Grande" panose="020B0600040502020204" pitchFamily="34" charset="0"/>
              </a:rPr>
              <a:t>and the mountains and hills made level.</a:t>
            </a:r>
          </a:p>
          <a:p>
            <a:r>
              <a:rPr lang="en-US" dirty="0">
                <a:effectLst/>
                <a:latin typeface="Lucida Grande" panose="020B0600040502020204" pitchFamily="34" charset="0"/>
              </a:rPr>
              <a:t>The curves will be straightened,</a:t>
            </a:r>
          </a:p>
          <a:p>
            <a:r>
              <a:rPr lang="en-US" dirty="0">
                <a:effectLst/>
                <a:latin typeface="Lucida Grande" panose="020B0600040502020204" pitchFamily="34" charset="0"/>
              </a:rPr>
              <a:t>and the rough places made smooth.</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then all people will see</a:t>
            </a:r>
          </a:p>
          <a:p>
            <a:r>
              <a:rPr lang="en-US" dirty="0">
                <a:effectLst/>
                <a:latin typeface="Lucida Grande" panose="020B0600040502020204" pitchFamily="34" charset="0"/>
              </a:rPr>
              <a:t>the salvation sent from God.’”</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37195710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 prophet Isaiah was speaking about John when he said,</a:t>
            </a:r>
          </a:p>
          <a:p>
            <a:r>
              <a:rPr lang="en-US" dirty="0">
                <a:effectLst/>
                <a:latin typeface="Lucida Grande" panose="020B0600040502020204" pitchFamily="34" charset="0"/>
              </a:rPr>
              <a:t> </a:t>
            </a: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3:4</a:t>
            </a:r>
            <a:r>
              <a:rPr lang="en-US" dirty="0">
                <a:effectLst/>
                <a:latin typeface="Lucida Grande" panose="020B0600040502020204" pitchFamily="34" charset="0"/>
              </a:rPr>
              <a:t>    John’s clothes were woven from coarse camel hair, and he wore a leather belt around his waist. For food he ate locusts and wild honey.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People from Jerusalem and from all of Judea and all over the Jordan Valley went out to see and hear John.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when they confessed their sins, he baptized them in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3:7</a:t>
            </a:r>
            <a:r>
              <a:rPr lang="en-US" dirty="0">
                <a:effectLst/>
                <a:latin typeface="Lucida Grande" panose="020B0600040502020204" pitchFamily="34" charset="0"/>
              </a:rPr>
              <a:t>    But when he saw many Pharisees and Sadducees coming to watch him baptize, he denounced them. “You brood of snakes!” he exclaimed.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3:11</a:t>
            </a:r>
            <a:r>
              <a:rPr lang="en-US" dirty="0">
                <a:effectLst/>
                <a:latin typeface="Lucida Grande" panose="020B0600040502020204" pitchFamily="34" charset="0"/>
              </a:rPr>
              <a:t>    “I baptize with water those who repent of their sins and turn to God. But someone is coming soon who is greater than I am—so much greater that I’m not worthy even to be his slave and carry his sandals. He will baptize you with the Holy Spirit and with fire.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of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3:13</a:t>
            </a:r>
            <a:r>
              <a:rPr lang="en-US" dirty="0">
                <a:effectLst/>
                <a:latin typeface="Lucida Grande" panose="020B0600040502020204" pitchFamily="34" charset="0"/>
              </a:rPr>
              <a:t>    Then Jesus went from Galilee to the Jordan River to be baptized by John.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But John tried to talk him out of it. “I am the one who needs to be baptized by you,” he said, “so why are you coming to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3:15</a:t>
            </a:r>
            <a:r>
              <a:rPr lang="en-US" dirty="0">
                <a:solidFill>
                  <a:srgbClr val="000000"/>
                </a:solidFill>
                <a:effectLst/>
                <a:latin typeface="Lucida Grande" panose="020B0600040502020204" pitchFamily="34" charset="0"/>
              </a:rPr>
              <a:t>    But Jesus said, </a:t>
            </a:r>
            <a:r>
              <a:rPr lang="en-US" dirty="0">
                <a:solidFill>
                  <a:srgbClr val="FF2500"/>
                </a:solidFill>
                <a:effectLst/>
                <a:latin typeface="Lucida Grande" panose="020B0600040502020204" pitchFamily="34" charset="0"/>
              </a:rPr>
              <a:t>“It should be done, for we must carry out all that God requires.”</a:t>
            </a:r>
            <a:r>
              <a:rPr lang="en-US" dirty="0">
                <a:solidFill>
                  <a:srgbClr val="000000"/>
                </a:solidFill>
                <a:effectLst/>
                <a:latin typeface="Lucida Grande" panose="020B0600040502020204" pitchFamily="34" charset="0"/>
              </a:rPr>
              <a:t> So John agreed to baptize him.</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3:16</a:t>
            </a:r>
            <a:r>
              <a:rPr lang="en-US" dirty="0">
                <a:effectLst/>
                <a:latin typeface="Lucida Grande" panose="020B0600040502020204" pitchFamily="34" charset="0"/>
              </a:rPr>
              <a:t>    After his baptism, as Jesus came up out of the water, the heavens were opened and he saw the Spirit of God descending like a dove and settling on him.</a:t>
            </a:r>
          </a:p>
          <a:p>
            <a:endParaRPr lang="en-US" dirty="0">
              <a:effectLst/>
              <a:latin typeface="Lucida Grande" panose="020B0600040502020204" pitchFamily="34" charset="0"/>
            </a:endParaRPr>
          </a:p>
          <a:p>
            <a:r>
              <a:rPr lang="en-US" dirty="0">
                <a:effectLst/>
                <a:latin typeface="Lucida Grande" panose="020B0600040502020204" pitchFamily="34" charset="0"/>
              </a:rPr>
              <a:t>MARK</a:t>
            </a:r>
          </a:p>
          <a:p>
            <a:endParaRPr lang="en-US" dirty="0">
              <a:effectLst/>
              <a:latin typeface="Lucida Grande" panose="020B0600040502020204" pitchFamily="34" charset="0"/>
            </a:endParaRPr>
          </a:p>
          <a:p>
            <a:r>
              <a:rPr lang="en-US" dirty="0">
                <a:effectLst/>
                <a:latin typeface="Lucida Grande" panose="020B0600040502020204" pitchFamily="34" charset="0"/>
              </a:rPr>
              <a:t>John the Baptist Prepares the Way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a:t>
            </a:r>
            <a:r>
              <a:rPr lang="en-US" dirty="0">
                <a:effectLst/>
                <a:latin typeface="Lucida Grande" panose="020B0600040502020204" pitchFamily="34" charset="0"/>
              </a:rPr>
              <a:t>    This is the Good News about Jesus the Messiah, the Son of God. It began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just as the prophet Isaiah had written: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“Look, I am sending my messenger ahead of you,</a:t>
            </a:r>
          </a:p>
          <a:p>
            <a:r>
              <a:rPr lang="en-US" dirty="0">
                <a:effectLst/>
                <a:latin typeface="Lucida Grande" panose="020B0600040502020204" pitchFamily="34" charset="0"/>
              </a:rPr>
              <a:t>and he will prepare your way.</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a:t>
            </a:r>
            <a:r>
              <a:rPr lang="en-US" dirty="0">
                <a:effectLst/>
                <a:latin typeface="Lucida Grande" panose="020B0600040502020204" pitchFamily="34" charset="0"/>
              </a:rPr>
              <a:t>    This messenger was John the Baptist. He was in the wilderness and preached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All of Judea, including all the people of Jerusalem, went out to see and hear John. And when they confessed their sins, he baptized them in the Jordan River.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His clothes were woven from coarse camel hair, and he wore a leather belt around his waist. For food he ate locusts and wild honey.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1:7</a:t>
            </a:r>
            <a:r>
              <a:rPr lang="en-US" dirty="0">
                <a:effectLst/>
                <a:latin typeface="Lucida Grande" panose="020B0600040502020204" pitchFamily="34" charset="0"/>
              </a:rPr>
              <a:t>    John announced: “Someone is coming soon who is greater than I am—so much greater that I’m not even worthy to stoop down like a slave and untie the straps of his sandals.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 baptize you with water, but he will baptize you with the Holy Spirit!”</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and Temptation of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1:9</a:t>
            </a:r>
            <a:r>
              <a:rPr lang="en-US" dirty="0">
                <a:effectLst/>
                <a:latin typeface="Lucida Grande" panose="020B0600040502020204" pitchFamily="34" charset="0"/>
              </a:rPr>
              <a:t>    One day Jesus came from Nazareth in Galilee, and John baptized him in the Jordan River.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As Jesus came up out of the water, he saw the heavens splitting apart and the Holy Spirit descending on him like a dove.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And a voice from heaven said, “You are my dearly loved Son, and you bring me great joy.”</a:t>
            </a:r>
          </a:p>
          <a:p>
            <a:endParaRPr lang="en-US" dirty="0">
              <a:effectLst/>
              <a:latin typeface="Lucida Grande" panose="020B0600040502020204" pitchFamily="34" charset="0"/>
            </a:endParaRPr>
          </a:p>
          <a:p>
            <a:r>
              <a:rPr lang="en-US" dirty="0">
                <a:effectLst/>
                <a:latin typeface="Lucida Grande" panose="020B0600040502020204" pitchFamily="34" charset="0"/>
              </a:rPr>
              <a:t>John the Baptist Prepares the Way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a:t>
            </a:r>
            <a:r>
              <a:rPr lang="en-US" dirty="0">
                <a:effectLst/>
                <a:latin typeface="Lucida Grande" panose="020B0600040502020204" pitchFamily="34" charset="0"/>
              </a:rPr>
              <a:t>    It was now the fifteenth year of the reign of Tiberius, the Roman emperor. Pontius Pilate was governor over Judea; Herod Antipas was ruler over Galilee; his brother Philip was ruler over </a:t>
            </a:r>
            <a:r>
              <a:rPr lang="en-US" dirty="0" err="1">
                <a:effectLst/>
                <a:latin typeface="Lucida Grande" panose="020B0600040502020204" pitchFamily="34" charset="0"/>
              </a:rPr>
              <a:t>Iturea</a:t>
            </a:r>
            <a:r>
              <a:rPr lang="en-US" dirty="0">
                <a:effectLst/>
                <a:latin typeface="Lucida Grande" panose="020B0600040502020204" pitchFamily="34" charset="0"/>
              </a:rPr>
              <a:t> and </a:t>
            </a:r>
            <a:r>
              <a:rPr lang="en-US" dirty="0" err="1">
                <a:effectLst/>
                <a:latin typeface="Lucida Grande" panose="020B0600040502020204" pitchFamily="34" charset="0"/>
              </a:rPr>
              <a:t>Traconitis</a:t>
            </a:r>
            <a:r>
              <a:rPr lang="en-US" dirty="0">
                <a:effectLst/>
                <a:latin typeface="Lucida Grande" panose="020B0600040502020204" pitchFamily="34" charset="0"/>
              </a:rPr>
              <a:t>; Lysanias was ruler over Abilene.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Annas and Caiaphas were the high priests. At this time a message from God came to John son of Zechariah, who was living in the wilderness.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Then John went from place to place on both sides of the Jordan River, preaching that people should be baptized to show that they had repented of their sins and turned to God to be forgiven.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Isaiah had spoken of John when he said,</a:t>
            </a:r>
          </a:p>
          <a:p>
            <a:endParaRPr lang="en-US" dirty="0">
              <a:effectLst/>
              <a:latin typeface="Lucida Grande" panose="020B0600040502020204" pitchFamily="34" charset="0"/>
            </a:endParaRPr>
          </a:p>
          <a:p>
            <a:r>
              <a:rPr lang="en-US" dirty="0">
                <a:effectLst/>
                <a:latin typeface="Lucida Grande" panose="020B0600040502020204" pitchFamily="34" charset="0"/>
              </a:rPr>
              <a:t>  “He is a voice shouting in the wilderness,</a:t>
            </a:r>
          </a:p>
          <a:p>
            <a:r>
              <a:rPr lang="en-US" dirty="0">
                <a:effectLst/>
                <a:latin typeface="Lucida Grande" panose="020B0600040502020204" pitchFamily="34" charset="0"/>
              </a:rPr>
              <a:t>‘Prepare the way for the LORD’s coming!</a:t>
            </a:r>
          </a:p>
          <a:p>
            <a:r>
              <a:rPr lang="en-US" dirty="0">
                <a:effectLst/>
                <a:latin typeface="Lucida Grande" panose="020B0600040502020204" pitchFamily="34" charset="0"/>
              </a:rPr>
              <a:t>Clear the road for him!</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valleys will be filled,</a:t>
            </a:r>
          </a:p>
          <a:p>
            <a:r>
              <a:rPr lang="en-US" dirty="0">
                <a:effectLst/>
                <a:latin typeface="Lucida Grande" panose="020B0600040502020204" pitchFamily="34" charset="0"/>
              </a:rPr>
              <a:t>and the mountains and hills made level.</a:t>
            </a:r>
          </a:p>
          <a:p>
            <a:r>
              <a:rPr lang="en-US" dirty="0">
                <a:effectLst/>
                <a:latin typeface="Lucida Grande" panose="020B0600040502020204" pitchFamily="34" charset="0"/>
              </a:rPr>
              <a:t>The curves will be straightened,</a:t>
            </a:r>
          </a:p>
          <a:p>
            <a:r>
              <a:rPr lang="en-US" dirty="0">
                <a:effectLst/>
                <a:latin typeface="Lucida Grande" panose="020B0600040502020204" pitchFamily="34" charset="0"/>
              </a:rPr>
              <a:t>and the rough places made smooth.</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And then all people will see</a:t>
            </a:r>
          </a:p>
          <a:p>
            <a:r>
              <a:rPr lang="en-US" dirty="0">
                <a:effectLst/>
                <a:latin typeface="Lucida Grande" panose="020B0600040502020204" pitchFamily="34" charset="0"/>
              </a:rPr>
              <a:t>the salvation sent from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3:7</a:t>
            </a:r>
            <a:r>
              <a:rPr lang="en-US" dirty="0">
                <a:effectLst/>
                <a:latin typeface="Lucida Grande" panose="020B0600040502020204" pitchFamily="34" charset="0"/>
              </a:rPr>
              <a:t>    When the crowds came to John for baptism, he said, “You brood of snakes!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3:10</a:t>
            </a:r>
            <a:r>
              <a:rPr lang="en-US" dirty="0">
                <a:effectLst/>
                <a:latin typeface="Lucida Grande" panose="020B0600040502020204" pitchFamily="34" charset="0"/>
              </a:rPr>
              <a:t>    The crowds asked,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3:11</a:t>
            </a:r>
            <a:r>
              <a:rPr lang="en-US" dirty="0">
                <a:effectLst/>
                <a:latin typeface="Lucida Grande" panose="020B0600040502020204" pitchFamily="34" charset="0"/>
              </a:rPr>
              <a:t>    John replied, “If you have two shirts, give one to the poor. If you have food, share it with those who are hungry.”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3:12</a:t>
            </a:r>
            <a:r>
              <a:rPr lang="en-US" dirty="0">
                <a:effectLst/>
                <a:latin typeface="Lucida Grande" panose="020B0600040502020204" pitchFamily="34" charset="0"/>
              </a:rPr>
              <a:t>    Even corrupt tax collectors came to be baptized and asked, “Teacher,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3:13</a:t>
            </a:r>
            <a:r>
              <a:rPr lang="en-US" dirty="0">
                <a:effectLst/>
                <a:latin typeface="Lucida Grande" panose="020B0600040502020204" pitchFamily="34" charset="0"/>
              </a:rPr>
              <a:t>    He replied, “Collect no more taxes than the government requires.”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3:14</a:t>
            </a:r>
            <a:r>
              <a:rPr lang="en-US" dirty="0">
                <a:effectLst/>
                <a:latin typeface="Lucida Grande" panose="020B0600040502020204" pitchFamily="34" charset="0"/>
              </a:rPr>
              <a:t>    “What should we do?” asked some soldiers. </a:t>
            </a:r>
          </a:p>
          <a:p>
            <a:endParaRPr lang="en-US" dirty="0">
              <a:effectLst/>
              <a:latin typeface="Lucida Grande" panose="020B0600040502020204" pitchFamily="34" charset="0"/>
            </a:endParaRPr>
          </a:p>
          <a:p>
            <a:r>
              <a:rPr lang="en-US" dirty="0">
                <a:effectLst/>
                <a:latin typeface="Lucida Grande" panose="020B0600040502020204" pitchFamily="34" charset="0"/>
              </a:rPr>
              <a:t>John replied, “Don’t extort money or make false accusations. And be content with your pay.”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3:15</a:t>
            </a:r>
            <a:r>
              <a:rPr lang="en-US" dirty="0">
                <a:effectLst/>
                <a:latin typeface="Lucida Grande" panose="020B0600040502020204" pitchFamily="34" charset="0"/>
              </a:rPr>
              <a:t>    Everyone was expecting the Messiah to come soon, and they were eager to know whether John might be the Messiah.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John answered their questions by saying, “I baptize you with water; but someone is coming soon who is greater than I am—so much greater that I’m not even worthy to be his slave and untie the straps of his sandals. He will baptize you with the Holy Spirit and with fire.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John used many such warnings as he announced the Good News to the people.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3:19</a:t>
            </a:r>
            <a:r>
              <a:rPr lang="en-US" dirty="0">
                <a:effectLst/>
                <a:latin typeface="Lucida Grande" panose="020B0600040502020204" pitchFamily="34" charset="0"/>
              </a:rPr>
              <a:t>    John also publicly criticized Herod Antipas, the ruler of Galilee, for marrying Herodias, his brother’s wife, and for many other wrongs he had done.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So Herod put John in prison, adding this sin to his many others.</a:t>
            </a:r>
          </a:p>
          <a:p>
            <a:endParaRPr lang="en-US" dirty="0">
              <a:effectLst/>
              <a:latin typeface="Lucida Grande" panose="020B0600040502020204" pitchFamily="34" charset="0"/>
            </a:endParaRPr>
          </a:p>
          <a:p>
            <a:r>
              <a:rPr lang="en-US" dirty="0">
                <a:effectLst/>
                <a:latin typeface="Lucida Grande" panose="020B0600040502020204" pitchFamily="34" charset="0"/>
              </a:rPr>
              <a:t>The Baptism of Jesus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3:21</a:t>
            </a:r>
            <a:r>
              <a:rPr lang="en-US" dirty="0">
                <a:effectLst/>
                <a:latin typeface="Lucida Grande" panose="020B0600040502020204" pitchFamily="34" charset="0"/>
              </a:rPr>
              <a:t>    One day when the crowds were being baptized, Jesus himself was baptized. As he was praying, the heavens opened,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and the Holy Spirit, in bodily form, descended on him like a dove. And a voice from heaven said, “You are my dearly loved Son, and you bring me great joy.”</a:t>
            </a:r>
          </a:p>
          <a:p>
            <a:endParaRPr lang="en-US" dirty="0">
              <a:effectLst/>
              <a:latin typeface="Lucida Grande" panose="020B0600040502020204" pitchFamily="34" charset="0"/>
            </a:endParaRPr>
          </a:p>
          <a:p>
            <a:r>
              <a:rPr lang="en-US" dirty="0">
                <a:effectLst/>
                <a:latin typeface="Lucida Grande" panose="020B0600040502020204" pitchFamily="34" charset="0"/>
              </a:rPr>
              <a:t>JOHN</a:t>
            </a:r>
          </a:p>
          <a:p>
            <a:endParaRPr lang="en-US" dirty="0">
              <a:effectLst/>
              <a:latin typeface="Lucida Grande" panose="020B0600040502020204" pitchFamily="34" charset="0"/>
            </a:endParaRPr>
          </a:p>
          <a:p>
            <a:r>
              <a:rPr lang="en-US" dirty="0">
                <a:effectLst/>
                <a:latin typeface="Lucida Grande" panose="020B0600040502020204" pitchFamily="34" charset="0"/>
              </a:rPr>
              <a:t>Prologue: Christ, the Eternal Word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a:t>
            </a:r>
            <a:r>
              <a:rPr lang="en-US" dirty="0">
                <a:effectLst/>
                <a:latin typeface="Lucida Grande" panose="020B0600040502020204" pitchFamily="34" charset="0"/>
              </a:rPr>
              <a:t>    In the beginning the Word already existed.</a:t>
            </a:r>
          </a:p>
          <a:p>
            <a:r>
              <a:rPr lang="en-US" dirty="0">
                <a:effectLst/>
                <a:latin typeface="Lucida Grande" panose="020B0600040502020204" pitchFamily="34" charset="0"/>
              </a:rPr>
              <a:t>The Word was with God,</a:t>
            </a:r>
          </a:p>
          <a:p>
            <a:r>
              <a:rPr lang="en-US" dirty="0">
                <a:effectLst/>
                <a:latin typeface="Lucida Grande" panose="020B0600040502020204" pitchFamily="34" charset="0"/>
              </a:rPr>
              <a:t>and the Word was God.</a:t>
            </a:r>
          </a:p>
          <a:p>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He existed in the beginning with God.</a:t>
            </a:r>
          </a:p>
          <a:p>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God created everything through him,</a:t>
            </a:r>
          </a:p>
          <a:p>
            <a:r>
              <a:rPr lang="en-US" dirty="0">
                <a:effectLst/>
                <a:latin typeface="Lucida Grande" panose="020B0600040502020204" pitchFamily="34" charset="0"/>
              </a:rPr>
              <a:t>and nothing was created except through him.</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The Word gave life to everything that was created,</a:t>
            </a:r>
          </a:p>
          <a:p>
            <a:r>
              <a:rPr lang="en-US" dirty="0">
                <a:effectLst/>
                <a:latin typeface="Lucida Grande" panose="020B0600040502020204" pitchFamily="34" charset="0"/>
              </a:rPr>
              <a:t>and his life brought light to everyone.</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light shines in the darkness,</a:t>
            </a:r>
          </a:p>
          <a:p>
            <a:r>
              <a:rPr lang="en-US" dirty="0">
                <a:effectLst/>
                <a:latin typeface="Lucida Grande" panose="020B0600040502020204" pitchFamily="34" charset="0"/>
              </a:rPr>
              <a:t>and the darkness can never extinguish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1:6</a:t>
            </a:r>
            <a:r>
              <a:rPr lang="en-US" dirty="0">
                <a:effectLst/>
                <a:latin typeface="Lucida Grande" panose="020B0600040502020204" pitchFamily="34" charset="0"/>
              </a:rPr>
              <a:t>    God sent a man, John the Baptist,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to tell about the light so that everyone might believe because of his testimony.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John himself was not the light; he was simply a witness to tell about the light.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The one who is the true light, who gives light to everyone, was coming into the world.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1:10</a:t>
            </a:r>
            <a:r>
              <a:rPr lang="en-US" dirty="0">
                <a:effectLst/>
                <a:latin typeface="Lucida Grande" panose="020B0600040502020204" pitchFamily="34" charset="0"/>
              </a:rPr>
              <a:t>    He came into the very world he created, but the world didn’t recognize him.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He came to his own people, and even they rejected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But to all who believed him and accepted him, he gave the right to become children of God.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They are reborn—not with a physical birth resulting from human passion or plan, but a birth that comes from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1:14</a:t>
            </a:r>
            <a:r>
              <a:rPr lang="en-US" dirty="0">
                <a:effectLst/>
                <a:latin typeface="Lucida Grande" panose="020B0600040502020204" pitchFamily="34" charset="0"/>
              </a:rPr>
              <a:t>    So the Word became human and made his home among us. He was full of unfailing love and faithfulness. And we have seen his glory, the glory of the Father’s one and only Son.</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1:15</a:t>
            </a:r>
            <a:r>
              <a:rPr lang="en-US" dirty="0">
                <a:effectLst/>
                <a:latin typeface="Lucida Grande" panose="020B0600040502020204" pitchFamily="34" charset="0"/>
              </a:rPr>
              <a:t>    John testified about him when he shouted to the crowds, “This is the one I was talking about when I said, ‘Someone is coming after me who is far greater than I am, for he existed long before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1:16</a:t>
            </a:r>
            <a:r>
              <a:rPr lang="en-US" dirty="0">
                <a:effectLst/>
                <a:latin typeface="Lucida Grande" panose="020B0600040502020204" pitchFamily="34" charset="0"/>
              </a:rPr>
              <a:t>    From his abundance we have all received one gracious blessing after another.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For the law was given through Moses, but God’s unfailing love and faithfulness came through Jesus Christ.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No one has ever seen God. But the unique One, who is himself God, is near to the Father’s heart. He has revealed God to us.</a:t>
            </a:r>
          </a:p>
          <a:p>
            <a:endParaRPr lang="en-US" dirty="0">
              <a:effectLst/>
              <a:latin typeface="Lucida Grande" panose="020B0600040502020204" pitchFamily="34" charset="0"/>
            </a:endParaRPr>
          </a:p>
          <a:p>
            <a:r>
              <a:rPr lang="en-US" dirty="0">
                <a:effectLst/>
                <a:latin typeface="Lucida Grande" panose="020B0600040502020204" pitchFamily="34" charset="0"/>
              </a:rPr>
              <a:t>The Testimony of John the Baptist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1:19</a:t>
            </a:r>
            <a:r>
              <a:rPr lang="en-US" dirty="0">
                <a:effectLst/>
                <a:latin typeface="Lucida Grande" panose="020B0600040502020204" pitchFamily="34" charset="0"/>
              </a:rPr>
              <a:t>    This was John’s testimony when the Jewish leaders sent priests and Temple assistants from Jerusalem to ask John, “Who are you?”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He came right out and said, “I am not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1:21</a:t>
            </a:r>
            <a:r>
              <a:rPr lang="en-US" dirty="0">
                <a:effectLst/>
                <a:latin typeface="Lucida Grande" panose="020B0600040502020204" pitchFamily="34" charset="0"/>
              </a:rPr>
              <a:t>    “Well then, who are you?” they asked. “Are you Elijah?” </a:t>
            </a:r>
          </a:p>
          <a:p>
            <a:endParaRPr lang="en-US" dirty="0">
              <a:effectLst/>
              <a:latin typeface="Lucida Grande" panose="020B0600040502020204" pitchFamily="34" charset="0"/>
            </a:endParaRPr>
          </a:p>
          <a:p>
            <a:r>
              <a:rPr lang="en-US" dirty="0">
                <a:effectLst/>
                <a:latin typeface="Lucida Grande" panose="020B0600040502020204" pitchFamily="34" charset="0"/>
              </a:rPr>
              <a:t>“No,” he replied. </a:t>
            </a:r>
          </a:p>
          <a:p>
            <a:endParaRPr lang="en-US" dirty="0">
              <a:effectLst/>
              <a:latin typeface="Lucida Grande" panose="020B0600040502020204" pitchFamily="34" charset="0"/>
            </a:endParaRPr>
          </a:p>
          <a:p>
            <a:r>
              <a:rPr lang="en-US" dirty="0">
                <a:effectLst/>
                <a:latin typeface="Lucida Grande" panose="020B0600040502020204" pitchFamily="34" charset="0"/>
              </a:rPr>
              <a:t>“Are you the Prophet we are expecting?” </a:t>
            </a:r>
          </a:p>
          <a:p>
            <a:endParaRPr lang="en-US" dirty="0">
              <a:effectLst/>
              <a:latin typeface="Lucida Grande" panose="020B0600040502020204" pitchFamily="34" charset="0"/>
            </a:endParaRPr>
          </a:p>
          <a:p>
            <a:r>
              <a:rPr lang="en-US" dirty="0">
                <a:effectLst/>
                <a:latin typeface="Lucida Grande" panose="020B0600040502020204" pitchFamily="34" charset="0"/>
              </a:rPr>
              <a:t>“No.”</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1:22</a:t>
            </a:r>
            <a:r>
              <a:rPr lang="en-US" dirty="0">
                <a:effectLst/>
                <a:latin typeface="Lucida Grande" panose="020B0600040502020204" pitchFamily="34" charset="0"/>
              </a:rPr>
              <a:t>    “Then who are you? We need an answer for those who sent us. What do you have to say about yourself?”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1:23</a:t>
            </a:r>
            <a:r>
              <a:rPr lang="en-US" dirty="0">
                <a:effectLst/>
                <a:latin typeface="Lucida Grande" panose="020B0600040502020204" pitchFamily="34" charset="0"/>
              </a:rPr>
              <a:t>    John replied in the words of the prophet Isaiah: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am a voice shouting in the wilderness,</a:t>
            </a:r>
          </a:p>
          <a:p>
            <a:r>
              <a:rPr lang="en-US" dirty="0">
                <a:effectLst/>
                <a:latin typeface="Lucida Grande" panose="020B0600040502020204" pitchFamily="34" charset="0"/>
              </a:rPr>
              <a:t>‘Clear the way for the LORD’s coming!’”</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1:24</a:t>
            </a:r>
            <a:r>
              <a:rPr lang="en-US" dirty="0">
                <a:effectLst/>
                <a:latin typeface="Lucida Grande" panose="020B0600040502020204" pitchFamily="34" charset="0"/>
              </a:rPr>
              <a:t>    Then the Pharisees who had been sent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asked him, “If you aren’t the Messiah or Elijah or the Prophet, what right do you have to baptize?”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1:26</a:t>
            </a:r>
            <a:r>
              <a:rPr lang="en-US" dirty="0">
                <a:effectLst/>
                <a:latin typeface="Lucida Grande" panose="020B0600040502020204" pitchFamily="34" charset="0"/>
              </a:rPr>
              <a:t>    John told them, “I baptize with water, but right here in the crowd is someone you do not recognize.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Though his ministry follows mine, I’m not even worthy to be his slave and untie the straps of his sandal.”</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1:28</a:t>
            </a:r>
            <a:r>
              <a:rPr lang="en-US" dirty="0">
                <a:effectLst/>
                <a:latin typeface="Lucida Grande" panose="020B0600040502020204" pitchFamily="34" charset="0"/>
              </a:rPr>
              <a:t>    This encounter took place in Bethany, an area east of the Jordan River, where John was baptizing.</a:t>
            </a:r>
          </a:p>
          <a:p>
            <a:endParaRPr lang="en-US" dirty="0">
              <a:effectLst/>
              <a:latin typeface="Lucida Grande" panose="020B0600040502020204" pitchFamily="34" charset="0"/>
            </a:endParaRPr>
          </a:p>
          <a:p>
            <a:r>
              <a:rPr lang="en-US" dirty="0">
                <a:effectLst/>
                <a:latin typeface="Lucida Grande" panose="020B0600040502020204" pitchFamily="34" charset="0"/>
              </a:rPr>
              <a:t>Jesus, the Lamb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1:29</a:t>
            </a:r>
            <a:r>
              <a:rPr lang="en-US" dirty="0">
                <a:effectLst/>
                <a:latin typeface="Lucida Grande" panose="020B0600040502020204" pitchFamily="34" charset="0"/>
              </a:rPr>
              <a:t>    The next day John saw Jesus coming toward him and said, “Look! The Lamb of God who takes away the sin of the world! </a:t>
            </a:r>
            <a:r>
              <a:rPr lang="en-US" b="1" baseline="30000" dirty="0">
                <a:solidFill>
                  <a:srgbClr val="006699"/>
                </a:solidFill>
                <a:effectLst/>
                <a:latin typeface="Helvetica Neue" panose="02000503000000020004" pitchFamily="2" charset="0"/>
              </a:rPr>
              <a:t>30</a:t>
            </a:r>
            <a:r>
              <a:rPr lang="en-US" dirty="0">
                <a:effectLst/>
                <a:latin typeface="Lucida Grande" panose="020B0600040502020204" pitchFamily="34" charset="0"/>
              </a:rPr>
              <a:t> He is the one I was talking about when I said, ‘A man is coming after me who is far greater than I am, for he existed long before me.’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I did not recognize him as the Messiah, but I have been baptizing with water so that he might be revealed to Israel.”</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1:32</a:t>
            </a:r>
            <a:r>
              <a:rPr lang="en-US" dirty="0">
                <a:effectLst/>
                <a:latin typeface="Lucida Grande" panose="020B0600040502020204" pitchFamily="34" charset="0"/>
              </a:rPr>
              <a:t>    Then John testified, “I saw the Holy Spirit descending like a dove from heaven and resting upon him.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I didn’t know he was the one, but when God sent me to baptize with water, he told me, ‘The one on whom you see the Spirit descend and rest is the one who will baptize with the Holy Spirit.’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I saw this happen to Jesus, so I testify that he is the Chosen One of God.” </a:t>
            </a:r>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252</a:t>
            </a:fld>
            <a:endParaRPr lang="en-US"/>
          </a:p>
        </p:txBody>
      </p:sp>
    </p:spTree>
    <p:extLst>
      <p:ext uri="{BB962C8B-B14F-4D97-AF65-F5344CB8AC3E}">
        <p14:creationId xmlns:p14="http://schemas.microsoft.com/office/powerpoint/2010/main" val="411351103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John was the son of the priest Zechariah, so John also qualified as a priest. But instead of sacrificial ministry in priestly robes at the temple, God called John to testify of the Ultimate Sacrifice out in the desert!</a:t>
            </a:r>
          </a:p>
        </p:txBody>
      </p:sp>
    </p:spTree>
    <p:extLst>
      <p:ext uri="{BB962C8B-B14F-4D97-AF65-F5344CB8AC3E}">
        <p14:creationId xmlns:p14="http://schemas.microsoft.com/office/powerpoint/2010/main" val="68128693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Rather than eating the rich meat of the sacrificial animals, John ate locusts and honey—not your typical priestly diet!</a:t>
            </a:r>
          </a:p>
        </p:txBody>
      </p:sp>
    </p:spTree>
    <p:extLst>
      <p:ext uri="{BB962C8B-B14F-4D97-AF65-F5344CB8AC3E}">
        <p14:creationId xmlns:p14="http://schemas.microsoft.com/office/powerpoint/2010/main" val="84285705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Instead of teaching in the temple courts to those required by Jewish Law to come to the temple, John preached in the desert to those who made the arduous journey to the wilderness. </a:t>
            </a:r>
          </a:p>
        </p:txBody>
      </p:sp>
    </p:spTree>
    <p:extLst>
      <p:ext uri="{BB962C8B-B14F-4D97-AF65-F5344CB8AC3E}">
        <p14:creationId xmlns:p14="http://schemas.microsoft.com/office/powerpoint/2010/main" val="190392805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John baptized on the opposite side of the Jordan River in modern-day Jordan.</a:t>
            </a:r>
          </a:p>
        </p:txBody>
      </p:sp>
    </p:spTree>
    <p:extLst>
      <p:ext uri="{BB962C8B-B14F-4D97-AF65-F5344CB8AC3E}">
        <p14:creationId xmlns:p14="http://schemas.microsoft.com/office/powerpoint/2010/main" val="92081105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Self-immersion baptism had obscure origins in the Intertestamental Era. Some scholars saw it as a rite developed for Gentile women who wished to become Jews, whereas Gentile men would be circumcised. In any case, John was the first to perform baptism and do so for those repenting of their sins.</a:t>
            </a:r>
          </a:p>
        </p:txBody>
      </p:sp>
    </p:spTree>
    <p:extLst>
      <p:ext uri="{BB962C8B-B14F-4D97-AF65-F5344CB8AC3E}">
        <p14:creationId xmlns:p14="http://schemas.microsoft.com/office/powerpoint/2010/main" val="190177941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The Jewish leaders were envious of the great following that John had, despite not receiving their education or titles.</a:t>
            </a:r>
          </a:p>
        </p:txBody>
      </p:sp>
    </p:spTree>
    <p:extLst>
      <p:ext uri="{BB962C8B-B14F-4D97-AF65-F5344CB8AC3E}">
        <p14:creationId xmlns:p14="http://schemas.microsoft.com/office/powerpoint/2010/main" val="388847949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259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b="0" dirty="0">
                <a:solidFill>
                  <a:srgbClr val="006699"/>
                </a:solidFill>
                <a:effectLst/>
                <a:latin typeface="Helvetica Neue" panose="02000503000000020004" pitchFamily="2" charset="0"/>
              </a:rPr>
              <a:t>John was not impressed to see the Jewish leaders at his baptisms since they had no change in mind (repentance) nor change in behavior.</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Matt. 3:7</a:t>
            </a:r>
            <a:r>
              <a:rPr lang="en-US" dirty="0">
                <a:effectLst/>
                <a:latin typeface="Lucida Grande" panose="020B0600040502020204" pitchFamily="34" charset="0"/>
              </a:rPr>
              <a:t>    But when he saw many Pharisees and Sadducees coming to watch him baptize, he denounced them. “You brood of snakes!” he exclaimed.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3:7</a:t>
            </a:r>
            <a:r>
              <a:rPr lang="en-US" dirty="0">
                <a:effectLst/>
                <a:latin typeface="Lucida Grande" panose="020B0600040502020204" pitchFamily="34" charset="0"/>
              </a:rPr>
              <a:t>    When the crowds came to John for baptism, he said, “You brood of snakes! Who warned you to flee the coming wrath?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Prove by the way you live that you have repented of your sins and turned to God. Don’t just say to each other, ‘We’re safe, for we are descendants of Abraham.’ That means nothing, for I tell you, God can create children of Abraham from these very stones.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Even now the ax of God’s judgment is poised, ready to sever the roots of the trees. Yes, every tree that does not produce good fruit will be chopped down and thrown into the fire.”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3:10</a:t>
            </a:r>
            <a:r>
              <a:rPr lang="en-US" dirty="0">
                <a:effectLst/>
                <a:latin typeface="Lucida Grande" panose="020B0600040502020204" pitchFamily="34" charset="0"/>
              </a:rPr>
              <a:t>    The crowds asked, “What should we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3:11</a:t>
            </a:r>
            <a:r>
              <a:rPr lang="en-US" dirty="0">
                <a:effectLst/>
                <a:latin typeface="Lucida Grande" panose="020B0600040502020204" pitchFamily="34" charset="0"/>
              </a:rPr>
              <a:t>    John replied, “If you have two shirts, give one to the poor. If you have food, share it with those who are hungry.”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3:12</a:t>
            </a:r>
            <a:r>
              <a:rPr lang="en-US" dirty="0">
                <a:effectLst/>
                <a:latin typeface="Lucida Grande" panose="020B0600040502020204" pitchFamily="34" charset="0"/>
              </a:rPr>
              <a:t>    Even corrupt tax collectors came to be baptized and asked, “Teacher, what should we do?”</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3:13</a:t>
            </a:r>
            <a:r>
              <a:rPr lang="en-US" dirty="0">
                <a:effectLst/>
                <a:latin typeface="Lucida Grande" panose="020B0600040502020204" pitchFamily="34" charset="0"/>
              </a:rPr>
              <a:t>    He replied, “Collect no more taxes than the government requires.”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3:14</a:t>
            </a:r>
            <a:r>
              <a:rPr lang="en-US" dirty="0">
                <a:effectLst/>
                <a:latin typeface="Lucida Grande" panose="020B0600040502020204" pitchFamily="34" charset="0"/>
              </a:rPr>
              <a:t>    “What should we do?” asked some soldiers. </a:t>
            </a:r>
          </a:p>
          <a:p>
            <a:endParaRPr lang="en-US" dirty="0">
              <a:effectLst/>
              <a:latin typeface="Lucida Grande" panose="020B0600040502020204" pitchFamily="34" charset="0"/>
            </a:endParaRPr>
          </a:p>
          <a:p>
            <a:r>
              <a:rPr lang="en-US" dirty="0">
                <a:effectLst/>
                <a:latin typeface="Lucida Grande" panose="020B0600040502020204" pitchFamily="34" charset="0"/>
              </a:rPr>
              <a:t>John replied, “Don’t extort money or make false accusations. And be content with your pay.” </a:t>
            </a:r>
          </a:p>
          <a:p>
            <a:endParaRPr lang="en-US" dirty="0"/>
          </a:p>
        </p:txBody>
      </p:sp>
    </p:spTree>
    <p:extLst>
      <p:ext uri="{BB962C8B-B14F-4D97-AF65-F5344CB8AC3E}">
        <p14:creationId xmlns:p14="http://schemas.microsoft.com/office/powerpoint/2010/main" val="52880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a:p>
            <a:r>
              <a:rPr lang="en-US" sz="1200" dirty="0">
                <a:latin typeface="Arial" charset="0"/>
                <a:ea typeface="ＭＳ Ｐゴシック" charset="0"/>
                <a:cs typeface="ＭＳ Ｐゴシック" charset="0"/>
              </a:rPr>
              <a:t>___________</a:t>
            </a:r>
          </a:p>
          <a:p>
            <a:r>
              <a:rPr lang="en-US" sz="1200" dirty="0">
                <a:latin typeface="Arial" charset="0"/>
                <a:ea typeface="ＭＳ Ｐゴシック" charset="0"/>
                <a:cs typeface="ＭＳ Ｐゴシック" charset="0"/>
              </a:rPr>
              <a:t>LC-00-Syllabus-88</a:t>
            </a:r>
          </a:p>
          <a:p>
            <a:r>
              <a:rPr lang="en-US" sz="1200" dirty="0">
                <a:latin typeface="Arial" charset="0"/>
                <a:ea typeface="ＭＳ Ｐゴシック" charset="0"/>
                <a:cs typeface="ＭＳ Ｐゴシック" charset="0"/>
              </a:rPr>
              <a:t>NS-04-John1-12-slide 163</a:t>
            </a:r>
          </a:p>
          <a:p>
            <a:r>
              <a:rPr lang="en-US" sz="1200">
                <a:latin typeface="Arial" charset="0"/>
                <a:ea typeface="ＭＳ Ｐゴシック" charset="0"/>
                <a:cs typeface="ＭＳ Ｐゴシック" charset="0"/>
              </a:rPr>
              <a:t>TH-03-Nicene Creed-1</a:t>
            </a:r>
            <a:endParaRPr lang="en-US" sz="1200" dirty="0">
              <a:latin typeface="Arial" charset="0"/>
              <a:ea typeface="ＭＳ Ｐゴシック" charset="0"/>
              <a:cs typeface="ＭＳ Ｐゴシック" charset="0"/>
            </a:endParaRP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0188877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What did John mean?</a:t>
            </a:r>
          </a:p>
          <a:p>
            <a:pPr>
              <a:defRPr/>
            </a:pPr>
            <a:endParaRPr lang="en-US" dirty="0">
              <a:cs typeface="+mn-cs"/>
            </a:endParaRPr>
          </a:p>
          <a:p>
            <a:pPr>
              <a:defRPr/>
            </a:pPr>
            <a:r>
              <a:rPr lang="en-US" b="1" dirty="0">
                <a:solidFill>
                  <a:srgbClr val="006699"/>
                </a:solidFill>
                <a:effectLst/>
                <a:latin typeface="Helvetica Neue" panose="02000503000000020004" pitchFamily="2" charset="0"/>
              </a:rPr>
              <a:t>Matt. 3:1</a:t>
            </a:r>
            <a:r>
              <a:rPr lang="en-US" dirty="0">
                <a:effectLst/>
                <a:latin typeface="Lucida Grande" panose="020B0600040502020204" pitchFamily="34" charset="0"/>
              </a:rPr>
              <a:t>    In those days John the Baptist came to the Judean wilderness and began preaching. His message was,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“Repent of your sins and turn to God, for the Kingdom of Heaven is near.” </a:t>
            </a:r>
          </a:p>
          <a:p>
            <a:pPr>
              <a:defRPr/>
            </a:pPr>
            <a:endParaRPr lang="en-US" dirty="0">
              <a:effectLst/>
              <a:latin typeface="Lucida Grande" panose="020B0600040502020204" pitchFamily="34" charset="0"/>
              <a:cs typeface="+mn-cs"/>
            </a:endParaRPr>
          </a:p>
          <a:p>
            <a:pPr>
              <a:defRPr/>
            </a:pPr>
            <a:r>
              <a:rPr lang="en-US" dirty="0">
                <a:effectLst/>
                <a:latin typeface="Lucida Grande" panose="020B0600040502020204" pitchFamily="34" charset="0"/>
                <a:cs typeface="+mn-cs"/>
              </a:rPr>
              <a:t>What would have happened if the people had turned from sin to God?</a:t>
            </a:r>
          </a:p>
          <a:p>
            <a:pPr>
              <a:defRPr/>
            </a:pPr>
            <a:endParaRPr lang="en-US" dirty="0">
              <a:effectLst/>
              <a:latin typeface="Lucida Grande" panose="020B0600040502020204" pitchFamily="34" charset="0"/>
              <a:cs typeface="+mn-cs"/>
            </a:endParaRPr>
          </a:p>
          <a:p>
            <a:pPr>
              <a:defRPr/>
            </a:pPr>
            <a:r>
              <a:rPr lang="en-US" dirty="0">
                <a:effectLst/>
                <a:latin typeface="Lucida Grande" panose="020B0600040502020204" pitchFamily="34" charset="0"/>
                <a:cs typeface="+mn-cs"/>
              </a:rPr>
              <a:t>The OT envisions a believing Israel in the earthly kingdom ruled by the Messiah. If Israel had trusted in Christ, then he would have brought in that kingdom just as John promised. Jesus made the same promise in Matthew 4:17.</a:t>
            </a:r>
            <a:endParaRPr lang="en-US" dirty="0">
              <a:cs typeface="+mn-cs"/>
            </a:endParaRPr>
          </a:p>
        </p:txBody>
      </p:sp>
    </p:spTree>
    <p:extLst>
      <p:ext uri="{BB962C8B-B14F-4D97-AF65-F5344CB8AC3E}">
        <p14:creationId xmlns:p14="http://schemas.microsoft.com/office/powerpoint/2010/main" val="153043450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extLst>
      <p:ext uri="{BB962C8B-B14F-4D97-AF65-F5344CB8AC3E}">
        <p14:creationId xmlns:p14="http://schemas.microsoft.com/office/powerpoint/2010/main" val="184187649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1871132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33060562"/>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1457548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597411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286230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835283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3841216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270</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b="1" dirty="0">
                <a:solidFill>
                  <a:srgbClr val="006699"/>
                </a:solidFill>
                <a:effectLst/>
                <a:latin typeface="Helvetica Neue" panose="02000503000000020004" pitchFamily="2" charset="0"/>
              </a:rPr>
              <a:t>Matt. 3:11</a:t>
            </a:r>
            <a:r>
              <a:rPr lang="en-US" dirty="0">
                <a:effectLst/>
                <a:latin typeface="Lucida Grande" panose="020B0600040502020204" pitchFamily="34" charset="0"/>
              </a:rPr>
              <a:t>    “I baptize with water those who repent of their sins and turn to God. But someone is coming soon who is greater than I am—so much greater that I’m not worthy even to be his slave and carry his sandals. He will baptize you with the Holy Spirit and with fire.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1:7</a:t>
            </a:r>
            <a:r>
              <a:rPr lang="en-US" dirty="0">
                <a:effectLst/>
                <a:latin typeface="Lucida Grande" panose="020B0600040502020204" pitchFamily="34" charset="0"/>
              </a:rPr>
              <a:t>    John announced: “Someone is coming soon who is greater than I am—so much greater that I’m not even worthy to stoop down like a slave and untie the straps of his sandals.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I baptize you with water, but he will baptize you with the Holy Spirit!”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3:15</a:t>
            </a:r>
            <a:r>
              <a:rPr lang="en-US" dirty="0">
                <a:effectLst/>
                <a:latin typeface="Lucida Grande" panose="020B0600040502020204" pitchFamily="34" charset="0"/>
              </a:rPr>
              <a:t>    Everyone was expecting the Messiah to come soon, and they were eager to know whether John might be the Messiah.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John answered their questions by saying, “I baptize you with water; but someone is coming soon who is greater than I am—so much greater that I’m not even worthy to be his slave and untie the straps of his sandals. He will baptize you with the Holy Spirit and with fire.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is ready to separate the chaff from the wheat with his winnowing fork. Then he will clean up the threshing area, gathering the wheat into his barn but burning the chaff with never-ending fire.”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John used many such warnings as he announced the Good News to the people. </a:t>
            </a:r>
          </a:p>
        </p:txBody>
      </p:sp>
    </p:spTree>
    <p:extLst>
      <p:ext uri="{BB962C8B-B14F-4D97-AF65-F5344CB8AC3E}">
        <p14:creationId xmlns:p14="http://schemas.microsoft.com/office/powerpoint/2010/main" val="3444078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19370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148424983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AD0762-8B9D-3A4F-995C-4D7FCEACB0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6748543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274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We have come today to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76451871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283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28644900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51853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Tahoma" charset="0"/>
              <a:ea typeface="ＭＳ Ｐゴシック" charset="0"/>
              <a:cs typeface="+mn-cs"/>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35382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a:defRPr/>
            </a:pPr>
            <a:fld id="{0671D5D7-22FA-DB49-A832-8B67EDBC9BC2}" type="slidenum">
              <a:rPr lang="en-US" smtClean="0"/>
              <a:pPr>
                <a:defRPr/>
              </a:pPr>
              <a:t>286</a:t>
            </a:fld>
            <a:endParaRPr lang="en-US"/>
          </a:p>
        </p:txBody>
      </p:sp>
    </p:spTree>
    <p:extLst>
      <p:ext uri="{BB962C8B-B14F-4D97-AF65-F5344CB8AC3E}">
        <p14:creationId xmlns:p14="http://schemas.microsoft.com/office/powerpoint/2010/main" val="367837828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FFC3FAD-C6E1-DC4B-9541-ACE5EBEAE46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7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7555" name="Rectangle 3"/>
          <p:cNvSpPr>
            <a:spLocks noGrp="1" noChangeArrowheads="1"/>
          </p:cNvSpPr>
          <p:nvPr>
            <p:ph type="body" idx="1"/>
          </p:nvPr>
        </p:nvSpPr>
        <p:spPr/>
        <p:txBody>
          <a:bodyPr/>
          <a:lstStyle/>
          <a:p>
            <a:r>
              <a:rPr lang="en-US"/>
              <a:t>Selling your ideas is challenging.  First, you must get your listeners to agree with you in principle.  Then, you must move them to action.  Use the Dale Carnegie Training® Evidence – Action – Benefit formula, and you will deliver a motivational, action-oriented presentation.</a:t>
            </a:r>
          </a:p>
        </p:txBody>
      </p:sp>
    </p:spTree>
    <p:extLst>
      <p:ext uri="{BB962C8B-B14F-4D97-AF65-F5344CB8AC3E}">
        <p14:creationId xmlns:p14="http://schemas.microsoft.com/office/powerpoint/2010/main" val="380626564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4A43566C-0BD0-DF42-AEB8-AD0C339C064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08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8579" name="Rectangle 3"/>
          <p:cNvSpPr>
            <a:spLocks noGrp="1" noChangeArrowheads="1"/>
          </p:cNvSpPr>
          <p:nvPr>
            <p:ph type="body" idx="1"/>
          </p:nvPr>
        </p:nvSpPr>
        <p:spPr/>
        <p:txBody>
          <a:bodyPr/>
          <a:lstStyle/>
          <a:p>
            <a:r>
              <a:rPr lang="en-US"/>
              <a:t>Open your presentation with an attention-getting incident.  Choose an incident your audience relates to.  The incidence is the evidence that supports the action and proves the benefit.  Beginning with a motivational incident prepares your audience for the action step that follows.</a:t>
            </a:r>
          </a:p>
        </p:txBody>
      </p:sp>
    </p:spTree>
    <p:extLst>
      <p:ext uri="{BB962C8B-B14F-4D97-AF65-F5344CB8AC3E}">
        <p14:creationId xmlns:p14="http://schemas.microsoft.com/office/powerpoint/2010/main" val="397724143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019F448-70F0-9F46-8FCE-35177259600B}"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59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9779" name="Rectangle 3"/>
          <p:cNvSpPr>
            <a:spLocks noGrp="1" noChangeArrowheads="1"/>
          </p:cNvSpPr>
          <p:nvPr>
            <p:ph type="body" idx="1"/>
          </p:nvPr>
        </p:nvSpPr>
        <p:spPr/>
        <p:txBody>
          <a:bodyPr/>
          <a:lstStyle/>
          <a:p>
            <a:r>
              <a:rPr lang="en-US">
                <a:latin typeface="Arial" charset="0"/>
                <a:cs typeface="Arial" charset="0"/>
              </a:rPr>
              <a:t>Jesus begins His return to Galilee</a:t>
            </a:r>
            <a:r>
              <a:rPr lang="en-US"/>
              <a:t> </a:t>
            </a:r>
          </a:p>
        </p:txBody>
      </p:sp>
    </p:spTree>
    <p:extLst>
      <p:ext uri="{BB962C8B-B14F-4D97-AF65-F5344CB8AC3E}">
        <p14:creationId xmlns:p14="http://schemas.microsoft.com/office/powerpoint/2010/main" val="42741583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A7DEF92-24A2-E048-B426-0326D9A69366}"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4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4899" name="Rectangle 3"/>
          <p:cNvSpPr>
            <a:spLocks noGrp="1" noChangeArrowheads="1"/>
          </p:cNvSpPr>
          <p:nvPr>
            <p:ph type="body" idx="1"/>
          </p:nvPr>
        </p:nvSpPr>
        <p:spPr/>
        <p:txBody>
          <a:bodyPr/>
          <a:lstStyle/>
          <a:p>
            <a:r>
              <a:rPr lang="en-US" dirty="0"/>
              <a:t>A third purpose is actually "to fulfill all righteousness," in the words of Jesus. He refused to ask others to do what he himself had not done.</a:t>
            </a:r>
          </a:p>
        </p:txBody>
      </p:sp>
    </p:spTree>
    <p:extLst>
      <p:ext uri="{BB962C8B-B14F-4D97-AF65-F5344CB8AC3E}">
        <p14:creationId xmlns:p14="http://schemas.microsoft.com/office/powerpoint/2010/main" val="102632988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2AC0155-709C-B741-80A0-A1FFC522F068}"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5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5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319400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DD0C342D-F14E-2B40-AA37-1EF156852D9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6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6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7013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dirty="0">
                <a:latin typeface="Arial" panose="020B0604020202020204" pitchFamily="34" charset="0"/>
                <a:ea typeface="ＭＳ Ｐゴシック" panose="020B0600070205080204" pitchFamily="34" charset="-128"/>
              </a:rPr>
              <a:t>• However, to affirm the biblical teaching, 300 church leaders gathered together in the city of Nicea. Here by a vote of 300 to 3 the bishops rejected Arius.</a:t>
            </a:r>
          </a:p>
        </p:txBody>
      </p:sp>
    </p:spTree>
    <p:extLst>
      <p:ext uri="{BB962C8B-B14F-4D97-AF65-F5344CB8AC3E}">
        <p14:creationId xmlns:p14="http://schemas.microsoft.com/office/powerpoint/2010/main" val="16228392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20DB51-C540-844A-BA74-9E2016411F27}"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809299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7B3046D7-2C8D-F748-B7CC-5705F2071EA1}"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689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8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40674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E4304C10-4B78-7E45-86FB-576EBA99AD6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00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678278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0E0E7AD9-F735-4444-A8C9-974DB57F3A2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306</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10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1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530226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89FE2546-9533-D145-BCA1-0081FC8778CC}"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10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0627" name="Rectangle 3"/>
          <p:cNvSpPr>
            <a:spLocks noGrp="1" noChangeArrowheads="1"/>
          </p:cNvSpPr>
          <p:nvPr>
            <p:ph type="body" idx="1"/>
          </p:nvPr>
        </p:nvSpPr>
        <p:spPr/>
        <p:txBody>
          <a:bodyPr/>
          <a:lstStyle/>
          <a:p>
            <a:r>
              <a:rPr lang="en-US"/>
              <a:t>To complete the Dale Carnegie Training® Evidence – Action – Benefit formula, follow the action step with the benefits to the audience.  Consider their interests, needs, and preferences.  Support the benefits with evidence; i.e., statistics, demonstrations, testimonials, incidents, analogies, and exhibits and you will build credibility.</a:t>
            </a:r>
          </a:p>
        </p:txBody>
      </p:sp>
    </p:spTree>
    <p:extLst>
      <p:ext uri="{BB962C8B-B14F-4D97-AF65-F5344CB8AC3E}">
        <p14:creationId xmlns:p14="http://schemas.microsoft.com/office/powerpoint/2010/main" val="345679808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6D5E98F3-45B8-D148-8639-B3D80808382A}"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312</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2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1629887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18F20222-FBC5-1342-9AFF-852E5C0756AE}"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313</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30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3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057854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551EB7AF-FD7F-F54C-B076-A68EB4216CAD}" type="slidenum">
              <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rPr>
              <a:pPr marL="0" marR="0" lvl="0" indent="0" algn="r" defTabSz="914400" rtl="0" eaLnBrk="0" fontAlgn="base" latinLnBrk="0" hangingPunct="0">
                <a:lnSpc>
                  <a:spcPct val="100000"/>
                </a:lnSpc>
                <a:spcBef>
                  <a:spcPct val="20000"/>
                </a:spcBef>
                <a:spcAft>
                  <a:spcPct val="0"/>
                </a:spcAft>
                <a:buClrTx/>
                <a:buSzTx/>
                <a:buFontTx/>
                <a:buNone/>
                <a:tabLst/>
                <a:defRPr/>
              </a:pPr>
              <a:t>314</a:t>
            </a:fld>
            <a:endParaRPr kumimoji="0" lang="en-US" sz="1200" b="0" i="0" u="none" strike="noStrike" kern="1200" cap="none" spc="0" normalizeH="0" baseline="0" noProof="0">
              <a:ln>
                <a:noFill/>
              </a:ln>
              <a:solidFill>
                <a:srgbClr val="000000"/>
              </a:solidFill>
              <a:effectLst/>
              <a:uLnTx/>
              <a:uFillTx/>
              <a:latin typeface="Tahoma" charset="0"/>
              <a:ea typeface="ＭＳ Ｐゴシック" charset="0"/>
              <a:cs typeface="+mn-cs"/>
            </a:endParaRPr>
          </a:p>
        </p:txBody>
      </p:sp>
      <p:sp>
        <p:nvSpPr>
          <p:cNvPr id="474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4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053154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315</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5553662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LC-01-Intro-252</a:t>
            </a:r>
          </a:p>
          <a:p>
            <a:pPr eaLnBrk="1" hangingPunct="1"/>
            <a:r>
              <a:rPr lang="en-US">
                <a:latin typeface="Times New Roman" charset="0"/>
                <a:ea typeface="ＭＳ Ｐゴシック" charset="0"/>
                <a:cs typeface="ＭＳ Ｐゴシック" charset="0"/>
              </a:rPr>
              <a:t>NS-04-John1-12-slide 175</a:t>
            </a:r>
          </a:p>
        </p:txBody>
      </p:sp>
    </p:spTree>
    <p:extLst>
      <p:ext uri="{BB962C8B-B14F-4D97-AF65-F5344CB8AC3E}">
        <p14:creationId xmlns:p14="http://schemas.microsoft.com/office/powerpoint/2010/main" val="29499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Brown claims (without support) that the Nicaea vote on whether Jesus was co-eternal with God was very close.  The truth is that the vote of the 302 leaders present was 300 to 3.  Along with Arius, </a:t>
            </a:r>
            <a:r>
              <a:rPr lang="en-US" altLang="ja-JP"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dirty="0" err="1">
                <a:latin typeface="Arial" panose="020B0604020202020204" pitchFamily="34" charset="0"/>
                <a:ea typeface="ＭＳ Ｐゴシック" charset="0"/>
                <a:cs typeface="Arial" panose="020B0604020202020204" pitchFamily="34" charset="0"/>
              </a:rPr>
              <a:t>Theonas</a:t>
            </a:r>
            <a:r>
              <a:rPr lang="en-US" altLang="ja-JP" dirty="0">
                <a:latin typeface="Arial" panose="020B0604020202020204" pitchFamily="34" charset="0"/>
                <a:ea typeface="ＭＳ Ｐゴシック" charset="0"/>
                <a:cs typeface="Arial" panose="020B0604020202020204" pitchFamily="34" charset="0"/>
              </a:rPr>
              <a:t> of </a:t>
            </a:r>
            <a:r>
              <a:rPr lang="en-US" altLang="ja-JP" dirty="0" err="1">
                <a:latin typeface="Arial" panose="020B0604020202020204" pitchFamily="34" charset="0"/>
                <a:ea typeface="ＭＳ Ｐゴシック" charset="0"/>
                <a:cs typeface="Arial" panose="020B0604020202020204" pitchFamily="34" charset="0"/>
              </a:rPr>
              <a:t>Mamarica</a:t>
            </a:r>
            <a:r>
              <a:rPr lang="en-US" altLang="ja-JP"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a:t>
            </a:r>
            <a:r>
              <a:rPr lang="en-US" altLang="ja-JP" i="1" dirty="0">
                <a:latin typeface="Arial" panose="020B0604020202020204" pitchFamily="34" charset="0"/>
                <a:ea typeface="ＭＳ Ｐゴシック" charset="0"/>
                <a:cs typeface="Arial" panose="020B0604020202020204" pitchFamily="34" charset="0"/>
              </a:rPr>
              <a:t>The Da Vinci Code: Fact or Fiction? </a:t>
            </a:r>
            <a:r>
              <a:rPr lang="en-US" altLang="ja-JP" dirty="0">
                <a:latin typeface="Arial" panose="020B0604020202020204" pitchFamily="34" charset="0"/>
                <a:ea typeface="ＭＳ Ｐゴシック" charset="0"/>
                <a:cs typeface="Arial" panose="020B0604020202020204" pitchFamily="34" charset="0"/>
              </a:rPr>
              <a:t>with Hank </a:t>
            </a:r>
            <a:r>
              <a:rPr lang="en-US" altLang="ja-JP" dirty="0" err="1">
                <a:latin typeface="Arial" panose="020B0604020202020204" pitchFamily="34" charset="0"/>
                <a:ea typeface="ＭＳ Ｐゴシック" charset="0"/>
                <a:cs typeface="Arial" panose="020B0604020202020204" pitchFamily="34" charset="0"/>
              </a:rPr>
              <a:t>Hanegraaff</a:t>
            </a:r>
            <a:r>
              <a:rPr lang="en-US" altLang="ja-JP" i="1" dirty="0">
                <a:latin typeface="Arial" panose="020B0604020202020204" pitchFamily="34" charset="0"/>
                <a:ea typeface="ＭＳ Ｐゴシック" charset="0"/>
                <a:cs typeface="Arial" panose="020B0604020202020204" pitchFamily="34" charset="0"/>
              </a:rPr>
              <a:t> [</a:t>
            </a:r>
            <a:r>
              <a:rPr lang="en-US" altLang="ja-JP" dirty="0">
                <a:latin typeface="Arial" panose="020B0604020202020204" pitchFamily="34" charset="0"/>
                <a:ea typeface="ＭＳ Ｐゴシック" charset="0"/>
                <a:cs typeface="Arial" panose="020B0604020202020204" pitchFamily="34" charset="0"/>
              </a:rPr>
              <a:t>Wheaton: Tyndale, 2004], 15, n. 6, on p. 73).</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6952527"/>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317</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0128933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Isaiah 40 serves as the primary background to John the Baptist. God comforts his people despite telling of their coming exile—and he does so by promising a voice from the wilderness, not from the temple.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564349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John serves as the wilderness voice of God. Although born into the priestly line of Aaron through his father Zechariah, John is a non-conformist who grows up in the desert rather than around the temple rituals. He doesn't perform any sacrifices. Nor does not wear linen like the temple priests. Instead, he likely lived in a desert community such as the Essenes rather than be raised by Zechariah and Elizabeth—and wore camel's hair clothes!</a:t>
            </a:r>
          </a:p>
        </p:txBody>
      </p:sp>
    </p:spTree>
    <p:extLst>
      <p:ext uri="{BB962C8B-B14F-4D97-AF65-F5344CB8AC3E}">
        <p14:creationId xmlns:p14="http://schemas.microsoft.com/office/powerpoint/2010/main" val="40504520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He did not eat the meat of sacrificial animals like his fellow priests, even though he was entitled to it. He preferred insects instead, reminding us that God often uses the non-conformance individuals!</a:t>
            </a:r>
          </a:p>
        </p:txBody>
      </p:sp>
    </p:spTree>
    <p:extLst>
      <p:ext uri="{BB962C8B-B14F-4D97-AF65-F5344CB8AC3E}">
        <p14:creationId xmlns:p14="http://schemas.microsoft.com/office/powerpoint/2010/main" val="376615773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latin typeface="Arial" panose="020B0604020202020204" pitchFamily="34" charset="0"/>
                <a:cs typeface="Arial" panose="020B0604020202020204" pitchFamily="34" charset="0"/>
              </a:rPr>
              <a:t>Also, instead of going to the people to preach in their cities, John's audiences had to do the hard work of traveling to the Judean wilderness. They seem even to believe in some sort of reincarnation of famous OT figures, based on their questions.</a:t>
            </a:r>
          </a:p>
        </p:txBody>
      </p:sp>
    </p:spTree>
    <p:extLst>
      <p:ext uri="{BB962C8B-B14F-4D97-AF65-F5344CB8AC3E}">
        <p14:creationId xmlns:p14="http://schemas.microsoft.com/office/powerpoint/2010/main" val="113374838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323</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2797809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324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64388527"/>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331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012456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44614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748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4982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42339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raised up Basil and the </a:t>
            </a:r>
            <a:r>
              <a:rPr lang="en-US" altLang="ja-JP" dirty="0">
                <a:latin typeface="Arial" panose="020B0604020202020204" pitchFamily="34" charset="0"/>
                <a:ea typeface="ＭＳ Ｐゴシック" charset="0"/>
                <a:cs typeface="Arial" panose="020B0604020202020204" pitchFamily="34" charset="0"/>
              </a:rPr>
              <a:t>"Two </a:t>
            </a:r>
            <a:r>
              <a:rPr lang="en-US" altLang="ja-JP" dirty="0" err="1">
                <a:latin typeface="Arial" panose="020B0604020202020204" pitchFamily="34" charset="0"/>
                <a:ea typeface="ＭＳ Ｐゴシック" charset="0"/>
                <a:cs typeface="Arial" panose="020B0604020202020204" pitchFamily="34" charset="0"/>
              </a:rPr>
              <a:t>Gregorys</a:t>
            </a:r>
            <a:r>
              <a:rPr lang="en-US" altLang="ja-JP" dirty="0">
                <a:latin typeface="Arial" panose="020B0604020202020204" pitchFamily="34" charset="0"/>
                <a:ea typeface="ＭＳ Ｐゴシック" charset="0"/>
                <a:cs typeface="Arial" panose="020B0604020202020204" pitchFamily="34" charset="0"/>
              </a:rPr>
              <a:t>" to finally nail the coffin in Arianism.  (However, this same heresy came back in the 1800s in a cult called Jehovah</a:t>
            </a:r>
            <a:r>
              <a:rPr lang="fr-FR"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4419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68F42D-7FA1-7144-91E7-14F7B86BC29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0738"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995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40</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2222708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42</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43</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D6D167-A2DF-884D-9245-5FB0123B17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800" dirty="0">
                <a:latin typeface="Arial" charset="0"/>
                <a:ea typeface="ＭＳ Ｐゴシック" charset="0"/>
                <a:cs typeface="ＭＳ Ｐゴシック" charset="0"/>
              </a:rPr>
              <a:t>Most of us, if we are honest, find that the first few verses of the NT are boring.  They may be good for getting us to sleep if we have insomnia, but they </a:t>
            </a:r>
            <a:r>
              <a:rPr lang="en-US" sz="2800" dirty="0" err="1">
                <a:latin typeface="Arial" charset="0"/>
                <a:ea typeface="ＭＳ Ｐゴシック" charset="0"/>
                <a:cs typeface="ＭＳ Ｐゴシック" charset="0"/>
              </a:rPr>
              <a:t>aren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generally appreciate as literature [read 1:1-3 with a yawn].</a:t>
            </a: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While I was a student at Dallas Seminary, I had the privilege of meeting Jeremiah Benjamin—a true Jewish name if you ever heard one!  Jerry was from such a strictly orthodox Jewish family that the New Testament was forbidden in his home.  However, a Christian student once gave him a NT and challenged him to read it.  So he snuck into his room, climbed into bed, pulled the sheets over him and took out his flashlight.</a:t>
            </a:r>
          </a:p>
          <a:p>
            <a:pPr eaLnBrk="1" hangingPunct="1"/>
            <a:r>
              <a:rPr lang="en-US" sz="2800" dirty="0">
                <a:latin typeface="Arial" charset="0"/>
                <a:ea typeface="ＭＳ Ｐゴシック" charset="0"/>
                <a:cs typeface="ＭＳ Ｐゴシック" charset="0"/>
              </a:rPr>
              <a:t>[Animation]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The first verse stunned me,</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Jerry later recalled.  </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It said that Jesus was related to my forefathers.</a:t>
            </a:r>
            <a:r>
              <a:rPr lang="mr-IN" sz="2800" dirty="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eaLnBrk="1" hangingPunct="1"/>
            <a:endParaRPr lang="en-US" sz="2800" dirty="0">
              <a:latin typeface="Arial" charset="0"/>
              <a:ea typeface="ＭＳ Ｐゴシック" charset="0"/>
              <a:cs typeface="ＭＳ Ｐゴシック" charset="0"/>
            </a:endParaRPr>
          </a:p>
          <a:p>
            <a:pPr eaLnBrk="1" hangingPunct="1"/>
            <a:r>
              <a:rPr lang="en-US" sz="2800" dirty="0">
                <a:latin typeface="Arial" charset="0"/>
                <a:ea typeface="ＭＳ Ｐゴシック" charset="0"/>
                <a:cs typeface="ＭＳ Ｐゴシック" charset="0"/>
              </a:rPr>
              <a:t>My experience with Jerry helped me to see that Matthew</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beginning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interest me because I am a Gentile who </a:t>
            </a:r>
            <a:r>
              <a:rPr lang="en-US" sz="2800" dirty="0" err="1">
                <a:latin typeface="Arial" charset="0"/>
                <a:ea typeface="ＭＳ Ｐゴシック" charset="0"/>
                <a:cs typeface="ＭＳ Ｐゴシック" charset="0"/>
              </a:rPr>
              <a:t>wasn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looking for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  I </a:t>
            </a:r>
            <a:r>
              <a:rPr lang="en-US" sz="2800" dirty="0" err="1">
                <a:latin typeface="Arial" charset="0"/>
                <a:ea typeface="ＭＳ Ｐゴシック" charset="0"/>
                <a:cs typeface="ＭＳ Ｐゴシック" charset="0"/>
              </a:rPr>
              <a:t>didn</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t even know what questions to ask or what to look for.  But Matthew was written for the Jewish heart and mind.  Therefore, he starts off with a bang: Jesus was actually a direct descendant of King David and therefore fulfilled the lineage necessary to be Israel</a:t>
            </a:r>
            <a:r>
              <a:rPr lang="mr-IN" sz="2800" dirty="0">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s king!</a:t>
            </a:r>
          </a:p>
        </p:txBody>
      </p:sp>
    </p:spTree>
    <p:extLst>
      <p:ext uri="{BB962C8B-B14F-4D97-AF65-F5344CB8AC3E}">
        <p14:creationId xmlns:p14="http://schemas.microsoft.com/office/powerpoint/2010/main" val="421724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mr-IN" dirty="0"/>
              <a:t>"</a:t>
            </a:r>
            <a:r>
              <a:rPr lang="en-US" dirty="0"/>
              <a:t>Persons traveling by plane to another country must identify themselves. Picture identification, like a driver</a:t>
            </a:r>
            <a:r>
              <a:rPr lang="mr-IN" dirty="0"/>
              <a:t>'</a:t>
            </a:r>
            <a:r>
              <a:rPr lang="en-US" dirty="0"/>
              <a:t>s license and a passport, are usually required. These identifiers are carefully examined to ensure that all the passengers are safe from harm. A man who identifies himself as the Messiah also needs the correct identification. For instance, He must be descended from the line of David, be born in the right city, be born at the right time, and be able to perform amazing works</a:t>
            </a:r>
            <a:r>
              <a:rPr lang="mr-IN" dirty="0"/>
              <a:t>"</a:t>
            </a:r>
            <a:r>
              <a:rPr lang="en-US" dirty="0"/>
              <a:t> (Rick Griffith, </a:t>
            </a:r>
            <a:r>
              <a:rPr lang="mr-IN" dirty="0"/>
              <a:t>"</a:t>
            </a:r>
            <a:r>
              <a:rPr lang="en-US" dirty="0"/>
              <a:t>Advanced</a:t>
            </a:r>
            <a:r>
              <a:rPr lang="en-US" baseline="0" dirty="0"/>
              <a:t> Studies in the NT,</a:t>
            </a:r>
            <a:r>
              <a:rPr lang="mr-IN" baseline="0" dirty="0"/>
              <a:t>"</a:t>
            </a:r>
            <a:r>
              <a:rPr lang="en-US" baseline="0" dirty="0"/>
              <a:t> Lesson 1, Topic 3, </a:t>
            </a:r>
            <a:r>
              <a:rPr lang="en-US" baseline="0" dirty="0" err="1"/>
              <a:t>internetseminary.org</a:t>
            </a:r>
            <a:r>
              <a:rPr lang="en-US" baseline="0" dirty="0"/>
              <a:t> accessed 17 Jan 2016).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34046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2A8CB-8F50-F84D-8996-F4F9662037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7200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5A3473-0283-8943-AB56-0536C48181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850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69FE6-7EBC-C04E-B217-EF09735DE8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55678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9D4C59-F36E-9A4C-8594-FE864DCE23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2343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129924-111A-334D-9545-C1FA41C0DCA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80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913310-A449-3C4C-8050-359CA73AE3FD}"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about the genealogy of the Lord Jesus Christ, out of that line of David, according to Scripture?  What do the scriptures have to say about all that?  We are given a long and complex genealogy...</a:t>
            </a:r>
          </a:p>
          <a:p>
            <a:r>
              <a:rPr lang="en-US" b="1">
                <a:solidFill>
                  <a:srgbClr val="000000"/>
                </a:solidFill>
                <a:latin typeface="Times New Roman" charset="0"/>
                <a:ea typeface="ＭＳ Ｐゴシック" charset="0"/>
                <a:cs typeface="ＭＳ Ｐゴシック" charset="0"/>
              </a:rPr>
              <a:t>///  so this one will be vastly abbreviated.</a:t>
            </a:r>
          </a:p>
        </p:txBody>
      </p:sp>
    </p:spTree>
    <p:extLst>
      <p:ext uri="{BB962C8B-B14F-4D97-AF65-F5344CB8AC3E}">
        <p14:creationId xmlns:p14="http://schemas.microsoft.com/office/powerpoint/2010/main" val="1774853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484AA9-DD1B-754A-8449-88C67ECC10E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begin with Adam and Eve, first recounted in Genesis 3:20...</a:t>
            </a:r>
          </a:p>
        </p:txBody>
      </p:sp>
    </p:spTree>
    <p:extLst>
      <p:ext uri="{BB962C8B-B14F-4D97-AF65-F5344CB8AC3E}">
        <p14:creationId xmlns:p14="http://schemas.microsoft.com/office/powerpoint/2010/main" val="9412992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FB6A29-ED0A-C24B-A001-FDCA107DB58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From their union came the brothers Cain and Abel.</a:t>
            </a:r>
          </a:p>
          <a:p>
            <a:r>
              <a:rPr lang="en-US" b="1" dirty="0">
                <a:solidFill>
                  <a:srgbClr val="000000"/>
                </a:solidFill>
                <a:latin typeface="Times New Roman" charset="0"/>
                <a:ea typeface="ＭＳ Ｐゴシック" charset="0"/>
                <a:cs typeface="ＭＳ Ｐゴシック" charset="0"/>
              </a:rPr>
              <a:t>////	And we know that Cain slew Abel because of Cain</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jealousy of the gifts Abel made in sacrifice to the Lord. As a replacement for that murdered brother who was more favored by God, another son was born to Adam and Eve...</a:t>
            </a:r>
          </a:p>
        </p:txBody>
      </p:sp>
    </p:spTree>
    <p:extLst>
      <p:ext uri="{BB962C8B-B14F-4D97-AF65-F5344CB8AC3E}">
        <p14:creationId xmlns:p14="http://schemas.microsoft.com/office/powerpoint/2010/main" val="104594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83A5A3-FBFA-BF4D-AFEA-57FAE9DCA4F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 was Seth, the beginning of a godly line of men.  AND RIGHT HERE is where the royal genealogy of Jesus Christ gets underway.</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2847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E47659-D963-FA4E-BEE2-18E18E322A16}"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Seth...followed Noah.  By the way...dotted lines represent an abbreviation of all the Biblical names that actually occur during the long lines of descent.  Scripture tells us the names of each one.</a:t>
            </a:r>
          </a:p>
        </p:txBody>
      </p:sp>
    </p:spTree>
    <p:extLst>
      <p:ext uri="{BB962C8B-B14F-4D97-AF65-F5344CB8AC3E}">
        <p14:creationId xmlns:p14="http://schemas.microsoft.com/office/powerpoint/2010/main" val="15335305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972074-8B21-A548-B611-49D143D2ACC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Eventually through this line...we arrive at Abraham.</a:t>
            </a:r>
          </a:p>
        </p:txBody>
      </p:sp>
    </p:spTree>
    <p:extLst>
      <p:ext uri="{BB962C8B-B14F-4D97-AF65-F5344CB8AC3E}">
        <p14:creationId xmlns:p14="http://schemas.microsoft.com/office/powerpoint/2010/main" val="18517057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A82AD3-8E54-D54B-AF0A-C2A97A8A78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Abraham, a thousand years later, appears David..</a:t>
            </a:r>
          </a:p>
        </p:txBody>
      </p:sp>
    </p:spTree>
    <p:extLst>
      <p:ext uri="{BB962C8B-B14F-4D97-AF65-F5344CB8AC3E}">
        <p14:creationId xmlns:p14="http://schemas.microsoft.com/office/powerpoint/2010/main" val="3790651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EF4D7C-2404-DF4D-A183-86084EAB3D6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And...among other of David</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several wives...appears Bathsheba. </a:t>
            </a:r>
          </a:p>
        </p:txBody>
      </p:sp>
    </p:spTree>
    <p:extLst>
      <p:ext uri="{BB962C8B-B14F-4D97-AF65-F5344CB8AC3E}">
        <p14:creationId xmlns:p14="http://schemas.microsoft.com/office/powerpoint/2010/main" val="19868703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02BEF0-09C4-9046-BB62-809E1F91C6A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Among the children of David and Bathsheba are these two sons: Nathan and Solomon.  And here the line splits.  Note that.  It</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a crucial place.</a:t>
            </a:r>
          </a:p>
        </p:txBody>
      </p:sp>
    </p:spTree>
    <p:extLst>
      <p:ext uri="{BB962C8B-B14F-4D97-AF65-F5344CB8AC3E}">
        <p14:creationId xmlns:p14="http://schemas.microsoft.com/office/powerpoint/2010/main" val="513572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028056-42A8-5443-8731-B2FDCD63E948}"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From the line of son Nathan, eventually appears Mary, the mother of Jesus.</a:t>
            </a:r>
          </a:p>
        </p:txBody>
      </p:sp>
    </p:spTree>
    <p:extLst>
      <p:ext uri="{BB962C8B-B14F-4D97-AF65-F5344CB8AC3E}">
        <p14:creationId xmlns:p14="http://schemas.microsoft.com/office/powerpoint/2010/main" val="3446360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CC549A-F7A1-7E4A-91BB-10A1E7E2742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Luke wrote about this in his Gospel.  In his third chapter, verse 23: </a:t>
            </a:r>
            <a:r>
              <a:rPr lang="mr-IN"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Now Jesus himself was about 30 years old when He began His ministry.  He was the son, SO IT WAS THOUGHT, of Joseph.</a:t>
            </a:r>
            <a:r>
              <a:rPr lang="mr-IN" altLang="ja-JP" b="0" dirty="0">
                <a:solidFill>
                  <a:srgbClr val="000000"/>
                </a:solidFill>
                <a:latin typeface="Times New Roman" charset="0"/>
                <a:ea typeface="ＭＳ Ｐゴシック" charset="0"/>
                <a:cs typeface="ＭＳ Ｐゴシック" charset="0"/>
              </a:rPr>
              <a:t>"</a:t>
            </a:r>
            <a:endParaRPr lang="en-US" altLang="ja-JP" b="0" dirty="0">
              <a:solidFill>
                <a:srgbClr val="000000"/>
              </a:solidFill>
              <a:latin typeface="Times New Roman"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	This further explanation from two eminent Bible scholars: </a:t>
            </a:r>
            <a:r>
              <a:rPr lang="mr-IN"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Luke was tracing the line of Mary.  Many interpreters [among varied other positions…] argue that Luke was giving the genealogy of Mary, showing that she also was in the line of David and that therefore Jesus was qualified as the Messiah, not only through Joseph (since he was the oldest legal heir) but also through Mary.</a:t>
            </a:r>
            <a:r>
              <a:rPr lang="mr-IN" altLang="ja-JP" b="0" dirty="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70615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73C7F7-7787-254D-8373-81621F6A44D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And from Solomon</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side...the line of descent leads directly to Joseph,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womb…</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77759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66540F-E062-0647-A4B2-9B674B90C584}"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Lord Jesus Christ enters the earth.  And, you might say, </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well…we all know that.  What is the importance of such an emphasis on it?</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Answer: earthly kingship presents two requirements...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3689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E601CB-49EA-7747-96CA-1E91B3224259}"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FIRST…a family qualification by right of a </a:t>
            </a:r>
            <a:r>
              <a:rPr lang="en-US" b="1" u="sng" dirty="0">
                <a:solidFill>
                  <a:srgbClr val="000000"/>
                </a:solidFill>
                <a:latin typeface="Times New Roman" charset="0"/>
                <a:ea typeface="ＭＳ Ｐゴシック" charset="0"/>
                <a:cs typeface="ＭＳ Ｐゴシック" charset="0"/>
              </a:rPr>
              <a:t>bloodline</a:t>
            </a:r>
            <a:r>
              <a:rPr lang="en-US" b="1" dirty="0">
                <a:solidFill>
                  <a:srgbClr val="000000"/>
                </a:solidFill>
                <a:latin typeface="Times New Roman" charset="0"/>
                <a:ea typeface="ＭＳ Ｐゴシック" charset="0"/>
                <a:cs typeface="ＭＳ Ｐゴシック" charset="0"/>
              </a:rPr>
              <a:t> succession. </a:t>
            </a:r>
          </a:p>
          <a:p>
            <a:r>
              <a:rPr lang="en-US" b="1" dirty="0">
                <a:solidFill>
                  <a:srgbClr val="000000"/>
                </a:solidFill>
                <a:latin typeface="Times New Roman" charset="0"/>
                <a:ea typeface="ＭＳ Ｐゴシック" charset="0"/>
                <a:cs typeface="ＭＳ Ｐゴシック" charset="0"/>
              </a:rPr>
              <a:t>////	SECOND…there must also be a legal qualification </a:t>
            </a:r>
            <a:r>
              <a:rPr lang="en-US" b="1" u="sng" dirty="0">
                <a:solidFill>
                  <a:srgbClr val="000000"/>
                </a:solidFill>
                <a:latin typeface="Times New Roman" charset="0"/>
                <a:ea typeface="ＭＳ Ｐゴシック" charset="0"/>
                <a:cs typeface="ＭＳ Ｐゴシック" charset="0"/>
              </a:rPr>
              <a:t>by right of traditional succession.</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mr-IN" b="1" dirty="0">
                <a:solidFill>
                  <a:srgbClr val="000000"/>
                </a:solidFill>
                <a:latin typeface="Times New Roman" charset="0"/>
                <a:ea typeface="ＭＳ Ｐゴシック" charset="0"/>
                <a:cs typeface="ＭＳ Ｐゴシック" charset="0"/>
              </a:rPr>
              <a:t>'</a:t>
            </a:r>
            <a:r>
              <a:rPr lang="en-US" b="1" dirty="0">
                <a:solidFill>
                  <a:srgbClr val="000000"/>
                </a:solidFill>
                <a:latin typeface="Times New Roman" charset="0"/>
                <a:ea typeface="ＭＳ Ｐゴシック" charset="0"/>
                <a:cs typeface="ＭＳ Ｐゴシック" charset="0"/>
              </a:rPr>
              <a:t>s gospel, third chapter, verses 23-38, </a:t>
            </a:r>
          </a:p>
          <a:p>
            <a:r>
              <a:rPr lang="en-US" b="1" dirty="0">
                <a:solidFill>
                  <a:srgbClr val="000000"/>
                </a:solidFill>
                <a:latin typeface="Times New Roman" charset="0"/>
                <a:ea typeface="ＭＳ Ｐゴシック" charset="0"/>
                <a:cs typeface="ＭＳ Ｐゴシック" charset="0"/>
              </a:rPr>
              <a:t>////	While the legal line of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father – Joseph -- appears in detail in Matthew</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Gospel, chapter 1, verses 1-17.</a:t>
            </a:r>
          </a:p>
          <a:p>
            <a:r>
              <a:rPr lang="en-US" b="1" dirty="0">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place in the great Plan of the Ages.</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447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F8260F-3C32-CF4F-B8CF-10B2D5C1F2EA}"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So...to sum up...</a:t>
            </a:r>
          </a:p>
          <a:p>
            <a:r>
              <a:rPr lang="en-US" b="1" dirty="0">
                <a:solidFill>
                  <a:srgbClr val="000000"/>
                </a:solidFill>
                <a:latin typeface="Times New Roman" charset="0"/>
                <a:ea typeface="ＭＳ Ｐゴシック" charset="0"/>
                <a:cs typeface="ＭＳ Ｐゴシック" charset="0"/>
              </a:rPr>
              <a:t>Mary, Jesus</a:t>
            </a:r>
            <a:r>
              <a:rPr lang="mr-IN"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1410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D38038-005D-BC4E-9359-3B677DBBF93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extLst>
      <p:ext uri="{BB962C8B-B14F-4D97-AF65-F5344CB8AC3E}">
        <p14:creationId xmlns:p14="http://schemas.microsoft.com/office/powerpoint/2010/main" val="3832104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2FA85D-D491-9B48-B024-0B5C3A133D50}"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extLst>
      <p:ext uri="{BB962C8B-B14F-4D97-AF65-F5344CB8AC3E}">
        <p14:creationId xmlns:p14="http://schemas.microsoft.com/office/powerpoint/2010/main" val="4039201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EB2C2C-1DE0-1F4B-9C1B-7A3FE0E3F0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extLst>
      <p:ext uri="{BB962C8B-B14F-4D97-AF65-F5344CB8AC3E}">
        <p14:creationId xmlns:p14="http://schemas.microsoft.com/office/powerpoint/2010/main" val="2108641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61B9C1-C2EF-2645-A70B-F311B420FC97}"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extLst>
      <p:ext uri="{BB962C8B-B14F-4D97-AF65-F5344CB8AC3E}">
        <p14:creationId xmlns:p14="http://schemas.microsoft.com/office/powerpoint/2010/main" val="14202588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68AE5E-7750-754C-BDC0-EC44625A9425}"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extLst>
      <p:ext uri="{BB962C8B-B14F-4D97-AF65-F5344CB8AC3E}">
        <p14:creationId xmlns:p14="http://schemas.microsoft.com/office/powerpoint/2010/main" val="1635715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125048-39A9-1D49-97F4-412BED084CA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8218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EB821-F7EB-864E-A8BB-7A3DBF3BA6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39748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A08B2E-D9AF-CA42-B240-B3EC61F0A61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25785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139 repeated</a:t>
            </a:r>
          </a:p>
        </p:txBody>
      </p:sp>
    </p:spTree>
    <p:extLst>
      <p:ext uri="{BB962C8B-B14F-4D97-AF65-F5344CB8AC3E}">
        <p14:creationId xmlns:p14="http://schemas.microsoft.com/office/powerpoint/2010/main" val="56836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6347D-8243-6645-823B-5957436C78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765AC0-6BD3-8A44-9EC1-97452A67F6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92130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340374-058B-3347-BF14-9EE40A27AB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1944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0197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1DF914-4598-0247-9DD7-B78AE8731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61205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84B75-0A57-354D-9428-40F2163C8C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4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756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14A0A5-2417-A946-80F2-B6140CA00E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5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8221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C3CA88-60FD-4343-A8D0-58E6A0F73B8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728835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91978-315C-4E41-8D3D-7F84286A73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24795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88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r>
              <a:rPr lang="en-US" dirty="0"/>
              <a:t>Arabic edited</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4200A-1C5A-2E4F-A4C0-5376BC03AD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421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By this time, the Jews had the gospel of Matthew that was directed towards Jewish readers. Matthew gave evidences for Jesus as the long-awaited Messiah, or ruler promised in the OT</a:t>
            </a:r>
            <a:r>
              <a:rPr lang="en-SG" sz="1200" kern="1200" dirty="0">
                <a:solidFill>
                  <a:schemeClr val="tx1"/>
                </a:solidFill>
                <a:effectLst/>
                <a:latin typeface="Arial" charset="0"/>
                <a:ea typeface="ＭＳ Ｐゴシック" charset="-128"/>
                <a:cs typeface="ＭＳ Ｐゴシック" charset="-128"/>
              </a:rPr>
              <a:t>. But now after the East was reached was the time for Luke to present Jesus to the westerners. Paul was awaiting trial for two years in Israel. Luke was with him and in the perfect time and place to write a history of Jesus for Gentiles.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069686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5102C-A507-BE43-871B-92FF6BFD68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379017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221728-597F-EC40-94C8-6E8D772E3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490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617F1-D690-024C-A843-533B2893ED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7563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7C32C-836B-1642-B89C-DCCB503A75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95763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94</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29257121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1:5-25</a:t>
            </a:r>
            <a:endParaRPr lang="en-US" b="1" dirty="0">
              <a:solidFill>
                <a:srgbClr val="006699"/>
              </a:solidFill>
              <a:effectLst/>
              <a:latin typeface="Helvetica Neue" panose="02000503000000020004"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1:5</a:t>
            </a:r>
            <a:r>
              <a:rPr lang="en-US" dirty="0">
                <a:effectLst/>
                <a:latin typeface="Lucida Grande" panose="020B0600040502020204" pitchFamily="34" charset="0"/>
              </a:rPr>
              <a:t>    When Herod was king of Judea, there was a Jewish priest named Zechariah. He was a member of the priestly order of Abijah, and his wife, Elizabeth, was also from the priestly line of Aaron.</a:t>
            </a:r>
          </a:p>
          <a:p>
            <a:endParaRPr lang="en-US" dirty="0"/>
          </a:p>
          <a:p>
            <a:r>
              <a:rPr lang="en-US" dirty="0"/>
              <a:t>NLT (2</a:t>
            </a:r>
            <a:r>
              <a:rPr lang="en-US" baseline="30000" dirty="0"/>
              <a:t>nd</a:t>
            </a:r>
            <a:r>
              <a:rPr lang="en-US" dirty="0"/>
              <a:t> ed) here and throughout these slides</a:t>
            </a:r>
          </a:p>
        </p:txBody>
      </p:sp>
    </p:spTree>
    <p:extLst>
      <p:ext uri="{BB962C8B-B14F-4D97-AF65-F5344CB8AC3E}">
        <p14:creationId xmlns:p14="http://schemas.microsoft.com/office/powerpoint/2010/main" val="31599433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Zechariah and Elizabeth were righteous in God’s eyes, careful to obey all of the Lord’s commandments and regulations.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They had no children because Elizabeth was unable to conceive, and they were both very old.</a:t>
            </a:r>
          </a:p>
          <a:p>
            <a:endParaRPr lang="en-US" dirty="0"/>
          </a:p>
        </p:txBody>
      </p:sp>
    </p:spTree>
    <p:extLst>
      <p:ext uri="{BB962C8B-B14F-4D97-AF65-F5344CB8AC3E}">
        <p14:creationId xmlns:p14="http://schemas.microsoft.com/office/powerpoint/2010/main" val="39355698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1:8</a:t>
            </a:r>
            <a:r>
              <a:rPr lang="en-US" dirty="0">
                <a:effectLst/>
                <a:latin typeface="Lucida Grande" panose="020B0600040502020204" pitchFamily="34" charset="0"/>
              </a:rPr>
              <a:t>    One day Zechariah was serving God in the Temple, for his order was on duty that week. </a:t>
            </a:r>
          </a:p>
          <a:p>
            <a:endParaRPr lang="en-US" dirty="0"/>
          </a:p>
        </p:txBody>
      </p:sp>
    </p:spTree>
    <p:extLst>
      <p:ext uri="{BB962C8B-B14F-4D97-AF65-F5344CB8AC3E}">
        <p14:creationId xmlns:p14="http://schemas.microsoft.com/office/powerpoint/2010/main" val="12306075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As was the custom of the priests, he was chosen by lot to enter the sanctuary of the Lord and burn incense. </a:t>
            </a:r>
          </a:p>
          <a:p>
            <a:endParaRPr lang="en-US" dirty="0"/>
          </a:p>
        </p:txBody>
      </p:sp>
    </p:spTree>
    <p:extLst>
      <p:ext uri="{BB962C8B-B14F-4D97-AF65-F5344CB8AC3E}">
        <p14:creationId xmlns:p14="http://schemas.microsoft.com/office/powerpoint/2010/main" val="221065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13126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09194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7494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While the incense was being burned, a great crowd stood outside, praying.</a:t>
            </a:r>
          </a:p>
          <a:p>
            <a:endParaRPr lang="en-US" dirty="0"/>
          </a:p>
        </p:txBody>
      </p:sp>
    </p:spTree>
    <p:extLst>
      <p:ext uri="{BB962C8B-B14F-4D97-AF65-F5344CB8AC3E}">
        <p14:creationId xmlns:p14="http://schemas.microsoft.com/office/powerpoint/2010/main" val="18052073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1:11</a:t>
            </a:r>
            <a:r>
              <a:rPr lang="en-US" dirty="0">
                <a:effectLst/>
                <a:latin typeface="Lucida Grande" panose="020B0600040502020204" pitchFamily="34" charset="0"/>
              </a:rPr>
              <a:t>    While Zechariah was in the sanctuary, an angel of the Lord appeared to him, standing to the right of the incense altar.</a:t>
            </a:r>
          </a:p>
        </p:txBody>
      </p:sp>
    </p:spTree>
    <p:extLst>
      <p:ext uri="{BB962C8B-B14F-4D97-AF65-F5344CB8AC3E}">
        <p14:creationId xmlns:p14="http://schemas.microsoft.com/office/powerpoint/2010/main" val="1357743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Zechariah was shaken and overwhelmed with fear when he saw him.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the angel said, “Don’t be afraid, Zechariah! God has heard your prayer. Your wife, Elizabeth, will give you a son, and you are to name him John.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You will have great joy and gladness, and many will rejoice at his birth,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for he will be great in the eyes of the Lord. He must never touch wine or other alcoholic drinks. He will be filled with the Holy Spirit, even before his </a:t>
            </a:r>
            <a:r>
              <a:rPr lang="en-US" dirty="0" err="1">
                <a:effectLst/>
                <a:latin typeface="Lucida Grande" panose="020B0600040502020204" pitchFamily="34" charset="0"/>
              </a:rPr>
              <a:t>birth.</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And he will turn many Israelites to the Lord their God.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He will be a man with the spirit and power of Elijah. He will prepare the people for the coming of the Lord. He will turn the hearts of the fathers to their </a:t>
            </a:r>
            <a:r>
              <a:rPr lang="en-US" dirty="0" err="1">
                <a:effectLst/>
                <a:latin typeface="Lucida Grande" panose="020B0600040502020204" pitchFamily="34" charset="0"/>
              </a:rPr>
              <a:t>children,</a:t>
            </a:r>
            <a:r>
              <a:rPr lang="en-US" baseline="30000" dirty="0" err="1">
                <a:effectLst/>
                <a:latin typeface="Lucida Grande" panose="020B0600040502020204" pitchFamily="34" charset="0"/>
              </a:rPr>
              <a:t>a</a:t>
            </a:r>
            <a:r>
              <a:rPr lang="en-US" dirty="0">
                <a:effectLst/>
                <a:latin typeface="Lucida Grande" panose="020B0600040502020204" pitchFamily="34" charset="0"/>
              </a:rPr>
              <a:t> and he will cause those who are rebellious to accept the wisdom of the godly.”</a:t>
            </a:r>
          </a:p>
        </p:txBody>
      </p:sp>
    </p:spTree>
    <p:extLst>
      <p:ext uri="{BB962C8B-B14F-4D97-AF65-F5344CB8AC3E}">
        <p14:creationId xmlns:p14="http://schemas.microsoft.com/office/powerpoint/2010/main" val="1481897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Luke 1:18</a:t>
            </a:r>
            <a:r>
              <a:rPr lang="en-US" dirty="0">
                <a:effectLst/>
                <a:latin typeface="Lucida Grande" panose="020B0600040502020204" pitchFamily="34" charset="0"/>
              </a:rPr>
              <a:t>    Zechariah said to the angel, “How can I be sure this will happen? I’m an old man now, and my wife is also well along in years.”</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1:19</a:t>
            </a:r>
            <a:r>
              <a:rPr lang="en-US" dirty="0">
                <a:effectLst/>
                <a:latin typeface="Lucida Grande" panose="020B0600040502020204" pitchFamily="34" charset="0"/>
              </a:rPr>
              <a:t>    Then the angel said, “I am Gabriel! I stand in the very presence of God. It was he who sent me to bring you this good news! </a:t>
            </a:r>
            <a:r>
              <a:rPr lang="en-US" b="1" baseline="30000" dirty="0">
                <a:solidFill>
                  <a:srgbClr val="006699"/>
                </a:solidFill>
                <a:effectLst/>
                <a:latin typeface="Helvetica Neue" panose="02000503000000020004" pitchFamily="2" charset="0"/>
              </a:rPr>
              <a:t>20</a:t>
            </a:r>
            <a:r>
              <a:rPr lang="en-US" dirty="0">
                <a:effectLst/>
                <a:latin typeface="Lucida Grande" panose="020B0600040502020204" pitchFamily="34" charset="0"/>
              </a:rPr>
              <a:t> But now, since you didn’t believe what I said, you will be silent and unable to speak until the child is born. For my words will certainly be fulfilled at the proper time.”</a:t>
            </a:r>
          </a:p>
          <a:p>
            <a:endParaRPr lang="en-US" dirty="0"/>
          </a:p>
        </p:txBody>
      </p:sp>
    </p:spTree>
    <p:extLst>
      <p:ext uri="{BB962C8B-B14F-4D97-AF65-F5344CB8AC3E}">
        <p14:creationId xmlns:p14="http://schemas.microsoft.com/office/powerpoint/2010/main" val="23311676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1:21</a:t>
            </a:r>
            <a:r>
              <a:rPr lang="en-US" dirty="0">
                <a:effectLst/>
                <a:latin typeface="Lucida Grande" panose="020B0600040502020204" pitchFamily="34" charset="0"/>
              </a:rPr>
              <a:t>    Meanwhile, the people were waiting for Zechariah to come out of the sanctuary, wondering why he was taking so long. </a:t>
            </a:r>
          </a:p>
          <a:p>
            <a:endParaRPr lang="en-US" dirty="0"/>
          </a:p>
        </p:txBody>
      </p:sp>
    </p:spTree>
    <p:extLst>
      <p:ext uri="{BB962C8B-B14F-4D97-AF65-F5344CB8AC3E}">
        <p14:creationId xmlns:p14="http://schemas.microsoft.com/office/powerpoint/2010/main" val="17772208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When he finally did come out, he couldn’t speak to them. </a:t>
            </a:r>
          </a:p>
          <a:p>
            <a:endParaRPr lang="en-US" dirty="0"/>
          </a:p>
        </p:txBody>
      </p:sp>
    </p:spTree>
    <p:extLst>
      <p:ext uri="{BB962C8B-B14F-4D97-AF65-F5344CB8AC3E}">
        <p14:creationId xmlns:p14="http://schemas.microsoft.com/office/powerpoint/2010/main" val="29161503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Lucida Grande" panose="020B0600040502020204" pitchFamily="34" charset="0"/>
              </a:rPr>
              <a:t>Then they realized from his gestures and his silence that he must have seen a vision in the sanctuary.</a:t>
            </a:r>
          </a:p>
          <a:p>
            <a:endParaRPr lang="en-US" dirty="0"/>
          </a:p>
        </p:txBody>
      </p:sp>
    </p:spTree>
    <p:extLst>
      <p:ext uri="{BB962C8B-B14F-4D97-AF65-F5344CB8AC3E}">
        <p14:creationId xmlns:p14="http://schemas.microsoft.com/office/powerpoint/2010/main" val="8008857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1:23</a:t>
            </a:r>
            <a:r>
              <a:rPr lang="en-US" dirty="0">
                <a:effectLst/>
                <a:latin typeface="Lucida Grande" panose="020B0600040502020204" pitchFamily="34" charset="0"/>
              </a:rPr>
              <a:t>    When Zechariah’s week of service in the Temple was over, he returned home.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Soon afterward his wife, Elizabeth, became pregnant and went into seclusion for five months. </a:t>
            </a:r>
          </a:p>
          <a:p>
            <a:endParaRPr lang="en-US" dirty="0"/>
          </a:p>
        </p:txBody>
      </p:sp>
    </p:spTree>
    <p:extLst>
      <p:ext uri="{BB962C8B-B14F-4D97-AF65-F5344CB8AC3E}">
        <p14:creationId xmlns:p14="http://schemas.microsoft.com/office/powerpoint/2010/main" val="1360743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93575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0805002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40747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6010318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281299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32068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330344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2432119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0516354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5982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37152685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2604297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972031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3547379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1715237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3868614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354350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11898885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10565246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341" tIns="45671" rIns="91341" bIns="45671"/>
          <a:lstStyle/>
          <a:p>
            <a:endParaRPr lang="en-US"/>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pPr>
                <a:defRPr/>
              </a:pPr>
              <a:t>‹#›</a:t>
            </a:fld>
            <a:endParaRPr lang="en-US"/>
          </a:p>
        </p:txBody>
      </p:sp>
    </p:spTree>
    <p:extLst>
      <p:ext uri="{BB962C8B-B14F-4D97-AF65-F5344CB8AC3E}">
        <p14:creationId xmlns:p14="http://schemas.microsoft.com/office/powerpoint/2010/main" val="354531136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792607"/>
      </p:ext>
    </p:extLst>
  </p:cSld>
  <p:clrMapOvr>
    <a:masterClrMapping/>
  </p:clrMapOvr>
  <p:transition>
    <p:cu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206779415"/>
      </p:ext>
    </p:extLst>
  </p:cSld>
  <p:clrMapOvr>
    <a:masterClrMapping/>
  </p:clrMapOvr>
  <p:transition>
    <p:cu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99598"/>
      </p:ext>
    </p:extLst>
  </p:cSld>
  <p:clrMapOvr>
    <a:masterClrMapping/>
  </p:clrMapOvr>
  <p:transition>
    <p:cu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554353"/>
      </p:ext>
    </p:extLst>
  </p:cSld>
  <p:clrMapOvr>
    <a:masterClrMapping/>
  </p:clrMapOvr>
  <p:transition>
    <p:cu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791120144"/>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3716"/>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456073350"/>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3071273147"/>
      </p:ext>
    </p:extLst>
  </p:cSld>
  <p:clrMapOvr>
    <a:masterClrMapping/>
  </p:clrMapOvr>
  <p:transitio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150980"/>
      </p:ext>
    </p:extLst>
  </p:cSld>
  <p:clrMapOvr>
    <a:masterClrMapping/>
  </p:clrMapOvr>
  <p:transition>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8194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42642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438357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779518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33922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6697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9291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038199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60847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06892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6970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164706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737574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lIns="91341" tIns="45671" rIns="91341" bIns="45671"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21" y="3817959"/>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7"/>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7"/>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1"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lIns="91341" tIns="45671" rIns="91341" bIns="45671"/>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8293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41523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76887517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535314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0876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7" y="6526234"/>
            <a:ext cx="817563"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185449729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745661994"/>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7554415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284041609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36351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34"/>
            <a:ext cx="741362"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5302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39D42-1066-CC4E-8D6A-A1FDF8BB8262}" type="slidenum">
              <a:rPr lang="en-US"/>
              <a:pPr>
                <a:defRPr/>
              </a:pPr>
              <a:t>‹#›</a:t>
            </a:fld>
            <a:endParaRPr lang="en-US"/>
          </a:p>
        </p:txBody>
      </p:sp>
    </p:spTree>
    <p:extLst>
      <p:ext uri="{BB962C8B-B14F-4D97-AF65-F5344CB8AC3E}">
        <p14:creationId xmlns:p14="http://schemas.microsoft.com/office/powerpoint/2010/main" val="41093694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3C821-F3C5-0C43-93BF-79E74AF6B0EA}" type="slidenum">
              <a:rPr lang="en-US"/>
              <a:pPr>
                <a:defRPr/>
              </a:pPr>
              <a:t>‹#›</a:t>
            </a:fld>
            <a:endParaRPr lang="en-US"/>
          </a:p>
        </p:txBody>
      </p:sp>
    </p:spTree>
    <p:extLst>
      <p:ext uri="{BB962C8B-B14F-4D97-AF65-F5344CB8AC3E}">
        <p14:creationId xmlns:p14="http://schemas.microsoft.com/office/powerpoint/2010/main" val="38587671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DF42-C520-6444-BC51-31AC3BA4DC67}" type="slidenum">
              <a:rPr lang="en-US"/>
              <a:pPr>
                <a:defRPr/>
              </a:pPr>
              <a:t>‹#›</a:t>
            </a:fld>
            <a:endParaRPr lang="en-US"/>
          </a:p>
        </p:txBody>
      </p:sp>
    </p:spTree>
    <p:extLst>
      <p:ext uri="{BB962C8B-B14F-4D97-AF65-F5344CB8AC3E}">
        <p14:creationId xmlns:p14="http://schemas.microsoft.com/office/powerpoint/2010/main" val="25110976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83057-B627-AD43-B27B-3E81D395658F}" type="slidenum">
              <a:rPr lang="en-US"/>
              <a:pPr>
                <a:defRPr/>
              </a:pPr>
              <a:t>‹#›</a:t>
            </a:fld>
            <a:endParaRPr lang="en-US"/>
          </a:p>
        </p:txBody>
      </p:sp>
    </p:spTree>
    <p:extLst>
      <p:ext uri="{BB962C8B-B14F-4D97-AF65-F5344CB8AC3E}">
        <p14:creationId xmlns:p14="http://schemas.microsoft.com/office/powerpoint/2010/main" val="801480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6DC9B1-205C-F04F-9E80-EA73BF065CB4}" type="slidenum">
              <a:rPr lang="en-US"/>
              <a:pPr>
                <a:defRPr/>
              </a:pPr>
              <a:t>‹#›</a:t>
            </a:fld>
            <a:endParaRPr lang="en-US"/>
          </a:p>
        </p:txBody>
      </p:sp>
    </p:spTree>
    <p:extLst>
      <p:ext uri="{BB962C8B-B14F-4D97-AF65-F5344CB8AC3E}">
        <p14:creationId xmlns:p14="http://schemas.microsoft.com/office/powerpoint/2010/main" val="26900214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F7ACEC-5C89-7243-8976-3694F4C8A059}" type="slidenum">
              <a:rPr lang="en-US"/>
              <a:pPr>
                <a:defRPr/>
              </a:pPr>
              <a:t>‹#›</a:t>
            </a:fld>
            <a:endParaRPr lang="en-US"/>
          </a:p>
        </p:txBody>
      </p:sp>
    </p:spTree>
    <p:extLst>
      <p:ext uri="{BB962C8B-B14F-4D97-AF65-F5344CB8AC3E}">
        <p14:creationId xmlns:p14="http://schemas.microsoft.com/office/powerpoint/2010/main" val="960664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0AF12B-BBC0-C742-9A78-51951A50053E}" type="slidenum">
              <a:rPr lang="en-US"/>
              <a:pPr>
                <a:defRPr/>
              </a:pPr>
              <a:t>‹#›</a:t>
            </a:fld>
            <a:endParaRPr lang="en-US"/>
          </a:p>
        </p:txBody>
      </p:sp>
    </p:spTree>
    <p:extLst>
      <p:ext uri="{BB962C8B-B14F-4D97-AF65-F5344CB8AC3E}">
        <p14:creationId xmlns:p14="http://schemas.microsoft.com/office/powerpoint/2010/main" val="2229328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822C4-7D49-E940-A526-4C437678A209}" type="slidenum">
              <a:rPr lang="en-US"/>
              <a:pPr>
                <a:defRPr/>
              </a:pPr>
              <a:t>‹#›</a:t>
            </a:fld>
            <a:endParaRPr lang="en-US"/>
          </a:p>
        </p:txBody>
      </p:sp>
    </p:spTree>
    <p:extLst>
      <p:ext uri="{BB962C8B-B14F-4D97-AF65-F5344CB8AC3E}">
        <p14:creationId xmlns:p14="http://schemas.microsoft.com/office/powerpoint/2010/main" val="36429155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70B122-B90F-9040-BC76-00E92B8A907F}" type="slidenum">
              <a:rPr lang="en-US"/>
              <a:pPr>
                <a:defRPr/>
              </a:pPr>
              <a:t>‹#›</a:t>
            </a:fld>
            <a:endParaRPr lang="en-US"/>
          </a:p>
        </p:txBody>
      </p:sp>
    </p:spTree>
    <p:extLst>
      <p:ext uri="{BB962C8B-B14F-4D97-AF65-F5344CB8AC3E}">
        <p14:creationId xmlns:p14="http://schemas.microsoft.com/office/powerpoint/2010/main" val="39720625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981FB-6C60-DE47-A705-D77616C90938}" type="slidenum">
              <a:rPr lang="en-US"/>
              <a:pPr>
                <a:defRPr/>
              </a:pPr>
              <a:t>‹#›</a:t>
            </a:fld>
            <a:endParaRPr lang="en-US"/>
          </a:p>
        </p:txBody>
      </p:sp>
    </p:spTree>
    <p:extLst>
      <p:ext uri="{BB962C8B-B14F-4D97-AF65-F5344CB8AC3E}">
        <p14:creationId xmlns:p14="http://schemas.microsoft.com/office/powerpoint/2010/main" val="9245009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EBD33-3866-244D-A0FD-782553930A03}" type="slidenum">
              <a:rPr lang="en-US"/>
              <a:pPr>
                <a:defRPr/>
              </a:pPr>
              <a:t>‹#›</a:t>
            </a:fld>
            <a:endParaRPr lang="en-US"/>
          </a:p>
        </p:txBody>
      </p:sp>
    </p:spTree>
    <p:extLst>
      <p:ext uri="{BB962C8B-B14F-4D97-AF65-F5344CB8AC3E}">
        <p14:creationId xmlns:p14="http://schemas.microsoft.com/office/powerpoint/2010/main" val="161927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1"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1" y="3886201"/>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604448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1597489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01229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71"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121441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532229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2373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288640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89127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528811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862791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5444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1"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55644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48336-F8FA-044C-AC69-BC706F297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3901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663477-BE04-E446-B22F-282C158A42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3952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466CBA-EB7F-6244-AF0E-4E0D9880C8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9651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8110D3-E5AA-4942-B666-681CA5A8A5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4083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0A50E7-12DF-AF4D-9F4A-05172E32E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7732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69365D-17EB-DB4D-968B-49702911E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41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EF7ECB-222F-DA42-BC20-9EFCC655D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3091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4B1651-DF72-7B48-B985-3EBE5064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9132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AE12F-E48A-254F-B874-00416B2FC6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4109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5A253B-8D53-A94A-ADE9-99E9B41111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0990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BE8720-92F7-D941-B986-D0FFA2880A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5331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89193-971F-2F4C-BBE8-6E7FCF10B7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9206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Tree>
    <p:extLst>
      <p:ext uri="{BB962C8B-B14F-4D97-AF65-F5344CB8AC3E}">
        <p14:creationId xmlns:p14="http://schemas.microsoft.com/office/powerpoint/2010/main" val="31697463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409"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2 h 504"/>
                        <a:gd name="T2" fmla="*/ 14 w 2736"/>
                        <a:gd name="T3" fmla="*/ 3 h 504"/>
                        <a:gd name="T4" fmla="*/ 29 w 2736"/>
                        <a:gd name="T5" fmla="*/ 1 h 504"/>
                        <a:gd name="T6" fmla="*/ 44 w 2736"/>
                        <a:gd name="T7" fmla="*/ 1 h 504"/>
                        <a:gd name="T8" fmla="*/ 44 w 2736"/>
                        <a:gd name="T9" fmla="*/ 2 h 504"/>
                        <a:gd name="T10" fmla="*/ 29 w 2736"/>
                        <a:gd name="T11" fmla="*/ 2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3 w 1769"/>
                        <a:gd name="T5" fmla="*/ 5 h 791"/>
                        <a:gd name="T6" fmla="*/ 4 w 1769"/>
                        <a:gd name="T7" fmla="*/ 10 h 791"/>
                        <a:gd name="T8" fmla="*/ 4 w 1769"/>
                        <a:gd name="T9" fmla="*/ 15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4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4 h 504"/>
                        <a:gd name="T2" fmla="*/ 8 w 2736"/>
                        <a:gd name="T3" fmla="*/ 1 h 504"/>
                        <a:gd name="T4" fmla="*/ 18 w 2736"/>
                        <a:gd name="T5" fmla="*/ 1 h 504"/>
                        <a:gd name="T6" fmla="*/ 27 w 2736"/>
                        <a:gd name="T7" fmla="*/ 1 h 504"/>
                        <a:gd name="T8" fmla="*/ 27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2 h 791"/>
                        <a:gd name="T16" fmla="*/ 1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2 h 2368"/>
                      <a:gd name="T6" fmla="*/ 1 w 776"/>
                      <a:gd name="T7" fmla="*/ 2 h 2368"/>
                      <a:gd name="T8" fmla="*/ 1 w 776"/>
                      <a:gd name="T9" fmla="*/ 4 h 2368"/>
                      <a:gd name="T10" fmla="*/ 1 w 776"/>
                      <a:gd name="T11" fmla="*/ 4 h 2368"/>
                      <a:gd name="T12" fmla="*/ 1 w 776"/>
                      <a:gd name="T13" fmla="*/ 6 h 2368"/>
                      <a:gd name="T14" fmla="*/ 1 w 776"/>
                      <a:gd name="T15" fmla="*/ 6 h 2368"/>
                      <a:gd name="T16" fmla="*/ 1 w 776"/>
                      <a:gd name="T17" fmla="*/ 7 h 2368"/>
                      <a:gd name="T18" fmla="*/ 1 w 776"/>
                      <a:gd name="T19" fmla="*/ 8 h 2368"/>
                      <a:gd name="T20" fmla="*/ 1 w 776"/>
                      <a:gd name="T21" fmla="*/ 9 h 2368"/>
                      <a:gd name="T22" fmla="*/ 1 w 776"/>
                      <a:gd name="T23" fmla="*/ 10 h 2368"/>
                      <a:gd name="T24" fmla="*/ 1 w 776"/>
                      <a:gd name="T25" fmla="*/ 11 h 2368"/>
                      <a:gd name="T26" fmla="*/ 2 w 776"/>
                      <a:gd name="T27" fmla="*/ 14 h 2368"/>
                      <a:gd name="T28" fmla="*/ 1 w 776"/>
                      <a:gd name="T29" fmla="*/ 15 h 2368"/>
                      <a:gd name="T30" fmla="*/ 2 w 776"/>
                      <a:gd name="T31" fmla="*/ 16 h 2368"/>
                      <a:gd name="T32" fmla="*/ 2 w 776"/>
                      <a:gd name="T33" fmla="*/ 18 h 2368"/>
                      <a:gd name="T34" fmla="*/ 2 w 776"/>
                      <a:gd name="T35" fmla="*/ 19 h 2368"/>
                      <a:gd name="T36" fmla="*/ 2 w 776"/>
                      <a:gd name="T37" fmla="*/ 21 h 2368"/>
                      <a:gd name="T38" fmla="*/ 2 w 776"/>
                      <a:gd name="T39" fmla="*/ 23 h 2368"/>
                      <a:gd name="T40" fmla="*/ 2 w 776"/>
                      <a:gd name="T41" fmla="*/ 24 h 2368"/>
                      <a:gd name="T42" fmla="*/ 2 w 776"/>
                      <a:gd name="T43" fmla="*/ 26 h 2368"/>
                      <a:gd name="T44" fmla="*/ 2 w 776"/>
                      <a:gd name="T45" fmla="*/ 27 h 2368"/>
                      <a:gd name="T46" fmla="*/ 2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3 w 776"/>
                  <a:gd name="T3" fmla="*/ 1 h 2368"/>
                  <a:gd name="T4" fmla="*/ 1 w 776"/>
                  <a:gd name="T5" fmla="*/ 1 h 2368"/>
                  <a:gd name="T6" fmla="*/ 3 w 776"/>
                  <a:gd name="T7" fmla="*/ 1 h 2368"/>
                  <a:gd name="T8" fmla="*/ 2 w 776"/>
                  <a:gd name="T9" fmla="*/ 2 h 2368"/>
                  <a:gd name="T10" fmla="*/ 4 w 776"/>
                  <a:gd name="T11" fmla="*/ 3 h 2368"/>
                  <a:gd name="T12" fmla="*/ 3 w 776"/>
                  <a:gd name="T13" fmla="*/ 4 h 2368"/>
                  <a:gd name="T14" fmla="*/ 4 w 776"/>
                  <a:gd name="T15" fmla="*/ 4 h 2368"/>
                  <a:gd name="T16" fmla="*/ 4 w 776"/>
                  <a:gd name="T17" fmla="*/ 6 h 2368"/>
                  <a:gd name="T18" fmla="*/ 5 w 776"/>
                  <a:gd name="T19" fmla="*/ 6 h 2368"/>
                  <a:gd name="T20" fmla="*/ 4 w 776"/>
                  <a:gd name="T21" fmla="*/ 7 h 2368"/>
                  <a:gd name="T22" fmla="*/ 5 w 776"/>
                  <a:gd name="T23" fmla="*/ 7 h 2368"/>
                  <a:gd name="T24" fmla="*/ 5 w 776"/>
                  <a:gd name="T25" fmla="*/ 8 h 2368"/>
                  <a:gd name="T26" fmla="*/ 6 w 776"/>
                  <a:gd name="T27" fmla="*/ 10 h 2368"/>
                  <a:gd name="T28" fmla="*/ 6 w 776"/>
                  <a:gd name="T29" fmla="*/ 11 h 2368"/>
                  <a:gd name="T30" fmla="*/ 7 w 776"/>
                  <a:gd name="T31" fmla="*/ 12 h 2368"/>
                  <a:gd name="T32" fmla="*/ 6 w 776"/>
                  <a:gd name="T33" fmla="*/ 13 h 2368"/>
                  <a:gd name="T34" fmla="*/ 7 w 776"/>
                  <a:gd name="T35" fmla="*/ 14 h 2368"/>
                  <a:gd name="T36" fmla="*/ 6 w 776"/>
                  <a:gd name="T37" fmla="*/ 15 h 2368"/>
                  <a:gd name="T38" fmla="*/ 7 w 776"/>
                  <a:gd name="T39" fmla="*/ 16 h 2368"/>
                  <a:gd name="T40" fmla="*/ 7 w 776"/>
                  <a:gd name="T41" fmla="*/ 18 h 2368"/>
                  <a:gd name="T42" fmla="*/ 7 w 776"/>
                  <a:gd name="T43" fmla="*/ 20 h 2368"/>
                  <a:gd name="T44" fmla="*/ 7 w 776"/>
                  <a:gd name="T45" fmla="*/ 20 h 2368"/>
                  <a:gd name="T46" fmla="*/ 7 w 776"/>
                  <a:gd name="T47" fmla="*/ 2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6869 w 776"/>
                  <a:gd name="T3" fmla="*/ 1 h 2368"/>
                  <a:gd name="T4" fmla="*/ 2725 w 776"/>
                  <a:gd name="T5" fmla="*/ 2 h 2368"/>
                  <a:gd name="T6" fmla="*/ 9604 w 776"/>
                  <a:gd name="T7" fmla="*/ 2 h 2368"/>
                  <a:gd name="T8" fmla="*/ 5478 w 776"/>
                  <a:gd name="T9" fmla="*/ 4 h 2368"/>
                  <a:gd name="T10" fmla="*/ 10969 w 776"/>
                  <a:gd name="T11" fmla="*/ 4 h 2368"/>
                  <a:gd name="T12" fmla="*/ 8217 w 776"/>
                  <a:gd name="T13" fmla="*/ 6 h 2368"/>
                  <a:gd name="T14" fmla="*/ 13702 w 776"/>
                  <a:gd name="T15" fmla="*/ 6 h 2368"/>
                  <a:gd name="T16" fmla="*/ 10969 w 776"/>
                  <a:gd name="T17" fmla="*/ 7 h 2368"/>
                  <a:gd name="T18" fmla="*/ 15081 w 776"/>
                  <a:gd name="T19" fmla="*/ 8 h 2368"/>
                  <a:gd name="T20" fmla="*/ 13702 w 776"/>
                  <a:gd name="T21" fmla="*/ 9 h 2368"/>
                  <a:gd name="T22" fmla="*/ 16441 w 776"/>
                  <a:gd name="T23" fmla="*/ 10 h 2368"/>
                  <a:gd name="T24" fmla="*/ 16441 w 776"/>
                  <a:gd name="T25" fmla="*/ 11 h 2368"/>
                  <a:gd name="T26" fmla="*/ 19187 w 776"/>
                  <a:gd name="T27" fmla="*/ 14 h 2368"/>
                  <a:gd name="T28" fmla="*/ 17806 w 776"/>
                  <a:gd name="T29" fmla="*/ 15 h 2368"/>
                  <a:gd name="T30" fmla="*/ 20567 w 776"/>
                  <a:gd name="T31" fmla="*/ 16 h 2368"/>
                  <a:gd name="T32" fmla="*/ 19187 w 776"/>
                  <a:gd name="T33" fmla="*/ 18 h 2368"/>
                  <a:gd name="T34" fmla="*/ 20567 w 776"/>
                  <a:gd name="T35" fmla="*/ 19 h 2368"/>
                  <a:gd name="T36" fmla="*/ 19187 w 776"/>
                  <a:gd name="T37" fmla="*/ 21 h 2368"/>
                  <a:gd name="T38" fmla="*/ 21939 w 776"/>
                  <a:gd name="T39" fmla="*/ 23 h 2368"/>
                  <a:gd name="T40" fmla="*/ 20567 w 776"/>
                  <a:gd name="T41" fmla="*/ 24 h 2368"/>
                  <a:gd name="T42" fmla="*/ 21939 w 776"/>
                  <a:gd name="T43" fmla="*/ 26 h 2368"/>
                  <a:gd name="T44" fmla="*/ 20567 w 776"/>
                  <a:gd name="T45" fmla="*/ 27 h 2368"/>
                  <a:gd name="T46" fmla="*/ 2193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81 w 776"/>
                  <a:gd name="T3" fmla="*/ 1 h 2368"/>
                  <a:gd name="T4" fmla="*/ 32 w 776"/>
                  <a:gd name="T5" fmla="*/ 2 h 2368"/>
                  <a:gd name="T6" fmla="*/ 113 w 776"/>
                  <a:gd name="T7" fmla="*/ 2 h 2368"/>
                  <a:gd name="T8" fmla="*/ 65 w 776"/>
                  <a:gd name="T9" fmla="*/ 4 h 2368"/>
                  <a:gd name="T10" fmla="*/ 129 w 776"/>
                  <a:gd name="T11" fmla="*/ 4 h 2368"/>
                  <a:gd name="T12" fmla="*/ 98 w 776"/>
                  <a:gd name="T13" fmla="*/ 6 h 2368"/>
                  <a:gd name="T14" fmla="*/ 161 w 776"/>
                  <a:gd name="T15" fmla="*/ 6 h 2368"/>
                  <a:gd name="T16" fmla="*/ 129 w 776"/>
                  <a:gd name="T17" fmla="*/ 7 h 2368"/>
                  <a:gd name="T18" fmla="*/ 178 w 776"/>
                  <a:gd name="T19" fmla="*/ 8 h 2368"/>
                  <a:gd name="T20" fmla="*/ 161 w 776"/>
                  <a:gd name="T21" fmla="*/ 9 h 2368"/>
                  <a:gd name="T22" fmla="*/ 194 w 776"/>
                  <a:gd name="T23" fmla="*/ 10 h 2368"/>
                  <a:gd name="T24" fmla="*/ 194 w 776"/>
                  <a:gd name="T25" fmla="*/ 11 h 2368"/>
                  <a:gd name="T26" fmla="*/ 227 w 776"/>
                  <a:gd name="T27" fmla="*/ 14 h 2368"/>
                  <a:gd name="T28" fmla="*/ 210 w 776"/>
                  <a:gd name="T29" fmla="*/ 15 h 2368"/>
                  <a:gd name="T30" fmla="*/ 241 w 776"/>
                  <a:gd name="T31" fmla="*/ 16 h 2368"/>
                  <a:gd name="T32" fmla="*/ 227 w 776"/>
                  <a:gd name="T33" fmla="*/ 18 h 2368"/>
                  <a:gd name="T34" fmla="*/ 241 w 776"/>
                  <a:gd name="T35" fmla="*/ 19 h 2368"/>
                  <a:gd name="T36" fmla="*/ 227 w 776"/>
                  <a:gd name="T37" fmla="*/ 21 h 2368"/>
                  <a:gd name="T38" fmla="*/ 259 w 776"/>
                  <a:gd name="T39" fmla="*/ 23 h 2368"/>
                  <a:gd name="T40" fmla="*/ 241 w 776"/>
                  <a:gd name="T41" fmla="*/ 24 h 2368"/>
                  <a:gd name="T42" fmla="*/ 259 w 776"/>
                  <a:gd name="T43" fmla="*/ 26 h 2368"/>
                  <a:gd name="T44" fmla="*/ 241 w 776"/>
                  <a:gd name="T45" fmla="*/ 27 h 2368"/>
                  <a:gd name="T46" fmla="*/ 259 w 776"/>
                  <a:gd name="T47" fmla="*/ 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3247 w 776"/>
                  <a:gd name="T3" fmla="*/ 1 h 2368"/>
                  <a:gd name="T4" fmla="*/ 1302 w 776"/>
                  <a:gd name="T5" fmla="*/ 3 h 2368"/>
                  <a:gd name="T6" fmla="*/ 4544 w 776"/>
                  <a:gd name="T7" fmla="*/ 3 h 2368"/>
                  <a:gd name="T8" fmla="*/ 2598 w 776"/>
                  <a:gd name="T9" fmla="*/ 6 h 2368"/>
                  <a:gd name="T10" fmla="*/ 5192 w 776"/>
                  <a:gd name="T11" fmla="*/ 7 h 2368"/>
                  <a:gd name="T12" fmla="*/ 3897 w 776"/>
                  <a:gd name="T13" fmla="*/ 9 h 2368"/>
                  <a:gd name="T14" fmla="*/ 6499 w 776"/>
                  <a:gd name="T15" fmla="*/ 10 h 2368"/>
                  <a:gd name="T16" fmla="*/ 5192 w 776"/>
                  <a:gd name="T17" fmla="*/ 12 h 2368"/>
                  <a:gd name="T18" fmla="*/ 7155 w 776"/>
                  <a:gd name="T19" fmla="*/ 13 h 2368"/>
                  <a:gd name="T20" fmla="*/ 6499 w 776"/>
                  <a:gd name="T21" fmla="*/ 15 h 2368"/>
                  <a:gd name="T22" fmla="*/ 7790 w 776"/>
                  <a:gd name="T23" fmla="*/ 16 h 2368"/>
                  <a:gd name="T24" fmla="*/ 7790 w 776"/>
                  <a:gd name="T25" fmla="*/ 18 h 2368"/>
                  <a:gd name="T26" fmla="*/ 9101 w 776"/>
                  <a:gd name="T27" fmla="*/ 22 h 2368"/>
                  <a:gd name="T28" fmla="*/ 8452 w 776"/>
                  <a:gd name="T29" fmla="*/ 24 h 2368"/>
                  <a:gd name="T30" fmla="*/ 9748 w 776"/>
                  <a:gd name="T31" fmla="*/ 26 h 2368"/>
                  <a:gd name="T32" fmla="*/ 9101 w 776"/>
                  <a:gd name="T33" fmla="*/ 29 h 2368"/>
                  <a:gd name="T34" fmla="*/ 9748 w 776"/>
                  <a:gd name="T35" fmla="*/ 32 h 2368"/>
                  <a:gd name="T36" fmla="*/ 9101 w 776"/>
                  <a:gd name="T37" fmla="*/ 34 h 2368"/>
                  <a:gd name="T38" fmla="*/ 10407 w 776"/>
                  <a:gd name="T39" fmla="*/ 36 h 2368"/>
                  <a:gd name="T40" fmla="*/ 9748 w 776"/>
                  <a:gd name="T41" fmla="*/ 39 h 2368"/>
                  <a:gd name="T42" fmla="*/ 10407 w 776"/>
                  <a:gd name="T43" fmla="*/ 43 h 2368"/>
                  <a:gd name="T44" fmla="*/ 9748 w 776"/>
                  <a:gd name="T45" fmla="*/ 45 h 2368"/>
                  <a:gd name="T46" fmla="*/ 10407 w 776"/>
                  <a:gd name="T47" fmla="*/ 4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96618 w 776"/>
                  <a:gd name="T3" fmla="*/ 0 h 2368"/>
                  <a:gd name="T4" fmla="*/ 78883 w 776"/>
                  <a:gd name="T5" fmla="*/ 0 h 2368"/>
                  <a:gd name="T6" fmla="*/ 275585 w 776"/>
                  <a:gd name="T7" fmla="*/ 0 h 2368"/>
                  <a:gd name="T8" fmla="*/ 157872 w 776"/>
                  <a:gd name="T9" fmla="*/ 0 h 2368"/>
                  <a:gd name="T10" fmla="*/ 315034 w 776"/>
                  <a:gd name="T11" fmla="*/ 0 h 2368"/>
                  <a:gd name="T12" fmla="*/ 236119 w 776"/>
                  <a:gd name="T13" fmla="*/ 0 h 2368"/>
                  <a:gd name="T14" fmla="*/ 393978 w 776"/>
                  <a:gd name="T15" fmla="*/ 0 h 2368"/>
                  <a:gd name="T16" fmla="*/ 315034 w 776"/>
                  <a:gd name="T17" fmla="*/ 0 h 2368"/>
                  <a:gd name="T18" fmla="*/ 433309 w 776"/>
                  <a:gd name="T19" fmla="*/ 0 h 2368"/>
                  <a:gd name="T20" fmla="*/ 393978 w 776"/>
                  <a:gd name="T21" fmla="*/ 0 h 2368"/>
                  <a:gd name="T22" fmla="*/ 472757 w 776"/>
                  <a:gd name="T23" fmla="*/ 0 h 2368"/>
                  <a:gd name="T24" fmla="*/ 472757 w 776"/>
                  <a:gd name="T25" fmla="*/ 0 h 2368"/>
                  <a:gd name="T26" fmla="*/ 551498 w 776"/>
                  <a:gd name="T27" fmla="*/ 0 h 2368"/>
                  <a:gd name="T28" fmla="*/ 512206 w 776"/>
                  <a:gd name="T29" fmla="*/ 0 h 2368"/>
                  <a:gd name="T30" fmla="*/ 590492 w 776"/>
                  <a:gd name="T31" fmla="*/ 0 h 2368"/>
                  <a:gd name="T32" fmla="*/ 551498 w 776"/>
                  <a:gd name="T33" fmla="*/ 0 h 2368"/>
                  <a:gd name="T34" fmla="*/ 590492 w 776"/>
                  <a:gd name="T35" fmla="*/ 0 h 2368"/>
                  <a:gd name="T36" fmla="*/ 551498 w 776"/>
                  <a:gd name="T37" fmla="*/ 0 h 2368"/>
                  <a:gd name="T38" fmla="*/ 629925 w 776"/>
                  <a:gd name="T39" fmla="*/ 0 h 2368"/>
                  <a:gd name="T40" fmla="*/ 590492 w 776"/>
                  <a:gd name="T41" fmla="*/ 1 h 2368"/>
                  <a:gd name="T42" fmla="*/ 629925 w 776"/>
                  <a:gd name="T43" fmla="*/ 1 h 2368"/>
                  <a:gd name="T44" fmla="*/ 590492 w 776"/>
                  <a:gd name="T45" fmla="*/ 1 h 2368"/>
                  <a:gd name="T46" fmla="*/ 62992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50 w 776"/>
                  <a:gd name="T3" fmla="*/ 1 h 2368"/>
                  <a:gd name="T4" fmla="*/ 21 w 776"/>
                  <a:gd name="T5" fmla="*/ 1 h 2368"/>
                  <a:gd name="T6" fmla="*/ 71 w 776"/>
                  <a:gd name="T7" fmla="*/ 1 h 2368"/>
                  <a:gd name="T8" fmla="*/ 40 w 776"/>
                  <a:gd name="T9" fmla="*/ 2 h 2368"/>
                  <a:gd name="T10" fmla="*/ 80 w 776"/>
                  <a:gd name="T11" fmla="*/ 2 h 2368"/>
                  <a:gd name="T12" fmla="*/ 61 w 776"/>
                  <a:gd name="T13" fmla="*/ 3 h 2368"/>
                  <a:gd name="T14" fmla="*/ 102 w 776"/>
                  <a:gd name="T15" fmla="*/ 3 h 2368"/>
                  <a:gd name="T16" fmla="*/ 80 w 776"/>
                  <a:gd name="T17" fmla="*/ 4 h 2368"/>
                  <a:gd name="T18" fmla="*/ 110 w 776"/>
                  <a:gd name="T19" fmla="*/ 4 h 2368"/>
                  <a:gd name="T20" fmla="*/ 102 w 776"/>
                  <a:gd name="T21" fmla="*/ 5 h 2368"/>
                  <a:gd name="T22" fmla="*/ 121 w 776"/>
                  <a:gd name="T23" fmla="*/ 5 h 2368"/>
                  <a:gd name="T24" fmla="*/ 121 w 776"/>
                  <a:gd name="T25" fmla="*/ 6 h 2368"/>
                  <a:gd name="T26" fmla="*/ 141 w 776"/>
                  <a:gd name="T27" fmla="*/ 7 h 2368"/>
                  <a:gd name="T28" fmla="*/ 132 w 776"/>
                  <a:gd name="T29" fmla="*/ 8 h 2368"/>
                  <a:gd name="T30" fmla="*/ 151 w 776"/>
                  <a:gd name="T31" fmla="*/ 9 h 2368"/>
                  <a:gd name="T32" fmla="*/ 141 w 776"/>
                  <a:gd name="T33" fmla="*/ 10 h 2368"/>
                  <a:gd name="T34" fmla="*/ 151 w 776"/>
                  <a:gd name="T35" fmla="*/ 11 h 2368"/>
                  <a:gd name="T36" fmla="*/ 141 w 776"/>
                  <a:gd name="T37" fmla="*/ 12 h 2368"/>
                  <a:gd name="T38" fmla="*/ 162 w 776"/>
                  <a:gd name="T39" fmla="*/ 12 h 2368"/>
                  <a:gd name="T40" fmla="*/ 151 w 776"/>
                  <a:gd name="T41" fmla="*/ 13 h 2368"/>
                  <a:gd name="T42" fmla="*/ 162 w 776"/>
                  <a:gd name="T43" fmla="*/ 15 h 2368"/>
                  <a:gd name="T44" fmla="*/ 151 w 776"/>
                  <a:gd name="T45" fmla="*/ 15 h 2368"/>
                  <a:gd name="T46" fmla="*/ 162 w 776"/>
                  <a:gd name="T47" fmla="*/ 1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2 w 776"/>
                  <a:gd name="T15" fmla="*/ 0 h 2368"/>
                  <a:gd name="T16" fmla="*/ 1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3 w 776"/>
                  <a:gd name="T31" fmla="*/ 0 h 2368"/>
                  <a:gd name="T32" fmla="*/ 2 w 776"/>
                  <a:gd name="T33" fmla="*/ 0 h 2368"/>
                  <a:gd name="T34" fmla="*/ 3 w 776"/>
                  <a:gd name="T35" fmla="*/ 0 h 2368"/>
                  <a:gd name="T36" fmla="*/ 2 w 776"/>
                  <a:gd name="T37" fmla="*/ 0 h 2368"/>
                  <a:gd name="T38" fmla="*/ 3 w 776"/>
                  <a:gd name="T39" fmla="*/ 0 h 2368"/>
                  <a:gd name="T40" fmla="*/ 3 w 776"/>
                  <a:gd name="T41" fmla="*/ 0 h 2368"/>
                  <a:gd name="T42" fmla="*/ 3 w 776"/>
                  <a:gd name="T43" fmla="*/ 0 h 2368"/>
                  <a:gd name="T44" fmla="*/ 3 w 776"/>
                  <a:gd name="T45" fmla="*/ 0 h 2368"/>
                  <a:gd name="T46" fmla="*/ 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116871" name="Rectangle 135"/>
          <p:cNvSpPr>
            <a:spLocks noGrp="1" noChangeArrowheads="1"/>
          </p:cNvSpPr>
          <p:nvPr>
            <p:ph type="ctrTitle" sz="quarter"/>
          </p:nvPr>
        </p:nvSpPr>
        <p:spPr>
          <a:xfrm>
            <a:off x="685800" y="182723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AA5FEEA9-B40E-A743-B982-21FA2CFCD44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603587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C2D1BBB9-4BA0-8C46-971A-CF9349E2C385}"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9035362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6128C7B1-71AC-0543-AC6E-48219375D849}"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871150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E0FDD725-B72A-844E-B010-2CEAB9F3728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183581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CEE5B9C6-E6C9-3649-9066-BC4546B33871}"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150438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B8F1B245-789E-8545-9385-8D3FFB991BAA}"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5478977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0954163A-F45A-0E45-A2F2-D26EAE3F2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7014777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95DD293B-82B5-C74D-A1AA-3747A15D9E7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37430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6627D151-3BC6-874D-99BC-BBB7B0F8C0C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944560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324F7F8-6B8E-3449-886D-DFCDC6806592}"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1193846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411A6C3E-FD93-8446-9AC8-8BE1E3242F3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65234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34727366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439808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938970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672784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6517857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5735568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1582219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763494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8769816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4687746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7620144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677831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6406132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23237829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38724769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8097227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9792274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3201856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700105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803165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501377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708734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23218569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8282305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2056794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18457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6354305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29712938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5178283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594321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6593446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8125255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5070713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27650709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4567069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7759502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554317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50415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7668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998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160ECBC7-E1DB-9446-B47B-13D1EE097C21}" type="slidenum">
              <a:rPr lang="en-US"/>
              <a:pPr>
                <a:defRPr/>
              </a:pPr>
              <a:t>‹#›</a:t>
            </a:fld>
            <a:endParaRPr lang="en-US"/>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373105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743220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396453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64702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425542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167065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28600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278642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0101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1283598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F074CC1-E8CC-AC4B-8752-E82D812D4245}" type="slidenum">
              <a:rPr lang="en-US"/>
              <a:pPr>
                <a:defRPr/>
              </a:pPr>
              <a:t>‹#›</a:t>
            </a:fld>
            <a:endParaRPr lang="en-US"/>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5/4/24</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922550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3A2ADB1-DE37-5A44-ABBC-E425096ACA0F}" type="datetime1">
              <a:rPr lang="en-US"/>
              <a:pPr>
                <a:defRPr/>
              </a:pPr>
              <a:t>5/4/24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8CA076-4C3D-654F-A0A4-9A7CEA0DBB29}" type="slidenum">
              <a:rPr lang="en-US"/>
              <a:pPr>
                <a:defRPr/>
              </a:pPr>
              <a:t>‹#›</a:t>
            </a:fld>
            <a:endParaRPr lang="en-US"/>
          </a:p>
        </p:txBody>
      </p:sp>
    </p:spTree>
    <p:extLst>
      <p:ext uri="{BB962C8B-B14F-4D97-AF65-F5344CB8AC3E}">
        <p14:creationId xmlns:p14="http://schemas.microsoft.com/office/powerpoint/2010/main" val="4189598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2142630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28008390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1786617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23427388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2234199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2855573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30806032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3345088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8971523-7B5D-8F42-A0E8-C26966D9E40C}" type="slidenum">
              <a:rPr lang="en-US"/>
              <a:pPr>
                <a:defRPr/>
              </a:pPr>
              <a:t>‹#›</a:t>
            </a:fld>
            <a:endParaRPr lang="en-US"/>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2756064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50582914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40695135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21372635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4267584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1710272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30904046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35747644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21733835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128051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D5EE331-6821-6D47-A91C-003572F98EB9}" type="slidenum">
              <a:rPr lang="en-US"/>
              <a:pPr>
                <a:defRPr/>
              </a:pPr>
              <a:t>‹#›</a:t>
            </a:fld>
            <a:endParaRPr lang="en-US"/>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2644358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25917439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24663464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19400246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26424498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19233881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E42A34C0-57BA-424B-A427-FAAF92DDF938}" type="slidenum">
              <a:rPr lang="en-US"/>
              <a:pPr>
                <a:defRPr/>
              </a:pPr>
              <a:t>‹#›</a:t>
            </a:fld>
            <a:endParaRPr lang="en-US"/>
          </a:p>
        </p:txBody>
      </p:sp>
    </p:spTree>
    <p:extLst>
      <p:ext uri="{BB962C8B-B14F-4D97-AF65-F5344CB8AC3E}">
        <p14:creationId xmlns:p14="http://schemas.microsoft.com/office/powerpoint/2010/main" val="4808925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2B25DC8E-A458-C346-A17D-664082969519}" type="datetime1">
              <a:rPr lang="en-US"/>
              <a:pPr>
                <a:defRPr/>
              </a:pPr>
              <a:t>5/4/24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6A0E3463-48E3-5F44-8470-1E25181B6B12}" type="slidenum">
              <a:rPr lang="en-US"/>
              <a:pPr>
                <a:defRPr/>
              </a:pPr>
              <a:t>‹#›</a:t>
            </a:fld>
            <a:endParaRPr lang="en-US"/>
          </a:p>
        </p:txBody>
      </p:sp>
    </p:spTree>
    <p:extLst>
      <p:ext uri="{BB962C8B-B14F-4D97-AF65-F5344CB8AC3E}">
        <p14:creationId xmlns:p14="http://schemas.microsoft.com/office/powerpoint/2010/main" val="36405848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9210A951-7663-3A4F-9AA1-90BBA16088EB}" type="slidenum">
              <a:rPr lang="en-US"/>
              <a:pPr>
                <a:defRPr/>
              </a:pPr>
              <a:t>‹#›</a:t>
            </a:fld>
            <a:endParaRPr lang="en-US"/>
          </a:p>
        </p:txBody>
      </p:sp>
    </p:spTree>
    <p:extLst>
      <p:ext uri="{BB962C8B-B14F-4D97-AF65-F5344CB8AC3E}">
        <p14:creationId xmlns:p14="http://schemas.microsoft.com/office/powerpoint/2010/main" val="41164573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8B48D49-58EE-1047-8D1F-363F0BD4F37F}" type="datetime1">
              <a:rPr lang="en-US"/>
              <a:pPr>
                <a:defRPr/>
              </a:pPr>
              <a:t>5/4/24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1E51D3-9C4F-FC4A-A7B7-0DFD64DFE315}" type="slidenum">
              <a:rPr lang="en-US"/>
              <a:pPr>
                <a:defRPr/>
              </a:pPr>
              <a:t>‹#›</a:t>
            </a:fld>
            <a:endParaRPr lang="en-US"/>
          </a:p>
        </p:txBody>
      </p:sp>
    </p:spTree>
    <p:extLst>
      <p:ext uri="{BB962C8B-B14F-4D97-AF65-F5344CB8AC3E}">
        <p14:creationId xmlns:p14="http://schemas.microsoft.com/office/powerpoint/2010/main" val="2075028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34F993E-D789-6B4D-8E6B-35687A2C128F}" type="slidenum">
              <a:rPr lang="en-US"/>
              <a:pPr>
                <a:defRPr/>
              </a:pPr>
              <a:t>‹#›</a:t>
            </a:fld>
            <a:endParaRPr lang="en-US"/>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07799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8583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51398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17551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3560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19314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69957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97345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93410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049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DA4844-71FE-0049-B047-46F37D9E2830}" type="slidenum">
              <a:rPr lang="en-US"/>
              <a:pPr>
                <a:defRPr/>
              </a:pPr>
              <a:t>‹#›</a:t>
            </a:fld>
            <a:endParaRPr lang="en-US"/>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23416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2385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28182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447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30744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121019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9756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20804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41945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27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64867798-62FA-C24B-BD4D-0D674BD18436}" type="slidenum">
              <a:rPr lang="en-US"/>
              <a:pPr>
                <a:defRPr/>
              </a:pPr>
              <a:t>‹#›</a:t>
            </a:fld>
            <a:endParaRPr lang="en-US"/>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2724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06170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5/4/24</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13587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pPr/>
              <a:t>‹#›</a:t>
            </a:fld>
            <a:endParaRPr lang="en-US"/>
          </a:p>
        </p:txBody>
      </p:sp>
    </p:spTree>
    <p:extLst>
      <p:ext uri="{BB962C8B-B14F-4D97-AF65-F5344CB8AC3E}">
        <p14:creationId xmlns:p14="http://schemas.microsoft.com/office/powerpoint/2010/main" val="36464174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pPr/>
              <a:t>‹#›</a:t>
            </a:fld>
            <a:endParaRPr lang="en-US"/>
          </a:p>
        </p:txBody>
      </p:sp>
    </p:spTree>
    <p:extLst>
      <p:ext uri="{BB962C8B-B14F-4D97-AF65-F5344CB8AC3E}">
        <p14:creationId xmlns:p14="http://schemas.microsoft.com/office/powerpoint/2010/main" val="429338737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pPr/>
              <a:t>‹#›</a:t>
            </a:fld>
            <a:endParaRPr lang="en-US"/>
          </a:p>
        </p:txBody>
      </p:sp>
    </p:spTree>
    <p:extLst>
      <p:ext uri="{BB962C8B-B14F-4D97-AF65-F5344CB8AC3E}">
        <p14:creationId xmlns:p14="http://schemas.microsoft.com/office/powerpoint/2010/main" val="35140257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pPr/>
              <a:t>‹#›</a:t>
            </a:fld>
            <a:endParaRPr lang="en-US"/>
          </a:p>
        </p:txBody>
      </p:sp>
    </p:spTree>
    <p:extLst>
      <p:ext uri="{BB962C8B-B14F-4D97-AF65-F5344CB8AC3E}">
        <p14:creationId xmlns:p14="http://schemas.microsoft.com/office/powerpoint/2010/main" val="12338048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pPr/>
              <a:t>‹#›</a:t>
            </a:fld>
            <a:endParaRPr lang="en-US"/>
          </a:p>
        </p:txBody>
      </p:sp>
    </p:spTree>
    <p:extLst>
      <p:ext uri="{BB962C8B-B14F-4D97-AF65-F5344CB8AC3E}">
        <p14:creationId xmlns:p14="http://schemas.microsoft.com/office/powerpoint/2010/main" val="226420961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pPr/>
              <a:t>‹#›</a:t>
            </a:fld>
            <a:endParaRPr lang="en-US"/>
          </a:p>
        </p:txBody>
      </p:sp>
    </p:spTree>
    <p:extLst>
      <p:ext uri="{BB962C8B-B14F-4D97-AF65-F5344CB8AC3E}">
        <p14:creationId xmlns:p14="http://schemas.microsoft.com/office/powerpoint/2010/main" val="14433103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pPr/>
              <a:t>‹#›</a:t>
            </a:fld>
            <a:endParaRPr lang="en-US"/>
          </a:p>
        </p:txBody>
      </p:sp>
    </p:spTree>
    <p:extLst>
      <p:ext uri="{BB962C8B-B14F-4D97-AF65-F5344CB8AC3E}">
        <p14:creationId xmlns:p14="http://schemas.microsoft.com/office/powerpoint/2010/main" val="3343291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74ECAF8-93B1-5846-8525-C5C25C62CE46}" type="slidenum">
              <a:rPr lang="en-US"/>
              <a:pPr>
                <a:defRPr/>
              </a:pPr>
              <a:t>‹#›</a:t>
            </a:fld>
            <a:endParaRPr lang="en-US"/>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pPr/>
              <a:t>‹#›</a:t>
            </a:fld>
            <a:endParaRPr lang="en-US"/>
          </a:p>
        </p:txBody>
      </p:sp>
    </p:spTree>
    <p:extLst>
      <p:ext uri="{BB962C8B-B14F-4D97-AF65-F5344CB8AC3E}">
        <p14:creationId xmlns:p14="http://schemas.microsoft.com/office/powerpoint/2010/main" val="6060933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pPr/>
              <a:t>‹#›</a:t>
            </a:fld>
            <a:endParaRPr lang="en-US"/>
          </a:p>
        </p:txBody>
      </p:sp>
    </p:spTree>
    <p:extLst>
      <p:ext uri="{BB962C8B-B14F-4D97-AF65-F5344CB8AC3E}">
        <p14:creationId xmlns:p14="http://schemas.microsoft.com/office/powerpoint/2010/main" val="40840713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pPr/>
              <a:t>‹#›</a:t>
            </a:fld>
            <a:endParaRPr lang="en-US"/>
          </a:p>
        </p:txBody>
      </p:sp>
    </p:spTree>
    <p:extLst>
      <p:ext uri="{BB962C8B-B14F-4D97-AF65-F5344CB8AC3E}">
        <p14:creationId xmlns:p14="http://schemas.microsoft.com/office/powerpoint/2010/main" val="22729341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pPr/>
              <a:t>‹#›</a:t>
            </a:fld>
            <a:endParaRPr lang="en-US"/>
          </a:p>
        </p:txBody>
      </p:sp>
    </p:spTree>
    <p:extLst>
      <p:ext uri="{BB962C8B-B14F-4D97-AF65-F5344CB8AC3E}">
        <p14:creationId xmlns:p14="http://schemas.microsoft.com/office/powerpoint/2010/main" val="18621959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59779053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defTabSz="457200">
              <a:defRPr/>
            </a:lvl1pPr>
          </a:lstStyle>
          <a:p>
            <a:pPr>
              <a:defRPr/>
            </a:pPr>
            <a:endParaRPr lang="en-US"/>
          </a:p>
        </p:txBody>
      </p:sp>
      <p:sp>
        <p:nvSpPr>
          <p:cNvPr id="10"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11" name="Rectangle 11"/>
          <p:cNvSpPr>
            <a:spLocks noGrp="1" noChangeArrowheads="1"/>
          </p:cNvSpPr>
          <p:nvPr>
            <p:ph type="sldNum" sz="quarter" idx="12"/>
          </p:nvPr>
        </p:nvSpPr>
        <p:spPr/>
        <p:txBody>
          <a:bodyPr/>
          <a:lstStyle>
            <a:lvl1pPr defTabSz="457200">
              <a:defRPr/>
            </a:lvl1pPr>
          </a:lstStyle>
          <a:p>
            <a:pPr>
              <a:defRPr/>
            </a:pPr>
            <a:fld id="{7693456B-A965-3F40-80AA-ED6F3D45E004}" type="slidenum">
              <a:rPr lang="en-US"/>
              <a:pPr>
                <a:defRPr/>
              </a:pPr>
              <a:t>‹#›</a:t>
            </a:fld>
            <a:endParaRPr lang="en-US"/>
          </a:p>
        </p:txBody>
      </p:sp>
    </p:spTree>
    <p:extLst>
      <p:ext uri="{BB962C8B-B14F-4D97-AF65-F5344CB8AC3E}">
        <p14:creationId xmlns:p14="http://schemas.microsoft.com/office/powerpoint/2010/main" val="10502367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BEBB1B31-D688-8146-8A7F-1BAD3708F6BC}" type="slidenum">
              <a:rPr lang="en-US"/>
              <a:pPr>
                <a:defRPr/>
              </a:pPr>
              <a:t>‹#›</a:t>
            </a:fld>
            <a:endParaRPr lang="en-US"/>
          </a:p>
        </p:txBody>
      </p:sp>
    </p:spTree>
    <p:extLst>
      <p:ext uri="{BB962C8B-B14F-4D97-AF65-F5344CB8AC3E}">
        <p14:creationId xmlns:p14="http://schemas.microsoft.com/office/powerpoint/2010/main" val="21610321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03A71FBD-E776-F44F-A2C6-7BC75381E6D9}" type="slidenum">
              <a:rPr lang="en-US"/>
              <a:pPr>
                <a:defRPr/>
              </a:pPr>
              <a:t>‹#›</a:t>
            </a:fld>
            <a:endParaRPr lang="en-US"/>
          </a:p>
        </p:txBody>
      </p:sp>
    </p:spTree>
    <p:extLst>
      <p:ext uri="{BB962C8B-B14F-4D97-AF65-F5344CB8AC3E}">
        <p14:creationId xmlns:p14="http://schemas.microsoft.com/office/powerpoint/2010/main" val="67882950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73A214AC-427E-4F47-98FA-91BA4ACF2CDB}" type="slidenum">
              <a:rPr lang="en-US"/>
              <a:pPr>
                <a:defRPr/>
              </a:pPr>
              <a:t>‹#›</a:t>
            </a:fld>
            <a:endParaRPr lang="en-US"/>
          </a:p>
        </p:txBody>
      </p:sp>
    </p:spTree>
    <p:extLst>
      <p:ext uri="{BB962C8B-B14F-4D97-AF65-F5344CB8AC3E}">
        <p14:creationId xmlns:p14="http://schemas.microsoft.com/office/powerpoint/2010/main" val="15001788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defTabSz="457200">
              <a:defRPr/>
            </a:lvl1pPr>
          </a:lstStyle>
          <a:p>
            <a:pPr>
              <a:defRPr/>
            </a:pPr>
            <a:endParaRPr lang="en-US"/>
          </a:p>
        </p:txBody>
      </p:sp>
      <p:sp>
        <p:nvSpPr>
          <p:cNvPr id="8"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1"/>
          <p:cNvSpPr>
            <a:spLocks noGrp="1" noChangeArrowheads="1"/>
          </p:cNvSpPr>
          <p:nvPr>
            <p:ph type="sldNum" sz="quarter" idx="12"/>
          </p:nvPr>
        </p:nvSpPr>
        <p:spPr/>
        <p:txBody>
          <a:bodyPr/>
          <a:lstStyle>
            <a:lvl1pPr defTabSz="457200">
              <a:defRPr/>
            </a:lvl1pPr>
          </a:lstStyle>
          <a:p>
            <a:pPr>
              <a:defRPr/>
            </a:pPr>
            <a:fld id="{01830499-D8D2-4F46-A5E5-C4F23E6B0491}" type="slidenum">
              <a:rPr lang="en-US"/>
              <a:pPr>
                <a:defRPr/>
              </a:pPr>
              <a:t>‹#›</a:t>
            </a:fld>
            <a:endParaRPr lang="en-US"/>
          </a:p>
        </p:txBody>
      </p:sp>
    </p:spTree>
    <p:extLst>
      <p:ext uri="{BB962C8B-B14F-4D97-AF65-F5344CB8AC3E}">
        <p14:creationId xmlns:p14="http://schemas.microsoft.com/office/powerpoint/2010/main" val="1704430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CD0A6FD-27DE-EC43-8B43-C2D86FAB2CFF}" type="slidenum">
              <a:rPr lang="en-US"/>
              <a:pPr>
                <a:defRPr/>
              </a:pPr>
              <a:t>‹#›</a:t>
            </a:fld>
            <a:endParaRPr lang="en-US"/>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defTabSz="457200">
              <a:defRPr/>
            </a:lvl1pPr>
          </a:lstStyle>
          <a:p>
            <a:pPr>
              <a:defRPr/>
            </a:pPr>
            <a:endParaRPr lang="en-US"/>
          </a:p>
        </p:txBody>
      </p:sp>
      <p:sp>
        <p:nvSpPr>
          <p:cNvPr id="4"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1"/>
          <p:cNvSpPr>
            <a:spLocks noGrp="1" noChangeArrowheads="1"/>
          </p:cNvSpPr>
          <p:nvPr>
            <p:ph type="sldNum" sz="quarter" idx="12"/>
          </p:nvPr>
        </p:nvSpPr>
        <p:spPr/>
        <p:txBody>
          <a:bodyPr/>
          <a:lstStyle>
            <a:lvl1pPr defTabSz="457200">
              <a:defRPr/>
            </a:lvl1pPr>
          </a:lstStyle>
          <a:p>
            <a:pPr>
              <a:defRPr/>
            </a:pPr>
            <a:fld id="{7C147D6F-35E4-DD4C-A3A5-59C2B5251082}" type="slidenum">
              <a:rPr lang="en-US"/>
              <a:pPr>
                <a:defRPr/>
              </a:pPr>
              <a:t>‹#›</a:t>
            </a:fld>
            <a:endParaRPr lang="en-US"/>
          </a:p>
        </p:txBody>
      </p:sp>
    </p:spTree>
    <p:extLst>
      <p:ext uri="{BB962C8B-B14F-4D97-AF65-F5344CB8AC3E}">
        <p14:creationId xmlns:p14="http://schemas.microsoft.com/office/powerpoint/2010/main" val="50762824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457200">
              <a:defRPr/>
            </a:lvl1pPr>
          </a:lstStyle>
          <a:p>
            <a:pPr>
              <a:defRPr/>
            </a:pPr>
            <a:endParaRPr lang="en-US"/>
          </a:p>
        </p:txBody>
      </p:sp>
      <p:sp>
        <p:nvSpPr>
          <p:cNvPr id="3"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1"/>
          <p:cNvSpPr>
            <a:spLocks noGrp="1" noChangeArrowheads="1"/>
          </p:cNvSpPr>
          <p:nvPr>
            <p:ph type="sldNum" sz="quarter" idx="12"/>
          </p:nvPr>
        </p:nvSpPr>
        <p:spPr/>
        <p:txBody>
          <a:bodyPr/>
          <a:lstStyle>
            <a:lvl1pPr defTabSz="457200">
              <a:defRPr/>
            </a:lvl1pPr>
          </a:lstStyle>
          <a:p>
            <a:pPr>
              <a:defRPr/>
            </a:pPr>
            <a:fld id="{66A0C73A-5087-AE49-853E-55246C6E4CEA}" type="slidenum">
              <a:rPr lang="en-US"/>
              <a:pPr>
                <a:defRPr/>
              </a:pPr>
              <a:t>‹#›</a:t>
            </a:fld>
            <a:endParaRPr lang="en-US"/>
          </a:p>
        </p:txBody>
      </p:sp>
    </p:spTree>
    <p:extLst>
      <p:ext uri="{BB962C8B-B14F-4D97-AF65-F5344CB8AC3E}">
        <p14:creationId xmlns:p14="http://schemas.microsoft.com/office/powerpoint/2010/main" val="29700029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C63B3A7E-D403-8D4A-9AD2-8411060B54CA}" type="slidenum">
              <a:rPr lang="en-US"/>
              <a:pPr>
                <a:defRPr/>
              </a:pPr>
              <a:t>‹#›</a:t>
            </a:fld>
            <a:endParaRPr lang="en-US"/>
          </a:p>
        </p:txBody>
      </p:sp>
    </p:spTree>
    <p:extLst>
      <p:ext uri="{BB962C8B-B14F-4D97-AF65-F5344CB8AC3E}">
        <p14:creationId xmlns:p14="http://schemas.microsoft.com/office/powerpoint/2010/main" val="31953717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defTabSz="457200">
              <a:defRPr/>
            </a:lvl1pPr>
          </a:lstStyle>
          <a:p>
            <a:pPr>
              <a:defRPr/>
            </a:pPr>
            <a:endParaRPr lang="en-US"/>
          </a:p>
        </p:txBody>
      </p:sp>
      <p:sp>
        <p:nvSpPr>
          <p:cNvPr id="6"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1"/>
          <p:cNvSpPr>
            <a:spLocks noGrp="1" noChangeArrowheads="1"/>
          </p:cNvSpPr>
          <p:nvPr>
            <p:ph type="sldNum" sz="quarter" idx="12"/>
          </p:nvPr>
        </p:nvSpPr>
        <p:spPr/>
        <p:txBody>
          <a:bodyPr/>
          <a:lstStyle>
            <a:lvl1pPr defTabSz="457200">
              <a:defRPr/>
            </a:lvl1pPr>
          </a:lstStyle>
          <a:p>
            <a:pPr>
              <a:defRPr/>
            </a:pPr>
            <a:fld id="{48E5A141-0E1E-7243-BAAB-F34C2CE2A43D}" type="slidenum">
              <a:rPr lang="en-US"/>
              <a:pPr>
                <a:defRPr/>
              </a:pPr>
              <a:t>‹#›</a:t>
            </a:fld>
            <a:endParaRPr lang="en-US"/>
          </a:p>
        </p:txBody>
      </p:sp>
    </p:spTree>
    <p:extLst>
      <p:ext uri="{BB962C8B-B14F-4D97-AF65-F5344CB8AC3E}">
        <p14:creationId xmlns:p14="http://schemas.microsoft.com/office/powerpoint/2010/main" val="293611647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98AD5AE0-61C5-A549-AB36-BC913F850F84}" type="slidenum">
              <a:rPr lang="en-US"/>
              <a:pPr>
                <a:defRPr/>
              </a:pPr>
              <a:t>‹#›</a:t>
            </a:fld>
            <a:endParaRPr lang="en-US"/>
          </a:p>
        </p:txBody>
      </p:sp>
    </p:spTree>
    <p:extLst>
      <p:ext uri="{BB962C8B-B14F-4D97-AF65-F5344CB8AC3E}">
        <p14:creationId xmlns:p14="http://schemas.microsoft.com/office/powerpoint/2010/main" val="14989484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A0CABF77-EC1E-B740-B874-60A9B2A66FB8}" type="slidenum">
              <a:rPr lang="en-US"/>
              <a:pPr>
                <a:defRPr/>
              </a:pPr>
              <a:t>‹#›</a:t>
            </a:fld>
            <a:endParaRPr lang="en-US"/>
          </a:p>
        </p:txBody>
      </p:sp>
    </p:spTree>
    <p:extLst>
      <p:ext uri="{BB962C8B-B14F-4D97-AF65-F5344CB8AC3E}">
        <p14:creationId xmlns:p14="http://schemas.microsoft.com/office/powerpoint/2010/main" val="3777460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defTabSz="457200">
              <a:defRPr/>
            </a:lvl1pPr>
          </a:lstStyle>
          <a:p>
            <a:pPr>
              <a:defRPr/>
            </a:pPr>
            <a:endParaRPr lang="en-US"/>
          </a:p>
        </p:txBody>
      </p:sp>
      <p:sp>
        <p:nvSpPr>
          <p:cNvPr id="5" name="Rectangle 10"/>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1"/>
          <p:cNvSpPr>
            <a:spLocks noGrp="1" noChangeArrowheads="1"/>
          </p:cNvSpPr>
          <p:nvPr>
            <p:ph type="sldNum" sz="quarter" idx="12"/>
          </p:nvPr>
        </p:nvSpPr>
        <p:spPr/>
        <p:txBody>
          <a:bodyPr/>
          <a:lstStyle>
            <a:lvl1pPr defTabSz="457200">
              <a:defRPr/>
            </a:lvl1pPr>
          </a:lstStyle>
          <a:p>
            <a:pPr>
              <a:defRPr/>
            </a:pPr>
            <a:fld id="{2D75979E-8B02-2C44-8510-092DDD373073}" type="slidenum">
              <a:rPr lang="en-US"/>
              <a:pPr>
                <a:defRPr/>
              </a:pPr>
              <a:t>‹#›</a:t>
            </a:fld>
            <a:endParaRPr lang="en-US"/>
          </a:p>
        </p:txBody>
      </p:sp>
    </p:spTree>
    <p:extLst>
      <p:ext uri="{BB962C8B-B14F-4D97-AF65-F5344CB8AC3E}">
        <p14:creationId xmlns:p14="http://schemas.microsoft.com/office/powerpoint/2010/main" val="16345244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fontAlgn="auto">
              <a:spcBef>
                <a:spcPts val="0"/>
              </a:spcBef>
              <a:spcAft>
                <a:spcPts val="0"/>
              </a:spcAft>
              <a:defRPr>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fontAlgn="auto">
              <a:spcBef>
                <a:spcPts val="0"/>
              </a:spcBef>
              <a:spcAft>
                <a:spcPts val="0"/>
              </a:spcAft>
              <a:defRPr>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a:defRPr/>
            </a:lvl1pPr>
          </a:lstStyle>
          <a:p>
            <a:pPr>
              <a:defRPr/>
            </a:pPr>
            <a:fld id="{9FA830A6-D475-484F-A0CD-EBDFD338F424}" type="slidenum">
              <a:rPr lang="en-US"/>
              <a:pPr>
                <a:defRPr/>
              </a:pPr>
              <a:t>‹#›</a:t>
            </a:fld>
            <a:endParaRPr lang="en-US"/>
          </a:p>
        </p:txBody>
      </p:sp>
    </p:spTree>
    <p:extLst>
      <p:ext uri="{BB962C8B-B14F-4D97-AF65-F5344CB8AC3E}">
        <p14:creationId xmlns:p14="http://schemas.microsoft.com/office/powerpoint/2010/main" val="26225078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715E91-28F7-DE4C-A870-F6EFEDB40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7529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47E272-23EC-8C4A-9FBE-9E9C797956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40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D6DA9A3-E5C1-A548-B2B5-2CA253B19CED}" type="slidenum">
              <a:rPr lang="en-US"/>
              <a:pPr>
                <a:defRPr/>
              </a:pPr>
              <a:t>‹#›</a:t>
            </a:fld>
            <a:endParaRPr lang="en-US"/>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5D011-F69A-6A40-AE74-624EA47636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6577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D95E653-EEF0-104A-BAD0-576471E82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44410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DB3E245-F004-0145-9587-76063099F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72248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FF1AFE8-ED02-5348-A4EB-CC1A6D9A3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33447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E2C6A12-3F5F-E949-B2F7-2D4F3EA68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0476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F9F00F-BA24-5148-BE7F-DFDCC283D1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53923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D7DED5-79F2-1D49-9B56-440C701AE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60492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373C99-8767-1147-8D32-A242C9AFC2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4753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C0253B-0A2F-7647-918A-C6F345B94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1171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04/05/2024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101534150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228ABE7-ED01-E14C-AF95-29B964AF6B59}" type="slidenum">
              <a:rPr lang="en-US"/>
              <a:pPr>
                <a:defRPr/>
              </a:pPr>
              <a:t>‹#›</a:t>
            </a:fld>
            <a:endParaRPr lang="en-US"/>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04/05/2024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38373727"/>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04/05/2024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201327960"/>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04/05/2024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744162758"/>
      </p:ext>
    </p:extLst>
  </p:cSld>
  <p:clrMapOvr>
    <a:masterClrMapping/>
  </p:clrMapOvr>
  <p:transition spd="med">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04/05/2024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4141362279"/>
      </p:ext>
    </p:extLst>
  </p:cSld>
  <p:clrMapOvr>
    <a:masterClrMapping/>
  </p:clrMapOvr>
  <p:transition spd="med">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04/05/2024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282016457"/>
      </p:ext>
    </p:extLst>
  </p:cSld>
  <p:clrMapOvr>
    <a:masterClrMapping/>
  </p:clrMapOvr>
  <p:transition spd="med">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04/05/2024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2377007202"/>
      </p:ext>
    </p:extLst>
  </p:cSld>
  <p:clrMapOvr>
    <a:masterClrMapping/>
  </p:clrMapOvr>
  <p:transition spd="med">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04/05/2024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4193296869"/>
      </p:ext>
    </p:extLst>
  </p:cSld>
  <p:clrMapOvr>
    <a:masterClrMapping/>
  </p:clrMapOvr>
  <p:transition spd="med">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6530"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6531"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6532"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buFontTx/>
              <a:buNone/>
            </a:pPr>
            <a:endParaRPr lang="en-US"/>
          </a:p>
        </p:txBody>
      </p:sp>
      <p:sp>
        <p:nvSpPr>
          <p:cNvPr id="406533" name="Rectangle 5"/>
          <p:cNvSpPr>
            <a:spLocks noGrp="1" noChangeArrowheads="1"/>
          </p:cNvSpPr>
          <p:nvPr>
            <p:ph type="ctrTitle"/>
          </p:nvPr>
        </p:nvSpPr>
        <p:spPr>
          <a:xfrm>
            <a:off x="914400" y="1828800"/>
            <a:ext cx="7772400" cy="1143000"/>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sz="4800"/>
            </a:lvl1pPr>
          </a:lstStyle>
          <a:p>
            <a:pPr lvl="0"/>
            <a:r>
              <a:rPr lang="en-US" noProof="0"/>
              <a:t>Click to edit Master title style</a:t>
            </a:r>
          </a:p>
        </p:txBody>
      </p:sp>
      <p:sp>
        <p:nvSpPr>
          <p:cNvPr id="406534"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31325086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3182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9189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0F5B2FC-A500-2C4F-83D4-0EBFF9ADFD71}" type="slidenum">
              <a:rPr lang="en-US"/>
              <a:pPr>
                <a:defRPr/>
              </a:pPr>
              <a:t>‹#›</a:t>
            </a:fld>
            <a:endParaRPr lang="en-US"/>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2860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1398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1626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28683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33926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2713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839405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34284152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09600"/>
            <a:ext cx="18859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55054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0" y="6096000"/>
            <a:ext cx="4343400" cy="534988"/>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7157036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24238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ＭＳ Ｐゴシック" charset="0"/>
              </a:defRPr>
            </a:lvl1pPr>
          </a:lstStyle>
          <a:p>
            <a:pPr>
              <a:defRPr/>
            </a:pPr>
            <a:fld id="{F42725BA-DE48-B740-9E1E-2CE9D0816539}" type="slidenum">
              <a:rPr lang="en-US"/>
              <a:pPr>
                <a:defRPr/>
              </a:pPr>
              <a:t>‹#›</a:t>
            </a:fld>
            <a:endParaRPr lang="en-US"/>
          </a:p>
        </p:txBody>
      </p:sp>
    </p:spTree>
    <p:extLst>
      <p:ext uri="{BB962C8B-B14F-4D97-AF65-F5344CB8AC3E}">
        <p14:creationId xmlns:p14="http://schemas.microsoft.com/office/powerpoint/2010/main" val="1521890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E46E4E46-7FD6-B74C-8D11-FD835B0A2D3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fld id="{89457F10-7020-3B44-BD3B-BDBA321735FD}" type="datetime1">
              <a:rPr lang="en-US"/>
              <a:pPr>
                <a:defRPr/>
              </a:pPr>
              <a:t>5/4/24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smtClean="0"/>
            </a:lvl1pPr>
          </a:lstStyle>
          <a:p>
            <a:pPr>
              <a:defRPr/>
            </a:pPr>
            <a:fld id="{FA077D48-DFE4-B04A-A621-1FA071D3B0F2}" type="slidenum">
              <a:rPr lang="en-US"/>
              <a:pPr>
                <a:defRPr/>
              </a:pPr>
              <a:t>‹#›</a:t>
            </a:fld>
            <a:endParaRPr lang="en-US"/>
          </a:p>
        </p:txBody>
      </p:sp>
    </p:spTree>
    <p:extLst>
      <p:ext uri="{BB962C8B-B14F-4D97-AF65-F5344CB8AC3E}">
        <p14:creationId xmlns:p14="http://schemas.microsoft.com/office/powerpoint/2010/main" val="212581005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Tree>
    <p:extLst>
      <p:ext uri="{BB962C8B-B14F-4D97-AF65-F5344CB8AC3E}">
        <p14:creationId xmlns:p14="http://schemas.microsoft.com/office/powerpoint/2010/main" val="25958504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26289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Tree>
    <p:extLst>
      <p:ext uri="{BB962C8B-B14F-4D97-AF65-F5344CB8AC3E}">
        <p14:creationId xmlns:p14="http://schemas.microsoft.com/office/powerpoint/2010/main" val="28401628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70732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4021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485620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624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412111106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Tree>
    <p:extLst>
      <p:ext uri="{BB962C8B-B14F-4D97-AF65-F5344CB8AC3E}">
        <p14:creationId xmlns:p14="http://schemas.microsoft.com/office/powerpoint/2010/main" val="765257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4F48EF9-0700-3746-A1EF-ABC6ACC85F0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7379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9023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030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310161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27258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0267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70844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78983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058492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7980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E1BA7BB-779B-8B49-9F75-0AA14172CA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97249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879264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567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404039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1483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584469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073320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11839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0931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3365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563586E-B522-9A47-A003-73E3BA764A7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4699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4958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610757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1581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pitchFamily="49" charset="-128"/>
                <a:cs typeface="MS Gothic" pitchFamily="49" charset="-128"/>
              </a:defRPr>
            </a:lvl1pPr>
          </a:lstStyle>
          <a:p>
            <a:pPr defTabSz="457200">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Times New Roman" charset="0"/>
                <a:ea typeface="MS Gothic" charset="0"/>
                <a:cs typeface="MS Gothic" charset="0"/>
              </a:defRPr>
            </a:lvl1pPr>
          </a:lstStyle>
          <a:p>
            <a:pPr defTabSz="457200">
              <a:defRPr/>
            </a:pPr>
            <a:fld id="{BB949F63-333E-2F4E-B8DD-C43CF5671ECB}" type="slidenum">
              <a:rPr lang="en-US"/>
              <a:pPr defTabSz="457200">
                <a:defRPr/>
              </a:pPr>
              <a:t>‹#›</a:t>
            </a:fld>
            <a:endParaRPr lang="en-US"/>
          </a:p>
        </p:txBody>
      </p:sp>
    </p:spTree>
    <p:extLst>
      <p:ext uri="{BB962C8B-B14F-4D97-AF65-F5344CB8AC3E}">
        <p14:creationId xmlns:p14="http://schemas.microsoft.com/office/powerpoint/2010/main" val="250914089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a typeface="ＭＳ Ｐゴシック"/>
              <a:cs typeface="ＭＳ Ｐゴシック"/>
            </a:endParaRPr>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265295498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3" name="Rectangle 1036"/>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latin typeface="Arial"/>
            </a:endParaRPr>
          </a:p>
        </p:txBody>
      </p:sp>
      <p:sp>
        <p:nvSpPr>
          <p:cNvPr id="4" name="Rectangle 1037"/>
          <p:cNvSpPr>
            <a:spLocks noGrp="1" noChangeArrowheads="1"/>
          </p:cNvSpPr>
          <p:nvPr>
            <p:ph type="sldNum" sz="quarter" idx="12"/>
          </p:nvPr>
        </p:nvSpPr>
        <p:spPr/>
        <p:txBody>
          <a:bodyPr/>
          <a:lstStyle>
            <a:lvl1pPr>
              <a:defRPr/>
            </a:lvl1pPr>
          </a:lstStyle>
          <a:p>
            <a:pPr>
              <a:defRPr/>
            </a:pPr>
            <a:fld id="{07C60A8C-E84E-574F-9738-3EC4A83D396F}" type="slidenum">
              <a:rPr lang="en-US"/>
              <a:pPr>
                <a:defRPr/>
              </a:pPr>
              <a:t>‹#›</a:t>
            </a:fld>
            <a:endParaRPr lang="en-US"/>
          </a:p>
        </p:txBody>
      </p:sp>
    </p:spTree>
    <p:extLst>
      <p:ext uri="{BB962C8B-B14F-4D97-AF65-F5344CB8AC3E}">
        <p14:creationId xmlns:p14="http://schemas.microsoft.com/office/powerpoint/2010/main" val="32272793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pPr>
                <a:defRPr/>
              </a:pPr>
              <a:t>‹#›</a:t>
            </a:fld>
            <a:endParaRPr lang="en-US"/>
          </a:p>
        </p:txBody>
      </p:sp>
    </p:spTree>
    <p:extLst>
      <p:ext uri="{BB962C8B-B14F-4D97-AF65-F5344CB8AC3E}">
        <p14:creationId xmlns:p14="http://schemas.microsoft.com/office/powerpoint/2010/main" val="104969980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pPr>
                <a:defRPr/>
              </a:pPr>
              <a:t>‹#›</a:t>
            </a:fld>
            <a:endParaRPr lang="en-US"/>
          </a:p>
        </p:txBody>
      </p:sp>
    </p:spTree>
    <p:extLst>
      <p:ext uri="{BB962C8B-B14F-4D97-AF65-F5344CB8AC3E}">
        <p14:creationId xmlns:p14="http://schemas.microsoft.com/office/powerpoint/2010/main" val="17333146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pPr>
                <a:defRPr/>
              </a:pPr>
              <a:t>‹#›</a:t>
            </a:fld>
            <a:endParaRPr lang="en-US"/>
          </a:p>
        </p:txBody>
      </p:sp>
    </p:spTree>
    <p:extLst>
      <p:ext uri="{BB962C8B-B14F-4D97-AF65-F5344CB8AC3E}">
        <p14:creationId xmlns:p14="http://schemas.microsoft.com/office/powerpoint/2010/main" val="379410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4636978-BA00-1B43-8ABF-AABAFE49F2A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pPr>
                <a:defRPr/>
              </a:pPr>
              <a:t>‹#›</a:t>
            </a:fld>
            <a:endParaRPr lang="en-US"/>
          </a:p>
        </p:txBody>
      </p:sp>
    </p:spTree>
    <p:extLst>
      <p:ext uri="{BB962C8B-B14F-4D97-AF65-F5344CB8AC3E}">
        <p14:creationId xmlns:p14="http://schemas.microsoft.com/office/powerpoint/2010/main" val="9462196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pPr>
                <a:defRPr/>
              </a:pPr>
              <a:t>‹#›</a:t>
            </a:fld>
            <a:endParaRPr lang="en-US"/>
          </a:p>
        </p:txBody>
      </p:sp>
    </p:spTree>
    <p:extLst>
      <p:ext uri="{BB962C8B-B14F-4D97-AF65-F5344CB8AC3E}">
        <p14:creationId xmlns:p14="http://schemas.microsoft.com/office/powerpoint/2010/main" val="309962260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pPr>
                <a:defRPr/>
              </a:pPr>
              <a:t>‹#›</a:t>
            </a:fld>
            <a:endParaRPr lang="en-US"/>
          </a:p>
        </p:txBody>
      </p:sp>
    </p:spTree>
    <p:extLst>
      <p:ext uri="{BB962C8B-B14F-4D97-AF65-F5344CB8AC3E}">
        <p14:creationId xmlns:p14="http://schemas.microsoft.com/office/powerpoint/2010/main" val="16277215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pPr>
                <a:defRPr/>
              </a:pPr>
              <a:t>‹#›</a:t>
            </a:fld>
            <a:endParaRPr lang="en-US"/>
          </a:p>
        </p:txBody>
      </p:sp>
    </p:spTree>
    <p:extLst>
      <p:ext uri="{BB962C8B-B14F-4D97-AF65-F5344CB8AC3E}">
        <p14:creationId xmlns:p14="http://schemas.microsoft.com/office/powerpoint/2010/main" val="102581859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pPr>
                <a:defRPr/>
              </a:pPr>
              <a:t>‹#›</a:t>
            </a:fld>
            <a:endParaRPr lang="en-US"/>
          </a:p>
        </p:txBody>
      </p:sp>
    </p:spTree>
    <p:extLst>
      <p:ext uri="{BB962C8B-B14F-4D97-AF65-F5344CB8AC3E}">
        <p14:creationId xmlns:p14="http://schemas.microsoft.com/office/powerpoint/2010/main" val="41409958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pPr>
                <a:defRPr/>
              </a:pPr>
              <a:t>‹#›</a:t>
            </a:fld>
            <a:endParaRPr lang="en-US"/>
          </a:p>
        </p:txBody>
      </p:sp>
    </p:spTree>
    <p:extLst>
      <p:ext uri="{BB962C8B-B14F-4D97-AF65-F5344CB8AC3E}">
        <p14:creationId xmlns:p14="http://schemas.microsoft.com/office/powerpoint/2010/main" val="304638920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pPr>
                <a:defRPr/>
              </a:pPr>
              <a:t>‹#›</a:t>
            </a:fld>
            <a:endParaRPr lang="en-US"/>
          </a:p>
        </p:txBody>
      </p:sp>
    </p:spTree>
    <p:extLst>
      <p:ext uri="{BB962C8B-B14F-4D97-AF65-F5344CB8AC3E}">
        <p14:creationId xmlns:p14="http://schemas.microsoft.com/office/powerpoint/2010/main" val="200523773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pPr>
                <a:defRPr/>
              </a:pPr>
              <a:t>‹#›</a:t>
            </a:fld>
            <a:endParaRPr lang="en-US"/>
          </a:p>
        </p:txBody>
      </p:sp>
    </p:spTree>
    <p:extLst>
      <p:ext uri="{BB962C8B-B14F-4D97-AF65-F5344CB8AC3E}">
        <p14:creationId xmlns:p14="http://schemas.microsoft.com/office/powerpoint/2010/main" val="42447183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45453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5461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12A5DF6-DE2A-6E47-A003-2D6F6E83D86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68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05399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152147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39741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139236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754143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042113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155727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872470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895536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B99B925-47E3-F148-92B9-F332CB59FD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405767757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16403878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02071572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26815836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86066690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05753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86137707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71415826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44438744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289484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C557563-BCE5-B740-840B-3554EA18164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5/4/24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160101373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5/4/24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119160051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5/4/24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230709248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5/4/24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122813058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5/4/24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321413407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5/4/24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21436442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5/4/24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40566357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5/4/24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371528573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5/4/24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256182975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5/4/24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712877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16E8BC-496E-D042-B988-01E233E125D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5/4/24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11809707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427104707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F92CC056-ED2A-6F47-BFF8-03374AF2A912}" type="slidenum">
              <a:rPr lang="en-GB"/>
              <a:pPr>
                <a:defRPr/>
              </a:pPr>
              <a:t>‹#›</a:t>
            </a:fld>
            <a:endParaRPr lang="en-GB"/>
          </a:p>
        </p:txBody>
      </p:sp>
    </p:spTree>
    <p:extLst>
      <p:ext uri="{BB962C8B-B14F-4D97-AF65-F5344CB8AC3E}">
        <p14:creationId xmlns:p14="http://schemas.microsoft.com/office/powerpoint/2010/main" val="215923640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A1543-462F-2D45-8E56-754230938964}" type="slidenum">
              <a:rPr lang="en-US"/>
              <a:pPr>
                <a:defRPr/>
              </a:pPr>
              <a:t>‹#›</a:t>
            </a:fld>
            <a:endParaRPr lang="en-US"/>
          </a:p>
        </p:txBody>
      </p:sp>
    </p:spTree>
    <p:extLst>
      <p:ext uri="{BB962C8B-B14F-4D97-AF65-F5344CB8AC3E}">
        <p14:creationId xmlns:p14="http://schemas.microsoft.com/office/powerpoint/2010/main" val="41738990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EB6F9D-B02C-6C4C-AF45-6FA8ADE81A52}" type="slidenum">
              <a:rPr lang="en-US"/>
              <a:pPr>
                <a:defRPr/>
              </a:pPr>
              <a:t>‹#›</a:t>
            </a:fld>
            <a:endParaRPr lang="en-US"/>
          </a:p>
        </p:txBody>
      </p:sp>
    </p:spTree>
    <p:extLst>
      <p:ext uri="{BB962C8B-B14F-4D97-AF65-F5344CB8AC3E}">
        <p14:creationId xmlns:p14="http://schemas.microsoft.com/office/powerpoint/2010/main" val="394456650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131736-1D08-124E-AC5F-A3386CA8A75D}" type="slidenum">
              <a:rPr lang="en-US"/>
              <a:pPr>
                <a:defRPr/>
              </a:pPr>
              <a:t>‹#›</a:t>
            </a:fld>
            <a:endParaRPr lang="en-US"/>
          </a:p>
        </p:txBody>
      </p:sp>
    </p:spTree>
    <p:extLst>
      <p:ext uri="{BB962C8B-B14F-4D97-AF65-F5344CB8AC3E}">
        <p14:creationId xmlns:p14="http://schemas.microsoft.com/office/powerpoint/2010/main" val="31899051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B0F525-9CAA-DF4B-97C2-B85A65F69FC3}" type="slidenum">
              <a:rPr lang="en-US"/>
              <a:pPr>
                <a:defRPr/>
              </a:pPr>
              <a:t>‹#›</a:t>
            </a:fld>
            <a:endParaRPr lang="en-US"/>
          </a:p>
        </p:txBody>
      </p:sp>
    </p:spTree>
    <p:extLst>
      <p:ext uri="{BB962C8B-B14F-4D97-AF65-F5344CB8AC3E}">
        <p14:creationId xmlns:p14="http://schemas.microsoft.com/office/powerpoint/2010/main" val="273382044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D4A66B-F017-F245-8B0B-C75BBE933BA0}" type="slidenum">
              <a:rPr lang="en-US"/>
              <a:pPr>
                <a:defRPr/>
              </a:pPr>
              <a:t>‹#›</a:t>
            </a:fld>
            <a:endParaRPr lang="en-US"/>
          </a:p>
        </p:txBody>
      </p:sp>
    </p:spTree>
    <p:extLst>
      <p:ext uri="{BB962C8B-B14F-4D97-AF65-F5344CB8AC3E}">
        <p14:creationId xmlns:p14="http://schemas.microsoft.com/office/powerpoint/2010/main" val="326585421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B31B50-1E73-D547-B79C-BAC104936FA0}" type="slidenum">
              <a:rPr lang="en-US"/>
              <a:pPr>
                <a:defRPr/>
              </a:pPr>
              <a:t>‹#›</a:t>
            </a:fld>
            <a:endParaRPr lang="en-US"/>
          </a:p>
        </p:txBody>
      </p:sp>
    </p:spTree>
    <p:extLst>
      <p:ext uri="{BB962C8B-B14F-4D97-AF65-F5344CB8AC3E}">
        <p14:creationId xmlns:p14="http://schemas.microsoft.com/office/powerpoint/2010/main" val="423539416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084925-E6AA-0D4C-BBE8-C9BF295EABA7}" type="slidenum">
              <a:rPr lang="en-US"/>
              <a:pPr>
                <a:defRPr/>
              </a:pPr>
              <a:t>‹#›</a:t>
            </a:fld>
            <a:endParaRPr lang="en-US"/>
          </a:p>
        </p:txBody>
      </p:sp>
    </p:spTree>
    <p:extLst>
      <p:ext uri="{BB962C8B-B14F-4D97-AF65-F5344CB8AC3E}">
        <p14:creationId xmlns:p14="http://schemas.microsoft.com/office/powerpoint/2010/main" val="3889327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C58B90E-E3CC-AF47-9489-5535A5D0C96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BB2EB5-B953-C34A-A53B-599B42D56D14}" type="slidenum">
              <a:rPr lang="en-US"/>
              <a:pPr>
                <a:defRPr/>
              </a:pPr>
              <a:t>‹#›</a:t>
            </a:fld>
            <a:endParaRPr lang="en-US"/>
          </a:p>
        </p:txBody>
      </p:sp>
    </p:spTree>
    <p:extLst>
      <p:ext uri="{BB962C8B-B14F-4D97-AF65-F5344CB8AC3E}">
        <p14:creationId xmlns:p14="http://schemas.microsoft.com/office/powerpoint/2010/main" val="365512695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FE7BE6-B580-FD4D-BA71-933263BDE347}" type="slidenum">
              <a:rPr lang="en-US"/>
              <a:pPr>
                <a:defRPr/>
              </a:pPr>
              <a:t>‹#›</a:t>
            </a:fld>
            <a:endParaRPr lang="en-US"/>
          </a:p>
        </p:txBody>
      </p:sp>
    </p:spTree>
    <p:extLst>
      <p:ext uri="{BB962C8B-B14F-4D97-AF65-F5344CB8AC3E}">
        <p14:creationId xmlns:p14="http://schemas.microsoft.com/office/powerpoint/2010/main" val="216105676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9F6CD-48F7-A040-874F-8293F0E356E2}" type="slidenum">
              <a:rPr lang="en-US"/>
              <a:pPr>
                <a:defRPr/>
              </a:pPr>
              <a:t>‹#›</a:t>
            </a:fld>
            <a:endParaRPr lang="en-US"/>
          </a:p>
        </p:txBody>
      </p:sp>
    </p:spTree>
    <p:extLst>
      <p:ext uri="{BB962C8B-B14F-4D97-AF65-F5344CB8AC3E}">
        <p14:creationId xmlns:p14="http://schemas.microsoft.com/office/powerpoint/2010/main" val="15286918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1CCE70-982D-284C-B4BC-0675C04C1998}" type="slidenum">
              <a:rPr lang="en-US"/>
              <a:pPr>
                <a:defRPr/>
              </a:pPr>
              <a:t>‹#›</a:t>
            </a:fld>
            <a:endParaRPr lang="en-US"/>
          </a:p>
        </p:txBody>
      </p:sp>
    </p:spTree>
    <p:extLst>
      <p:ext uri="{BB962C8B-B14F-4D97-AF65-F5344CB8AC3E}">
        <p14:creationId xmlns:p14="http://schemas.microsoft.com/office/powerpoint/2010/main" val="230965543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B005D6C-6428-6B4F-A1FA-6EDAE95945A4}" type="slidenum">
              <a:rPr lang="en-US"/>
              <a:pPr>
                <a:defRPr/>
              </a:pPr>
              <a:t>‹#›</a:t>
            </a:fld>
            <a:endParaRPr lang="en-US"/>
          </a:p>
        </p:txBody>
      </p:sp>
    </p:spTree>
    <p:extLst>
      <p:ext uri="{BB962C8B-B14F-4D97-AF65-F5344CB8AC3E}">
        <p14:creationId xmlns:p14="http://schemas.microsoft.com/office/powerpoint/2010/main" val="89907662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C7390D-2922-BA49-BC2E-DA2FB5DAEF7A}" type="slidenum">
              <a:rPr lang="en-US"/>
              <a:pPr>
                <a:defRPr/>
              </a:pPr>
              <a:t>‹#›</a:t>
            </a:fld>
            <a:endParaRPr lang="en-US"/>
          </a:p>
        </p:txBody>
      </p:sp>
    </p:spTree>
    <p:extLst>
      <p:ext uri="{BB962C8B-B14F-4D97-AF65-F5344CB8AC3E}">
        <p14:creationId xmlns:p14="http://schemas.microsoft.com/office/powerpoint/2010/main" val="240616584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02790431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304503152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299200140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2964097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11BEDAF-DCB1-E146-A0D1-878B2244A5F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24189812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8510318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32301767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412470812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17060518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294276882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33274808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162960339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14786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2A5D07-F779-E94F-AB73-D82864CE4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0A16D3-9689-F943-9295-6DDA56D069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14FBF3-40BF-7043-88E7-484105007510}"/>
              </a:ext>
            </a:extLst>
          </p:cNvPr>
          <p:cNvSpPr>
            <a:spLocks noGrp="1" noChangeArrowheads="1"/>
          </p:cNvSpPr>
          <p:nvPr>
            <p:ph type="sldNum" sz="quarter" idx="12"/>
          </p:nvPr>
        </p:nvSpPr>
        <p:spPr>
          <a:ln/>
        </p:spPr>
        <p:txBody>
          <a:bodyPr/>
          <a:lstStyle>
            <a:lvl1pPr>
              <a:defRPr/>
            </a:lvl1pPr>
          </a:lstStyle>
          <a:p>
            <a:fld id="{421CCE74-EAFC-EB47-81E5-DEF96366EB57}" type="slidenum">
              <a:rPr lang="en-US" altLang="en-US"/>
              <a:pPr/>
              <a:t>‹#›</a:t>
            </a:fld>
            <a:endParaRPr lang="en-US" altLang="en-US"/>
          </a:p>
        </p:txBody>
      </p:sp>
    </p:spTree>
    <p:extLst>
      <p:ext uri="{BB962C8B-B14F-4D97-AF65-F5344CB8AC3E}">
        <p14:creationId xmlns:p14="http://schemas.microsoft.com/office/powerpoint/2010/main" val="1276521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EAE818D-BD13-A944-899C-91604FEB331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pPr>
                <a:defRPr/>
              </a:pPr>
              <a:t>‹#›</a:t>
            </a:fld>
            <a:endParaRPr lang="en-US"/>
          </a:p>
        </p:txBody>
      </p:sp>
    </p:spTree>
    <p:extLst>
      <p:ext uri="{BB962C8B-B14F-4D97-AF65-F5344CB8AC3E}">
        <p14:creationId xmlns:p14="http://schemas.microsoft.com/office/powerpoint/2010/main" val="117204455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pPr>
                <a:defRPr/>
              </a:pPr>
              <a:t>‹#›</a:t>
            </a:fld>
            <a:endParaRPr lang="en-US"/>
          </a:p>
        </p:txBody>
      </p:sp>
    </p:spTree>
    <p:extLst>
      <p:ext uri="{BB962C8B-B14F-4D97-AF65-F5344CB8AC3E}">
        <p14:creationId xmlns:p14="http://schemas.microsoft.com/office/powerpoint/2010/main" val="2274853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pPr>
                <a:defRPr/>
              </a:pPr>
              <a:t>‹#›</a:t>
            </a:fld>
            <a:endParaRPr lang="en-US"/>
          </a:p>
        </p:txBody>
      </p:sp>
    </p:spTree>
    <p:extLst>
      <p:ext uri="{BB962C8B-B14F-4D97-AF65-F5344CB8AC3E}">
        <p14:creationId xmlns:p14="http://schemas.microsoft.com/office/powerpoint/2010/main" val="213041453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pPr>
                <a:defRPr/>
              </a:pPr>
              <a:t>‹#›</a:t>
            </a:fld>
            <a:endParaRPr lang="en-US"/>
          </a:p>
        </p:txBody>
      </p:sp>
    </p:spTree>
    <p:extLst>
      <p:ext uri="{BB962C8B-B14F-4D97-AF65-F5344CB8AC3E}">
        <p14:creationId xmlns:p14="http://schemas.microsoft.com/office/powerpoint/2010/main" val="31068240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pPr>
                <a:defRPr/>
              </a:pPr>
              <a:t>‹#›</a:t>
            </a:fld>
            <a:endParaRPr lang="en-US"/>
          </a:p>
        </p:txBody>
      </p:sp>
    </p:spTree>
    <p:extLst>
      <p:ext uri="{BB962C8B-B14F-4D97-AF65-F5344CB8AC3E}">
        <p14:creationId xmlns:p14="http://schemas.microsoft.com/office/powerpoint/2010/main" val="162442925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pPr>
                <a:defRPr/>
              </a:pPr>
              <a:t>‹#›</a:t>
            </a:fld>
            <a:endParaRPr lang="en-US"/>
          </a:p>
        </p:txBody>
      </p:sp>
    </p:spTree>
    <p:extLst>
      <p:ext uri="{BB962C8B-B14F-4D97-AF65-F5344CB8AC3E}">
        <p14:creationId xmlns:p14="http://schemas.microsoft.com/office/powerpoint/2010/main" val="201259723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pPr>
                <a:defRPr/>
              </a:pPr>
              <a:t>‹#›</a:t>
            </a:fld>
            <a:endParaRPr lang="en-US"/>
          </a:p>
        </p:txBody>
      </p:sp>
    </p:spTree>
    <p:extLst>
      <p:ext uri="{BB962C8B-B14F-4D97-AF65-F5344CB8AC3E}">
        <p14:creationId xmlns:p14="http://schemas.microsoft.com/office/powerpoint/2010/main" val="1926643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pPr>
                <a:defRPr/>
              </a:pPr>
              <a:t>‹#›</a:t>
            </a:fld>
            <a:endParaRPr lang="en-US"/>
          </a:p>
        </p:txBody>
      </p:sp>
    </p:spTree>
    <p:extLst>
      <p:ext uri="{BB962C8B-B14F-4D97-AF65-F5344CB8AC3E}">
        <p14:creationId xmlns:p14="http://schemas.microsoft.com/office/powerpoint/2010/main" val="278770930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pPr>
                <a:defRPr/>
              </a:pPr>
              <a:t>‹#›</a:t>
            </a:fld>
            <a:endParaRPr lang="en-US"/>
          </a:p>
        </p:txBody>
      </p:sp>
    </p:spTree>
    <p:extLst>
      <p:ext uri="{BB962C8B-B14F-4D97-AF65-F5344CB8AC3E}">
        <p14:creationId xmlns:p14="http://schemas.microsoft.com/office/powerpoint/2010/main" val="39542117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pPr>
                <a:defRPr/>
              </a:pPr>
              <a:t>‹#›</a:t>
            </a:fld>
            <a:endParaRPr lang="en-US"/>
          </a:p>
        </p:txBody>
      </p:sp>
    </p:spTree>
    <p:extLst>
      <p:ext uri="{BB962C8B-B14F-4D97-AF65-F5344CB8AC3E}">
        <p14:creationId xmlns:p14="http://schemas.microsoft.com/office/powerpoint/2010/main" val="931588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42356541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38451829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414924437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7448065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18682849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292584276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234637839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220598683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397691566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4217068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63718914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249359703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309420813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165133543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230396784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94369278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314346224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3798155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96196119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690083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147180807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34933554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260115702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pPr/>
              <a:t>‹#›</a:t>
            </a:fld>
            <a:endParaRPr lang="en-US" altLang="en-US"/>
          </a:p>
        </p:txBody>
      </p:sp>
    </p:spTree>
    <p:extLst>
      <p:ext uri="{BB962C8B-B14F-4D97-AF65-F5344CB8AC3E}">
        <p14:creationId xmlns:p14="http://schemas.microsoft.com/office/powerpoint/2010/main" val="253795916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pPr/>
              <a:t>‹#›</a:t>
            </a:fld>
            <a:endParaRPr lang="en-US" altLang="en-US"/>
          </a:p>
        </p:txBody>
      </p:sp>
    </p:spTree>
    <p:extLst>
      <p:ext uri="{BB962C8B-B14F-4D97-AF65-F5344CB8AC3E}">
        <p14:creationId xmlns:p14="http://schemas.microsoft.com/office/powerpoint/2010/main" val="397566411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pPr/>
              <a:t>‹#›</a:t>
            </a:fld>
            <a:endParaRPr lang="en-US" altLang="en-US"/>
          </a:p>
        </p:txBody>
      </p:sp>
    </p:spTree>
    <p:extLst>
      <p:ext uri="{BB962C8B-B14F-4D97-AF65-F5344CB8AC3E}">
        <p14:creationId xmlns:p14="http://schemas.microsoft.com/office/powerpoint/2010/main" val="191610566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pPr/>
              <a:t>‹#›</a:t>
            </a:fld>
            <a:endParaRPr lang="en-US" altLang="en-US"/>
          </a:p>
        </p:txBody>
      </p:sp>
    </p:spTree>
    <p:extLst>
      <p:ext uri="{BB962C8B-B14F-4D97-AF65-F5344CB8AC3E}">
        <p14:creationId xmlns:p14="http://schemas.microsoft.com/office/powerpoint/2010/main" val="14118759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pPr/>
              <a:t>‹#›</a:t>
            </a:fld>
            <a:endParaRPr lang="en-US" altLang="en-US"/>
          </a:p>
        </p:txBody>
      </p:sp>
    </p:spTree>
    <p:extLst>
      <p:ext uri="{BB962C8B-B14F-4D97-AF65-F5344CB8AC3E}">
        <p14:creationId xmlns:p14="http://schemas.microsoft.com/office/powerpoint/2010/main" val="321555843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pPr/>
              <a:t>‹#›</a:t>
            </a:fld>
            <a:endParaRPr lang="en-US" altLang="en-US"/>
          </a:p>
        </p:txBody>
      </p:sp>
    </p:spTree>
    <p:extLst>
      <p:ext uri="{BB962C8B-B14F-4D97-AF65-F5344CB8AC3E}">
        <p14:creationId xmlns:p14="http://schemas.microsoft.com/office/powerpoint/2010/main" val="255467490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pPr/>
              <a:t>‹#›</a:t>
            </a:fld>
            <a:endParaRPr lang="en-US" altLang="en-US"/>
          </a:p>
        </p:txBody>
      </p:sp>
    </p:spTree>
    <p:extLst>
      <p:ext uri="{BB962C8B-B14F-4D97-AF65-F5344CB8AC3E}">
        <p14:creationId xmlns:p14="http://schemas.microsoft.com/office/powerpoint/2010/main" val="3406488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pPr/>
              <a:t>‹#›</a:t>
            </a:fld>
            <a:endParaRPr lang="en-US" altLang="en-US"/>
          </a:p>
        </p:txBody>
      </p:sp>
    </p:spTree>
    <p:extLst>
      <p:ext uri="{BB962C8B-B14F-4D97-AF65-F5344CB8AC3E}">
        <p14:creationId xmlns:p14="http://schemas.microsoft.com/office/powerpoint/2010/main" val="324360533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pPr/>
              <a:t>‹#›</a:t>
            </a:fld>
            <a:endParaRPr lang="en-US" altLang="en-US"/>
          </a:p>
        </p:txBody>
      </p:sp>
    </p:spTree>
    <p:extLst>
      <p:ext uri="{BB962C8B-B14F-4D97-AF65-F5344CB8AC3E}">
        <p14:creationId xmlns:p14="http://schemas.microsoft.com/office/powerpoint/2010/main" val="219446125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pPr/>
              <a:t>‹#›</a:t>
            </a:fld>
            <a:endParaRPr lang="en-US" altLang="en-US"/>
          </a:p>
        </p:txBody>
      </p:sp>
    </p:spTree>
    <p:extLst>
      <p:ext uri="{BB962C8B-B14F-4D97-AF65-F5344CB8AC3E}">
        <p14:creationId xmlns:p14="http://schemas.microsoft.com/office/powerpoint/2010/main" val="8250785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pPr/>
              <a:t>‹#›</a:t>
            </a:fld>
            <a:endParaRPr lang="en-US" altLang="en-US"/>
          </a:p>
        </p:txBody>
      </p:sp>
    </p:spTree>
    <p:extLst>
      <p:ext uri="{BB962C8B-B14F-4D97-AF65-F5344CB8AC3E}">
        <p14:creationId xmlns:p14="http://schemas.microsoft.com/office/powerpoint/2010/main" val="282881642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64174857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111755944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0125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5/4/24</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5/4/24</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5/4/24</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5/4/24</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5/4/24</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0600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731463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55592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42609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02295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73602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23907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69904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73661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18656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49026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263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1454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37723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560114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6687488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4780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18" Type="http://schemas.openxmlformats.org/officeDocument/2006/relationships/image" Target="../media/image6.pn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image" Target="../media/image5.png"/><Relationship Id="rId2" Type="http://schemas.openxmlformats.org/officeDocument/2006/relationships/slideLayout" Target="../slideLayouts/slideLayout165.xml"/><Relationship Id="rId16" Type="http://schemas.openxmlformats.org/officeDocument/2006/relationships/image" Target="../media/image4.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3.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6.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51.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1.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33.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2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5.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5" Type="http://schemas.openxmlformats.org/officeDocument/2006/relationships/slideLayout" Target="../slideLayouts/slideLayout343.xml"/><Relationship Id="rId10" Type="http://schemas.openxmlformats.org/officeDocument/2006/relationships/image" Target="../media/image8.jpeg"/><Relationship Id="rId4" Type="http://schemas.openxmlformats.org/officeDocument/2006/relationships/slideLayout" Target="../slideLayouts/slideLayout342.xml"/><Relationship Id="rId9"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37.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60.xml"/><Relationship Id="rId1" Type="http://schemas.openxmlformats.org/officeDocument/2006/relationships/slideLayout" Target="../slideLayouts/slideLayout35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9.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40.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41.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394.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3.xml"/><Relationship Id="rId1" Type="http://schemas.openxmlformats.org/officeDocument/2006/relationships/slideLayout" Target="../slideLayouts/slideLayout395.xml"/><Relationship Id="rId4" Type="http://schemas.openxmlformats.org/officeDocument/2006/relationships/image" Target="../media/image11.jpe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39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2.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5.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6.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7.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8.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theme" Target="../theme/theme49.xml"/><Relationship Id="rId1" Type="http://schemas.openxmlformats.org/officeDocument/2006/relationships/slideLayout" Target="../slideLayouts/slideLayout4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50.xml"/><Relationship Id="rId1" Type="http://schemas.openxmlformats.org/officeDocument/2006/relationships/slideLayout" Target="../slideLayouts/slideLayout4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slideLayout" Target="../slideLayouts/slideLayout455.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52.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469.xml"/><Relationship Id="rId1" Type="http://schemas.openxmlformats.org/officeDocument/2006/relationships/slideLayout" Target="../slideLayouts/slideLayout46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16.pn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image" Target="../media/image15.png"/><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theme" Target="../theme/theme54.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image" Target="../media/image17.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5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49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7.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8.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60.xml"/><Relationship Id="rId1" Type="http://schemas.openxmlformats.org/officeDocument/2006/relationships/slideLayout" Target="../slideLayouts/slideLayout515.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1066695179"/>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70754665"/>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0961239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4" y="6526234"/>
            <a:ext cx="739775" cy="244475"/>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2693665765"/>
      </p:ext>
    </p:extLst>
  </p:cSld>
  <p:clrMap bg1="dk2" tx1="lt1" bg2="dk1"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08" charset="0"/>
        </a:defRPr>
      </a:lvl6pPr>
      <a:lvl7pPr marL="913455" algn="ctr" rtl="0" eaLnBrk="0" fontAlgn="base" hangingPunct="0">
        <a:spcBef>
          <a:spcPct val="0"/>
        </a:spcBef>
        <a:spcAft>
          <a:spcPct val="0"/>
        </a:spcAft>
        <a:defRPr sz="4400">
          <a:solidFill>
            <a:schemeClr val="tx2"/>
          </a:solidFill>
          <a:latin typeface="Times New Roman" pitchFamily="-108" charset="0"/>
        </a:defRPr>
      </a:lvl7pPr>
      <a:lvl8pPr marL="1370172" algn="ctr" rtl="0" eaLnBrk="0" fontAlgn="base" hangingPunct="0">
        <a:spcBef>
          <a:spcPct val="0"/>
        </a:spcBef>
        <a:spcAft>
          <a:spcPct val="0"/>
        </a:spcAft>
        <a:defRPr sz="4400">
          <a:solidFill>
            <a:schemeClr val="tx2"/>
          </a:solidFill>
          <a:latin typeface="Times New Roman" pitchFamily="-108" charset="0"/>
        </a:defRPr>
      </a:lvl8pPr>
      <a:lvl9pPr marL="1826907" algn="ctr" rtl="0" eaLnBrk="0" fontAlgn="base" hangingPunct="0">
        <a:spcBef>
          <a:spcPct val="0"/>
        </a:spcBef>
        <a:spcAft>
          <a:spcPct val="0"/>
        </a:spcAft>
        <a:defRPr sz="4400">
          <a:solidFill>
            <a:schemeClr val="tx2"/>
          </a:solidFill>
          <a:latin typeface="Times New Roman" pitchFamily="-108"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defRPr>
            </a:lvl1pPr>
          </a:lstStyle>
          <a:p>
            <a:pPr eaLnBrk="1" hangingPunct="1">
              <a:defRPr/>
            </a:pPr>
            <a:fld id="{9BAF0089-3782-E64F-8A2E-F63568DDB2F6}"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698326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Times New Roman" pitchFamily="-112" charset="0"/>
        </a:defRPr>
      </a:lvl6pPr>
      <a:lvl7pPr marL="913455" algn="ctr" rtl="0" fontAlgn="base">
        <a:spcBef>
          <a:spcPct val="0"/>
        </a:spcBef>
        <a:spcAft>
          <a:spcPct val="0"/>
        </a:spcAft>
        <a:defRPr sz="4400">
          <a:solidFill>
            <a:schemeClr val="tx2"/>
          </a:solidFill>
          <a:latin typeface="Times New Roman" pitchFamily="-112" charset="0"/>
        </a:defRPr>
      </a:lvl7pPr>
      <a:lvl8pPr marL="1370172" algn="ctr" rtl="0" fontAlgn="base">
        <a:spcBef>
          <a:spcPct val="0"/>
        </a:spcBef>
        <a:spcAft>
          <a:spcPct val="0"/>
        </a:spcAft>
        <a:defRPr sz="4400">
          <a:solidFill>
            <a:schemeClr val="tx2"/>
          </a:solidFill>
          <a:latin typeface="Times New Roman" pitchFamily="-112" charset="0"/>
        </a:defRPr>
      </a:lvl8pPr>
      <a:lvl9pPr marL="1826907" algn="ctr" rtl="0" fontAlgn="base">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1"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eaLnBrk="1" hangingPunct="1">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eaLnBrk="1" hangingPunct="1">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41" tIns="45671" rIns="91341" bIns="45671" numCol="1" anchor="b" anchorCtr="1" compatLnSpc="1">
            <a:prstTxWarp prst="textNoShape">
              <a:avLst/>
            </a:prstTxWarp>
          </a:bodyPr>
          <a:lstStyle>
            <a:lvl1pPr algn="r">
              <a:spcBef>
                <a:spcPct val="0"/>
              </a:spcBef>
              <a:defRPr sz="1400">
                <a:solidFill>
                  <a:schemeClr val="tx2"/>
                </a:solidFill>
                <a:latin typeface="Arial" charset="0"/>
              </a:defRPr>
            </a:lvl1pPr>
          </a:lstStyle>
          <a:p>
            <a:pPr eaLnBrk="1" hangingPunct="1"/>
            <a:fld id="{5F27870C-0DD9-CC4B-93BB-D2315362428C}" type="slidenum">
              <a:rPr lang="en-US">
                <a:solidFill>
                  <a:srgbClr val="482400"/>
                </a:solidFill>
              </a:rPr>
              <a:pPr eaLnBrk="1" hangingPunct="1"/>
              <a:t>‹#›</a:t>
            </a:fld>
            <a:endParaRPr lang="en-US">
              <a:solidFill>
                <a:srgbClr val="482400"/>
              </a:solidFill>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1" y="1574801"/>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215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6726" algn="l" rtl="0" fontAlgn="base">
        <a:spcBef>
          <a:spcPct val="0"/>
        </a:spcBef>
        <a:spcAft>
          <a:spcPct val="0"/>
        </a:spcAft>
        <a:defRPr sz="4400">
          <a:solidFill>
            <a:schemeClr val="tx2"/>
          </a:solidFill>
          <a:latin typeface="Times New Roman" pitchFamily="-111" charset="0"/>
        </a:defRPr>
      </a:lvl6pPr>
      <a:lvl7pPr marL="913455" algn="l" rtl="0" fontAlgn="base">
        <a:spcBef>
          <a:spcPct val="0"/>
        </a:spcBef>
        <a:spcAft>
          <a:spcPct val="0"/>
        </a:spcAft>
        <a:defRPr sz="4400">
          <a:solidFill>
            <a:schemeClr val="tx2"/>
          </a:solidFill>
          <a:latin typeface="Times New Roman" pitchFamily="-111" charset="0"/>
        </a:defRPr>
      </a:lvl7pPr>
      <a:lvl8pPr marL="1370172" algn="l" rtl="0" fontAlgn="base">
        <a:spcBef>
          <a:spcPct val="0"/>
        </a:spcBef>
        <a:spcAft>
          <a:spcPct val="0"/>
        </a:spcAft>
        <a:defRPr sz="4400">
          <a:solidFill>
            <a:schemeClr val="tx2"/>
          </a:solidFill>
          <a:latin typeface="Times New Roman" pitchFamily="-111" charset="0"/>
        </a:defRPr>
      </a:lvl8pPr>
      <a:lvl9pPr marL="1826907" algn="l" rtl="0" fontAlgn="base">
        <a:spcBef>
          <a:spcPct val="0"/>
        </a:spcBef>
        <a:spcAft>
          <a:spcPct val="0"/>
        </a:spcAft>
        <a:defRPr sz="4400">
          <a:solidFill>
            <a:schemeClr val="tx2"/>
          </a:solidFill>
          <a:latin typeface="Times New Roman" pitchFamily="-111" charset="0"/>
        </a:defRPr>
      </a:lvl9pPr>
    </p:titleStyle>
    <p:bodyStyle>
      <a:lvl1pPr marL="342543" indent="-342543"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174" indent="-285456"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537"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5258" indent="-228363"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1982"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8711"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543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2160" indent="-228363"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vl1pPr>
          </a:lstStyle>
          <a:p>
            <a:pPr eaLnBrk="1" hangingPunct="1">
              <a:defRPr/>
            </a:pPr>
            <a:fld id="{98C5787A-3090-2D42-B037-78D6D6A1A47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14900020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6726" algn="ctr" rtl="0" fontAlgn="base">
        <a:spcBef>
          <a:spcPct val="0"/>
        </a:spcBef>
        <a:spcAft>
          <a:spcPct val="0"/>
        </a:spcAft>
        <a:defRPr sz="4400">
          <a:solidFill>
            <a:schemeClr val="tx2"/>
          </a:solidFill>
          <a:latin typeface="Arial" pitchFamily="-111" charset="0"/>
        </a:defRPr>
      </a:lvl6pPr>
      <a:lvl7pPr marL="913455" algn="ctr" rtl="0" fontAlgn="base">
        <a:spcBef>
          <a:spcPct val="0"/>
        </a:spcBef>
        <a:spcAft>
          <a:spcPct val="0"/>
        </a:spcAft>
        <a:defRPr sz="4400">
          <a:solidFill>
            <a:schemeClr val="tx2"/>
          </a:solidFill>
          <a:latin typeface="Arial" pitchFamily="-111" charset="0"/>
        </a:defRPr>
      </a:lvl7pPr>
      <a:lvl8pPr marL="1370172" algn="ctr" rtl="0" fontAlgn="base">
        <a:spcBef>
          <a:spcPct val="0"/>
        </a:spcBef>
        <a:spcAft>
          <a:spcPct val="0"/>
        </a:spcAft>
        <a:defRPr sz="4400">
          <a:solidFill>
            <a:schemeClr val="tx2"/>
          </a:solidFill>
          <a:latin typeface="Arial" pitchFamily="-111" charset="0"/>
        </a:defRPr>
      </a:lvl8pPr>
      <a:lvl9pPr marL="1826907" algn="ctr" rtl="0" fontAlgn="base">
        <a:spcBef>
          <a:spcPct val="0"/>
        </a:spcBef>
        <a:spcAft>
          <a:spcPct val="0"/>
        </a:spcAft>
        <a:defRPr sz="4400">
          <a:solidFill>
            <a:schemeClr val="tx2"/>
          </a:solidFill>
          <a:latin typeface="Arial" pitchFamily="-111"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1000">
                <a:solidFill>
                  <a:srgbClr val="FFFFFF"/>
                </a:solidFill>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89" tIns="44406" rIns="90389" bIns="44406"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89" tIns="44406" rIns="90389" bIns="444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88503"/>
      </p:ext>
    </p:extLst>
  </p:cSld>
  <p:clrMap bg1="dk2" tx1="lt1" bg2="dk1" tx2="lt2" accent1="accent1" accent2="accent2" accent3="accent3" accent4="accent4" accent5="accent5" accent6="accent6" hlink="hlink" folHlink="folHlink"/>
  <p:sldLayoutIdLst>
    <p:sldLayoutId id="2147483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6726" algn="ctr" rtl="0" eaLnBrk="0" fontAlgn="base" hangingPunct="0">
        <a:spcBef>
          <a:spcPct val="0"/>
        </a:spcBef>
        <a:spcAft>
          <a:spcPct val="0"/>
        </a:spcAft>
        <a:defRPr sz="4400">
          <a:solidFill>
            <a:schemeClr val="tx2"/>
          </a:solidFill>
          <a:latin typeface="Arial" pitchFamily="-112" charset="0"/>
        </a:defRPr>
      </a:lvl6pPr>
      <a:lvl7pPr marL="913455" algn="ctr" rtl="0" eaLnBrk="0" fontAlgn="base" hangingPunct="0">
        <a:spcBef>
          <a:spcPct val="0"/>
        </a:spcBef>
        <a:spcAft>
          <a:spcPct val="0"/>
        </a:spcAft>
        <a:defRPr sz="4400">
          <a:solidFill>
            <a:schemeClr val="tx2"/>
          </a:solidFill>
          <a:latin typeface="Arial" pitchFamily="-112" charset="0"/>
        </a:defRPr>
      </a:lvl7pPr>
      <a:lvl8pPr marL="1370172" algn="ctr" rtl="0" eaLnBrk="0" fontAlgn="base" hangingPunct="0">
        <a:spcBef>
          <a:spcPct val="0"/>
        </a:spcBef>
        <a:spcAft>
          <a:spcPct val="0"/>
        </a:spcAft>
        <a:defRPr sz="4400">
          <a:solidFill>
            <a:schemeClr val="tx2"/>
          </a:solidFill>
          <a:latin typeface="Arial" pitchFamily="-112" charset="0"/>
        </a:defRPr>
      </a:lvl8pPr>
      <a:lvl9pPr marL="1826907" algn="ctr" rtl="0" eaLnBrk="0" fontAlgn="base" hangingPunct="0">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174" indent="-285456"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598537" indent="-228363"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5258" indent="-228363"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1982"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84" y="2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4 h 504"/>
                      <a:gd name="T2" fmla="*/ 8 w 2736"/>
                      <a:gd name="T3" fmla="*/ 1 h 504"/>
                      <a:gd name="T4" fmla="*/ 17 w 2736"/>
                      <a:gd name="T5" fmla="*/ 1 h 504"/>
                      <a:gd name="T6" fmla="*/ 26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9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1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6 h 791"/>
                      <a:gd name="T12" fmla="*/ 1 w 1769"/>
                      <a:gd name="T13" fmla="*/ 5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2 h 504"/>
                      <a:gd name="T2" fmla="*/ 14 w 2736"/>
                      <a:gd name="T3" fmla="*/ 4 h 504"/>
                      <a:gd name="T4" fmla="*/ 28 w 2736"/>
                      <a:gd name="T5" fmla="*/ 1 h 504"/>
                      <a:gd name="T6" fmla="*/ 44 w 2736"/>
                      <a:gd name="T7" fmla="*/ 1 h 504"/>
                      <a:gd name="T8" fmla="*/ 43 w 2736"/>
                      <a:gd name="T9" fmla="*/ 3 h 504"/>
                      <a:gd name="T10" fmla="*/ 28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2 w 1769"/>
                      <a:gd name="T5" fmla="*/ 1 h 791"/>
                      <a:gd name="T6" fmla="*/ 3 w 1769"/>
                      <a:gd name="T7" fmla="*/ 2 h 791"/>
                      <a:gd name="T8" fmla="*/ 3 w 1769"/>
                      <a:gd name="T9" fmla="*/ 4 h 791"/>
                      <a:gd name="T10" fmla="*/ 3 w 1769"/>
                      <a:gd name="T11" fmla="*/ 4 h 791"/>
                      <a:gd name="T12" fmla="*/ 3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8 h 504"/>
                      <a:gd name="T2" fmla="*/ 6 w 2736"/>
                      <a:gd name="T3" fmla="*/ 3 h 504"/>
                      <a:gd name="T4" fmla="*/ 13 w 2736"/>
                      <a:gd name="T5" fmla="*/ 1 h 504"/>
                      <a:gd name="T6" fmla="*/ 21 w 2736"/>
                      <a:gd name="T7" fmla="*/ 1 h 504"/>
                      <a:gd name="T8" fmla="*/ 20 w 2736"/>
                      <a:gd name="T9" fmla="*/ 2 h 504"/>
                      <a:gd name="T10" fmla="*/ 13 w 2736"/>
                      <a:gd name="T11" fmla="*/ 2 h 504"/>
                      <a:gd name="T12" fmla="*/ 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7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1 w 1769"/>
                      <a:gd name="T13" fmla="*/ 6 h 791"/>
                      <a:gd name="T14" fmla="*/ 1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3 h 504"/>
                      <a:gd name="T2" fmla="*/ 8 w 2736"/>
                      <a:gd name="T3" fmla="*/ 1 h 504"/>
                      <a:gd name="T4" fmla="*/ 16 w 2736"/>
                      <a:gd name="T5" fmla="*/ 1 h 504"/>
                      <a:gd name="T6" fmla="*/ 25 w 2736"/>
                      <a:gd name="T7" fmla="*/ 1 h 504"/>
                      <a:gd name="T8" fmla="*/ 25 w 2736"/>
                      <a:gd name="T9" fmla="*/ 1 h 504"/>
                      <a:gd name="T10" fmla="*/ 16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2 w 1769"/>
                      <a:gd name="T5" fmla="*/ 1 h 791"/>
                      <a:gd name="T6" fmla="*/ 2 w 1769"/>
                      <a:gd name="T7" fmla="*/ 2 h 791"/>
                      <a:gd name="T8" fmla="*/ 3 w 1769"/>
                      <a:gd name="T9" fmla="*/ 4 h 791"/>
                      <a:gd name="T10" fmla="*/ 3 w 1769"/>
                      <a:gd name="T11" fmla="*/ 5 h 791"/>
                      <a:gd name="T12" fmla="*/ 2 w 1769"/>
                      <a:gd name="T13" fmla="*/ 4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eaLnBrk="1" hangingPunct="1"/>
                    <a:endParaRPr lang="en-US" sz="1800">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sz="1800">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latin typeface="Arial Black" pitchFamily="-112" charset="0"/>
                <a:ea typeface="+mn-ea"/>
                <a:cs typeface="+mn-cs"/>
              </a:defRPr>
            </a:lvl1pPr>
          </a:lstStyle>
          <a:p>
            <a:pPr eaLnBrk="1" hangingPunct="1">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latin typeface="Arial Black" pitchFamily="-112" charset="0"/>
                <a:ea typeface="+mn-ea"/>
                <a:cs typeface="+mn-cs"/>
              </a:defRPr>
            </a:lvl1pPr>
          </a:lstStyle>
          <a:p>
            <a:pPr algn="ctr" eaLnBrk="1" hangingPunct="1">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latin typeface="Arial Black" charset="0"/>
              </a:defRPr>
            </a:lvl1pPr>
          </a:lstStyle>
          <a:p>
            <a:pPr eaLnBrk="1" hangingPunct="1">
              <a:defRPr/>
            </a:pPr>
            <a:fld id="{34F63138-E510-5746-85F2-FA0F2DCC0E79}" type="slidenum">
              <a:rPr lang="en-US">
                <a:solidFill>
                  <a:srgbClr val="FFCC00"/>
                </a:solidFill>
              </a:rPr>
              <a:pPr eaLnBrk="1" hangingPunct="1">
                <a:defRPr/>
              </a:pPr>
              <a:t>‹#›</a:t>
            </a:fld>
            <a:endParaRPr lang="en-US">
              <a:solidFill>
                <a:srgbClr val="FFCC00"/>
              </a:solidFill>
            </a:endParaRPr>
          </a:p>
        </p:txBody>
      </p:sp>
    </p:spTree>
    <p:extLst>
      <p:ext uri="{BB962C8B-B14F-4D97-AF65-F5344CB8AC3E}">
        <p14:creationId xmlns:p14="http://schemas.microsoft.com/office/powerpoint/2010/main" val="1909659894"/>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6726" algn="l" rtl="0" fontAlgn="base">
        <a:spcBef>
          <a:spcPct val="0"/>
        </a:spcBef>
        <a:spcAft>
          <a:spcPct val="0"/>
        </a:spcAft>
        <a:defRPr sz="4400">
          <a:solidFill>
            <a:schemeClr val="tx2"/>
          </a:solidFill>
          <a:latin typeface="Arial Black" pitchFamily="-111" charset="0"/>
        </a:defRPr>
      </a:lvl6pPr>
      <a:lvl7pPr marL="913455" algn="l" rtl="0" fontAlgn="base">
        <a:spcBef>
          <a:spcPct val="0"/>
        </a:spcBef>
        <a:spcAft>
          <a:spcPct val="0"/>
        </a:spcAft>
        <a:defRPr sz="4400">
          <a:solidFill>
            <a:schemeClr val="tx2"/>
          </a:solidFill>
          <a:latin typeface="Arial Black" pitchFamily="-111" charset="0"/>
        </a:defRPr>
      </a:lvl7pPr>
      <a:lvl8pPr marL="1370172" algn="l" rtl="0" fontAlgn="base">
        <a:spcBef>
          <a:spcPct val="0"/>
        </a:spcBef>
        <a:spcAft>
          <a:spcPct val="0"/>
        </a:spcAft>
        <a:defRPr sz="4400">
          <a:solidFill>
            <a:schemeClr val="tx2"/>
          </a:solidFill>
          <a:latin typeface="Arial Black" pitchFamily="-111" charset="0"/>
        </a:defRPr>
      </a:lvl8pPr>
      <a:lvl9pPr marL="1826907" algn="l" rtl="0" fontAlgn="base">
        <a:spcBef>
          <a:spcPct val="0"/>
        </a:spcBef>
        <a:spcAft>
          <a:spcPct val="0"/>
        </a:spcAft>
        <a:defRPr sz="4400">
          <a:solidFill>
            <a:schemeClr val="tx2"/>
          </a:solidFill>
          <a:latin typeface="Arial Black" pitchFamily="-111" charset="0"/>
        </a:defRPr>
      </a:lvl9pPr>
    </p:titleStyle>
    <p:bodyStyle>
      <a:lvl1pPr marL="342543" indent="-342543"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74" indent="-285456"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1982"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68711"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543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2160" indent="-228363"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77208720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01832"/>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14994354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20955568"/>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6638592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387721"/>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55237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6726"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smtClean="0">
                <a:solidFill>
                  <a:srgbClr val="000000"/>
                </a:solidFill>
                <a:cs typeface="Arial" charset="0"/>
              </a:defRPr>
            </a:lvl1pPr>
          </a:lstStyle>
          <a:p>
            <a:pPr defTabSz="456726" eaLnBrk="1" hangingPunct="1">
              <a:defRPr/>
            </a:pPr>
            <a:fld id="{022ABDDE-DCA7-7445-A14D-1603734E64BE}" type="slidenum">
              <a:rPr lang="en-US"/>
              <a:pPr defTabSz="456726" eaLnBrk="1" hangingPunct="1">
                <a:defRPr/>
              </a:pPr>
              <a:t>‹#›</a:t>
            </a:fld>
            <a:endParaRPr lang="en-US"/>
          </a:p>
        </p:txBody>
      </p:sp>
    </p:spTree>
    <p:extLst>
      <p:ext uri="{BB962C8B-B14F-4D97-AF65-F5344CB8AC3E}">
        <p14:creationId xmlns:p14="http://schemas.microsoft.com/office/powerpoint/2010/main" val="955112803"/>
      </p:ext>
    </p:extLst>
  </p:cSld>
  <p:clrMap bg1="lt1" tx1="dk1" bg2="lt2" tx2="dk2" accent1="accent1" accent2="accent2" accent3="accent3" accent4="accent4" accent5="accent5" accent6="accent6" hlink="hlink" folHlink="folHlink"/>
  <p:sldLayoutIdLst>
    <p:sldLayoutId id="2147484001" r:id="rId1"/>
    <p:sldLayoutId id="214748400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174" indent="-285456" algn="l" rtl="0" eaLnBrk="0" fontAlgn="base" hangingPunct="0">
        <a:spcBef>
          <a:spcPct val="20000"/>
        </a:spcBef>
        <a:spcAft>
          <a:spcPct val="0"/>
        </a:spcAft>
        <a:defRPr sz="2800">
          <a:solidFill>
            <a:schemeClr val="tx1"/>
          </a:solidFill>
          <a:latin typeface="+mn-lt"/>
          <a:ea typeface="ＭＳ Ｐゴシック" pitchFamily="-111" charset="-128"/>
        </a:defRPr>
      </a:lvl2pPr>
      <a:lvl3pPr marL="1141806" indent="-228363" algn="l" rtl="0" eaLnBrk="0" fontAlgn="base" hangingPunct="0">
        <a:spcBef>
          <a:spcPct val="20000"/>
        </a:spcBef>
        <a:spcAft>
          <a:spcPct val="0"/>
        </a:spcAft>
        <a:defRPr sz="2400">
          <a:solidFill>
            <a:schemeClr val="tx1"/>
          </a:solidFill>
          <a:latin typeface="+mn-lt"/>
          <a:ea typeface="ＭＳ Ｐゴシック" pitchFamily="-111" charset="-128"/>
        </a:defRPr>
      </a:lvl3pPr>
      <a:lvl4pPr marL="1598537" indent="-228363" algn="l" rtl="0" eaLnBrk="0" fontAlgn="base" hangingPunct="0">
        <a:spcBef>
          <a:spcPct val="20000"/>
        </a:spcBef>
        <a:spcAft>
          <a:spcPct val="0"/>
        </a:spcAft>
        <a:defRPr sz="2000">
          <a:solidFill>
            <a:schemeClr val="tx1"/>
          </a:solidFill>
          <a:latin typeface="+mn-lt"/>
          <a:ea typeface="ＭＳ Ｐゴシック" pitchFamily="-111" charset="-128"/>
        </a:defRPr>
      </a:lvl4pPr>
      <a:lvl5pPr marL="2055258" indent="-228363" algn="l" rtl="0" eaLnBrk="0" fontAlgn="base" hangingPunct="0">
        <a:spcBef>
          <a:spcPct val="20000"/>
        </a:spcBef>
        <a:spcAft>
          <a:spcPct val="0"/>
        </a:spcAft>
        <a:defRPr sz="2000">
          <a:solidFill>
            <a:schemeClr val="tx1"/>
          </a:solidFill>
          <a:latin typeface="+mn-lt"/>
          <a:ea typeface="ＭＳ Ｐゴシック" pitchFamily="-111" charset="-128"/>
        </a:defRPr>
      </a:lvl5pPr>
      <a:lvl6pPr marL="2511982" indent="-228363" algn="l" rtl="0" fontAlgn="base">
        <a:spcBef>
          <a:spcPct val="20000"/>
        </a:spcBef>
        <a:spcAft>
          <a:spcPct val="0"/>
        </a:spcAft>
        <a:defRPr sz="2000">
          <a:solidFill>
            <a:schemeClr val="tx1"/>
          </a:solidFill>
          <a:latin typeface="+mn-lt"/>
        </a:defRPr>
      </a:lvl6pPr>
      <a:lvl7pPr marL="2968711" indent="-228363" algn="l" rtl="0" fontAlgn="base">
        <a:spcBef>
          <a:spcPct val="20000"/>
        </a:spcBef>
        <a:spcAft>
          <a:spcPct val="0"/>
        </a:spcAft>
        <a:defRPr sz="2000">
          <a:solidFill>
            <a:schemeClr val="tx1"/>
          </a:solidFill>
          <a:latin typeface="+mn-lt"/>
        </a:defRPr>
      </a:lvl7pPr>
      <a:lvl8pPr marL="3425430" indent="-228363" algn="l" rtl="0" fontAlgn="base">
        <a:spcBef>
          <a:spcPct val="20000"/>
        </a:spcBef>
        <a:spcAft>
          <a:spcPct val="0"/>
        </a:spcAft>
        <a:defRPr sz="2000">
          <a:solidFill>
            <a:schemeClr val="tx1"/>
          </a:solidFill>
          <a:latin typeface="+mn-lt"/>
        </a:defRPr>
      </a:lvl8pPr>
      <a:lvl9pPr marL="3882160" indent="-228363" algn="l" rtl="0" fontAlgn="base">
        <a:spcBef>
          <a:spcPct val="20000"/>
        </a:spcBef>
        <a:spcAft>
          <a:spcPct val="0"/>
        </a:spcAft>
        <a:defRPr sz="2000">
          <a:solidFill>
            <a:schemeClr val="tx1"/>
          </a:solidFill>
          <a:latin typeface="+mn-lt"/>
        </a:defRPr>
      </a:lvl9pPr>
    </p:bodyStyle>
    <p:otherStyle>
      <a:defPPr>
        <a:defRPr lang="en-US"/>
      </a:defPPr>
      <a:lvl1pPr marL="0" algn="l" defTabSz="913455" rtl="0" eaLnBrk="1" latinLnBrk="0" hangingPunct="1">
        <a:defRPr sz="1800" kern="1200">
          <a:solidFill>
            <a:schemeClr val="tx1"/>
          </a:solidFill>
          <a:latin typeface="+mn-lt"/>
          <a:ea typeface="+mn-ea"/>
          <a:cs typeface="+mn-cs"/>
        </a:defRPr>
      </a:lvl1pPr>
      <a:lvl2pPr marL="456726" algn="l" defTabSz="913455" rtl="0" eaLnBrk="1" latinLnBrk="0" hangingPunct="1">
        <a:defRPr sz="1800" kern="1200">
          <a:solidFill>
            <a:schemeClr val="tx1"/>
          </a:solidFill>
          <a:latin typeface="+mn-lt"/>
          <a:ea typeface="+mn-ea"/>
          <a:cs typeface="+mn-cs"/>
        </a:defRPr>
      </a:lvl2pPr>
      <a:lvl3pPr marL="913455" algn="l" defTabSz="913455" rtl="0" eaLnBrk="1" latinLnBrk="0" hangingPunct="1">
        <a:defRPr sz="1800" kern="1200">
          <a:solidFill>
            <a:schemeClr val="tx1"/>
          </a:solidFill>
          <a:latin typeface="+mn-lt"/>
          <a:ea typeface="+mn-ea"/>
          <a:cs typeface="+mn-cs"/>
        </a:defRPr>
      </a:lvl3pPr>
      <a:lvl4pPr marL="1370172" algn="l" defTabSz="913455" rtl="0" eaLnBrk="1" latinLnBrk="0" hangingPunct="1">
        <a:defRPr sz="1800" kern="1200">
          <a:solidFill>
            <a:schemeClr val="tx1"/>
          </a:solidFill>
          <a:latin typeface="+mn-lt"/>
          <a:ea typeface="+mn-ea"/>
          <a:cs typeface="+mn-cs"/>
        </a:defRPr>
      </a:lvl4pPr>
      <a:lvl5pPr marL="1826907" algn="l" defTabSz="913455" rtl="0" eaLnBrk="1" latinLnBrk="0" hangingPunct="1">
        <a:defRPr sz="1800" kern="1200">
          <a:solidFill>
            <a:schemeClr val="tx1"/>
          </a:solidFill>
          <a:latin typeface="+mn-lt"/>
          <a:ea typeface="+mn-ea"/>
          <a:cs typeface="+mn-cs"/>
        </a:defRPr>
      </a:lvl5pPr>
      <a:lvl6pPr marL="2283619" algn="l" defTabSz="913455" rtl="0" eaLnBrk="1" latinLnBrk="0" hangingPunct="1">
        <a:defRPr sz="1800" kern="1200">
          <a:solidFill>
            <a:schemeClr val="tx1"/>
          </a:solidFill>
          <a:latin typeface="+mn-lt"/>
          <a:ea typeface="+mn-ea"/>
          <a:cs typeface="+mn-cs"/>
        </a:defRPr>
      </a:lvl6pPr>
      <a:lvl7pPr marL="2740344" algn="l" defTabSz="913455" rtl="0" eaLnBrk="1" latinLnBrk="0" hangingPunct="1">
        <a:defRPr sz="1800" kern="1200">
          <a:solidFill>
            <a:schemeClr val="tx1"/>
          </a:solidFill>
          <a:latin typeface="+mn-lt"/>
          <a:ea typeface="+mn-ea"/>
          <a:cs typeface="+mn-cs"/>
        </a:defRPr>
      </a:lvl7pPr>
      <a:lvl8pPr marL="3197066" algn="l" defTabSz="913455" rtl="0" eaLnBrk="1" latinLnBrk="0" hangingPunct="1">
        <a:defRPr sz="1800" kern="1200">
          <a:solidFill>
            <a:schemeClr val="tx1"/>
          </a:solidFill>
          <a:latin typeface="+mn-lt"/>
          <a:ea typeface="+mn-ea"/>
          <a:cs typeface="+mn-cs"/>
        </a:defRPr>
      </a:lvl8pPr>
      <a:lvl9pPr marL="3653791" algn="l" defTabSz="91345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6726">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41" tIns="45671" rIns="91341" bIns="45671" numCol="1" anchor="t" anchorCtr="0" compatLnSpc="1">
            <a:prstTxWarp prst="textNoShape">
              <a:avLst/>
            </a:prstTxWarp>
          </a:bodyPr>
          <a:lstStyle>
            <a:lvl1pPr algn="r" eaLnBrk="0" hangingPunct="0">
              <a:defRPr sz="1400" b="1" smtClean="0">
                <a:solidFill>
                  <a:srgbClr val="FFFFFF"/>
                </a:solidFill>
              </a:defRPr>
            </a:lvl1pPr>
          </a:lstStyle>
          <a:p>
            <a:pPr defTabSz="456726">
              <a:defRPr/>
            </a:pPr>
            <a:fld id="{5AFEE896-0371-8C40-B54E-EB494DDC5AEC}" type="slidenum">
              <a:rPr lang="en-US"/>
              <a:pPr defTabSz="456726">
                <a:defRPr/>
              </a:pPr>
              <a:t>‹#›</a:t>
            </a:fld>
            <a:endParaRPr lang="en-US"/>
          </a:p>
        </p:txBody>
      </p:sp>
    </p:spTree>
    <p:extLst>
      <p:ext uri="{BB962C8B-B14F-4D97-AF65-F5344CB8AC3E}">
        <p14:creationId xmlns:p14="http://schemas.microsoft.com/office/powerpoint/2010/main" val="4230098013"/>
      </p:ext>
    </p:extLst>
  </p:cSld>
  <p:clrMap bg1="lt1" tx1="dk1" bg2="lt2" tx2="dk2" accent1="accent1" accent2="accent2" accent3="accent3" accent4="accent4" accent5="accent5" accent6="accent6" hlink="hlink" folHlink="folHlink"/>
  <p:sldLayoutIdLst>
    <p:sldLayoutId id="2147484004" r:id="rId1"/>
    <p:sldLayoutId id="2147484005"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6726"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3455"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0172"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6907"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543" indent="-342543" algn="l" rtl="0" eaLnBrk="0" fontAlgn="base" hangingPunct="0">
        <a:spcBef>
          <a:spcPct val="20000"/>
        </a:spcBef>
        <a:spcAft>
          <a:spcPct val="0"/>
        </a:spcAft>
        <a:buChar char="•"/>
        <a:defRPr sz="3200" b="1">
          <a:solidFill>
            <a:schemeClr val="bg1"/>
          </a:solidFill>
          <a:latin typeface="+mn-lt"/>
          <a:ea typeface="+mn-ea"/>
          <a:cs typeface="+mn-cs"/>
        </a:defRPr>
      </a:lvl1pPr>
      <a:lvl2pPr marL="742174" indent="-285456" algn="l" rtl="0" eaLnBrk="0" fontAlgn="base" hangingPunct="0">
        <a:spcBef>
          <a:spcPct val="20000"/>
        </a:spcBef>
        <a:spcAft>
          <a:spcPct val="0"/>
        </a:spcAft>
        <a:buChar char="–"/>
        <a:defRPr sz="2800" b="1">
          <a:solidFill>
            <a:schemeClr val="bg1"/>
          </a:solidFill>
          <a:latin typeface="+mn-lt"/>
          <a:ea typeface="+mn-ea"/>
        </a:defRPr>
      </a:lvl2pPr>
      <a:lvl3pPr marL="1141806" indent="-228363" algn="l" rtl="0" eaLnBrk="0" fontAlgn="base" hangingPunct="0">
        <a:spcBef>
          <a:spcPct val="20000"/>
        </a:spcBef>
        <a:spcAft>
          <a:spcPct val="0"/>
        </a:spcAft>
        <a:buChar char="•"/>
        <a:defRPr sz="2400" b="1">
          <a:solidFill>
            <a:schemeClr val="bg1"/>
          </a:solidFill>
          <a:latin typeface="+mn-lt"/>
          <a:ea typeface="+mn-ea"/>
        </a:defRPr>
      </a:lvl3pPr>
      <a:lvl4pPr marL="1598537" indent="-228363" algn="l" rtl="0" eaLnBrk="0" fontAlgn="base" hangingPunct="0">
        <a:spcBef>
          <a:spcPct val="20000"/>
        </a:spcBef>
        <a:spcAft>
          <a:spcPct val="0"/>
        </a:spcAft>
        <a:buChar char="–"/>
        <a:defRPr sz="2000" b="1">
          <a:solidFill>
            <a:schemeClr val="bg1"/>
          </a:solidFill>
          <a:latin typeface="+mn-lt"/>
          <a:ea typeface="+mn-ea"/>
        </a:defRPr>
      </a:lvl4pPr>
      <a:lvl5pPr marL="2055258" indent="-228363" algn="l" rtl="0" eaLnBrk="0" fontAlgn="base" hangingPunct="0">
        <a:spcBef>
          <a:spcPct val="20000"/>
        </a:spcBef>
        <a:spcAft>
          <a:spcPct val="0"/>
        </a:spcAft>
        <a:buChar char="»"/>
        <a:defRPr sz="2000" b="1">
          <a:solidFill>
            <a:schemeClr val="bg1"/>
          </a:solidFill>
          <a:latin typeface="+mn-lt"/>
          <a:ea typeface="+mn-ea"/>
        </a:defRPr>
      </a:lvl5pPr>
      <a:lvl6pPr marL="2511982" indent="-228363" algn="l" rtl="0" fontAlgn="base">
        <a:spcBef>
          <a:spcPct val="20000"/>
        </a:spcBef>
        <a:spcAft>
          <a:spcPct val="0"/>
        </a:spcAft>
        <a:buChar char="»"/>
        <a:defRPr sz="2000" b="1">
          <a:solidFill>
            <a:schemeClr val="bg1"/>
          </a:solidFill>
          <a:latin typeface="+mn-lt"/>
          <a:ea typeface="+mn-ea"/>
        </a:defRPr>
      </a:lvl6pPr>
      <a:lvl7pPr marL="2968711" indent="-228363" algn="l" rtl="0" fontAlgn="base">
        <a:spcBef>
          <a:spcPct val="20000"/>
        </a:spcBef>
        <a:spcAft>
          <a:spcPct val="0"/>
        </a:spcAft>
        <a:buChar char="»"/>
        <a:defRPr sz="2000" b="1">
          <a:solidFill>
            <a:schemeClr val="bg1"/>
          </a:solidFill>
          <a:latin typeface="+mn-lt"/>
          <a:ea typeface="+mn-ea"/>
        </a:defRPr>
      </a:lvl7pPr>
      <a:lvl8pPr marL="3425430" indent="-228363" algn="l" rtl="0" fontAlgn="base">
        <a:spcBef>
          <a:spcPct val="20000"/>
        </a:spcBef>
        <a:spcAft>
          <a:spcPct val="0"/>
        </a:spcAft>
        <a:buChar char="»"/>
        <a:defRPr sz="2000" b="1">
          <a:solidFill>
            <a:schemeClr val="bg1"/>
          </a:solidFill>
          <a:latin typeface="+mn-lt"/>
          <a:ea typeface="+mn-ea"/>
        </a:defRPr>
      </a:lvl8pPr>
      <a:lvl9pPr marL="3882160" indent="-228363"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811243"/>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877611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169E765A-7A39-BF43-A2D3-3CDD648125F2}"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5/4/24</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457200" eaLnBrk="1" fontAlgn="auto" hangingPunct="1">
                <a:spcBef>
                  <a:spcPts val="0"/>
                </a:spcBef>
                <a:spcAft>
                  <a:spcPts val="0"/>
                </a:spcAft>
              </a:pPr>
              <a:endParaRPr lang="en-US">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fontAlgn="auto">
                <a:spcBef>
                  <a:spcPts val="0"/>
                </a:spcBef>
                <a:spcAft>
                  <a:spcPts val="0"/>
                </a:spcAft>
              </a:pPr>
              <a:endParaRPr lang="en-US">
                <a:solidFill>
                  <a:srgbClr val="F8F8F8"/>
                </a:solidFill>
                <a:latin typeface="Helvetica"/>
              </a:endParaRPr>
            </a:p>
          </p:txBody>
        </p:sp>
      </p:grpSp>
    </p:spTree>
    <p:extLst>
      <p:ext uri="{BB962C8B-B14F-4D97-AF65-F5344CB8AC3E}">
        <p14:creationId xmlns:p14="http://schemas.microsoft.com/office/powerpoint/2010/main" val="1597995172"/>
      </p:ext>
    </p:extLst>
  </p:cSld>
  <p:clrMap bg1="dk2" tx1="lt1" bg2="dk1" tx2="lt2" accent1="accent1" accent2="accent2" accent3="accent3" accent4="accent4" accent5="accent5" accent6="accent6" hlink="hlink" folHlink="folHlink"/>
  <p:sldLayoutIdLst>
    <p:sldLayoutId id="214748403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7CE0AA69-A967-974B-B5E5-9A8B878AF257}" type="slidenum">
              <a:rPr lang="en-US"/>
              <a:pPr/>
              <a:t>‹#›</a:t>
            </a:fld>
            <a:endParaRPr lang="en-US"/>
          </a:p>
        </p:txBody>
      </p:sp>
    </p:spTree>
    <p:extLst>
      <p:ext uri="{BB962C8B-B14F-4D97-AF65-F5344CB8AC3E}">
        <p14:creationId xmlns:p14="http://schemas.microsoft.com/office/powerpoint/2010/main" val="7438527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2FDED3E-972B-E54C-B910-BC361D109265}"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2041276549"/>
      </p:ext>
    </p:extLst>
  </p:cSld>
  <p:clrMap bg1="lt1" tx1="dk1" bg2="lt2" tx2="dk2" accent1="accent1" accent2="accent2" accent3="accent3" accent4="accent4" accent5="accent5" accent6="accent6" hlink="hlink" folHlink="folHlink"/>
  <p:sldLayoutIdLst>
    <p:sldLayoutId id="21474840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457200" y="992188"/>
            <a:ext cx="8153400" cy="1600200"/>
            <a:chOff x="288" y="625"/>
            <a:chExt cx="5136" cy="1008"/>
          </a:xfrm>
        </p:grpSpPr>
        <p:sp>
          <p:nvSpPr>
            <p:cNvPr id="92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92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92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92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defTabSz="914400">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defTabSz="914400">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defTabSz="914400">
              <a:defRPr sz="1400">
                <a:solidFill>
                  <a:srgbClr val="FFFFCC"/>
                </a:solidFill>
                <a:latin typeface="Arial" charset="0"/>
              </a:defRPr>
            </a:lvl1pPr>
          </a:lstStyle>
          <a:p>
            <a:pPr>
              <a:defRPr/>
            </a:pPr>
            <a:fld id="{6D7AF3FE-1026-2143-B10C-72C7A5F08689}"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3577696033"/>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457200"/>
              <a:endParaRPr lang="en-US" sz="1800">
                <a:solidFill>
                  <a:srgbClr val="FFFFCC"/>
                </a:solidFill>
                <a:latin typeface="Arial" charset="0"/>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defTabSz="457200">
              <a:defRPr/>
            </a:pPr>
            <a:endParaRPr lang="en-US">
              <a:latin typeface="Arial" charset="0"/>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defRPr>
            </a:lvl1pPr>
          </a:lstStyle>
          <a:p>
            <a:pPr defTabSz="457200">
              <a:defRPr/>
            </a:pPr>
            <a:fld id="{447EA2AD-4F9D-3D40-B0BE-E47BBDD25FF2}"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1750659051"/>
      </p:ext>
    </p:extLst>
  </p:cSld>
  <p:clrMap bg1="dk2" tx1="lt1" bg2="dk1" tx2="lt2" accent1="accent1" accent2="accent2" accent3="accent3" accent4="accent4" accent5="accent5" accent6="accent6" hlink="hlink" folHlink="folHlink"/>
  <p:sldLayoutIdLst>
    <p:sldLayoutId id="214748407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spcBef>
                <a:spcPct val="0"/>
              </a:spcBef>
              <a:buFontTx/>
              <a:buNone/>
            </a:pPr>
            <a:endParaRPr lang="en-US">
              <a:solidFill>
                <a:srgbClr val="000000"/>
              </a:solidFill>
              <a:cs typeface="Arial" charset="0"/>
            </a:endParaRPr>
          </a:p>
        </p:txBody>
      </p:sp>
      <p:sp>
        <p:nvSpPr>
          <p:cNvPr id="1044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buFontTx/>
              <a:buNone/>
            </a:pPr>
            <a:endParaRPr lang="en-US">
              <a:solidFill>
                <a:srgbClr val="000000"/>
              </a:solidFill>
              <a:cs typeface="Arial" charset="0"/>
            </a:endParaRPr>
          </a:p>
        </p:txBody>
      </p:sp>
      <p:sp>
        <p:nvSpPr>
          <p:cNvPr id="1044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spcBef>
                <a:spcPct val="0"/>
              </a:spcBef>
              <a:buFontTx/>
              <a:buNone/>
            </a:pPr>
            <a:fld id="{7CE0AA69-A967-974B-B5E5-9A8B878AF257}" type="slidenum">
              <a:rPr lang="en-US">
                <a:solidFill>
                  <a:srgbClr val="000000"/>
                </a:solidFill>
                <a:cs typeface="Arial" charset="0"/>
              </a:rPr>
              <a:pPr>
                <a:spcBef>
                  <a:spcPct val="0"/>
                </a:spcBef>
                <a:buFontTx/>
                <a:buNone/>
              </a:pPr>
              <a:t>‹#›</a:t>
            </a:fld>
            <a:endParaRPr lang="en-US">
              <a:solidFill>
                <a:srgbClr val="000000"/>
              </a:solidFill>
              <a:cs typeface="Arial" charset="0"/>
            </a:endParaRPr>
          </a:p>
        </p:txBody>
      </p:sp>
    </p:spTree>
    <p:extLst>
      <p:ext uri="{BB962C8B-B14F-4D97-AF65-F5344CB8AC3E}">
        <p14:creationId xmlns:p14="http://schemas.microsoft.com/office/powerpoint/2010/main" val="3374096833"/>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04/05/2024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36888851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405506" name="AutoShape 2"/>
          <p:cNvSpPr>
            <a:spLocks noChangeArrowheads="1"/>
          </p:cNvSpPr>
          <p:nvPr/>
        </p:nvSpPr>
        <p:spPr bwMode="blackWhite">
          <a:xfrm>
            <a:off x="1600200" y="-2209800"/>
            <a:ext cx="9144000" cy="9067800"/>
          </a:xfrm>
          <a:prstGeom prst="diamond">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5507"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kumimoji="1" lang="en-US"/>
          </a:p>
        </p:txBody>
      </p:sp>
      <p:sp>
        <p:nvSpPr>
          <p:cNvPr id="405508" name="Rectangle 4"/>
          <p:cNvSpPr>
            <a:spLocks noChangeArrowheads="1"/>
          </p:cNvSpPr>
          <p:nvPr/>
        </p:nvSpPr>
        <p:spPr bwMode="auto">
          <a:xfrm>
            <a:off x="0" y="0"/>
            <a:ext cx="381000" cy="2286000"/>
          </a:xfrm>
          <a:prstGeom prst="rect">
            <a:avLst/>
          </a:prstGeom>
          <a:solidFill>
            <a:schemeClr val="bg2"/>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lang="en-US"/>
          </a:p>
        </p:txBody>
      </p:sp>
      <p:sp>
        <p:nvSpPr>
          <p:cNvPr id="405509" name="Rectangle 5"/>
          <p:cNvSpPr>
            <a:spLocks noGrp="1" noChangeArrowheads="1"/>
          </p:cNvSpPr>
          <p:nvPr>
            <p:ph type="title"/>
          </p:nvPr>
        </p:nvSpPr>
        <p:spPr bwMode="auto">
          <a:xfrm>
            <a:off x="683568" y="609600"/>
            <a:ext cx="8136904"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5510" name="Rectangle 6"/>
          <p:cNvSpPr>
            <a:spLocks noGrp="1" noChangeArrowheads="1"/>
          </p:cNvSpPr>
          <p:nvPr>
            <p:ph type="body" idx="1"/>
          </p:nvPr>
        </p:nvSpPr>
        <p:spPr bwMode="auto">
          <a:xfrm>
            <a:off x="683568" y="2286000"/>
            <a:ext cx="8136904"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accent2"/>
                </a:solidFill>
                <a:miter lim="800000"/>
                <a:headEnd/>
                <a:tailEnd/>
              </a14:hiddenLine>
            </a:ext>
            <a:ext uri="{AF507438-7753-43e0-B8FC-AC1667EBCBE1}">
              <a14:hiddenEffects xmlns="" xmlns:a14="http://schemas.microsoft.com/office/drawing/2010/main">
                <a:effectLst>
                  <a:outerShdw blurRad="63500" dist="81320" dir="2319588"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908663"/>
      </p:ext>
    </p:extLst>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hdr="0" ftr="0"/>
  <p:txStyles>
    <p:title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p:titleStyle>
    <p:bodyStyle>
      <a:lvl1pPr marL="342900" indent="-342900" algn="l" rtl="0" fontAlgn="base">
        <a:spcBef>
          <a:spcPct val="60000"/>
        </a:spcBef>
        <a:spcAft>
          <a:spcPct val="0"/>
        </a:spcAft>
        <a:buClr>
          <a:schemeClr val="tx1"/>
        </a:buClr>
        <a:buChar char="•"/>
        <a:defRPr sz="3000" b="1">
          <a:solidFill>
            <a:schemeClr val="tx1"/>
          </a:solidFill>
          <a:latin typeface="Arial"/>
          <a:ea typeface="+mn-ea"/>
          <a:cs typeface="Arial"/>
        </a:defRPr>
      </a:lvl1pPr>
      <a:lvl2pPr marL="742950" indent="-285750" algn="l" rtl="0" fontAlgn="base">
        <a:spcBef>
          <a:spcPct val="40000"/>
        </a:spcBef>
        <a:spcAft>
          <a:spcPct val="0"/>
        </a:spcAft>
        <a:buClr>
          <a:schemeClr val="tx1"/>
        </a:buClr>
        <a:buChar char="–"/>
        <a:defRPr sz="2600" b="1">
          <a:solidFill>
            <a:schemeClr val="tx1"/>
          </a:solidFill>
          <a:latin typeface="Arial"/>
          <a:ea typeface="+mn-ea"/>
          <a:cs typeface="Arial"/>
        </a:defRPr>
      </a:lvl2pPr>
      <a:lvl3pPr marL="1143000" indent="-228600" algn="l" rtl="0" fontAlgn="base">
        <a:lnSpc>
          <a:spcPct val="95000"/>
        </a:lnSpc>
        <a:spcBef>
          <a:spcPct val="35000"/>
        </a:spcBef>
        <a:spcAft>
          <a:spcPct val="0"/>
        </a:spcAft>
        <a:buClr>
          <a:schemeClr val="tx1"/>
        </a:buClr>
        <a:buChar char="•"/>
        <a:defRPr sz="2400" b="1">
          <a:solidFill>
            <a:schemeClr val="tx1"/>
          </a:solidFill>
          <a:latin typeface="Arial"/>
          <a:ea typeface="+mn-ea"/>
          <a:cs typeface="Arial"/>
        </a:defRPr>
      </a:lvl3pPr>
      <a:lvl4pPr marL="1600200" indent="-228600" algn="l" rtl="0" fontAlgn="base">
        <a:lnSpc>
          <a:spcPct val="75000"/>
        </a:lnSpc>
        <a:spcBef>
          <a:spcPct val="30000"/>
        </a:spcBef>
        <a:spcAft>
          <a:spcPct val="0"/>
        </a:spcAft>
        <a:buClr>
          <a:schemeClr val="tx1"/>
        </a:buClr>
        <a:buChar char="–"/>
        <a:defRPr sz="2000" b="1">
          <a:solidFill>
            <a:schemeClr val="tx1"/>
          </a:solidFill>
          <a:latin typeface="Arial"/>
          <a:ea typeface="+mn-ea"/>
          <a:cs typeface="Arial"/>
        </a:defRPr>
      </a:lvl4pPr>
      <a:lvl5pPr marL="2057400" indent="-228600" algn="l" rtl="0" fontAlgn="base">
        <a:lnSpc>
          <a:spcPct val="75000"/>
        </a:lnSpc>
        <a:spcBef>
          <a:spcPct val="30000"/>
        </a:spcBef>
        <a:spcAft>
          <a:spcPct val="0"/>
        </a:spcAft>
        <a:buClr>
          <a:schemeClr val="tx1"/>
        </a:buClr>
        <a:buChar char="»"/>
        <a:defRPr b="1">
          <a:solidFill>
            <a:schemeClr val="tx1"/>
          </a:solidFill>
          <a:latin typeface="Arial"/>
          <a:ea typeface="+mn-ea"/>
          <a:cs typeface="Arial"/>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ea typeface="+mn-ea"/>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ea typeface="+mn-ea"/>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ea typeface="+mn-ea"/>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200" eaLnBrk="1"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cs typeface="Arial" charset="0"/>
              </a:defRPr>
            </a:lvl1pPr>
          </a:lstStyle>
          <a:p>
            <a:pPr defTabSz="457200" eaLnBrk="1" hangingPunct="1">
              <a:defRPr/>
            </a:pPr>
            <a:fld id="{D46DF21B-6B46-864C-89C3-3B6C2C941117}" type="slidenum">
              <a:rPr lang="en-US"/>
              <a:pPr defTabSz="457200" eaLnBrk="1" hangingPunct="1">
                <a:defRPr/>
              </a:pPr>
              <a:t>‹#›</a:t>
            </a:fld>
            <a:endParaRPr lang="en-US"/>
          </a:p>
        </p:txBody>
      </p:sp>
    </p:spTree>
    <p:extLst>
      <p:ext uri="{BB962C8B-B14F-4D97-AF65-F5344CB8AC3E}">
        <p14:creationId xmlns:p14="http://schemas.microsoft.com/office/powerpoint/2010/main" val="3545834048"/>
      </p:ext>
    </p:extLst>
  </p:cSld>
  <p:clrMap bg1="lt1" tx1="dk1" bg2="lt2" tx2="dk2" accent1="accent1" accent2="accent2" accent3="accent3" accent4="accent4" accent5="accent5" accent6="accent6" hlink="hlink" folHlink="folHlink"/>
  <p:sldLayoutIdLst>
    <p:sldLayoutId id="2147484114" r:id="rId1"/>
    <p:sldLayoutId id="214748411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1" y="1"/>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925873"/>
      </p:ext>
    </p:extLst>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eaLnBrk="0" fontAlgn="base" hangingPunct="0">
        <a:spcBef>
          <a:spcPct val="0"/>
        </a:spcBef>
        <a:spcAft>
          <a:spcPct val="0"/>
        </a:spcAft>
        <a:defRPr sz="4400">
          <a:solidFill>
            <a:schemeClr val="tx2"/>
          </a:solidFill>
          <a:latin typeface="Arial" pitchFamily="-108" charset="0"/>
        </a:defRPr>
      </a:lvl6pPr>
      <a:lvl7pPr marL="909996" algn="ctr" rtl="0" eaLnBrk="0" fontAlgn="base" hangingPunct="0">
        <a:spcBef>
          <a:spcPct val="0"/>
        </a:spcBef>
        <a:spcAft>
          <a:spcPct val="0"/>
        </a:spcAft>
        <a:defRPr sz="4400">
          <a:solidFill>
            <a:schemeClr val="tx2"/>
          </a:solidFill>
          <a:latin typeface="Arial" pitchFamily="-108" charset="0"/>
        </a:defRPr>
      </a:lvl7pPr>
      <a:lvl8pPr marL="1364972" algn="ctr" rtl="0" eaLnBrk="0" fontAlgn="base" hangingPunct="0">
        <a:spcBef>
          <a:spcPct val="0"/>
        </a:spcBef>
        <a:spcAft>
          <a:spcPct val="0"/>
        </a:spcAft>
        <a:defRPr sz="4400">
          <a:solidFill>
            <a:schemeClr val="tx2"/>
          </a:solidFill>
          <a:latin typeface="Arial" pitchFamily="-108" charset="0"/>
        </a:defRPr>
      </a:lvl8pPr>
      <a:lvl9pPr marL="1819980" algn="ctr" rtl="0" eaLnBrk="0" fontAlgn="base" hangingPunct="0">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37471" indent="-227503"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57449"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12431"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67430" indent="-227503"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defRPr sz="1400">
                <a:latin typeface="Arial" charset="0"/>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a:defRPr sz="1400">
                <a:latin typeface="Arial" charset="0"/>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a:defRPr sz="1400">
                <a:latin typeface="Arial" charset="0"/>
                <a:cs typeface="+mn-cs"/>
              </a:defRPr>
            </a:lvl1pPr>
          </a:lstStyle>
          <a:p>
            <a:pPr>
              <a:defRPr/>
            </a:pPr>
            <a:fld id="{98C92AFE-2C14-6E4F-9D31-EA8303792B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67872079"/>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37370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307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1415059127"/>
      </p:ext>
    </p:extLst>
  </p:cSld>
  <p:clrMap bg1="lt1" tx1="dk1" bg2="lt2" tx2="dk2" accent1="accent1" accent2="accent2" accent3="accent3" accent4="accent4" accent5="accent5" accent6="accent6" hlink="hlink" folHlink="folHlink"/>
  <p:sldLayoutIdLst>
    <p:sldLayoutId id="2147484165"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defTabSz="457200">
              <a:defRPr/>
            </a:pPr>
            <a:endParaRPr lang="en-US">
              <a:latin typeface="Arial" charset="0"/>
            </a:endParaRPr>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defTabSz="457200">
              <a:defRPr/>
            </a:pPr>
            <a:fld id="{92FA3CDD-6A6D-E64B-955A-580A6D194D9D}"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811291774"/>
      </p:ext>
    </p:extLst>
  </p:cSld>
  <p:clrMap bg1="lt1" tx1="dk1" bg2="lt2" tx2="dk2" accent1="accent1" accent2="accent2" accent3="accent3" accent4="accent4" accent5="accent5" accent6="accent6" hlink="hlink" folHlink="folHlink"/>
  <p:sldLayoutIdLst>
    <p:sldLayoutId id="2147484167"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1"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2"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3"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4"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5"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latin typeface="Arial" charset="0"/>
              <a:cs typeface="ＭＳ Ｐゴシック" charset="0"/>
            </a:endParaRPr>
          </a:p>
        </p:txBody>
      </p:sp>
      <p:sp>
        <p:nvSpPr>
          <p:cNvPr id="7176"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en-US">
              <a:solidFill>
                <a:srgbClr val="000000"/>
              </a:solidFill>
              <a:latin typeface="Arial" charset="0"/>
              <a:cs typeface="ＭＳ Ｐゴシック" charset="0"/>
            </a:endParaRPr>
          </a:p>
        </p:txBody>
      </p:sp>
      <p:sp>
        <p:nvSpPr>
          <p:cNvPr id="7177"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defTabSz="457200">
              <a:defRPr/>
            </a:pPr>
            <a:endParaRPr lang="en-US">
              <a:latin typeface="Arial" charset="0"/>
            </a:endParaRPr>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defRPr>
            </a:lvl1pPr>
          </a:lstStyle>
          <a:p>
            <a:pPr defTabSz="457200">
              <a:defRPr/>
            </a:pPr>
            <a:fld id="{68D099F0-7596-774D-AE4B-7ACEB53BF444}" type="slidenum">
              <a:rPr lang="en-US">
                <a:latin typeface="Arial" charset="0"/>
                <a:cs typeface="ＭＳ Ｐゴシック" charset="0"/>
              </a:rPr>
              <a:pPr defTabSz="457200">
                <a:defRPr/>
              </a:pPr>
              <a:t>‹#›</a:t>
            </a:fld>
            <a:endParaRPr lang="en-US">
              <a:latin typeface="Arial" charset="0"/>
              <a:cs typeface="ＭＳ Ｐゴシック" charset="0"/>
            </a:endParaRPr>
          </a:p>
        </p:txBody>
      </p:sp>
    </p:spTree>
    <p:extLst>
      <p:ext uri="{BB962C8B-B14F-4D97-AF65-F5344CB8AC3E}">
        <p14:creationId xmlns:p14="http://schemas.microsoft.com/office/powerpoint/2010/main" val="3099419019"/>
      </p:ext>
    </p:extLst>
  </p:cSld>
  <p:clrMap bg1="lt1" tx1="dk1" bg2="lt2" tx2="dk2" accent1="accent1" accent2="accent2" accent3="accent3" accent4="accent4" accent5="accent5" accent6="accent6" hlink="hlink" folHlink="folHlink"/>
  <p:sldLayoutIdLst>
    <p:sldLayoutId id="2147484169"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vl1pPr>
          </a:lstStyle>
          <a:p>
            <a:pPr>
              <a:defRPr/>
            </a:pPr>
            <a:fld id="{A0981002-86FE-214D-8B30-F269491C0431}" type="slidenum">
              <a:rPr lang="en-US"/>
              <a:pPr>
                <a:defRPr/>
              </a:pPr>
              <a:t>‹#›</a:t>
            </a:fld>
            <a:endParaRPr lang="en-US"/>
          </a:p>
        </p:txBody>
      </p:sp>
    </p:spTree>
    <p:extLst>
      <p:ext uri="{BB962C8B-B14F-4D97-AF65-F5344CB8AC3E}">
        <p14:creationId xmlns:p14="http://schemas.microsoft.com/office/powerpoint/2010/main" val="298053923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rgbClr val="FFFFFF"/>
          </a:solidFill>
          <a:latin typeface="+mn-lt"/>
          <a:ea typeface="ＭＳ Ｐゴシック" charset="-128"/>
        </a:defRPr>
      </a:lvl2pPr>
      <a:lvl3pPr marL="1142602" indent="-228522" algn="l" rtl="0" eaLnBrk="0" fontAlgn="base" hangingPunct="0">
        <a:spcBef>
          <a:spcPct val="20000"/>
        </a:spcBef>
        <a:spcAft>
          <a:spcPct val="0"/>
        </a:spcAft>
        <a:buChar char="•"/>
        <a:defRPr sz="2400">
          <a:solidFill>
            <a:srgbClr val="FFFFFF"/>
          </a:solidFill>
          <a:latin typeface="+mn-lt"/>
          <a:ea typeface="ＭＳ Ｐゴシック" charset="-128"/>
        </a:defRPr>
      </a:lvl3pPr>
      <a:lvl4pPr marL="1599645" indent="-228522" algn="l" rtl="0" eaLnBrk="0" fontAlgn="base" hangingPunct="0">
        <a:spcBef>
          <a:spcPct val="20000"/>
        </a:spcBef>
        <a:spcAft>
          <a:spcPct val="0"/>
        </a:spcAft>
        <a:buChar char="–"/>
        <a:defRPr sz="2000">
          <a:solidFill>
            <a:srgbClr val="FFFFFF"/>
          </a:solidFill>
          <a:latin typeface="+mn-lt"/>
          <a:ea typeface="ＭＳ Ｐゴシック" charset="-128"/>
        </a:defRPr>
      </a:lvl4pPr>
      <a:lvl5pPr marL="2056686" indent="-228522" algn="l" rtl="0" eaLnBrk="0" fontAlgn="base" hangingPunct="0">
        <a:spcBef>
          <a:spcPct val="20000"/>
        </a:spcBef>
        <a:spcAft>
          <a:spcPct val="0"/>
        </a:spcAft>
        <a:buChar char="»"/>
        <a:defRPr sz="2000">
          <a:solidFill>
            <a:srgbClr val="FFFFFF"/>
          </a:solidFill>
          <a:latin typeface="+mn-lt"/>
          <a:ea typeface="ＭＳ Ｐゴシック" charset="-128"/>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078892"/>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3403531253"/>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5/4/24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748924460"/>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563431"/>
      </p:ext>
    </p:extLst>
  </p:cSld>
  <p:clrMap bg1="dk2" tx1="lt1" bg2="dk1" tx2="lt2" accent1="accent1" accent2="accent2" accent3="accent3" accent4="accent4" accent5="accent5" accent6="accent6" hlink="hlink" folHlink="folHlink"/>
  <p:sldLayoutIdLst>
    <p:sldLayoutId id="2147484219"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34925"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34925"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8001754-B0A1-8D4E-BB61-DA2E0C2D7B3E}" type="slidenum">
              <a:rPr lang="en-GB"/>
              <a:pPr>
                <a:defRPr/>
              </a:pPr>
              <a:t>‹#›</a:t>
            </a:fld>
            <a:endParaRPr lang="en-GB"/>
          </a:p>
        </p:txBody>
      </p:sp>
    </p:spTree>
    <p:extLst>
      <p:ext uri="{BB962C8B-B14F-4D97-AF65-F5344CB8AC3E}">
        <p14:creationId xmlns:p14="http://schemas.microsoft.com/office/powerpoint/2010/main" val="3005948845"/>
      </p:ext>
    </p:extLst>
  </p:cSld>
  <p:clrMap bg1="lt1" tx1="dk1" bg2="lt2" tx2="dk2" accent1="accent1" accent2="accent2" accent3="accent3" accent4="accent4" accent5="accent5" accent6="accent6" hlink="hlink" folHlink="folHlink"/>
  <p:sldLayoutIdLst>
    <p:sldLayoutId id="2147484221"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4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8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24"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7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chemeClr val="tx1"/>
          </a:solidFill>
          <a:latin typeface="Arial"/>
          <a:ea typeface="+mn-ea"/>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mn-ea"/>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mn-ea"/>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mn-ea"/>
          <a:cs typeface="Arial"/>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27"/>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45491F41-B2F5-CD49-BA61-C8939334FB68}" type="slidenum">
              <a:rPr lang="en-US"/>
              <a:pPr>
                <a:defRPr/>
              </a:pPr>
              <a:t>‹#›</a:t>
            </a:fld>
            <a:endParaRPr lang="en-US"/>
          </a:p>
        </p:txBody>
      </p:sp>
    </p:spTree>
    <p:extLst>
      <p:ext uri="{BB962C8B-B14F-4D97-AF65-F5344CB8AC3E}">
        <p14:creationId xmlns:p14="http://schemas.microsoft.com/office/powerpoint/2010/main" val="2550834750"/>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4998"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09996"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64972"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1998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1244" indent="-341244"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39354" indent="-284372"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37471" indent="-227503"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592476" indent="-227503"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47459" indent="-227503"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1107503863"/>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 id="214748424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13618319"/>
      </p:ext>
    </p:extLst>
  </p:cSld>
  <p:clrMap bg1="dk2" tx1="lt1" bg2="dk1" tx2="lt2" accent1="accent1" accent2="accent2" accent3="accent3" accent4="accent4" accent5="accent5" accent6="accent6" hlink="hlink" folHlink="folHlink"/>
  <p:sldLayoutIdLst>
    <p:sldLayoutId id="2147484250" r:id="rId1"/>
    <p:sldLayoutId id="2147484251" r:id="rId2"/>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AA336FCD-6F11-0141-A062-845E06831012}" type="slidenum">
              <a:rPr lang="en-US"/>
              <a:pPr>
                <a:defRPr/>
              </a:pPr>
              <a:t>‹#›</a:t>
            </a:fld>
            <a:endParaRPr lang="en-US"/>
          </a:p>
        </p:txBody>
      </p:sp>
    </p:spTree>
    <p:extLst>
      <p:ext uri="{BB962C8B-B14F-4D97-AF65-F5344CB8AC3E}">
        <p14:creationId xmlns:p14="http://schemas.microsoft.com/office/powerpoint/2010/main" val="3566882369"/>
      </p:ext>
    </p:extLst>
  </p:cSld>
  <p:clrMap bg1="dk2" tx1="lt1" bg2="dk1" tx2="lt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507347"/>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1283120756"/>
      </p:ext>
    </p:extLst>
  </p:cSld>
  <p:clrMap bg1="lt1" tx1="dk1" bg2="lt2" tx2="dk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327806211"/>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pPr/>
              <a:t>‹#›</a:t>
            </a:fld>
            <a:endParaRPr lang="en-US" altLang="en-US"/>
          </a:p>
        </p:txBody>
      </p:sp>
    </p:spTree>
    <p:extLst>
      <p:ext uri="{BB962C8B-B14F-4D97-AF65-F5344CB8AC3E}">
        <p14:creationId xmlns:p14="http://schemas.microsoft.com/office/powerpoint/2010/main" val="1547697379"/>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2974132035"/>
      </p:ext>
    </p:extLst>
  </p:cSld>
  <p:clrMap bg1="dk2" tx1="lt1" bg2="dk1" tx2="lt2" accent1="accent1" accent2="accent2" accent3="accent3" accent4="accent4" accent5="accent5" accent6="accent6" hlink="hlink" folHlink="folHlink"/>
  <p:sldLayoutIdLst>
    <p:sldLayoutId id="214748430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293492609"/>
      </p:ext>
    </p:extLst>
  </p:cSld>
  <p:clrMap bg1="lt1" tx1="dk1" bg2="lt2" tx2="dk2" accent1="accent1" accent2="accent2" accent3="accent3" accent4="accent4" accent5="accent5" accent6="accent6" hlink="hlink" folHlink="folHlink"/>
  <p:sldLayoutIdLst>
    <p:sldLayoutId id="21474843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90" y="1981200"/>
            <a:ext cx="7791450" cy="4114800"/>
          </a:xfrm>
          <a:prstGeom prst="rect">
            <a:avLst/>
          </a:prstGeom>
          <a:noFill/>
          <a:ln w="12700">
            <a:noFill/>
            <a:miter lim="800000"/>
            <a:headEnd/>
            <a:tailEnd/>
          </a:ln>
          <a:effec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grpSp>
        <p:nvGrpSpPr>
          <p:cNvPr id="86020" name="Group 4"/>
          <p:cNvGrpSpPr>
            <a:grpSpLocks/>
          </p:cNvGrpSpPr>
          <p:nvPr/>
        </p:nvGrpSpPr>
        <p:grpSpPr bwMode="auto">
          <a:xfrm>
            <a:off x="0" y="1"/>
            <a:ext cx="1085850" cy="6845300"/>
            <a:chOff x="0" y="0"/>
            <a:chExt cx="684" cy="4312"/>
          </a:xfrm>
        </p:grpSpPr>
        <p:sp>
          <p:nvSpPr>
            <p:cNvPr id="8602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86022" name="Group 6"/>
            <p:cNvGrpSpPr>
              <a:grpSpLocks/>
            </p:cNvGrpSpPr>
            <p:nvPr/>
          </p:nvGrpSpPr>
          <p:grpSpPr bwMode="auto">
            <a:xfrm>
              <a:off x="48" y="102"/>
              <a:ext cx="96" cy="4122"/>
              <a:chOff x="48" y="102"/>
              <a:chExt cx="96" cy="4122"/>
            </a:xfrm>
          </p:grpSpPr>
          <p:sp>
            <p:nvSpPr>
              <p:cNvPr id="8602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1820681031"/>
      </p:ext>
    </p:extLst>
  </p:cSld>
  <p:clrMap bg1="dk2" tx1="lt1" bg2="dk1" tx2="lt2" accent1="accent1" accent2="accent2" accent3="accent3" accent4="accent4" accent5="accent5" accent6="accent6" hlink="hlink" folHlink="folHlink"/>
  <p:sldLayoutIdLst>
    <p:sldLayoutId id="2147484306"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4998" algn="l" rtl="0" eaLnBrk="0" fontAlgn="base" hangingPunct="0">
        <a:spcBef>
          <a:spcPct val="0"/>
        </a:spcBef>
        <a:spcAft>
          <a:spcPct val="0"/>
        </a:spcAft>
        <a:defRPr sz="4400">
          <a:solidFill>
            <a:schemeClr val="tx2"/>
          </a:solidFill>
          <a:latin typeface="Times" pitchFamily="-105" charset="0"/>
        </a:defRPr>
      </a:lvl6pPr>
      <a:lvl7pPr marL="909996" algn="l" rtl="0" eaLnBrk="0" fontAlgn="base" hangingPunct="0">
        <a:spcBef>
          <a:spcPct val="0"/>
        </a:spcBef>
        <a:spcAft>
          <a:spcPct val="0"/>
        </a:spcAft>
        <a:defRPr sz="4400">
          <a:solidFill>
            <a:schemeClr val="tx2"/>
          </a:solidFill>
          <a:latin typeface="Times" pitchFamily="-105" charset="0"/>
        </a:defRPr>
      </a:lvl7pPr>
      <a:lvl8pPr marL="1364972" algn="l" rtl="0" eaLnBrk="0" fontAlgn="base" hangingPunct="0">
        <a:spcBef>
          <a:spcPct val="0"/>
        </a:spcBef>
        <a:spcAft>
          <a:spcPct val="0"/>
        </a:spcAft>
        <a:defRPr sz="4400">
          <a:solidFill>
            <a:schemeClr val="tx2"/>
          </a:solidFill>
          <a:latin typeface="Times" pitchFamily="-105" charset="0"/>
        </a:defRPr>
      </a:lvl8pPr>
      <a:lvl9pPr marL="1819980" algn="l" rtl="0" eaLnBrk="0" fontAlgn="base" hangingPunct="0">
        <a:spcBef>
          <a:spcPct val="0"/>
        </a:spcBef>
        <a:spcAft>
          <a:spcPct val="0"/>
        </a:spcAft>
        <a:defRPr sz="4400">
          <a:solidFill>
            <a:schemeClr val="tx2"/>
          </a:solidFill>
          <a:latin typeface="Times" pitchFamily="-105"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37471" indent="-227503"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5744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12431"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67430"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67446"/>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7581326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2.xml"/><Relationship Id="rId1" Type="http://schemas.openxmlformats.org/officeDocument/2006/relationships/themeOverride" Target="../theme/themeOverride1.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231.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231.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231.xml"/></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231.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31.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5.xml"/><Relationship Id="rId1" Type="http://schemas.openxmlformats.org/officeDocument/2006/relationships/slideLayout" Target="../slideLayouts/slideLayout231.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231.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7.xml"/><Relationship Id="rId1" Type="http://schemas.openxmlformats.org/officeDocument/2006/relationships/slideLayout" Target="../slideLayouts/slideLayout231.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231.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23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58.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231.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5.xml"/></Relationships>
</file>

<file path=ppt/slides/_rels/slide11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2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219.xml"/><Relationship Id="rId5" Type="http://schemas.openxmlformats.org/officeDocument/2006/relationships/image" Target="../media/image101.jpeg"/><Relationship Id="rId4" Type="http://schemas.openxmlformats.org/officeDocument/2006/relationships/image" Target="../media/image8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23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4.xml"/><Relationship Id="rId1" Type="http://schemas.openxmlformats.org/officeDocument/2006/relationships/slideLayout" Target="../slideLayouts/slideLayout23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5.xml"/><Relationship Id="rId1" Type="http://schemas.openxmlformats.org/officeDocument/2006/relationships/slideLayout" Target="../slideLayouts/slideLayout23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6.xml"/><Relationship Id="rId1" Type="http://schemas.openxmlformats.org/officeDocument/2006/relationships/slideLayout" Target="../slideLayouts/slideLayout23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5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8.xml"/><Relationship Id="rId1" Type="http://schemas.openxmlformats.org/officeDocument/2006/relationships/slideLayout" Target="../slideLayouts/slideLayout23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9.xml"/><Relationship Id="rId1" Type="http://schemas.openxmlformats.org/officeDocument/2006/relationships/slideLayout" Target="../slideLayouts/slideLayout23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0.xml"/><Relationship Id="rId1" Type="http://schemas.openxmlformats.org/officeDocument/2006/relationships/slideLayout" Target="../slideLayouts/slideLayout2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1.xml"/><Relationship Id="rId1" Type="http://schemas.openxmlformats.org/officeDocument/2006/relationships/slideLayout" Target="../slideLayouts/slideLayout231.xml"/></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25.xml"/></Relationships>
</file>

<file path=ppt/slides/_rels/slide1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2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2.xml"/><Relationship Id="rId1" Type="http://schemas.openxmlformats.org/officeDocument/2006/relationships/slideLayout" Target="../slideLayouts/slideLayout403.xml"/><Relationship Id="rId4" Type="http://schemas.openxmlformats.org/officeDocument/2006/relationships/image" Target="../media/image111.jpeg"/></Relationships>
</file>

<file path=ppt/slides/_rels/slide12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4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49.xml"/></Relationships>
</file>

<file path=ppt/slides/_rels/slide1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2.jpeg"/><Relationship Id="rId1" Type="http://schemas.openxmlformats.org/officeDocument/2006/relationships/slideLayout" Target="../slideLayouts/slideLayout2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2.jpeg"/><Relationship Id="rId1" Type="http://schemas.openxmlformats.org/officeDocument/2006/relationships/slideLayout" Target="../slideLayouts/slideLayout249.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49.xml"/></Relationships>
</file>

<file path=ppt/slides/_rels/slide1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18.jpeg"/><Relationship Id="rId1" Type="http://schemas.openxmlformats.org/officeDocument/2006/relationships/slideLayout" Target="../slideLayouts/slideLayout408.xml"/><Relationship Id="rId4" Type="http://schemas.openxmlformats.org/officeDocument/2006/relationships/image" Target="../media/image119.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389.xml"/><Relationship Id="rId1" Type="http://schemas.openxmlformats.org/officeDocument/2006/relationships/themeOverride" Target="../theme/themeOverride3.xml"/><Relationship Id="rId4" Type="http://schemas.openxmlformats.org/officeDocument/2006/relationships/image" Target="../media/image120.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89.xml"/><Relationship Id="rId1" Type="http://schemas.openxmlformats.org/officeDocument/2006/relationships/themeOverride" Target="../theme/themeOverride4.xml"/><Relationship Id="rId4" Type="http://schemas.openxmlformats.org/officeDocument/2006/relationships/image" Target="../media/image121.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89.xml"/><Relationship Id="rId1" Type="http://schemas.openxmlformats.org/officeDocument/2006/relationships/themeOverride" Target="../theme/themeOverride5.xml"/><Relationship Id="rId4" Type="http://schemas.openxmlformats.org/officeDocument/2006/relationships/image" Target="../media/image122.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389.xml"/><Relationship Id="rId1" Type="http://schemas.openxmlformats.org/officeDocument/2006/relationships/themeOverride" Target="../theme/themeOverride6.xml"/><Relationship Id="rId4" Type="http://schemas.openxmlformats.org/officeDocument/2006/relationships/image" Target="../media/image123.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389.xml"/><Relationship Id="rId1" Type="http://schemas.openxmlformats.org/officeDocument/2006/relationships/themeOverride" Target="../theme/themeOverride7.xml"/><Relationship Id="rId4" Type="http://schemas.openxmlformats.org/officeDocument/2006/relationships/image" Target="../media/image124.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89.xml"/><Relationship Id="rId1" Type="http://schemas.openxmlformats.org/officeDocument/2006/relationships/themeOverride" Target="../theme/themeOverride8.xml"/><Relationship Id="rId4" Type="http://schemas.openxmlformats.org/officeDocument/2006/relationships/image" Target="../media/image125.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389.xml"/><Relationship Id="rId1" Type="http://schemas.openxmlformats.org/officeDocument/2006/relationships/themeOverride" Target="../theme/themeOverride9.xml"/><Relationship Id="rId4" Type="http://schemas.openxmlformats.org/officeDocument/2006/relationships/image" Target="../media/image1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8.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89.xml"/><Relationship Id="rId1" Type="http://schemas.openxmlformats.org/officeDocument/2006/relationships/themeOverride" Target="../theme/themeOverride10.xml"/><Relationship Id="rId4" Type="http://schemas.openxmlformats.org/officeDocument/2006/relationships/image" Target="../media/image126.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389.xml"/><Relationship Id="rId1" Type="http://schemas.openxmlformats.org/officeDocument/2006/relationships/themeOverride" Target="../theme/themeOverride11.xml"/><Relationship Id="rId4" Type="http://schemas.openxmlformats.org/officeDocument/2006/relationships/image" Target="../media/image127.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389.xml"/><Relationship Id="rId1" Type="http://schemas.openxmlformats.org/officeDocument/2006/relationships/themeOverride" Target="../theme/themeOverride12.xml"/><Relationship Id="rId4" Type="http://schemas.openxmlformats.org/officeDocument/2006/relationships/image" Target="../media/image128.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389.xml"/><Relationship Id="rId1" Type="http://schemas.openxmlformats.org/officeDocument/2006/relationships/themeOverride" Target="../theme/themeOverride13.xml"/><Relationship Id="rId4" Type="http://schemas.openxmlformats.org/officeDocument/2006/relationships/image" Target="../media/image129.jpeg"/></Relationships>
</file>

<file path=ppt/slides/_rels/slide1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41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7.xml"/><Relationship Id="rId1" Type="http://schemas.openxmlformats.org/officeDocument/2006/relationships/slideLayout" Target="../slideLayouts/slideLayout219.xml"/><Relationship Id="rId5" Type="http://schemas.openxmlformats.org/officeDocument/2006/relationships/image" Target="../media/image84.jpeg"/><Relationship Id="rId4" Type="http://schemas.openxmlformats.org/officeDocument/2006/relationships/image" Target="../media/image83.jpeg"/></Relationships>
</file>

<file path=ppt/slides/_rels/slide14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8.xml"/><Relationship Id="rId1" Type="http://schemas.openxmlformats.org/officeDocument/2006/relationships/slideLayout" Target="../slideLayouts/slideLayout2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8.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9.xml"/><Relationship Id="rId1" Type="http://schemas.openxmlformats.org/officeDocument/2006/relationships/slideLayout" Target="../slideLayouts/slideLayout23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0.xml"/><Relationship Id="rId1" Type="http://schemas.openxmlformats.org/officeDocument/2006/relationships/slideLayout" Target="../slideLayouts/slideLayout231.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1.xml"/><Relationship Id="rId1" Type="http://schemas.openxmlformats.org/officeDocument/2006/relationships/slideLayout" Target="../slideLayouts/slideLayout2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2.xml"/><Relationship Id="rId1" Type="http://schemas.openxmlformats.org/officeDocument/2006/relationships/slideLayout" Target="../slideLayouts/slideLayout23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3.xml"/><Relationship Id="rId1" Type="http://schemas.openxmlformats.org/officeDocument/2006/relationships/slideLayout" Target="../slideLayouts/slideLayout231.xml"/></Relationships>
</file>

<file path=ppt/slides/_rels/slide1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4.xml"/><Relationship Id="rId1" Type="http://schemas.openxmlformats.org/officeDocument/2006/relationships/slideLayout" Target="../slideLayouts/slideLayout231.xml"/></Relationships>
</file>

<file path=ppt/slides/_rels/slide1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5.xml"/><Relationship Id="rId1" Type="http://schemas.openxmlformats.org/officeDocument/2006/relationships/slideLayout" Target="../slideLayouts/slideLayout231.xml"/></Relationships>
</file>

<file path=ppt/slides/_rels/slide1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236.xml"/></Relationships>
</file>

<file path=ppt/slides/_rels/slide1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8.xml"/><Relationship Id="rId1" Type="http://schemas.openxmlformats.org/officeDocument/2006/relationships/slideLayout" Target="../slideLayouts/slideLayout304.xml"/><Relationship Id="rId5" Type="http://schemas.openxmlformats.org/officeDocument/2006/relationships/image" Target="../media/image140.png"/><Relationship Id="rId4" Type="http://schemas.openxmlformats.org/officeDocument/2006/relationships/image" Target="../media/image13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8.xml"/></Relationships>
</file>

<file path=ppt/slides/_rels/slide1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9.xml"/><Relationship Id="rId1" Type="http://schemas.openxmlformats.org/officeDocument/2006/relationships/slideLayout" Target="../slideLayouts/slideLayout304.xml"/></Relationships>
</file>

<file path=ppt/slides/_rels/slide1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49.xml"/></Relationships>
</file>

<file path=ppt/slides/_rels/slide16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49.xml"/></Relationships>
</file>

<file path=ppt/slides/_rels/slide1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49.xml"/></Relationships>
</file>

<file path=ppt/slides/_rels/slide16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49.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49.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49.xml"/></Relationships>
</file>

<file path=ppt/slides/_rels/slide16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49.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4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58.xml"/><Relationship Id="rId4" Type="http://schemas.openxmlformats.org/officeDocument/2006/relationships/image" Target="../media/image28.jpeg"/></Relationships>
</file>

<file path=ppt/slides/_rels/slide1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49.xml"/></Relationships>
</file>

<file path=ppt/slides/_rels/slide1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1.xml"/><Relationship Id="rId1" Type="http://schemas.openxmlformats.org/officeDocument/2006/relationships/slideLayout" Target="../slideLayouts/slideLayout249.xml"/></Relationships>
</file>

<file path=ppt/slides/_rels/slide17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49.xml"/></Relationships>
</file>

<file path=ppt/slides/_rels/slide1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2.xml"/><Relationship Id="rId1" Type="http://schemas.openxmlformats.org/officeDocument/2006/relationships/slideLayout" Target="../slideLayouts/slideLayout249.xml"/></Relationships>
</file>

<file path=ppt/slides/_rels/slide1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3.xml"/><Relationship Id="rId1" Type="http://schemas.openxmlformats.org/officeDocument/2006/relationships/themeOverride" Target="../theme/themeOverride1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4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5.xml"/><Relationship Id="rId1" Type="http://schemas.openxmlformats.org/officeDocument/2006/relationships/slideLayout" Target="../slideLayouts/slideLayout258.xml"/></Relationships>
</file>

<file path=ppt/slides/_rels/slide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44.xml"/></Relationships>
</file>

<file path=ppt/slides/_rels/slide2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6.xml"/><Relationship Id="rId1" Type="http://schemas.openxmlformats.org/officeDocument/2006/relationships/slideLayout" Target="../slideLayouts/slideLayout249.xml"/></Relationships>
</file>

<file path=ppt/slides/_rels/slide2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66.xml"/><Relationship Id="rId1" Type="http://schemas.openxmlformats.org/officeDocument/2006/relationships/themeOverride" Target="../theme/themeOverride15.xml"/></Relationships>
</file>

<file path=ppt/slides/_rels/slide20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1.xml"/><Relationship Id="rId1" Type="http://schemas.openxmlformats.org/officeDocument/2006/relationships/slideLayout" Target="../slideLayouts/slideLayout304.xml"/><Relationship Id="rId5" Type="http://schemas.openxmlformats.org/officeDocument/2006/relationships/image" Target="../media/image79.png"/><Relationship Id="rId4" Type="http://schemas.openxmlformats.org/officeDocument/2006/relationships/image" Target="../media/image165.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0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04.xml"/></Relationships>
</file>

<file path=ppt/slides/_rels/slide20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4.xml"/><Relationship Id="rId1" Type="http://schemas.openxmlformats.org/officeDocument/2006/relationships/slideLayout" Target="../slideLayouts/slideLayout30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9.xml"/></Relationships>
</file>

<file path=ppt/slides/_rels/slide21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5.xml"/><Relationship Id="rId1" Type="http://schemas.openxmlformats.org/officeDocument/2006/relationships/slideLayout" Target="../slideLayouts/slideLayout306.xml"/><Relationship Id="rId4" Type="http://schemas.openxmlformats.org/officeDocument/2006/relationships/image" Target="../media/image167.jpeg"/></Relationships>
</file>

<file path=ppt/slides/_rels/slide2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6.xml"/><Relationship Id="rId1" Type="http://schemas.openxmlformats.org/officeDocument/2006/relationships/slideLayout" Target="../slideLayouts/slideLayout30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04.xml"/></Relationships>
</file>

<file path=ppt/slides/_rels/slide2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9.xml"/><Relationship Id="rId1" Type="http://schemas.openxmlformats.org/officeDocument/2006/relationships/slideLayout" Target="../slideLayouts/slideLayout95.xml"/></Relationships>
</file>

<file path=ppt/slides/_rels/slide21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76.xml"/></Relationships>
</file>

<file path=ppt/slides/_rels/slide21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78.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04.xml"/></Relationships>
</file>

<file path=ppt/slides/_rels/slide21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1.xml"/><Relationship Id="rId1" Type="http://schemas.openxmlformats.org/officeDocument/2006/relationships/slideLayout" Target="../slideLayouts/slideLayout304.xml"/></Relationships>
</file>

<file path=ppt/slides/_rels/slide21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2.xml"/><Relationship Id="rId1" Type="http://schemas.openxmlformats.org/officeDocument/2006/relationships/slideLayout" Target="../slideLayouts/slideLayout30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44.xml"/><Relationship Id="rId4" Type="http://schemas.openxmlformats.org/officeDocument/2006/relationships/image" Target="../media/image33.jpeg"/></Relationships>
</file>

<file path=ppt/slides/_rels/slide22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3.xml"/><Relationship Id="rId1" Type="http://schemas.openxmlformats.org/officeDocument/2006/relationships/slideLayout" Target="../slideLayouts/slideLayout309.xml"/><Relationship Id="rId4" Type="http://schemas.openxmlformats.org/officeDocument/2006/relationships/image" Target="../media/image174.jpeg"/></Relationships>
</file>

<file path=ppt/slides/_rels/slide2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4.xml"/><Relationship Id="rId1" Type="http://schemas.openxmlformats.org/officeDocument/2006/relationships/slideLayout" Target="../slideLayouts/slideLayout309.xml"/></Relationships>
</file>

<file path=ppt/slides/_rels/slide22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5.xml"/><Relationship Id="rId1" Type="http://schemas.openxmlformats.org/officeDocument/2006/relationships/slideLayout" Target="../slideLayouts/slideLayout359.xml"/></Relationships>
</file>

<file path=ppt/slides/_rels/slide22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86.xml"/><Relationship Id="rId1" Type="http://schemas.openxmlformats.org/officeDocument/2006/relationships/slideLayout" Target="../slideLayouts/slideLayout309.xml"/></Relationships>
</file>

<file path=ppt/slides/_rels/slide22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7.xml"/><Relationship Id="rId1" Type="http://schemas.openxmlformats.org/officeDocument/2006/relationships/slideLayout" Target="../slideLayouts/slideLayout304.xml"/></Relationships>
</file>

<file path=ppt/slides/_rels/slide22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8.xml"/><Relationship Id="rId1" Type="http://schemas.openxmlformats.org/officeDocument/2006/relationships/slideLayout" Target="../slideLayouts/slideLayout304.xml"/></Relationships>
</file>

<file path=ppt/slides/_rels/slide22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9.xml"/><Relationship Id="rId1" Type="http://schemas.openxmlformats.org/officeDocument/2006/relationships/slideLayout" Target="../slideLayouts/slideLayout304.xml"/></Relationships>
</file>

<file path=ppt/slides/_rels/slide22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0.xml"/><Relationship Id="rId1" Type="http://schemas.openxmlformats.org/officeDocument/2006/relationships/slideLayout" Target="../slideLayouts/slideLayout304.xml"/></Relationships>
</file>

<file path=ppt/slides/_rels/slide22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1.xml"/><Relationship Id="rId1" Type="http://schemas.openxmlformats.org/officeDocument/2006/relationships/slideLayout" Target="../slideLayouts/slideLayout304.xml"/></Relationships>
</file>

<file path=ppt/slides/_rels/slide22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0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7.xml"/><Relationship Id="rId1" Type="http://schemas.openxmlformats.org/officeDocument/2006/relationships/themeOverride" Target="../theme/themeOverride2.xml"/><Relationship Id="rId4" Type="http://schemas.openxmlformats.org/officeDocument/2006/relationships/image" Target="../media/image34.jpeg"/></Relationships>
</file>

<file path=ppt/slides/_rels/slide2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3.xml"/><Relationship Id="rId1" Type="http://schemas.openxmlformats.org/officeDocument/2006/relationships/slideLayout" Target="../slideLayouts/slideLayout101.xml"/></Relationships>
</file>

<file path=ppt/slides/_rels/slide23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304.xml"/></Relationships>
</file>

<file path=ppt/slides/_rels/slide23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95.xml"/><Relationship Id="rId1" Type="http://schemas.openxmlformats.org/officeDocument/2006/relationships/slideLayout" Target="../slideLayouts/slideLayout304.xml"/><Relationship Id="rId4" Type="http://schemas.openxmlformats.org/officeDocument/2006/relationships/image" Target="../media/image182.jpeg"/></Relationships>
</file>

<file path=ppt/slides/_rels/slide2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hyperlink" Target="Nazareth-The%20Fountain%20of%20the%20Virgin-1925.jpg" TargetMode="External"/><Relationship Id="rId2" Type="http://schemas.openxmlformats.org/officeDocument/2006/relationships/notesSlide" Target="../notesSlides/notesSlide197.xml"/><Relationship Id="rId1" Type="http://schemas.openxmlformats.org/officeDocument/2006/relationships/slideLayout" Target="../slideLayouts/slideLayout304.xml"/><Relationship Id="rId6" Type="http://schemas.openxmlformats.org/officeDocument/2006/relationships/image" Target="../media/image184.jpeg"/><Relationship Id="rId5" Type="http://schemas.openxmlformats.org/officeDocument/2006/relationships/hyperlink" Target="Nazareth%20Street-1894-1.jpg" TargetMode="External"/><Relationship Id="rId4" Type="http://schemas.openxmlformats.org/officeDocument/2006/relationships/image" Target="../media/image183.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09.xml"/></Relationships>
</file>

<file path=ppt/slides/_rels/slide2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9.xml"/><Relationship Id="rId1" Type="http://schemas.openxmlformats.org/officeDocument/2006/relationships/slideLayout" Target="../slideLayouts/slideLayout303.xml"/></Relationships>
</file>

<file path=ppt/slides/_rels/slide2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8.xml"/></Relationships>
</file>

<file path=ppt/slides/_rels/slide2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7.xml"/><Relationship Id="rId1" Type="http://schemas.openxmlformats.org/officeDocument/2006/relationships/slideLayout" Target="../slideLayouts/slideLayout286.xml"/></Relationships>
</file>

<file path=ppt/slides/_rels/slide2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8.xml"/><Relationship Id="rId1" Type="http://schemas.openxmlformats.org/officeDocument/2006/relationships/slideLayout" Target="../slideLayouts/slideLayout39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95.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96.xml"/></Relationships>
</file>

<file path=ppt/slides/_rels/slide2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9.xml"/></Relationships>
</file>

<file path=ppt/slides/_rels/slide25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86.xml"/></Relationships>
</file>

<file path=ppt/slides/_rels/slide25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86.xml"/></Relationships>
</file>

<file path=ppt/slides/_rels/slide25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2.xml"/><Relationship Id="rId1" Type="http://schemas.openxmlformats.org/officeDocument/2006/relationships/slideLayout" Target="../slideLayouts/slideLayout291.xml"/><Relationship Id="rId5" Type="http://schemas.openxmlformats.org/officeDocument/2006/relationships/image" Target="../media/image84.jpeg"/><Relationship Id="rId4" Type="http://schemas.openxmlformats.org/officeDocument/2006/relationships/image" Target="../media/image83.jpeg"/></Relationships>
</file>

<file path=ppt/slides/_rels/slide25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3.xml"/><Relationship Id="rId1" Type="http://schemas.openxmlformats.org/officeDocument/2006/relationships/slideLayout" Target="../slideLayouts/slideLayout297.xml"/></Relationships>
</file>

<file path=ppt/slides/_rels/slide25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4.xml"/><Relationship Id="rId1" Type="http://schemas.openxmlformats.org/officeDocument/2006/relationships/slideLayout" Target="../slideLayouts/slideLayout297.xml"/></Relationships>
</file>

<file path=ppt/slides/_rels/slide25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5.xml"/><Relationship Id="rId1" Type="http://schemas.openxmlformats.org/officeDocument/2006/relationships/slideLayout" Target="../slideLayouts/slideLayout297.xml"/></Relationships>
</file>

<file path=ppt/slides/_rels/slide25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6.xml"/><Relationship Id="rId1" Type="http://schemas.openxmlformats.org/officeDocument/2006/relationships/slideLayout" Target="../slideLayouts/slideLayout297.xml"/></Relationships>
</file>

<file path=ppt/slides/_rels/slide25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7.xml"/><Relationship Id="rId1" Type="http://schemas.openxmlformats.org/officeDocument/2006/relationships/slideLayout" Target="../slideLayouts/slideLayout297.xml"/></Relationships>
</file>

<file path=ppt/slides/_rels/slide25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8.xml"/><Relationship Id="rId1" Type="http://schemas.openxmlformats.org/officeDocument/2006/relationships/slideLayout" Target="../slideLayouts/slideLayout297.xml"/></Relationships>
</file>

<file path=ppt/slides/_rels/slide2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470.xml"/><Relationship Id="rId4" Type="http://schemas.openxmlformats.org/officeDocument/2006/relationships/image" Target="../media/image15.png"/></Relationships>
</file>

<file path=ppt/slides/_rels/slide26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0.xml"/><Relationship Id="rId1" Type="http://schemas.openxmlformats.org/officeDocument/2006/relationships/slideLayout" Target="../slideLayouts/slideLayout297.xml"/></Relationships>
</file>

<file path=ppt/slides/_rels/slide26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1.xml"/><Relationship Id="rId1" Type="http://schemas.openxmlformats.org/officeDocument/2006/relationships/slideLayout" Target="../slideLayouts/slideLayout297.xml"/></Relationships>
</file>

<file path=ppt/slides/_rels/slide26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22.xml"/><Relationship Id="rId1" Type="http://schemas.openxmlformats.org/officeDocument/2006/relationships/slideLayout" Target="../slideLayouts/slideLayout297.xml"/></Relationships>
</file>

<file path=ppt/slides/_rels/slide26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23.xml"/><Relationship Id="rId1" Type="http://schemas.openxmlformats.org/officeDocument/2006/relationships/slideLayout" Target="../slideLayouts/slideLayout297.xml"/></Relationships>
</file>

<file path=ppt/slides/_rels/slide26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24.xml"/><Relationship Id="rId1" Type="http://schemas.openxmlformats.org/officeDocument/2006/relationships/slideLayout" Target="../slideLayouts/slideLayout297.xml"/></Relationships>
</file>

<file path=ppt/slides/_rels/slide26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5.xml"/><Relationship Id="rId1" Type="http://schemas.openxmlformats.org/officeDocument/2006/relationships/slideLayout" Target="../slideLayouts/slideLayout297.xml"/></Relationships>
</file>

<file path=ppt/slides/_rels/slide26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26.xml"/><Relationship Id="rId1" Type="http://schemas.openxmlformats.org/officeDocument/2006/relationships/slideLayout" Target="../slideLayouts/slideLayout297.xml"/></Relationships>
</file>

<file path=ppt/slides/_rels/slide26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27.xml"/><Relationship Id="rId1" Type="http://schemas.openxmlformats.org/officeDocument/2006/relationships/slideLayout" Target="../slideLayouts/slideLayout297.xml"/></Relationships>
</file>

<file path=ppt/slides/_rels/slide26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28.xml"/><Relationship Id="rId1" Type="http://schemas.openxmlformats.org/officeDocument/2006/relationships/slideLayout" Target="../slideLayouts/slideLayout297.xml"/></Relationships>
</file>

<file path=ppt/slides/_rels/slide2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86.xml"/></Relationships>
</file>

<file path=ppt/slides/_rels/slide2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0.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2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1.xml"/><Relationship Id="rId1" Type="http://schemas.openxmlformats.org/officeDocument/2006/relationships/slideLayout" Target="../slideLayouts/slideLayout88.xml"/></Relationships>
</file>

<file path=ppt/slides/_rels/slide27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32.xml"/><Relationship Id="rId1" Type="http://schemas.openxmlformats.org/officeDocument/2006/relationships/slideLayout" Target="../slideLayouts/slideLayout101.xml"/></Relationships>
</file>

<file path=ppt/slides/_rels/slide2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34.xml"/><Relationship Id="rId1" Type="http://schemas.openxmlformats.org/officeDocument/2006/relationships/slideLayout" Target="../slideLayouts/slideLayout372.xml"/><Relationship Id="rId5" Type="http://schemas.openxmlformats.org/officeDocument/2006/relationships/image" Target="../media/image84.jpeg"/><Relationship Id="rId4" Type="http://schemas.openxmlformats.org/officeDocument/2006/relationships/image" Target="../media/image83.jpeg"/></Relationships>
</file>

<file path=ppt/slides/_rels/slide27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35.xml"/><Relationship Id="rId1" Type="http://schemas.openxmlformats.org/officeDocument/2006/relationships/slideLayout" Target="../slideLayouts/slideLayout389.xml"/></Relationships>
</file>

<file path=ppt/slides/_rels/slide27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36.xml"/><Relationship Id="rId1" Type="http://schemas.openxmlformats.org/officeDocument/2006/relationships/slideLayout" Target="../slideLayouts/slideLayout389.xml"/></Relationships>
</file>

<file path=ppt/slides/_rels/slide27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37.xml"/><Relationship Id="rId1" Type="http://schemas.openxmlformats.org/officeDocument/2006/relationships/slideLayout" Target="../slideLayouts/slideLayout389.xml"/></Relationships>
</file>

<file path=ppt/slides/_rels/slide27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8.xml"/><Relationship Id="rId1" Type="http://schemas.openxmlformats.org/officeDocument/2006/relationships/slideLayout" Target="../slideLayouts/slideLayout38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91.xml"/></Relationships>
</file>

<file path=ppt/slides/_rels/slide28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39.xml"/><Relationship Id="rId1" Type="http://schemas.openxmlformats.org/officeDocument/2006/relationships/slideLayout" Target="../slideLayouts/slideLayout389.xml"/></Relationships>
</file>

<file path=ppt/slides/_rels/slide2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1.xml"/></Relationships>
</file>

<file path=ppt/slides/_rels/slide28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302.xml"/><Relationship Id="rId1" Type="http://schemas.openxmlformats.org/officeDocument/2006/relationships/themeOverride" Target="../theme/themeOverride16.xml"/><Relationship Id="rId5" Type="http://schemas.openxmlformats.org/officeDocument/2006/relationships/image" Target="../media/image208.jpeg"/><Relationship Id="rId4" Type="http://schemas.openxmlformats.org/officeDocument/2006/relationships/image" Target="../media/image207.png"/></Relationships>
</file>

<file path=ppt/slides/_rels/slide28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2.xml"/><Relationship Id="rId1" Type="http://schemas.openxmlformats.org/officeDocument/2006/relationships/slideLayout" Target="../slideLayouts/slideLayout328.xml"/></Relationships>
</file>

<file path=ppt/slides/_rels/slide28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3.xml"/><Relationship Id="rId1" Type="http://schemas.openxmlformats.org/officeDocument/2006/relationships/slideLayout" Target="../slideLayouts/slideLayout345.xml"/></Relationships>
</file>

<file path=ppt/slides/_rels/slide287.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8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8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98.xml"/></Relationships>
</file>

<file path=ppt/slides/_rels/slide29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1.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3.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4.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45.xml"/></Relationships>
</file>

<file path=ppt/slides/_rels/slide29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44.xml"/><Relationship Id="rId1" Type="http://schemas.openxmlformats.org/officeDocument/2006/relationships/slideLayout" Target="../slideLayouts/slideLayout347.xml"/></Relationships>
</file>

<file path=ppt/slides/_rels/slide296.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348.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348.xml"/></Relationships>
</file>

<file path=ppt/slides/_rels/slide29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46.xml"/><Relationship Id="rId1" Type="http://schemas.openxmlformats.org/officeDocument/2006/relationships/slideLayout" Target="../slideLayouts/slideLayout348.xml"/><Relationship Id="rId4" Type="http://schemas.openxmlformats.org/officeDocument/2006/relationships/image" Target="../media/image213.png"/></Relationships>
</file>

<file path=ppt/slides/_rels/slide29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47.xml"/><Relationship Id="rId1" Type="http://schemas.openxmlformats.org/officeDocument/2006/relationships/slideLayout" Target="../slideLayouts/slideLayout358.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20.emf"/></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503.xml"/><Relationship Id="rId5" Type="http://schemas.openxmlformats.org/officeDocument/2006/relationships/image" Target="../media/image43.svg"/><Relationship Id="rId4" Type="http://schemas.openxmlformats.org/officeDocument/2006/relationships/image" Target="../media/image42.png"/></Relationships>
</file>

<file path=ppt/slides/_rels/slide30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48.xml"/><Relationship Id="rId1" Type="http://schemas.openxmlformats.org/officeDocument/2006/relationships/slideLayout" Target="../slideLayouts/slideLayout358.xml"/><Relationship Id="rId4" Type="http://schemas.openxmlformats.org/officeDocument/2006/relationships/image" Target="../media/image214.png"/></Relationships>
</file>

<file path=ppt/slides/_rels/slide30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49.xml"/><Relationship Id="rId1" Type="http://schemas.openxmlformats.org/officeDocument/2006/relationships/slideLayout" Target="../slideLayouts/slideLayout358.xml"/></Relationships>
</file>

<file path=ppt/slides/_rels/slide30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50.xml"/><Relationship Id="rId1" Type="http://schemas.openxmlformats.org/officeDocument/2006/relationships/slideLayout" Target="../slideLayouts/slideLayout358.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30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51.xml"/><Relationship Id="rId1" Type="http://schemas.openxmlformats.org/officeDocument/2006/relationships/slideLayout" Target="../slideLayouts/slideLayout358.xml"/></Relationships>
</file>

<file path=ppt/slides/_rels/slide30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52.xml"/><Relationship Id="rId1" Type="http://schemas.openxmlformats.org/officeDocument/2006/relationships/slideLayout" Target="../slideLayouts/slideLayout358.xml"/></Relationships>
</file>

<file path=ppt/slides/_rels/slide30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53.xml"/><Relationship Id="rId1" Type="http://schemas.openxmlformats.org/officeDocument/2006/relationships/slideLayout" Target="../slideLayouts/slideLayout358.xml"/></Relationships>
</file>

<file path=ppt/slides/_rels/slide30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54.xml"/><Relationship Id="rId1" Type="http://schemas.openxmlformats.org/officeDocument/2006/relationships/slideLayout" Target="../slideLayouts/slideLayout348.xml"/></Relationships>
</file>

<file path=ppt/slides/_rels/slide30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348.xml"/></Relationships>
</file>

<file path=ppt/slides/_rels/slide309.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4.xml"/></Relationships>
</file>

<file path=ppt/slides/_rels/slide310.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348.xml"/></Relationships>
</file>

<file path=ppt/slides/_rels/slide31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348.xml"/></Relationships>
</file>

<file path=ppt/slides/_rels/slide31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55.xml"/><Relationship Id="rId1" Type="http://schemas.openxmlformats.org/officeDocument/2006/relationships/slideLayout" Target="../slideLayouts/slideLayout353.xml"/></Relationships>
</file>

<file path=ppt/slides/_rels/slide3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56.xml"/><Relationship Id="rId1" Type="http://schemas.openxmlformats.org/officeDocument/2006/relationships/slideLayout" Target="../slideLayouts/slideLayout353.xml"/><Relationship Id="rId4" Type="http://schemas.openxmlformats.org/officeDocument/2006/relationships/image" Target="../media/image225.png"/></Relationships>
</file>

<file path=ppt/slides/_rels/slide3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57.xml"/><Relationship Id="rId1" Type="http://schemas.openxmlformats.org/officeDocument/2006/relationships/slideLayout" Target="../slideLayouts/slideLayout353.xml"/><Relationship Id="rId4" Type="http://schemas.openxmlformats.org/officeDocument/2006/relationships/image" Target="../media/image226.png"/></Relationships>
</file>

<file path=ppt/slides/_rels/slide3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59.xml"/><Relationship Id="rId1" Type="http://schemas.openxmlformats.org/officeDocument/2006/relationships/slideLayout" Target="../slideLayouts/slideLayout364.xml"/><Relationship Id="rId4" Type="http://schemas.openxmlformats.org/officeDocument/2006/relationships/image" Target="../media/image50.emf"/></Relationships>
</file>

<file path=ppt/slides/_rels/slide3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61.xml"/><Relationship Id="rId1" Type="http://schemas.openxmlformats.org/officeDocument/2006/relationships/slideLayout" Target="../slideLayouts/slideLayout372.xml"/><Relationship Id="rId5" Type="http://schemas.openxmlformats.org/officeDocument/2006/relationships/image" Target="../media/image84.jpeg"/><Relationship Id="rId4" Type="http://schemas.openxmlformats.org/officeDocument/2006/relationships/image" Target="../media/image83.jpeg"/></Relationships>
</file>

<file path=ppt/slides/_rels/slide31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62.xml"/><Relationship Id="rId1" Type="http://schemas.openxmlformats.org/officeDocument/2006/relationships/slideLayout" Target="../slideLayouts/slideLayout378.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15.xml"/></Relationships>
</file>

<file path=ppt/slides/_rels/slide32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63.xml"/><Relationship Id="rId1" Type="http://schemas.openxmlformats.org/officeDocument/2006/relationships/slideLayout" Target="../slideLayouts/slideLayout378.xml"/></Relationships>
</file>

<file path=ppt/slides/_rels/slide32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64.xml"/><Relationship Id="rId1" Type="http://schemas.openxmlformats.org/officeDocument/2006/relationships/slideLayout" Target="../slideLayouts/slideLayout378.xml"/></Relationships>
</file>

<file path=ppt/slides/_rels/slide32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227.jpeg"/><Relationship Id="rId1" Type="http://schemas.openxmlformats.org/officeDocument/2006/relationships/slideLayout" Target="../slideLayouts/slideLayout430.xml"/></Relationships>
</file>

<file path=ppt/slides/_rels/slide32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65.xml"/><Relationship Id="rId1" Type="http://schemas.openxmlformats.org/officeDocument/2006/relationships/slideLayout" Target="../slideLayouts/slideLayout430.xml"/><Relationship Id="rId4" Type="http://schemas.openxmlformats.org/officeDocument/2006/relationships/image" Target="../media/image189.jpeg"/></Relationships>
</file>

<file path=ppt/slides/_rels/slide3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30.xml"/></Relationships>
</file>

<file path=ppt/slides/_rels/slide32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17.xml"/></Relationships>
</file>

<file path=ppt/slides/_rels/slide3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4.xml"/></Relationships>
</file>

<file path=ppt/slides/_rels/slide3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0.xml"/></Relationships>
</file>

<file path=ppt/slides/_rels/slide3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99.jpeg"/><Relationship Id="rId1" Type="http://schemas.openxmlformats.org/officeDocument/2006/relationships/slideLayout" Target="../slideLayouts/slideLayout6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516.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67.xml"/><Relationship Id="rId1" Type="http://schemas.openxmlformats.org/officeDocument/2006/relationships/slideLayout" Target="../slideLayouts/slideLayout23.xml"/><Relationship Id="rId4" Type="http://schemas.openxmlformats.org/officeDocument/2006/relationships/image" Target="../media/image230.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98.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98.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498.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491.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9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364.xml"/><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1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8.xml"/><Relationship Id="rId1" Type="http://schemas.openxmlformats.org/officeDocument/2006/relationships/tags" Target="../tags/tag1.xml"/><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4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8.xml"/></Relationships>
</file>

<file path=ppt/slides/_rels/slide7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6.xml"/><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59.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167.xml"/><Relationship Id="rId5" Type="http://schemas.openxmlformats.org/officeDocument/2006/relationships/image" Target="../media/image65.emf"/><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9.xml"/><Relationship Id="rId1" Type="http://schemas.openxmlformats.org/officeDocument/2006/relationships/slideLayout" Target="../slideLayouts/slideLayout188.xml"/><Relationship Id="rId4" Type="http://schemas.openxmlformats.org/officeDocument/2006/relationships/image" Target="../media/image67.emf"/></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8.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00.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30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06.xml"/></Relationships>
</file>

<file path=ppt/slides/_rels/slide8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4.xml"/><Relationship Id="rId1" Type="http://schemas.openxmlformats.org/officeDocument/2006/relationships/slideLayout" Target="../slideLayouts/slideLayout309.xml"/></Relationships>
</file>

<file path=ppt/slides/_rels/slide8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5.xml"/><Relationship Id="rId1" Type="http://schemas.openxmlformats.org/officeDocument/2006/relationships/slideLayout" Target="../slideLayouts/slideLayout30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9.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30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306.xml"/><Relationship Id="rId4" Type="http://schemas.openxmlformats.org/officeDocument/2006/relationships/image" Target="../media/image74.jpeg"/></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1.xml"/><Relationship Id="rId1" Type="http://schemas.openxmlformats.org/officeDocument/2006/relationships/slideLayout" Target="../slideLayouts/slideLayout309.xml"/><Relationship Id="rId5" Type="http://schemas.openxmlformats.org/officeDocument/2006/relationships/image" Target="../media/image76.png"/><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309.xml"/><Relationship Id="rId5" Type="http://schemas.openxmlformats.org/officeDocument/2006/relationships/image" Target="file://localhost/http://www.wels.net/wmc/Downloads/163.gif" TargetMode="External"/><Relationship Id="rId4" Type="http://schemas.openxmlformats.org/officeDocument/2006/relationships/image" Target="../media/image78.pn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309.xml"/><Relationship Id="rId6" Type="http://schemas.openxmlformats.org/officeDocument/2006/relationships/image" Target="file://localhost/http://www.wels.net/wmc/Downloads/173.gif" TargetMode="External"/><Relationship Id="rId5" Type="http://schemas.openxmlformats.org/officeDocument/2006/relationships/image" Target="../media/image81.png"/><Relationship Id="rId4" Type="http://schemas.openxmlformats.org/officeDocument/2006/relationships/image" Target="../media/image80.jpeg"/></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219.xml"/><Relationship Id="rId5" Type="http://schemas.openxmlformats.org/officeDocument/2006/relationships/image" Target="../media/image84.jpeg"/><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231.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231.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231.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23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A0A0C-E619-8347-8FFD-1CC01E016CB5}"/>
              </a:ext>
            </a:extLst>
          </p:cNvPr>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charset="0"/>
              <a:ea typeface="ＭＳ Ｐゴシック" charset="-128"/>
              <a:cs typeface="ＭＳ Ｐゴシック" charset="-12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19968" y="8012"/>
            <a:ext cx="5056088" cy="5056088"/>
          </a:xfrm>
          <a:prstGeom prst="rect">
            <a:avLst/>
          </a:prstGeom>
        </p:spPr>
      </p:pic>
      <p:sp>
        <p:nvSpPr>
          <p:cNvPr id="133122" name="Rectangle 2"/>
          <p:cNvSpPr>
            <a:spLocks noGrp="1" noChangeArrowheads="1"/>
          </p:cNvSpPr>
          <p:nvPr>
            <p:ph type="ctrTitle"/>
          </p:nvPr>
        </p:nvSpPr>
        <p:spPr>
          <a:xfrm>
            <a:off x="4932040" y="23540"/>
            <a:ext cx="4303092" cy="3287960"/>
          </a:xfrm>
          <a:effectLst>
            <a:outerShdw blurRad="63500" dist="35921" dir="2700000" algn="ctr" rotWithShape="0">
              <a:srgbClr val="000000">
                <a:alpha val="74998"/>
              </a:srgbClr>
            </a:outerShdw>
          </a:effectLst>
        </p:spPr>
        <p:txBody>
          <a:bodyPr/>
          <a:lstStyle/>
          <a:p>
            <a:pPr eaLnBrk="1" hangingPunct="1">
              <a:defRPr/>
            </a:pPr>
            <a:r>
              <a:rPr kumimoji="0" lang="en-US" b="1" dirty="0">
                <a:solidFill>
                  <a:srgbClr val="000000"/>
                </a:solidFill>
              </a:rPr>
              <a:t>Who was Theophilus?</a:t>
            </a:r>
          </a:p>
        </p:txBody>
      </p:sp>
      <p:sp>
        <p:nvSpPr>
          <p:cNvPr id="5" name="Rectangle 3"/>
          <p:cNvSpPr txBox="1">
            <a:spLocks noChangeArrowheads="1"/>
          </p:cNvSpPr>
          <p:nvPr/>
        </p:nvSpPr>
        <p:spPr bwMode="auto">
          <a:xfrm>
            <a:off x="0" y="4876800"/>
            <a:ext cx="91440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“Lover of God”</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Believer in Jesus</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000000"/>
                </a:solidFill>
                <a:effectLst/>
                <a:uLnTx/>
                <a:uFillTx/>
                <a:latin typeface="Helvetica"/>
                <a:ea typeface="Osaka"/>
                <a:cs typeface="Osaka"/>
              </a:rPr>
              <a:t>Probably Wealthy Benefactor</a:t>
            </a:r>
          </a:p>
        </p:txBody>
      </p:sp>
    </p:spTree>
    <p:extLst>
      <p:ext uri="{BB962C8B-B14F-4D97-AF65-F5344CB8AC3E}">
        <p14:creationId xmlns:p14="http://schemas.microsoft.com/office/powerpoint/2010/main" val="1973925369"/>
      </p:ext>
    </p:extLst>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9756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44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2320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1115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47876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0122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1685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2781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5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5218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94</a:t>
            </a:r>
          </a:p>
        </p:txBody>
      </p:sp>
      <p:sp>
        <p:nvSpPr>
          <p:cNvPr id="48132" name="Text Box 4"/>
          <p:cNvSpPr txBox="1">
            <a:spLocks noChangeArrowheads="1"/>
          </p:cNvSpPr>
          <p:nvPr/>
        </p:nvSpPr>
        <p:spPr bwMode="auto">
          <a:xfrm>
            <a:off x="3779912" y="764712"/>
            <a:ext cx="5472038" cy="4893615"/>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220011"/>
                </a:solidFill>
                <a:effectLst/>
                <a:uLnTx/>
                <a:uFillTx/>
                <a:latin typeface="Arial" charset="0"/>
                <a:ea typeface="ＭＳ Ｐゴシック" charset="0"/>
                <a:cs typeface="Arial" charset="0"/>
              </a:rPr>
              <a:t>Origin/Recipients</a:t>
            </a: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Assuming the dating presented </a:t>
            </a:r>
            <a:b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b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is correct, Luke wrote from Caesarea. He clearly wrote to </a:t>
            </a:r>
            <a:r>
              <a:rPr kumimoji="0" lang="en-US" altLang="zh-CN" sz="2400" b="1" i="0" u="none" strike="noStrike" kern="1200" cap="none" spc="0" normalizeH="0" baseline="0" noProof="0" dirty="0" err="1">
                <a:ln>
                  <a:noFill/>
                </a:ln>
                <a:solidFill>
                  <a:srgbClr val="220011"/>
                </a:solidFill>
                <a:effectLst/>
                <a:uLnTx/>
                <a:uFillTx/>
                <a:latin typeface="Arial" charset="0"/>
                <a:ea typeface="ＭＳ Ｐゴシック" charset="0"/>
                <a:cs typeface="Arial" charset="0"/>
              </a:rPr>
              <a:t>Theophilus</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 </a:t>
            </a:r>
          </a:p>
          <a:p>
            <a:pPr marL="350838" marR="0" lvl="0" indent="-350838" algn="l"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a:p>
            <a:pPr marL="350838" marR="0" lvl="0" indent="-350838"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The title of "most excellent" for Theophilus probably indicates that he was an official.  As a man of high social standing, he may have assumed responsibility for publishing Luke and Acts. </a:t>
            </a:r>
            <a:endPar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endParaRP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en-US" sz="2800" b="1">
                <a:solidFill>
                  <a:schemeClr val="bg2"/>
                </a:solidFill>
                <a:latin typeface="Arial" charset="0"/>
                <a:ea typeface="SimSun" charset="0"/>
                <a:cs typeface="SimSun" charset="0"/>
              </a:rPr>
              <a:t>Circumstances</a:t>
            </a:r>
            <a:endParaRPr lang="en-US">
              <a:latin typeface="Arial" charset="0"/>
            </a:endParaRPr>
          </a:p>
        </p:txBody>
      </p:sp>
    </p:spTree>
    <p:extLst>
      <p:ext uri="{BB962C8B-B14F-4D97-AF65-F5344CB8AC3E}">
        <p14:creationId xmlns:p14="http://schemas.microsoft.com/office/powerpoint/2010/main" val="426158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24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BBD144C5-D568-4E0A-A81B-374E1CE0AE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The Annunciation of the Birth of Jesus to Mary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5</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1:26-38</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Gabriel tells the Virgin Mary that her conception by the Spirit would bear Jesus as Messiah and God-man without a fallen nature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24962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AN ANGEL VISITS MARY</a:t>
            </a: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251520" y="443711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878473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24469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9141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8128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2255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3988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pic>
        <p:nvPicPr>
          <p:cNvPr id="2" name="Picture 1"/>
          <p:cNvPicPr>
            <a:picLocks noChangeAspect="1"/>
          </p:cNvPicPr>
          <p:nvPr/>
        </p:nvPicPr>
        <p:blipFill>
          <a:blip r:embed="rId3"/>
          <a:stretch>
            <a:fillRect/>
          </a:stretch>
        </p:blipFill>
        <p:spPr>
          <a:xfrm>
            <a:off x="0" y="908720"/>
            <a:ext cx="3810000" cy="3810000"/>
          </a:xfrm>
          <a:prstGeom prst="rect">
            <a:avLst/>
          </a:prstGeom>
        </p:spPr>
      </p:pic>
      <p:sp>
        <p:nvSpPr>
          <p:cNvPr id="311297"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94</a:t>
            </a:r>
          </a:p>
        </p:txBody>
      </p:sp>
      <p:sp>
        <p:nvSpPr>
          <p:cNvPr id="311300" name="Rectangle 5"/>
          <p:cNvSpPr>
            <a:spLocks noGrp="1" noChangeArrowheads="1"/>
          </p:cNvSpPr>
          <p:nvPr>
            <p:ph type="title" idx="4294967295"/>
          </p:nvPr>
        </p:nvSpPr>
        <p:spPr>
          <a:xfrm>
            <a:off x="2743200" y="0"/>
            <a:ext cx="3810000" cy="609600"/>
          </a:xfrm>
          <a:solidFill>
            <a:schemeClr val="tx2"/>
          </a:solidFill>
        </p:spPr>
        <p:txBody>
          <a:bodyPr/>
          <a:lstStyle/>
          <a:p>
            <a:pPr eaLnBrk="1" hangingPunct="1"/>
            <a:r>
              <a:rPr lang="en-US" sz="2800" b="1">
                <a:solidFill>
                  <a:schemeClr val="bg2"/>
                </a:solidFill>
                <a:latin typeface="Arial" charset="0"/>
                <a:ea typeface="SimSun" charset="0"/>
                <a:cs typeface="SimSun" charset="0"/>
              </a:rPr>
              <a:t>Circumstances</a:t>
            </a:r>
            <a:endParaRPr lang="en-US">
              <a:latin typeface="Arial" charset="0"/>
            </a:endParaRPr>
          </a:p>
        </p:txBody>
      </p:sp>
      <p:sp>
        <p:nvSpPr>
          <p:cNvPr id="7" name="Text Box 4"/>
          <p:cNvSpPr txBox="1">
            <a:spLocks noChangeArrowheads="1"/>
          </p:cNvSpPr>
          <p:nvPr/>
        </p:nvSpPr>
        <p:spPr bwMode="auto">
          <a:xfrm>
            <a:off x="3737992" y="1052736"/>
            <a:ext cx="5442520" cy="3416288"/>
          </a:xfrm>
          <a:prstGeom prst="rect">
            <a:avLst/>
          </a:prstGeom>
          <a:noFill/>
          <a:ln>
            <a:noFill/>
          </a:ln>
        </p:spPr>
        <p:txBody>
          <a:bodyPr wrap="square" lIns="91408" tIns="45704" rIns="91408" bIns="45704">
            <a:spAutoFit/>
          </a:bodyPr>
          <a:lstStyle>
            <a:lvl1pPr marL="350838" indent="-3508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1775" marR="0" lvl="0" indent="-231775"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In line with writing to Gentiles, Luke:</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Translates Aramaic terms</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Traces Christ</a:t>
            </a:r>
            <a:r>
              <a:rPr kumimoji="0" lang="fr-FR"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s genealogy to Adam</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Refers to Roman rulers for dating</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Avoids noting fulfilled prophecies</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Quotes the Septuagint</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E</a:t>
            </a:r>
            <a:r>
              <a:rPr kumimoji="0" lang="en-US" altLang="zh-CN" sz="2400" b="1" i="0" u="none" strike="noStrike" kern="1200" cap="none" spc="0" normalizeH="0" baseline="0" noProof="0" dirty="0" err="1">
                <a:ln>
                  <a:noFill/>
                </a:ln>
                <a:solidFill>
                  <a:srgbClr val="220011"/>
                </a:solidFill>
                <a:effectLst/>
                <a:uLnTx/>
                <a:uFillTx/>
                <a:latin typeface="Arial" charset="0"/>
                <a:ea typeface="ＭＳ Ｐゴシック" charset="0"/>
                <a:cs typeface="Arial" charset="0"/>
              </a:rPr>
              <a:t>xplains</a:t>
            </a: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 Jewish customs, and </a:t>
            </a:r>
          </a:p>
          <a:p>
            <a:pPr marL="231775" marR="0" lvl="0" indent="-231775" algn="l"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220011"/>
                </a:solidFill>
                <a:effectLst/>
                <a:uLnTx/>
                <a:uFillTx/>
                <a:latin typeface="Arial" charset="0"/>
                <a:ea typeface="ＭＳ Ｐゴシック" charset="0"/>
                <a:cs typeface="Arial" charset="0"/>
              </a:rPr>
              <a:t>Explains Israel’s geography.  </a:t>
            </a:r>
          </a:p>
        </p:txBody>
      </p:sp>
    </p:spTree>
    <p:extLst>
      <p:ext uri="{BB962C8B-B14F-4D97-AF65-F5344CB8AC3E}">
        <p14:creationId xmlns:p14="http://schemas.microsoft.com/office/powerpoint/2010/main" val="330469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0469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6620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0908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51687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08445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40739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15516" y="-1"/>
            <a:ext cx="8028484" cy="685800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6"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4402667"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0419" name="Picture 3"/>
          <p:cNvSpPr>
            <a:spLocks noChangeAspect="1" noChangeArrowheads="1"/>
          </p:cNvSpPr>
          <p:nvPr/>
        </p:nvSpPr>
        <p:spPr bwMode="auto">
          <a:xfrm>
            <a:off x="-36513" y="0"/>
            <a:ext cx="4551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420" name="Text Box 4"/>
          <p:cNvSpPr txBox="1">
            <a:spLocks noChangeArrowheads="1"/>
          </p:cNvSpPr>
          <p:nvPr/>
        </p:nvSpPr>
        <p:spPr bwMode="auto">
          <a:xfrm>
            <a:off x="-203001" y="1268761"/>
            <a:ext cx="4343400" cy="769441"/>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rPr>
              <a:t>Zechariah</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endParaRPr>
          </a:p>
        </p:txBody>
      </p:sp>
      <p:sp>
        <p:nvSpPr>
          <p:cNvPr id="60421" name="Rectangle 5"/>
          <p:cNvSpPr>
            <a:spLocks noGrp="1" noChangeArrowheads="1"/>
          </p:cNvSpPr>
          <p:nvPr>
            <p:ph type="title" idx="4294967295"/>
          </p:nvPr>
        </p:nvSpPr>
        <p:spPr>
          <a:xfrm>
            <a:off x="-35496" y="416842"/>
            <a:ext cx="9144000" cy="914400"/>
          </a:xfrm>
        </p:spPr>
        <p:txBody>
          <a:bodyPr/>
          <a:lstStyle/>
          <a:p>
            <a:pPr eaLnBrk="1" hangingPunct="1">
              <a:defRPr/>
            </a:pPr>
            <a:r>
              <a:rPr lang="en-US" sz="4000" b="1" dirty="0">
                <a:solidFill>
                  <a:schemeClr val="bg1"/>
                </a:solidFill>
                <a:effectLst>
                  <a:glow rad="152400">
                    <a:schemeClr val="tx1"/>
                  </a:glow>
                </a:effectLst>
                <a:latin typeface="Arial" charset="0"/>
              </a:rPr>
              <a:t>Responses to Amazing Birth News</a:t>
            </a:r>
            <a:endParaRPr lang="en-US" sz="4000" b="1" dirty="0">
              <a:effectLst>
                <a:glow rad="152400">
                  <a:schemeClr val="tx1"/>
                </a:glow>
              </a:effectLst>
              <a:latin typeface="Arial" charset="0"/>
            </a:endParaRPr>
          </a:p>
        </p:txBody>
      </p:sp>
      <p:sp>
        <p:nvSpPr>
          <p:cNvPr id="60422" name="Text Box 6"/>
          <p:cNvSpPr txBox="1">
            <a:spLocks noChangeArrowheads="1"/>
          </p:cNvSpPr>
          <p:nvPr/>
        </p:nvSpPr>
        <p:spPr bwMode="auto">
          <a:xfrm>
            <a:off x="4283968" y="1268761"/>
            <a:ext cx="4968552" cy="769441"/>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52400">
                    <a:srgbClr val="000000"/>
                  </a:glow>
                </a:effectLst>
                <a:uLnTx/>
                <a:uFillTx/>
                <a:latin typeface="Arial" charset="0"/>
                <a:ea typeface="ＭＳ Ｐゴシック" charset="0"/>
              </a:rPr>
              <a:t>Mary</a:t>
            </a:r>
            <a:endParaRPr kumimoji="0" lang="en-US" sz="3600" b="1" i="1" u="none" strike="noStrike" kern="1200" cap="none" spc="0" normalizeH="0" baseline="0" noProof="0" dirty="0">
              <a:ln>
                <a:noFill/>
              </a:ln>
              <a:solidFill>
                <a:srgbClr val="FFFF00"/>
              </a:solidFill>
              <a:effectLst>
                <a:glow rad="152400">
                  <a:srgbClr val="000000"/>
                </a:glow>
              </a:effectLst>
              <a:uLnTx/>
              <a:uFillTx/>
              <a:latin typeface="Times New Roman" charset="0"/>
              <a:ea typeface="ＭＳ Ｐゴシック" charset="0"/>
            </a:endParaRPr>
          </a:p>
        </p:txBody>
      </p:sp>
      <p:sp>
        <p:nvSpPr>
          <p:cNvPr id="60423" name="Text Box 7"/>
          <p:cNvSpPr txBox="1">
            <a:spLocks noChangeArrowheads="1"/>
          </p:cNvSpPr>
          <p:nvPr/>
        </p:nvSpPr>
        <p:spPr bwMode="auto">
          <a:xfrm>
            <a:off x="12576" y="23980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Too old for baby</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4" name="Text Box 8"/>
          <p:cNvSpPr txBox="1">
            <a:spLocks noChangeArrowheads="1"/>
          </p:cNvSpPr>
          <p:nvPr/>
        </p:nvSpPr>
        <p:spPr bwMode="auto">
          <a:xfrm>
            <a:off x="4684712" y="2398042"/>
            <a:ext cx="45720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Too young for baby</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5" name="Text Box 9"/>
          <p:cNvSpPr txBox="1">
            <a:spLocks noChangeArrowheads="1"/>
          </p:cNvSpPr>
          <p:nvPr/>
        </p:nvSpPr>
        <p:spPr bwMode="auto">
          <a:xfrm>
            <a:off x="12576" y="33886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How can I be sure?</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6" name="Text Box 10"/>
          <p:cNvSpPr txBox="1">
            <a:spLocks noChangeArrowheads="1"/>
          </p:cNvSpPr>
          <p:nvPr/>
        </p:nvSpPr>
        <p:spPr bwMode="auto">
          <a:xfrm>
            <a:off x="4684712" y="3388642"/>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How will this be?</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7" name="Text Box 11"/>
          <p:cNvSpPr txBox="1">
            <a:spLocks noChangeArrowheads="1"/>
          </p:cNvSpPr>
          <p:nvPr/>
        </p:nvSpPr>
        <p:spPr bwMode="auto">
          <a:xfrm>
            <a:off x="12576" y="4379242"/>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Doubted God</a:t>
            </a:r>
            <a:r>
              <a:rPr kumimoji="0" lang="fr-FR"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s word</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8" name="Text Box 12"/>
          <p:cNvSpPr txBox="1">
            <a:spLocks noChangeArrowheads="1"/>
          </p:cNvSpPr>
          <p:nvPr/>
        </p:nvSpPr>
        <p:spPr bwMode="auto">
          <a:xfrm>
            <a:off x="4684712" y="4379242"/>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Asked God</a:t>
            </a:r>
            <a:r>
              <a:rPr kumimoji="0" lang="fr-FR"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s method</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60429" name="Text Box 13"/>
          <p:cNvSpPr txBox="1">
            <a:spLocks noChangeArrowheads="1"/>
          </p:cNvSpPr>
          <p:nvPr/>
        </p:nvSpPr>
        <p:spPr bwMode="auto">
          <a:xfrm>
            <a:off x="12576" y="5369844"/>
            <a:ext cx="43434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rPr>
              <a:t>Ended up dumb</a:t>
            </a:r>
            <a:endParaRPr kumimoji="0" lang="en-US" sz="2400" b="1" i="1" u="none" strike="noStrike" kern="1200" cap="none" spc="0" normalizeH="0" baseline="0" noProof="0">
              <a:ln>
                <a:noFill/>
              </a:ln>
              <a:solidFill>
                <a:srgbClr val="FFFFFF"/>
              </a:solidFill>
              <a:effectLst>
                <a:glow rad="152400">
                  <a:srgbClr val="000000"/>
                </a:glow>
              </a:effectLst>
              <a:uLnTx/>
              <a:uFillTx/>
              <a:latin typeface="Times New Roman" charset="0"/>
              <a:ea typeface="ＭＳ Ｐゴシック" charset="0"/>
            </a:endParaRPr>
          </a:p>
        </p:txBody>
      </p:sp>
      <p:sp>
        <p:nvSpPr>
          <p:cNvPr id="60430" name="Text Box 14"/>
          <p:cNvSpPr txBox="1">
            <a:spLocks noChangeArrowheads="1"/>
          </p:cNvSpPr>
          <p:nvPr/>
        </p:nvSpPr>
        <p:spPr bwMode="auto">
          <a:xfrm>
            <a:off x="4684712" y="5369844"/>
            <a:ext cx="4495800" cy="590147"/>
          </a:xfrm>
          <a:prstGeom prst="rect">
            <a:avLst/>
          </a:prstGeom>
          <a:noFill/>
          <a:ln w="9525">
            <a:noFill/>
            <a:miter lim="800000"/>
            <a:headEnd/>
            <a:tailEnd/>
          </a:ln>
          <a:effectLst/>
        </p:spPr>
        <p:txBody>
          <a:bodyPr lIns="91408" tIns="45704" rIns="91408" bIns="45704">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rPr>
              <a:t>Ended up submissive</a:t>
            </a:r>
            <a:endParaRPr kumimoji="0" lang="en-US" sz="2400" b="1" i="1"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endParaRPr>
          </a:p>
        </p:txBody>
      </p:sp>
      <p:sp>
        <p:nvSpPr>
          <p:cNvPr id="323598" name="Text Box 3"/>
          <p:cNvSpPr txBox="1">
            <a:spLocks noChangeArrowheads="1"/>
          </p:cNvSpPr>
          <p:nvPr/>
        </p:nvSpPr>
        <p:spPr bwMode="auto">
          <a:xfrm>
            <a:off x="8243889" y="44455"/>
            <a:ext cx="865187"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101e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04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041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6042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60423"/>
                                        </p:tgtEl>
                                        <p:attrNameLst>
                                          <p:attrName>style.visibility</p:attrName>
                                        </p:attrNameLst>
                                      </p:cBhvr>
                                      <p:to>
                                        <p:strVal val="visible"/>
                                      </p:to>
                                    </p:set>
                                    <p:anim calcmode="lin" valueType="num">
                                      <p:cBhvr>
                                        <p:cTn id="18" dur="1000" fill="hold"/>
                                        <p:tgtEl>
                                          <p:spTgt spid="60423"/>
                                        </p:tgtEl>
                                        <p:attrNameLst>
                                          <p:attrName>ppt_w</p:attrName>
                                        </p:attrNameLst>
                                      </p:cBhvr>
                                      <p:tavLst>
                                        <p:tav tm="0">
                                          <p:val>
                                            <p:fltVal val="0"/>
                                          </p:val>
                                        </p:tav>
                                        <p:tav tm="100000">
                                          <p:val>
                                            <p:strVal val="#ppt_w"/>
                                          </p:val>
                                        </p:tav>
                                      </p:tavLst>
                                    </p:anim>
                                    <p:anim calcmode="lin" valueType="num">
                                      <p:cBhvr>
                                        <p:cTn id="19" dur="1000" fill="hold"/>
                                        <p:tgtEl>
                                          <p:spTgt spid="60423"/>
                                        </p:tgtEl>
                                        <p:attrNameLst>
                                          <p:attrName>ppt_h</p:attrName>
                                        </p:attrNameLst>
                                      </p:cBhvr>
                                      <p:tavLst>
                                        <p:tav tm="0">
                                          <p:val>
                                            <p:fltVal val="0"/>
                                          </p:val>
                                        </p:tav>
                                        <p:tav tm="100000">
                                          <p:val>
                                            <p:strVal val="#ppt_h"/>
                                          </p:val>
                                        </p:tav>
                                      </p:tavLst>
                                    </p:anim>
                                    <p:anim calcmode="lin" valueType="num">
                                      <p:cBhvr>
                                        <p:cTn id="20" dur="1000" fill="hold"/>
                                        <p:tgtEl>
                                          <p:spTgt spid="6042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60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60424"/>
                                        </p:tgtEl>
                                        <p:attrNameLst>
                                          <p:attrName>style.visibility</p:attrName>
                                        </p:attrNameLst>
                                      </p:cBhvr>
                                      <p:to>
                                        <p:strVal val="visible"/>
                                      </p:to>
                                    </p:set>
                                    <p:anim calcmode="lin" valueType="num">
                                      <p:cBhvr>
                                        <p:cTn id="26" dur="1000" fill="hold"/>
                                        <p:tgtEl>
                                          <p:spTgt spid="60424"/>
                                        </p:tgtEl>
                                        <p:attrNameLst>
                                          <p:attrName>ppt_w</p:attrName>
                                        </p:attrNameLst>
                                      </p:cBhvr>
                                      <p:tavLst>
                                        <p:tav tm="0">
                                          <p:val>
                                            <p:fltVal val="0"/>
                                          </p:val>
                                        </p:tav>
                                        <p:tav tm="100000">
                                          <p:val>
                                            <p:strVal val="#ppt_w"/>
                                          </p:val>
                                        </p:tav>
                                      </p:tavLst>
                                    </p:anim>
                                    <p:anim calcmode="lin" valueType="num">
                                      <p:cBhvr>
                                        <p:cTn id="27" dur="1000" fill="hold"/>
                                        <p:tgtEl>
                                          <p:spTgt spid="60424"/>
                                        </p:tgtEl>
                                        <p:attrNameLst>
                                          <p:attrName>ppt_h</p:attrName>
                                        </p:attrNameLst>
                                      </p:cBhvr>
                                      <p:tavLst>
                                        <p:tav tm="0">
                                          <p:val>
                                            <p:fltVal val="0"/>
                                          </p:val>
                                        </p:tav>
                                        <p:tav tm="100000">
                                          <p:val>
                                            <p:strVal val="#ppt_h"/>
                                          </p:val>
                                        </p:tav>
                                      </p:tavLst>
                                    </p:anim>
                                    <p:anim calcmode="lin" valueType="num">
                                      <p:cBhvr>
                                        <p:cTn id="28" dur="1000" fill="hold"/>
                                        <p:tgtEl>
                                          <p:spTgt spid="6042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0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nodeType="clickEffect">
                                  <p:stCondLst>
                                    <p:cond delay="0"/>
                                  </p:stCondLst>
                                  <p:childTnLst>
                                    <p:set>
                                      <p:cBhvr>
                                        <p:cTn id="33" dur="1" fill="hold">
                                          <p:stCondLst>
                                            <p:cond delay="0"/>
                                          </p:stCondLst>
                                        </p:cTn>
                                        <p:tgtEl>
                                          <p:spTgt spid="60425"/>
                                        </p:tgtEl>
                                        <p:attrNameLst>
                                          <p:attrName>style.visibility</p:attrName>
                                        </p:attrNameLst>
                                      </p:cBhvr>
                                      <p:to>
                                        <p:strVal val="visible"/>
                                      </p:to>
                                    </p:set>
                                    <p:anim calcmode="lin" valueType="num">
                                      <p:cBhvr>
                                        <p:cTn id="34" dur="1000" fill="hold"/>
                                        <p:tgtEl>
                                          <p:spTgt spid="60425"/>
                                        </p:tgtEl>
                                        <p:attrNameLst>
                                          <p:attrName>ppt_w</p:attrName>
                                        </p:attrNameLst>
                                      </p:cBhvr>
                                      <p:tavLst>
                                        <p:tav tm="0">
                                          <p:val>
                                            <p:fltVal val="0"/>
                                          </p:val>
                                        </p:tav>
                                        <p:tav tm="100000">
                                          <p:val>
                                            <p:strVal val="#ppt_w"/>
                                          </p:val>
                                        </p:tav>
                                      </p:tavLst>
                                    </p:anim>
                                    <p:anim calcmode="lin" valueType="num">
                                      <p:cBhvr>
                                        <p:cTn id="35" dur="1000" fill="hold"/>
                                        <p:tgtEl>
                                          <p:spTgt spid="60425"/>
                                        </p:tgtEl>
                                        <p:attrNameLst>
                                          <p:attrName>ppt_h</p:attrName>
                                        </p:attrNameLst>
                                      </p:cBhvr>
                                      <p:tavLst>
                                        <p:tav tm="0">
                                          <p:val>
                                            <p:fltVal val="0"/>
                                          </p:val>
                                        </p:tav>
                                        <p:tav tm="100000">
                                          <p:val>
                                            <p:strVal val="#ppt_h"/>
                                          </p:val>
                                        </p:tav>
                                      </p:tavLst>
                                    </p:anim>
                                    <p:anim calcmode="lin" valueType="num">
                                      <p:cBhvr>
                                        <p:cTn id="36" dur="1000" fill="hold"/>
                                        <p:tgtEl>
                                          <p:spTgt spid="60425"/>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0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 calcmode="lin" valueType="num">
                                      <p:cBhvr>
                                        <p:cTn id="42" dur="1000" fill="hold"/>
                                        <p:tgtEl>
                                          <p:spTgt spid="60426"/>
                                        </p:tgtEl>
                                        <p:attrNameLst>
                                          <p:attrName>ppt_w</p:attrName>
                                        </p:attrNameLst>
                                      </p:cBhvr>
                                      <p:tavLst>
                                        <p:tav tm="0">
                                          <p:val>
                                            <p:fltVal val="0"/>
                                          </p:val>
                                        </p:tav>
                                        <p:tav tm="100000">
                                          <p:val>
                                            <p:strVal val="#ppt_w"/>
                                          </p:val>
                                        </p:tav>
                                      </p:tavLst>
                                    </p:anim>
                                    <p:anim calcmode="lin" valueType="num">
                                      <p:cBhvr>
                                        <p:cTn id="43" dur="1000" fill="hold"/>
                                        <p:tgtEl>
                                          <p:spTgt spid="60426"/>
                                        </p:tgtEl>
                                        <p:attrNameLst>
                                          <p:attrName>ppt_h</p:attrName>
                                        </p:attrNameLst>
                                      </p:cBhvr>
                                      <p:tavLst>
                                        <p:tav tm="0">
                                          <p:val>
                                            <p:fltVal val="0"/>
                                          </p:val>
                                        </p:tav>
                                        <p:tav tm="100000">
                                          <p:val>
                                            <p:strVal val="#ppt_h"/>
                                          </p:val>
                                        </p:tav>
                                      </p:tavLst>
                                    </p:anim>
                                    <p:anim calcmode="lin" valueType="num">
                                      <p:cBhvr>
                                        <p:cTn id="44" dur="1000" fill="hold"/>
                                        <p:tgtEl>
                                          <p:spTgt spid="60426"/>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60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nodeType="clickEffect">
                                  <p:stCondLst>
                                    <p:cond delay="0"/>
                                  </p:stCondLst>
                                  <p:childTnLst>
                                    <p:set>
                                      <p:cBhvr>
                                        <p:cTn id="49" dur="1" fill="hold">
                                          <p:stCondLst>
                                            <p:cond delay="0"/>
                                          </p:stCondLst>
                                        </p:cTn>
                                        <p:tgtEl>
                                          <p:spTgt spid="60427"/>
                                        </p:tgtEl>
                                        <p:attrNameLst>
                                          <p:attrName>style.visibility</p:attrName>
                                        </p:attrNameLst>
                                      </p:cBhvr>
                                      <p:to>
                                        <p:strVal val="visible"/>
                                      </p:to>
                                    </p:set>
                                    <p:anim calcmode="lin" valueType="num">
                                      <p:cBhvr>
                                        <p:cTn id="50" dur="1000" fill="hold"/>
                                        <p:tgtEl>
                                          <p:spTgt spid="60427"/>
                                        </p:tgtEl>
                                        <p:attrNameLst>
                                          <p:attrName>ppt_w</p:attrName>
                                        </p:attrNameLst>
                                      </p:cBhvr>
                                      <p:tavLst>
                                        <p:tav tm="0">
                                          <p:val>
                                            <p:fltVal val="0"/>
                                          </p:val>
                                        </p:tav>
                                        <p:tav tm="100000">
                                          <p:val>
                                            <p:strVal val="#ppt_w"/>
                                          </p:val>
                                        </p:tav>
                                      </p:tavLst>
                                    </p:anim>
                                    <p:anim calcmode="lin" valueType="num">
                                      <p:cBhvr>
                                        <p:cTn id="51" dur="1000" fill="hold"/>
                                        <p:tgtEl>
                                          <p:spTgt spid="60427"/>
                                        </p:tgtEl>
                                        <p:attrNameLst>
                                          <p:attrName>ppt_h</p:attrName>
                                        </p:attrNameLst>
                                      </p:cBhvr>
                                      <p:tavLst>
                                        <p:tav tm="0">
                                          <p:val>
                                            <p:fltVal val="0"/>
                                          </p:val>
                                        </p:tav>
                                        <p:tav tm="100000">
                                          <p:val>
                                            <p:strVal val="#ppt_h"/>
                                          </p:val>
                                        </p:tav>
                                      </p:tavLst>
                                    </p:anim>
                                    <p:anim calcmode="lin" valueType="num">
                                      <p:cBhvr>
                                        <p:cTn id="52" dur="1000" fill="hold"/>
                                        <p:tgtEl>
                                          <p:spTgt spid="6042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60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60428"/>
                                        </p:tgtEl>
                                        <p:attrNameLst>
                                          <p:attrName>style.visibility</p:attrName>
                                        </p:attrNameLst>
                                      </p:cBhvr>
                                      <p:to>
                                        <p:strVal val="visible"/>
                                      </p:to>
                                    </p:set>
                                    <p:anim calcmode="lin" valueType="num">
                                      <p:cBhvr>
                                        <p:cTn id="58" dur="1000" fill="hold"/>
                                        <p:tgtEl>
                                          <p:spTgt spid="60428"/>
                                        </p:tgtEl>
                                        <p:attrNameLst>
                                          <p:attrName>ppt_w</p:attrName>
                                        </p:attrNameLst>
                                      </p:cBhvr>
                                      <p:tavLst>
                                        <p:tav tm="0">
                                          <p:val>
                                            <p:fltVal val="0"/>
                                          </p:val>
                                        </p:tav>
                                        <p:tav tm="100000">
                                          <p:val>
                                            <p:strVal val="#ppt_w"/>
                                          </p:val>
                                        </p:tav>
                                      </p:tavLst>
                                    </p:anim>
                                    <p:anim calcmode="lin" valueType="num">
                                      <p:cBhvr>
                                        <p:cTn id="59" dur="1000" fill="hold"/>
                                        <p:tgtEl>
                                          <p:spTgt spid="60428"/>
                                        </p:tgtEl>
                                        <p:attrNameLst>
                                          <p:attrName>ppt_h</p:attrName>
                                        </p:attrNameLst>
                                      </p:cBhvr>
                                      <p:tavLst>
                                        <p:tav tm="0">
                                          <p:val>
                                            <p:fltVal val="0"/>
                                          </p:val>
                                        </p:tav>
                                        <p:tav tm="100000">
                                          <p:val>
                                            <p:strVal val="#ppt_h"/>
                                          </p:val>
                                        </p:tav>
                                      </p:tavLst>
                                    </p:anim>
                                    <p:anim calcmode="lin" valueType="num">
                                      <p:cBhvr>
                                        <p:cTn id="60" dur="1000" fill="hold"/>
                                        <p:tgtEl>
                                          <p:spTgt spid="60428"/>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60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nodeType="clickEffect">
                                  <p:stCondLst>
                                    <p:cond delay="0"/>
                                  </p:stCondLst>
                                  <p:childTnLst>
                                    <p:set>
                                      <p:cBhvr>
                                        <p:cTn id="65" dur="1" fill="hold">
                                          <p:stCondLst>
                                            <p:cond delay="0"/>
                                          </p:stCondLst>
                                        </p:cTn>
                                        <p:tgtEl>
                                          <p:spTgt spid="60429"/>
                                        </p:tgtEl>
                                        <p:attrNameLst>
                                          <p:attrName>style.visibility</p:attrName>
                                        </p:attrNameLst>
                                      </p:cBhvr>
                                      <p:to>
                                        <p:strVal val="visible"/>
                                      </p:to>
                                    </p:set>
                                    <p:anim calcmode="lin" valueType="num">
                                      <p:cBhvr>
                                        <p:cTn id="66" dur="1000" fill="hold"/>
                                        <p:tgtEl>
                                          <p:spTgt spid="60429"/>
                                        </p:tgtEl>
                                        <p:attrNameLst>
                                          <p:attrName>ppt_w</p:attrName>
                                        </p:attrNameLst>
                                      </p:cBhvr>
                                      <p:tavLst>
                                        <p:tav tm="0">
                                          <p:val>
                                            <p:fltVal val="0"/>
                                          </p:val>
                                        </p:tav>
                                        <p:tav tm="100000">
                                          <p:val>
                                            <p:strVal val="#ppt_w"/>
                                          </p:val>
                                        </p:tav>
                                      </p:tavLst>
                                    </p:anim>
                                    <p:anim calcmode="lin" valueType="num">
                                      <p:cBhvr>
                                        <p:cTn id="67" dur="1000" fill="hold"/>
                                        <p:tgtEl>
                                          <p:spTgt spid="60429"/>
                                        </p:tgtEl>
                                        <p:attrNameLst>
                                          <p:attrName>ppt_h</p:attrName>
                                        </p:attrNameLst>
                                      </p:cBhvr>
                                      <p:tavLst>
                                        <p:tav tm="0">
                                          <p:val>
                                            <p:fltVal val="0"/>
                                          </p:val>
                                        </p:tav>
                                        <p:tav tm="100000">
                                          <p:val>
                                            <p:strVal val="#ppt_h"/>
                                          </p:val>
                                        </p:tav>
                                      </p:tavLst>
                                    </p:anim>
                                    <p:anim calcmode="lin" valueType="num">
                                      <p:cBhvr>
                                        <p:cTn id="68" dur="1000" fill="hold"/>
                                        <p:tgtEl>
                                          <p:spTgt spid="60429"/>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60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nodeType="clickEffect">
                                  <p:stCondLst>
                                    <p:cond delay="0"/>
                                  </p:stCondLst>
                                  <p:childTnLst>
                                    <p:set>
                                      <p:cBhvr>
                                        <p:cTn id="73" dur="1" fill="hold">
                                          <p:stCondLst>
                                            <p:cond delay="0"/>
                                          </p:stCondLst>
                                        </p:cTn>
                                        <p:tgtEl>
                                          <p:spTgt spid="60430"/>
                                        </p:tgtEl>
                                        <p:attrNameLst>
                                          <p:attrName>style.visibility</p:attrName>
                                        </p:attrNameLst>
                                      </p:cBhvr>
                                      <p:to>
                                        <p:strVal val="visible"/>
                                      </p:to>
                                    </p:set>
                                    <p:anim calcmode="lin" valueType="num">
                                      <p:cBhvr>
                                        <p:cTn id="74" dur="1000" fill="hold"/>
                                        <p:tgtEl>
                                          <p:spTgt spid="60430"/>
                                        </p:tgtEl>
                                        <p:attrNameLst>
                                          <p:attrName>ppt_w</p:attrName>
                                        </p:attrNameLst>
                                      </p:cBhvr>
                                      <p:tavLst>
                                        <p:tav tm="0">
                                          <p:val>
                                            <p:fltVal val="0"/>
                                          </p:val>
                                        </p:tav>
                                        <p:tav tm="100000">
                                          <p:val>
                                            <p:strVal val="#ppt_w"/>
                                          </p:val>
                                        </p:tav>
                                      </p:tavLst>
                                    </p:anim>
                                    <p:anim calcmode="lin" valueType="num">
                                      <p:cBhvr>
                                        <p:cTn id="75" dur="1000" fill="hold"/>
                                        <p:tgtEl>
                                          <p:spTgt spid="60430"/>
                                        </p:tgtEl>
                                        <p:attrNameLst>
                                          <p:attrName>ppt_h</p:attrName>
                                        </p:attrNameLst>
                                      </p:cBhvr>
                                      <p:tavLst>
                                        <p:tav tm="0">
                                          <p:val>
                                            <p:fltVal val="0"/>
                                          </p:val>
                                        </p:tav>
                                        <p:tav tm="100000">
                                          <p:val>
                                            <p:strVal val="#ppt_h"/>
                                          </p:val>
                                        </p:tav>
                                      </p:tavLst>
                                    </p:anim>
                                    <p:anim calcmode="lin" valueType="num">
                                      <p:cBhvr>
                                        <p:cTn id="76" dur="1000" fill="hold"/>
                                        <p:tgtEl>
                                          <p:spTgt spid="60430"/>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604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0" y="0"/>
            <a:ext cx="9144000" cy="1066800"/>
          </a:xfrm>
        </p:spPr>
        <p:txBody>
          <a:bodyPr/>
          <a:lstStyle/>
          <a:p>
            <a:r>
              <a:rPr lang="en-US"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Bethlehem was David</a:t>
            </a:r>
            <a:r>
              <a:rPr lang="fr-FR"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a:t>
            </a:r>
            <a:r>
              <a:rPr lang="en-US" sz="4800" b="1" dirty="0">
                <a:solidFill>
                  <a:schemeClr val="bg1"/>
                </a:solidFill>
                <a:effectLst>
                  <a:outerShdw blurRad="50800" dist="76200" dir="2700000" algn="tl" rotWithShape="0">
                    <a:srgbClr val="000000"/>
                  </a:outerShdw>
                </a:effectLst>
                <a:latin typeface="Times New Roman"/>
                <a:ea typeface="ＭＳ Ｐゴシック" charset="0"/>
                <a:cs typeface="Times New Roman"/>
              </a:rPr>
              <a:t>s City</a:t>
            </a:r>
          </a:p>
        </p:txBody>
      </p:sp>
    </p:spTree>
    <p:extLst>
      <p:ext uri="{BB962C8B-B14F-4D97-AF65-F5344CB8AC3E}">
        <p14:creationId xmlns:p14="http://schemas.microsoft.com/office/powerpoint/2010/main" val="18243947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297" name="Picture 3" descr="SonOfHighe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24529"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88640"/>
            <a:ext cx="8458200" cy="4680520"/>
          </a:xfrm>
          <a:noFill/>
          <a:ln>
            <a:noFill/>
          </a:ln>
        </p:spPr>
        <p:txBody>
          <a:bodyPr vert="horz" wrap="square" lIns="91408" tIns="45704" rIns="91408" bIns="45704" numCol="1" anchor="ctr" anchorCtr="0" compatLnSpc="1">
            <a:prstTxWarp prst="textNoShape">
              <a:avLst/>
            </a:prstTxWarp>
          </a:bodyPr>
          <a:lstStyle/>
          <a:p>
            <a:r>
              <a:rPr lang="en-US" sz="13800" dirty="0">
                <a:solidFill>
                  <a:schemeClr val="bg1"/>
                </a:solidFill>
                <a:effectLst>
                  <a:outerShdw blurRad="50800" dist="76200" dir="2700000" algn="tl" rotWithShape="0">
                    <a:srgbClr val="000000"/>
                  </a:outerShdw>
                </a:effectLst>
                <a:latin typeface="Times New Roman"/>
                <a:ea typeface="ＭＳ Ｐゴシック" charset="0"/>
                <a:cs typeface="Times New Roman"/>
              </a:rPr>
              <a:t>SON</a:t>
            </a:r>
            <a:r>
              <a:rPr lang="en-US" sz="8000" dirty="0">
                <a:solidFill>
                  <a:schemeClr val="bg1"/>
                </a:solidFill>
                <a:effectLst>
                  <a:outerShdw blurRad="50800" dist="76200" dir="2700000" algn="tl" rotWithShape="0">
                    <a:srgbClr val="000000"/>
                  </a:outerShdw>
                </a:effectLst>
                <a:latin typeface="Times New Roman"/>
                <a:ea typeface="ＭＳ Ｐゴシック" charset="0"/>
                <a:cs typeface="Times New Roman"/>
              </a:rPr>
              <a:t> </a:t>
            </a:r>
            <a:b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br>
            <a: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t>of the </a:t>
            </a:r>
            <a:br>
              <a:rPr lang="en-US" sz="6600" dirty="0">
                <a:solidFill>
                  <a:schemeClr val="bg1"/>
                </a:solidFill>
                <a:effectLst>
                  <a:outerShdw blurRad="50800" dist="76200" dir="2700000" algn="tl" rotWithShape="0">
                    <a:srgbClr val="000000"/>
                  </a:outerShdw>
                </a:effectLst>
                <a:latin typeface="Times New Roman"/>
                <a:ea typeface="ＭＳ Ｐゴシック" charset="0"/>
                <a:cs typeface="Times New Roman"/>
              </a:rPr>
            </a:br>
            <a:r>
              <a:rPr lang="en-US" sz="9600" dirty="0">
                <a:solidFill>
                  <a:schemeClr val="bg1"/>
                </a:solidFill>
                <a:effectLst>
                  <a:outerShdw blurRad="50800" dist="76200" dir="2700000" algn="tl" rotWithShape="0">
                    <a:srgbClr val="000000"/>
                  </a:outerShdw>
                </a:effectLst>
                <a:latin typeface="Times New Roman"/>
                <a:ea typeface="ＭＳ Ｐゴシック" charset="0"/>
                <a:cs typeface="Times New Roman"/>
              </a:rPr>
              <a:t>HIGHEST</a:t>
            </a:r>
          </a:p>
        </p:txBody>
      </p:sp>
    </p:spTree>
    <p:extLst>
      <p:ext uri="{BB962C8B-B14F-4D97-AF65-F5344CB8AC3E}">
        <p14:creationId xmlns:p14="http://schemas.microsoft.com/office/powerpoint/2010/main" val="8801418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"HE WILL BE GREAT, AND WILL BE CALLED THE SON OF THE HIGHEST"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1:32)</a:t>
            </a:r>
          </a:p>
        </p:txBody>
      </p:sp>
      <p:pic>
        <p:nvPicPr>
          <p:cNvPr id="4" name="Picture 1" descr="SonOfHighespg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58044"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19828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94</a:t>
            </a:r>
          </a:p>
        </p:txBody>
      </p:sp>
      <p:sp>
        <p:nvSpPr>
          <p:cNvPr id="50179" name="Text Box 3"/>
          <p:cNvSpPr txBox="1">
            <a:spLocks noChangeArrowheads="1"/>
          </p:cNvSpPr>
          <p:nvPr/>
        </p:nvSpPr>
        <p:spPr bwMode="auto">
          <a:xfrm>
            <a:off x="0" y="971551"/>
            <a:ext cx="9144000" cy="569436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Undoubtedly </a:t>
            </a:r>
            <a:r>
              <a:rPr kumimoji="0" lang="en-US" altLang="zh-CN"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Theophilus</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considered Luke a tremendous source to provide an orderly account of the life of Christ.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Luke wrote to strengthen the wealthy Christian</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faith by showing that his faith rested on firm historical facts.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Perhaps even more significantly, Luke sought to explain to his wider Gentile audience how Christ died for the entire world after being rejected by Israel.</a:t>
            </a:r>
          </a:p>
        </p:txBody>
      </p:sp>
      <p:sp>
        <p:nvSpPr>
          <p:cNvPr id="313347" name="Rectangle 4"/>
          <p:cNvSpPr>
            <a:spLocks noGrp="1" noChangeArrowheads="1"/>
          </p:cNvSpPr>
          <p:nvPr>
            <p:ph type="title" idx="4294967295"/>
          </p:nvPr>
        </p:nvSpPr>
        <p:spPr>
          <a:xfrm>
            <a:off x="2438400" y="166695"/>
            <a:ext cx="41910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Occasion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checkerboard(across)">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descr="SonOfHighestbn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611560" y="0"/>
            <a:ext cx="4320480" cy="6858000"/>
          </a:xfrm>
          <a:solidFill>
            <a:schemeClr val="tx1">
              <a:alpha val="23000"/>
            </a:schemeClr>
          </a:solid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"THE LORD GOD WILL GIVE HIM THE THRONE OF HIS FATHER DAVID"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1:32)</a:t>
            </a:r>
          </a:p>
        </p:txBody>
      </p:sp>
      <p:pic>
        <p:nvPicPr>
          <p:cNvPr id="5" name="Picture 1" descr="SonOfHighespg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11790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no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"HE WILL REIGN OVER THE THRONE OF JACOB FOREVER, AND OF HIS KINGDOM THERE WILL BE NO END"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1:33)</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03711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1569523"/>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PROPHECIES ABOUT </a:t>
            </a:r>
            <a:b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b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THE BIRTH OF JESUS</a:t>
            </a:r>
          </a:p>
        </p:txBody>
      </p:sp>
      <p:sp>
        <p:nvSpPr>
          <p:cNvPr id="4" name="TextBox 3"/>
          <p:cNvSpPr txBox="1"/>
          <p:nvPr/>
        </p:nvSpPr>
        <p:spPr>
          <a:xfrm>
            <a:off x="179512" y="3933056"/>
            <a:ext cx="5974837"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OLD AND NEW TESTAMENTS</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251520"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108507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6075"/>
            <a:ext cx="9144000" cy="685799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546210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6516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74586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356" y="-27384"/>
            <a:ext cx="9222868" cy="683764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203522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27384"/>
            <a:ext cx="9185305" cy="68853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645270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216341"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127095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8206"/>
            <a:ext cx="9144000" cy="68497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779936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508" y="-8810"/>
            <a:ext cx="9141440" cy="686681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584962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95</a:t>
            </a:r>
          </a:p>
        </p:txBody>
      </p:sp>
      <p:sp>
        <p:nvSpPr>
          <p:cNvPr id="52227" name="Text Box 3"/>
          <p:cNvSpPr txBox="1">
            <a:spLocks noChangeArrowheads="1"/>
          </p:cNvSpPr>
          <p:nvPr/>
        </p:nvSpPr>
        <p:spPr bwMode="auto">
          <a:xfrm rot="-1200000">
            <a:off x="831850" y="1512895"/>
            <a:ext cx="1739900" cy="522287"/>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Kingdom</a:t>
            </a:r>
          </a:p>
        </p:txBody>
      </p:sp>
      <p:sp>
        <p:nvSpPr>
          <p:cNvPr id="52228" name="Text Box 4"/>
          <p:cNvSpPr txBox="1">
            <a:spLocks noChangeArrowheads="1"/>
          </p:cNvSpPr>
          <p:nvPr/>
        </p:nvSpPr>
        <p:spPr bwMode="auto">
          <a:xfrm rot="-1200000">
            <a:off x="1278393" y="2679251"/>
            <a:ext cx="4477443" cy="5231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Instructional / Edification</a:t>
            </a:r>
          </a:p>
        </p:txBody>
      </p:sp>
      <p:sp>
        <p:nvSpPr>
          <p:cNvPr id="52229" name="Text Box 5"/>
          <p:cNvSpPr txBox="1">
            <a:spLocks noChangeArrowheads="1"/>
          </p:cNvSpPr>
          <p:nvPr/>
        </p:nvSpPr>
        <p:spPr bwMode="auto">
          <a:xfrm rot="-1200000">
            <a:off x="-11112" y="4722820"/>
            <a:ext cx="4953001" cy="522287"/>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Soteriological / Evangelistic</a:t>
            </a:r>
          </a:p>
        </p:txBody>
      </p:sp>
      <p:sp>
        <p:nvSpPr>
          <p:cNvPr id="52230" name="Text Box 6"/>
          <p:cNvSpPr txBox="1">
            <a:spLocks noChangeArrowheads="1"/>
          </p:cNvSpPr>
          <p:nvPr/>
        </p:nvSpPr>
        <p:spPr bwMode="auto">
          <a:xfrm rot="-1200000">
            <a:off x="1812926" y="6032500"/>
            <a:ext cx="2038350" cy="5222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Apologetic</a:t>
            </a:r>
          </a:p>
        </p:txBody>
      </p:sp>
      <p:sp>
        <p:nvSpPr>
          <p:cNvPr id="52231" name="Text Box 7"/>
          <p:cNvSpPr txBox="1">
            <a:spLocks noChangeArrowheads="1"/>
          </p:cNvSpPr>
          <p:nvPr/>
        </p:nvSpPr>
        <p:spPr bwMode="auto">
          <a:xfrm rot="1200000">
            <a:off x="6015039" y="1827220"/>
            <a:ext cx="2541587" cy="522287"/>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Ecclesiastical</a:t>
            </a:r>
          </a:p>
        </p:txBody>
      </p:sp>
      <p:sp>
        <p:nvSpPr>
          <p:cNvPr id="52232" name="Text Box 8"/>
          <p:cNvSpPr txBox="1">
            <a:spLocks noChangeArrowheads="1"/>
          </p:cNvSpPr>
          <p:nvPr/>
        </p:nvSpPr>
        <p:spPr bwMode="auto">
          <a:xfrm rot="1200000">
            <a:off x="5424488" y="4189420"/>
            <a:ext cx="3568700" cy="522287"/>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Narration of History</a:t>
            </a:r>
          </a:p>
        </p:txBody>
      </p:sp>
      <p:sp>
        <p:nvSpPr>
          <p:cNvPr id="52233" name="Text Box 9"/>
          <p:cNvSpPr txBox="1">
            <a:spLocks noChangeArrowheads="1"/>
          </p:cNvSpPr>
          <p:nvPr/>
        </p:nvSpPr>
        <p:spPr bwMode="auto">
          <a:xfrm rot="1200000">
            <a:off x="5095875" y="5865820"/>
            <a:ext cx="2238375" cy="522287"/>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Conciliation</a:t>
            </a:r>
          </a:p>
        </p:txBody>
      </p:sp>
      <p:sp>
        <p:nvSpPr>
          <p:cNvPr id="315401" name="Rectangle 10"/>
          <p:cNvSpPr>
            <a:spLocks noGrp="1" noChangeArrowheads="1"/>
          </p:cNvSpPr>
          <p:nvPr>
            <p:ph type="title" idx="4294967295"/>
          </p:nvPr>
        </p:nvSpPr>
        <p:spPr>
          <a:xfrm>
            <a:off x="3200400" y="457207"/>
            <a:ext cx="28194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0-#ppt_w/2"/>
                                          </p:val>
                                        </p:tav>
                                        <p:tav tm="100000">
                                          <p:val>
                                            <p:strVal val="#ppt_x"/>
                                          </p:val>
                                        </p:tav>
                                      </p:tavLst>
                                    </p:anim>
                                    <p:anim calcmode="lin" valueType="num">
                                      <p:cBhvr additive="base">
                                        <p:cTn id="1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9"/>
                                        </p:tgtEl>
                                        <p:attrNameLst>
                                          <p:attrName>style.visibility</p:attrName>
                                        </p:attrNameLst>
                                      </p:cBhvr>
                                      <p:to>
                                        <p:strVal val="visible"/>
                                      </p:to>
                                    </p:set>
                                    <p:anim calcmode="lin" valueType="num">
                                      <p:cBhvr additive="base">
                                        <p:cTn id="19" dur="500" fill="hold"/>
                                        <p:tgtEl>
                                          <p:spTgt spid="52229"/>
                                        </p:tgtEl>
                                        <p:attrNameLst>
                                          <p:attrName>ppt_x</p:attrName>
                                        </p:attrNameLst>
                                      </p:cBhvr>
                                      <p:tavLst>
                                        <p:tav tm="0">
                                          <p:val>
                                            <p:strVal val="0-#ppt_w/2"/>
                                          </p:val>
                                        </p:tav>
                                        <p:tav tm="100000">
                                          <p:val>
                                            <p:strVal val="#ppt_x"/>
                                          </p:val>
                                        </p:tav>
                                      </p:tavLst>
                                    </p:anim>
                                    <p:anim calcmode="lin" valueType="num">
                                      <p:cBhvr additive="base">
                                        <p:cTn id="20" dur="500" fill="hold"/>
                                        <p:tgtEl>
                                          <p:spTgt spid="5222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30"/>
                                        </p:tgtEl>
                                        <p:attrNameLst>
                                          <p:attrName>style.visibility</p:attrName>
                                        </p:attrNameLst>
                                      </p:cBhvr>
                                      <p:to>
                                        <p:strVal val="visible"/>
                                      </p:to>
                                    </p:set>
                                    <p:anim calcmode="lin" valueType="num">
                                      <p:cBhvr additive="base">
                                        <p:cTn id="25" dur="500" fill="hold"/>
                                        <p:tgtEl>
                                          <p:spTgt spid="52230"/>
                                        </p:tgtEl>
                                        <p:attrNameLst>
                                          <p:attrName>ppt_x</p:attrName>
                                        </p:attrNameLst>
                                      </p:cBhvr>
                                      <p:tavLst>
                                        <p:tav tm="0">
                                          <p:val>
                                            <p:strVal val="0-#ppt_w/2"/>
                                          </p:val>
                                        </p:tav>
                                        <p:tav tm="100000">
                                          <p:val>
                                            <p:strVal val="#ppt_x"/>
                                          </p:val>
                                        </p:tav>
                                      </p:tavLst>
                                    </p:anim>
                                    <p:anim calcmode="lin" valueType="num">
                                      <p:cBhvr additive="base">
                                        <p:cTn id="26"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2231"/>
                                        </p:tgtEl>
                                        <p:attrNameLst>
                                          <p:attrName>style.visibility</p:attrName>
                                        </p:attrNameLst>
                                      </p:cBhvr>
                                      <p:to>
                                        <p:strVal val="visible"/>
                                      </p:to>
                                    </p:set>
                                    <p:anim calcmode="lin" valueType="num">
                                      <p:cBhvr additive="base">
                                        <p:cTn id="31" dur="500" fill="hold"/>
                                        <p:tgtEl>
                                          <p:spTgt spid="52231"/>
                                        </p:tgtEl>
                                        <p:attrNameLst>
                                          <p:attrName>ppt_x</p:attrName>
                                        </p:attrNameLst>
                                      </p:cBhvr>
                                      <p:tavLst>
                                        <p:tav tm="0">
                                          <p:val>
                                            <p:strVal val="1+#ppt_w/2"/>
                                          </p:val>
                                        </p:tav>
                                        <p:tav tm="100000">
                                          <p:val>
                                            <p:strVal val="#ppt_x"/>
                                          </p:val>
                                        </p:tav>
                                      </p:tavLst>
                                    </p:anim>
                                    <p:anim calcmode="lin" valueType="num">
                                      <p:cBhvr additive="base">
                                        <p:cTn id="32" dur="500" fill="hold"/>
                                        <p:tgtEl>
                                          <p:spTgt spid="5223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2232"/>
                                        </p:tgtEl>
                                        <p:attrNameLst>
                                          <p:attrName>style.visibility</p:attrName>
                                        </p:attrNameLst>
                                      </p:cBhvr>
                                      <p:to>
                                        <p:strVal val="visible"/>
                                      </p:to>
                                    </p:set>
                                    <p:anim calcmode="lin" valueType="num">
                                      <p:cBhvr additive="base">
                                        <p:cTn id="37" dur="500" fill="hold"/>
                                        <p:tgtEl>
                                          <p:spTgt spid="52232"/>
                                        </p:tgtEl>
                                        <p:attrNameLst>
                                          <p:attrName>ppt_x</p:attrName>
                                        </p:attrNameLst>
                                      </p:cBhvr>
                                      <p:tavLst>
                                        <p:tav tm="0">
                                          <p:val>
                                            <p:strVal val="1+#ppt_w/2"/>
                                          </p:val>
                                        </p:tav>
                                        <p:tav tm="100000">
                                          <p:val>
                                            <p:strVal val="#ppt_x"/>
                                          </p:val>
                                        </p:tav>
                                      </p:tavLst>
                                    </p:anim>
                                    <p:anim calcmode="lin" valueType="num">
                                      <p:cBhvr additive="base">
                                        <p:cTn id="38" dur="500" fill="hold"/>
                                        <p:tgtEl>
                                          <p:spTgt spid="52232"/>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2233"/>
                                        </p:tgtEl>
                                        <p:attrNameLst>
                                          <p:attrName>style.visibility</p:attrName>
                                        </p:attrNameLst>
                                      </p:cBhvr>
                                      <p:to>
                                        <p:strVal val="visible"/>
                                      </p:to>
                                    </p:set>
                                    <p:anim calcmode="lin" valueType="num">
                                      <p:cBhvr additive="base">
                                        <p:cTn id="43" dur="500" fill="hold"/>
                                        <p:tgtEl>
                                          <p:spTgt spid="52233"/>
                                        </p:tgtEl>
                                        <p:attrNameLst>
                                          <p:attrName>ppt_x</p:attrName>
                                        </p:attrNameLst>
                                      </p:cBhvr>
                                      <p:tavLst>
                                        <p:tav tm="0">
                                          <p:val>
                                            <p:strVal val="1+#ppt_w/2"/>
                                          </p:val>
                                        </p:tav>
                                        <p:tav tm="100000">
                                          <p:val>
                                            <p:strVal val="#ppt_x"/>
                                          </p:val>
                                        </p:tav>
                                      </p:tavLst>
                                    </p:anim>
                                    <p:anim calcmode="lin" valueType="num">
                                      <p:cBhvr additive="base">
                                        <p:cTn id="44" dur="500" fill="hold"/>
                                        <p:tgtEl>
                                          <p:spTgt spid="522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autoUpdateAnimBg="0"/>
      <p:bldP spid="52228" grpId="0" animBg="1" autoUpdateAnimBg="0"/>
      <p:bldP spid="52229" grpId="0" animBg="1" autoUpdateAnimBg="0"/>
      <p:bldP spid="52230" grpId="0" animBg="1" autoUpdateAnimBg="0"/>
      <p:bldP spid="52231" grpId="0" animBg="1" autoUpdateAnimBg="0"/>
      <p:bldP spid="52232" grpId="0" animBg="1" autoUpdateAnimBg="0"/>
      <p:bldP spid="52233"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180512" cy="688898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1116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829" y="31583"/>
            <a:ext cx="9139973" cy="68264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911573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512" y="0"/>
            <a:ext cx="9240865"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8732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4011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576378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33484766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B3F6CF7-F1F1-4DA4-8E24-8792E7A68C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The Arrival of Mary in Judea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6</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Luke 1:39-45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Mary visits her cousin Elizabeth to confirm to them that God would fulfill the prophecies about the babies John and Jesus</a:t>
            </a:r>
          </a:p>
        </p:txBody>
      </p:sp>
    </p:spTree>
    <p:extLst>
      <p:ext uri="{BB962C8B-B14F-4D97-AF65-F5344CB8AC3E}">
        <p14:creationId xmlns:p14="http://schemas.microsoft.com/office/powerpoint/2010/main" val="42897705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80542A6-0463-4D92-B3EF-5AF0FBD50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The Anthem of Mary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1:46-56</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Mary praises God for His grace in using a humble woman like her to bear the Messiah to fulfill the Abrahamic Covenant</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9506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2A6C7F0-8DB0-4F7B-B1D3-6708FB43E3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e. The Advent of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8</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1:57-80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Zechariah prophesies after John's birth</a:t>
            </a:r>
            <a:r>
              <a:rPr lang="ar-SA" sz="3200" b="1" kern="0" dirty="0">
                <a:solidFill>
                  <a:srgbClr val="FFFFFF"/>
                </a:solidFill>
                <a:effectLst>
                  <a:glow rad="228600">
                    <a:srgbClr val="220011"/>
                  </a:glow>
                </a:effectLst>
                <a:latin typeface="Arial"/>
                <a:cs typeface="Arial"/>
              </a:rPr>
              <a:t> </a:t>
            </a:r>
            <a:r>
              <a:rPr lang="en-US" sz="3200" b="1" kern="0" dirty="0">
                <a:solidFill>
                  <a:srgbClr val="FFFFFF"/>
                </a:solidFill>
                <a:effectLst>
                  <a:glow rad="228600">
                    <a:srgbClr val="220011"/>
                  </a:glow>
                </a:effectLst>
                <a:latin typeface="Arial"/>
                <a:cs typeface="Arial"/>
              </a:rPr>
              <a:t>that</a:t>
            </a:r>
            <a:r>
              <a:rPr lang="en-GB" sz="3200" b="1" kern="0" dirty="0">
                <a:solidFill>
                  <a:srgbClr val="FFFFFF"/>
                </a:solidFill>
                <a:effectLst>
                  <a:glow rad="228600">
                    <a:srgbClr val="220011"/>
                  </a:glow>
                </a:effectLst>
                <a:latin typeface="Arial"/>
                <a:cs typeface="Arial"/>
              </a:rPr>
              <a:t> God will use John in the desert (not the temple) to fulfill His covenants by the Messiah</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0290510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E7522-B457-0235-F539-1F6A092BC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294"/>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THE ADVENT </a:t>
            </a:r>
            <a:b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b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OF JOHN</a:t>
            </a:r>
          </a:p>
        </p:txBody>
      </p:sp>
      <p:sp>
        <p:nvSpPr>
          <p:cNvPr id="4" name="TextBox 3"/>
          <p:cNvSpPr txBox="1"/>
          <p:nvPr/>
        </p:nvSpPr>
        <p:spPr>
          <a:xfrm>
            <a:off x="107504" y="11708"/>
            <a:ext cx="3292824"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Luke 1:57-80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41240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10562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96</a:t>
            </a:r>
          </a:p>
        </p:txBody>
      </p:sp>
      <p:sp>
        <p:nvSpPr>
          <p:cNvPr id="54275" name="Text Box 3"/>
          <p:cNvSpPr txBox="1">
            <a:spLocks noChangeArrowheads="1"/>
          </p:cNvSpPr>
          <p:nvPr/>
        </p:nvSpPr>
        <p:spPr bwMode="auto">
          <a:xfrm>
            <a:off x="563564" y="1143007"/>
            <a:ext cx="2378075"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Superb Style</a:t>
            </a:r>
          </a:p>
        </p:txBody>
      </p:sp>
      <p:sp>
        <p:nvSpPr>
          <p:cNvPr id="54276" name="Text Box 4"/>
          <p:cNvSpPr txBox="1">
            <a:spLocks noChangeArrowheads="1"/>
          </p:cNvSpPr>
          <p:nvPr/>
        </p:nvSpPr>
        <p:spPr bwMode="auto">
          <a:xfrm>
            <a:off x="531813" y="2133607"/>
            <a:ext cx="1801812"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Universal</a:t>
            </a:r>
          </a:p>
        </p:txBody>
      </p:sp>
      <p:sp>
        <p:nvSpPr>
          <p:cNvPr id="54277" name="Text Box 5"/>
          <p:cNvSpPr txBox="1">
            <a:spLocks noChangeArrowheads="1"/>
          </p:cNvSpPr>
          <p:nvPr/>
        </p:nvSpPr>
        <p:spPr bwMode="auto">
          <a:xfrm>
            <a:off x="830264" y="3429007"/>
            <a:ext cx="2298700"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Forgiveness</a:t>
            </a:r>
          </a:p>
        </p:txBody>
      </p:sp>
      <p:sp>
        <p:nvSpPr>
          <p:cNvPr id="54278" name="Text Box 6"/>
          <p:cNvSpPr txBox="1">
            <a:spLocks noChangeArrowheads="1"/>
          </p:cNvSpPr>
          <p:nvPr/>
        </p:nvSpPr>
        <p:spPr bwMode="auto">
          <a:xfrm>
            <a:off x="860425" y="4495807"/>
            <a:ext cx="1981200"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Holy Spirit</a:t>
            </a:r>
          </a:p>
        </p:txBody>
      </p:sp>
      <p:sp>
        <p:nvSpPr>
          <p:cNvPr id="54279" name="Text Box 7"/>
          <p:cNvSpPr txBox="1">
            <a:spLocks noChangeArrowheads="1"/>
          </p:cNvSpPr>
          <p:nvPr/>
        </p:nvSpPr>
        <p:spPr bwMode="auto">
          <a:xfrm>
            <a:off x="323850" y="5410207"/>
            <a:ext cx="2838450"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Secular History</a:t>
            </a:r>
          </a:p>
        </p:txBody>
      </p:sp>
      <p:sp>
        <p:nvSpPr>
          <p:cNvPr id="54280" name="Text Box 8"/>
          <p:cNvSpPr txBox="1">
            <a:spLocks noChangeArrowheads="1"/>
          </p:cNvSpPr>
          <p:nvPr/>
        </p:nvSpPr>
        <p:spPr bwMode="auto">
          <a:xfrm>
            <a:off x="295275" y="6338895"/>
            <a:ext cx="2878138"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Comprehensive</a:t>
            </a:r>
          </a:p>
        </p:txBody>
      </p:sp>
      <p:sp>
        <p:nvSpPr>
          <p:cNvPr id="54281" name="Text Box 9"/>
          <p:cNvSpPr txBox="1">
            <a:spLocks noChangeArrowheads="1"/>
          </p:cNvSpPr>
          <p:nvPr/>
        </p:nvSpPr>
        <p:spPr bwMode="auto">
          <a:xfrm>
            <a:off x="3296381" y="1447807"/>
            <a:ext cx="1320927" cy="52521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Prayer</a:t>
            </a:r>
          </a:p>
        </p:txBody>
      </p:sp>
      <p:sp>
        <p:nvSpPr>
          <p:cNvPr id="54282" name="Text Box 10"/>
          <p:cNvSpPr txBox="1">
            <a:spLocks noChangeArrowheads="1"/>
          </p:cNvSpPr>
          <p:nvPr/>
        </p:nvSpPr>
        <p:spPr bwMode="auto">
          <a:xfrm>
            <a:off x="3902082" y="2514607"/>
            <a:ext cx="1338263"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Money</a:t>
            </a:r>
          </a:p>
        </p:txBody>
      </p:sp>
      <p:sp>
        <p:nvSpPr>
          <p:cNvPr id="54283" name="Text Box 11"/>
          <p:cNvSpPr txBox="1">
            <a:spLocks noChangeArrowheads="1"/>
          </p:cNvSpPr>
          <p:nvPr/>
        </p:nvSpPr>
        <p:spPr bwMode="auto">
          <a:xfrm>
            <a:off x="3863975" y="3429007"/>
            <a:ext cx="1416050"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Temple</a:t>
            </a:r>
          </a:p>
        </p:txBody>
      </p:sp>
      <p:sp>
        <p:nvSpPr>
          <p:cNvPr id="54284" name="Text Box 12"/>
          <p:cNvSpPr txBox="1">
            <a:spLocks noChangeArrowheads="1"/>
          </p:cNvSpPr>
          <p:nvPr/>
        </p:nvSpPr>
        <p:spPr bwMode="auto">
          <a:xfrm>
            <a:off x="3162300" y="4149087"/>
            <a:ext cx="3656013"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Redemptive Mission</a:t>
            </a:r>
          </a:p>
        </p:txBody>
      </p:sp>
      <p:sp>
        <p:nvSpPr>
          <p:cNvPr id="54285" name="Text Box 13"/>
          <p:cNvSpPr txBox="1">
            <a:spLocks noChangeArrowheads="1"/>
          </p:cNvSpPr>
          <p:nvPr/>
        </p:nvSpPr>
        <p:spPr bwMode="auto">
          <a:xfrm>
            <a:off x="6516695" y="990607"/>
            <a:ext cx="1146175"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Glory</a:t>
            </a:r>
          </a:p>
        </p:txBody>
      </p:sp>
      <p:sp>
        <p:nvSpPr>
          <p:cNvPr id="54286" name="Text Box 14"/>
          <p:cNvSpPr txBox="1">
            <a:spLocks noChangeArrowheads="1"/>
          </p:cNvSpPr>
          <p:nvPr/>
        </p:nvSpPr>
        <p:spPr bwMode="auto">
          <a:xfrm>
            <a:off x="3640138" y="5673087"/>
            <a:ext cx="1860550"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Individual</a:t>
            </a:r>
          </a:p>
        </p:txBody>
      </p:sp>
      <p:sp>
        <p:nvSpPr>
          <p:cNvPr id="54287" name="Text Box 15"/>
          <p:cNvSpPr txBox="1">
            <a:spLocks noChangeArrowheads="1"/>
          </p:cNvSpPr>
          <p:nvPr/>
        </p:nvSpPr>
        <p:spPr bwMode="auto">
          <a:xfrm>
            <a:off x="5203825" y="1143007"/>
            <a:ext cx="825500"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Joy</a:t>
            </a:r>
          </a:p>
        </p:txBody>
      </p:sp>
      <p:sp>
        <p:nvSpPr>
          <p:cNvPr id="54288" name="Text Box 16"/>
          <p:cNvSpPr txBox="1">
            <a:spLocks noChangeArrowheads="1"/>
          </p:cNvSpPr>
          <p:nvPr/>
        </p:nvSpPr>
        <p:spPr bwMode="auto">
          <a:xfrm>
            <a:off x="5068888" y="1844682"/>
            <a:ext cx="3395662"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Humanity of Christ</a:t>
            </a:r>
          </a:p>
        </p:txBody>
      </p:sp>
      <p:sp>
        <p:nvSpPr>
          <p:cNvPr id="54289" name="Text Box 17"/>
          <p:cNvSpPr txBox="1">
            <a:spLocks noChangeArrowheads="1"/>
          </p:cNvSpPr>
          <p:nvPr/>
        </p:nvSpPr>
        <p:spPr bwMode="auto">
          <a:xfrm>
            <a:off x="5684839" y="2909895"/>
            <a:ext cx="2039937"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Septuagint</a:t>
            </a:r>
          </a:p>
        </p:txBody>
      </p:sp>
      <p:sp>
        <p:nvSpPr>
          <p:cNvPr id="54290" name="Text Box 18"/>
          <p:cNvSpPr txBox="1">
            <a:spLocks noChangeArrowheads="1"/>
          </p:cNvSpPr>
          <p:nvPr/>
        </p:nvSpPr>
        <p:spPr bwMode="auto">
          <a:xfrm>
            <a:off x="3355982" y="4834887"/>
            <a:ext cx="5711825"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Abrahamic &amp; Davidic Covenants</a:t>
            </a:r>
          </a:p>
        </p:txBody>
      </p:sp>
      <p:sp>
        <p:nvSpPr>
          <p:cNvPr id="54291" name="Text Box 19"/>
          <p:cNvSpPr txBox="1">
            <a:spLocks noChangeArrowheads="1"/>
          </p:cNvSpPr>
          <p:nvPr/>
        </p:nvSpPr>
        <p:spPr bwMode="auto">
          <a:xfrm>
            <a:off x="7058032" y="4114807"/>
            <a:ext cx="1401763" cy="5238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Gentile</a:t>
            </a:r>
          </a:p>
        </p:txBody>
      </p:sp>
      <p:sp>
        <p:nvSpPr>
          <p:cNvPr id="317459" name="Rectangle 20"/>
          <p:cNvSpPr>
            <a:spLocks noGrp="1" noChangeArrowheads="1"/>
          </p:cNvSpPr>
          <p:nvPr>
            <p:ph type="title" idx="4294967295"/>
          </p:nvPr>
        </p:nvSpPr>
        <p:spPr>
          <a:xfrm>
            <a:off x="2971800" y="304807"/>
            <a:ext cx="3505200" cy="525215"/>
          </a:xfrm>
          <a:solidFill>
            <a:schemeClr val="tx2"/>
          </a:solidFill>
        </p:spPr>
        <p:txBody>
          <a:bodyPr anchor="t">
            <a:spAutoFit/>
          </a:bodyPr>
          <a:lstStyle/>
          <a:p>
            <a:pPr eaLnBrk="1" hangingPunct="1"/>
            <a:r>
              <a:rPr lang="en-US" sz="2800" b="1">
                <a:solidFill>
                  <a:schemeClr val="bg2"/>
                </a:solidFill>
                <a:latin typeface="Arial" charset="0"/>
                <a:ea typeface="SimSun" charset="0"/>
                <a:cs typeface="SimSun" charset="0"/>
              </a:rPr>
              <a:t>Characteristics</a:t>
            </a:r>
          </a:p>
        </p:txBody>
      </p:sp>
      <p:sp>
        <p:nvSpPr>
          <p:cNvPr id="21" name="Text Box 18"/>
          <p:cNvSpPr txBox="1">
            <a:spLocks noChangeArrowheads="1"/>
          </p:cNvSpPr>
          <p:nvPr/>
        </p:nvSpPr>
        <p:spPr bwMode="auto">
          <a:xfrm>
            <a:off x="5232824" y="6290156"/>
            <a:ext cx="3875680" cy="52322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Emphasis on Women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fill="hold"/>
                                        <p:tgtEl>
                                          <p:spTgt spid="54276"/>
                                        </p:tgtEl>
                                        <p:attrNameLst>
                                          <p:attrName>ppt_x</p:attrName>
                                        </p:attrNameLst>
                                      </p:cBhvr>
                                      <p:tavLst>
                                        <p:tav tm="0">
                                          <p:val>
                                            <p:strVal val="#ppt_x"/>
                                          </p:val>
                                        </p:tav>
                                        <p:tav tm="100000">
                                          <p:val>
                                            <p:strVal val="#ppt_x"/>
                                          </p:val>
                                        </p:tav>
                                      </p:tavLst>
                                    </p:anim>
                                    <p:anim calcmode="lin" valueType="num">
                                      <p:cBhvr additive="base">
                                        <p:cTn id="14" dur="500" fill="hold"/>
                                        <p:tgtEl>
                                          <p:spTgt spid="54276"/>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4277"/>
                                        </p:tgtEl>
                                        <p:attrNameLst>
                                          <p:attrName>style.visibility</p:attrName>
                                        </p:attrNameLst>
                                      </p:cBhvr>
                                      <p:to>
                                        <p:strVal val="visible"/>
                                      </p:to>
                                    </p:set>
                                    <p:anim calcmode="lin" valueType="num">
                                      <p:cBhvr additive="base">
                                        <p:cTn id="19" dur="500" fill="hold"/>
                                        <p:tgtEl>
                                          <p:spTgt spid="54277"/>
                                        </p:tgtEl>
                                        <p:attrNameLst>
                                          <p:attrName>ppt_x</p:attrName>
                                        </p:attrNameLst>
                                      </p:cBhvr>
                                      <p:tavLst>
                                        <p:tav tm="0">
                                          <p:val>
                                            <p:strVal val="#ppt_x"/>
                                          </p:val>
                                        </p:tav>
                                        <p:tav tm="100000">
                                          <p:val>
                                            <p:strVal val="#ppt_x"/>
                                          </p:val>
                                        </p:tav>
                                      </p:tavLst>
                                    </p:anim>
                                    <p:anim calcmode="lin" valueType="num">
                                      <p:cBhvr additive="base">
                                        <p:cTn id="20" dur="500" fill="hold"/>
                                        <p:tgtEl>
                                          <p:spTgt spid="54277"/>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4278"/>
                                        </p:tgtEl>
                                        <p:attrNameLst>
                                          <p:attrName>style.visibility</p:attrName>
                                        </p:attrNameLst>
                                      </p:cBhvr>
                                      <p:to>
                                        <p:strVal val="visible"/>
                                      </p:to>
                                    </p:set>
                                    <p:anim calcmode="lin" valueType="num">
                                      <p:cBhvr additive="base">
                                        <p:cTn id="25" dur="500" fill="hold"/>
                                        <p:tgtEl>
                                          <p:spTgt spid="54278"/>
                                        </p:tgtEl>
                                        <p:attrNameLst>
                                          <p:attrName>ppt_x</p:attrName>
                                        </p:attrNameLst>
                                      </p:cBhvr>
                                      <p:tavLst>
                                        <p:tav tm="0">
                                          <p:val>
                                            <p:strVal val="#ppt_x"/>
                                          </p:val>
                                        </p:tav>
                                        <p:tav tm="100000">
                                          <p:val>
                                            <p:strVal val="#ppt_x"/>
                                          </p:val>
                                        </p:tav>
                                      </p:tavLst>
                                    </p:anim>
                                    <p:anim calcmode="lin" valueType="num">
                                      <p:cBhvr additive="base">
                                        <p:cTn id="26"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4279"/>
                                        </p:tgtEl>
                                        <p:attrNameLst>
                                          <p:attrName>style.visibility</p:attrName>
                                        </p:attrNameLst>
                                      </p:cBhvr>
                                      <p:to>
                                        <p:strVal val="visible"/>
                                      </p:to>
                                    </p:set>
                                    <p:anim calcmode="lin" valueType="num">
                                      <p:cBhvr additive="base">
                                        <p:cTn id="31" dur="500" fill="hold"/>
                                        <p:tgtEl>
                                          <p:spTgt spid="54279"/>
                                        </p:tgtEl>
                                        <p:attrNameLst>
                                          <p:attrName>ppt_x</p:attrName>
                                        </p:attrNameLst>
                                      </p:cBhvr>
                                      <p:tavLst>
                                        <p:tav tm="0">
                                          <p:val>
                                            <p:strVal val="#ppt_x"/>
                                          </p:val>
                                        </p:tav>
                                        <p:tav tm="100000">
                                          <p:val>
                                            <p:strVal val="#ppt_x"/>
                                          </p:val>
                                        </p:tav>
                                      </p:tavLst>
                                    </p:anim>
                                    <p:anim calcmode="lin" valueType="num">
                                      <p:cBhvr additive="base">
                                        <p:cTn id="32" dur="500" fill="hold"/>
                                        <p:tgtEl>
                                          <p:spTgt spid="5427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4280"/>
                                        </p:tgtEl>
                                        <p:attrNameLst>
                                          <p:attrName>style.visibility</p:attrName>
                                        </p:attrNameLst>
                                      </p:cBhvr>
                                      <p:to>
                                        <p:strVal val="visible"/>
                                      </p:to>
                                    </p:set>
                                    <p:anim calcmode="lin" valueType="num">
                                      <p:cBhvr additive="base">
                                        <p:cTn id="37" dur="500" fill="hold"/>
                                        <p:tgtEl>
                                          <p:spTgt spid="54280"/>
                                        </p:tgtEl>
                                        <p:attrNameLst>
                                          <p:attrName>ppt_x</p:attrName>
                                        </p:attrNameLst>
                                      </p:cBhvr>
                                      <p:tavLst>
                                        <p:tav tm="0">
                                          <p:val>
                                            <p:strVal val="#ppt_x"/>
                                          </p:val>
                                        </p:tav>
                                        <p:tav tm="100000">
                                          <p:val>
                                            <p:strVal val="#ppt_x"/>
                                          </p:val>
                                        </p:tav>
                                      </p:tavLst>
                                    </p:anim>
                                    <p:anim calcmode="lin" valueType="num">
                                      <p:cBhvr additive="base">
                                        <p:cTn id="38" dur="500" fill="hold"/>
                                        <p:tgtEl>
                                          <p:spTgt spid="5428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4281"/>
                                        </p:tgtEl>
                                        <p:attrNameLst>
                                          <p:attrName>style.visibility</p:attrName>
                                        </p:attrNameLst>
                                      </p:cBhvr>
                                      <p:to>
                                        <p:strVal val="visible"/>
                                      </p:to>
                                    </p:set>
                                    <p:anim calcmode="lin" valueType="num">
                                      <p:cBhvr additive="base">
                                        <p:cTn id="43" dur="500" fill="hold"/>
                                        <p:tgtEl>
                                          <p:spTgt spid="54281"/>
                                        </p:tgtEl>
                                        <p:attrNameLst>
                                          <p:attrName>ppt_x</p:attrName>
                                        </p:attrNameLst>
                                      </p:cBhvr>
                                      <p:tavLst>
                                        <p:tav tm="0">
                                          <p:val>
                                            <p:strVal val="#ppt_x"/>
                                          </p:val>
                                        </p:tav>
                                        <p:tav tm="100000">
                                          <p:val>
                                            <p:strVal val="#ppt_x"/>
                                          </p:val>
                                        </p:tav>
                                      </p:tavLst>
                                    </p:anim>
                                    <p:anim calcmode="lin" valueType="num">
                                      <p:cBhvr additive="base">
                                        <p:cTn id="44" dur="500" fill="hold"/>
                                        <p:tgtEl>
                                          <p:spTgt spid="54281"/>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4282"/>
                                        </p:tgtEl>
                                        <p:attrNameLst>
                                          <p:attrName>style.visibility</p:attrName>
                                        </p:attrNameLst>
                                      </p:cBhvr>
                                      <p:to>
                                        <p:strVal val="visible"/>
                                      </p:to>
                                    </p:set>
                                    <p:anim calcmode="lin" valueType="num">
                                      <p:cBhvr additive="base">
                                        <p:cTn id="49" dur="500" fill="hold"/>
                                        <p:tgtEl>
                                          <p:spTgt spid="54282"/>
                                        </p:tgtEl>
                                        <p:attrNameLst>
                                          <p:attrName>ppt_x</p:attrName>
                                        </p:attrNameLst>
                                      </p:cBhvr>
                                      <p:tavLst>
                                        <p:tav tm="0">
                                          <p:val>
                                            <p:strVal val="#ppt_x"/>
                                          </p:val>
                                        </p:tav>
                                        <p:tav tm="100000">
                                          <p:val>
                                            <p:strVal val="#ppt_x"/>
                                          </p:val>
                                        </p:tav>
                                      </p:tavLst>
                                    </p:anim>
                                    <p:anim calcmode="lin" valueType="num">
                                      <p:cBhvr additive="base">
                                        <p:cTn id="50" dur="500" fill="hold"/>
                                        <p:tgtEl>
                                          <p:spTgt spid="5428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54283"/>
                                        </p:tgtEl>
                                        <p:attrNameLst>
                                          <p:attrName>style.visibility</p:attrName>
                                        </p:attrNameLst>
                                      </p:cBhvr>
                                      <p:to>
                                        <p:strVal val="visible"/>
                                      </p:to>
                                    </p:set>
                                    <p:anim calcmode="lin" valueType="num">
                                      <p:cBhvr additive="base">
                                        <p:cTn id="55" dur="500" fill="hold"/>
                                        <p:tgtEl>
                                          <p:spTgt spid="54283"/>
                                        </p:tgtEl>
                                        <p:attrNameLst>
                                          <p:attrName>ppt_x</p:attrName>
                                        </p:attrNameLst>
                                      </p:cBhvr>
                                      <p:tavLst>
                                        <p:tav tm="0">
                                          <p:val>
                                            <p:strVal val="#ppt_x"/>
                                          </p:val>
                                        </p:tav>
                                        <p:tav tm="100000">
                                          <p:val>
                                            <p:strVal val="#ppt_x"/>
                                          </p:val>
                                        </p:tav>
                                      </p:tavLst>
                                    </p:anim>
                                    <p:anim calcmode="lin" valueType="num">
                                      <p:cBhvr additive="base">
                                        <p:cTn id="56" dur="500" fill="hold"/>
                                        <p:tgtEl>
                                          <p:spTgt spid="54283"/>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4284"/>
                                        </p:tgtEl>
                                        <p:attrNameLst>
                                          <p:attrName>style.visibility</p:attrName>
                                        </p:attrNameLst>
                                      </p:cBhvr>
                                      <p:to>
                                        <p:strVal val="visible"/>
                                      </p:to>
                                    </p:set>
                                    <p:anim calcmode="lin" valueType="num">
                                      <p:cBhvr additive="base">
                                        <p:cTn id="61" dur="500" fill="hold"/>
                                        <p:tgtEl>
                                          <p:spTgt spid="54284"/>
                                        </p:tgtEl>
                                        <p:attrNameLst>
                                          <p:attrName>ppt_x</p:attrName>
                                        </p:attrNameLst>
                                      </p:cBhvr>
                                      <p:tavLst>
                                        <p:tav tm="0">
                                          <p:val>
                                            <p:strVal val="#ppt_x"/>
                                          </p:val>
                                        </p:tav>
                                        <p:tav tm="100000">
                                          <p:val>
                                            <p:strVal val="#ppt_x"/>
                                          </p:val>
                                        </p:tav>
                                      </p:tavLst>
                                    </p:anim>
                                    <p:anim calcmode="lin" valueType="num">
                                      <p:cBhvr additive="base">
                                        <p:cTn id="62" dur="500" fill="hold"/>
                                        <p:tgtEl>
                                          <p:spTgt spid="54284"/>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54285"/>
                                        </p:tgtEl>
                                        <p:attrNameLst>
                                          <p:attrName>style.visibility</p:attrName>
                                        </p:attrNameLst>
                                      </p:cBhvr>
                                      <p:to>
                                        <p:strVal val="visible"/>
                                      </p:to>
                                    </p:set>
                                    <p:anim calcmode="lin" valueType="num">
                                      <p:cBhvr additive="base">
                                        <p:cTn id="67" dur="500" fill="hold"/>
                                        <p:tgtEl>
                                          <p:spTgt spid="54285"/>
                                        </p:tgtEl>
                                        <p:attrNameLst>
                                          <p:attrName>ppt_x</p:attrName>
                                        </p:attrNameLst>
                                      </p:cBhvr>
                                      <p:tavLst>
                                        <p:tav tm="0">
                                          <p:val>
                                            <p:strVal val="#ppt_x"/>
                                          </p:val>
                                        </p:tav>
                                        <p:tav tm="100000">
                                          <p:val>
                                            <p:strVal val="#ppt_x"/>
                                          </p:val>
                                        </p:tav>
                                      </p:tavLst>
                                    </p:anim>
                                    <p:anim calcmode="lin" valueType="num">
                                      <p:cBhvr additive="base">
                                        <p:cTn id="68" dur="500" fill="hold"/>
                                        <p:tgtEl>
                                          <p:spTgt spid="54285"/>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54286"/>
                                        </p:tgtEl>
                                        <p:attrNameLst>
                                          <p:attrName>style.visibility</p:attrName>
                                        </p:attrNameLst>
                                      </p:cBhvr>
                                      <p:to>
                                        <p:strVal val="visible"/>
                                      </p:to>
                                    </p:set>
                                    <p:anim calcmode="lin" valueType="num">
                                      <p:cBhvr additive="base">
                                        <p:cTn id="73" dur="500" fill="hold"/>
                                        <p:tgtEl>
                                          <p:spTgt spid="54286"/>
                                        </p:tgtEl>
                                        <p:attrNameLst>
                                          <p:attrName>ppt_x</p:attrName>
                                        </p:attrNameLst>
                                      </p:cBhvr>
                                      <p:tavLst>
                                        <p:tav tm="0">
                                          <p:val>
                                            <p:strVal val="#ppt_x"/>
                                          </p:val>
                                        </p:tav>
                                        <p:tav tm="100000">
                                          <p:val>
                                            <p:strVal val="#ppt_x"/>
                                          </p:val>
                                        </p:tav>
                                      </p:tavLst>
                                    </p:anim>
                                    <p:anim calcmode="lin" valueType="num">
                                      <p:cBhvr additive="base">
                                        <p:cTn id="74" dur="500" fill="hold"/>
                                        <p:tgtEl>
                                          <p:spTgt spid="54286"/>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54287"/>
                                        </p:tgtEl>
                                        <p:attrNameLst>
                                          <p:attrName>style.visibility</p:attrName>
                                        </p:attrNameLst>
                                      </p:cBhvr>
                                      <p:to>
                                        <p:strVal val="visible"/>
                                      </p:to>
                                    </p:set>
                                    <p:anim calcmode="lin" valueType="num">
                                      <p:cBhvr additive="base">
                                        <p:cTn id="79" dur="500" fill="hold"/>
                                        <p:tgtEl>
                                          <p:spTgt spid="54287"/>
                                        </p:tgtEl>
                                        <p:attrNameLst>
                                          <p:attrName>ppt_x</p:attrName>
                                        </p:attrNameLst>
                                      </p:cBhvr>
                                      <p:tavLst>
                                        <p:tav tm="0">
                                          <p:val>
                                            <p:strVal val="#ppt_x"/>
                                          </p:val>
                                        </p:tav>
                                        <p:tav tm="100000">
                                          <p:val>
                                            <p:strVal val="#ppt_x"/>
                                          </p:val>
                                        </p:tav>
                                      </p:tavLst>
                                    </p:anim>
                                    <p:anim calcmode="lin" valueType="num">
                                      <p:cBhvr additive="base">
                                        <p:cTn id="80" dur="500" fill="hold"/>
                                        <p:tgtEl>
                                          <p:spTgt spid="54287"/>
                                        </p:tgtEl>
                                        <p:attrNameLst>
                                          <p:attrName>ppt_y</p:attrName>
                                        </p:attrNameLst>
                                      </p:cBhvr>
                                      <p:tavLst>
                                        <p:tav tm="0">
                                          <p:val>
                                            <p:strVal val="0-#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54288"/>
                                        </p:tgtEl>
                                        <p:attrNameLst>
                                          <p:attrName>style.visibility</p:attrName>
                                        </p:attrNameLst>
                                      </p:cBhvr>
                                      <p:to>
                                        <p:strVal val="visible"/>
                                      </p:to>
                                    </p:set>
                                    <p:anim calcmode="lin" valueType="num">
                                      <p:cBhvr additive="base">
                                        <p:cTn id="85" dur="500" fill="hold"/>
                                        <p:tgtEl>
                                          <p:spTgt spid="54288"/>
                                        </p:tgtEl>
                                        <p:attrNameLst>
                                          <p:attrName>ppt_x</p:attrName>
                                        </p:attrNameLst>
                                      </p:cBhvr>
                                      <p:tavLst>
                                        <p:tav tm="0">
                                          <p:val>
                                            <p:strVal val="#ppt_x"/>
                                          </p:val>
                                        </p:tav>
                                        <p:tav tm="100000">
                                          <p:val>
                                            <p:strVal val="#ppt_x"/>
                                          </p:val>
                                        </p:tav>
                                      </p:tavLst>
                                    </p:anim>
                                    <p:anim calcmode="lin" valueType="num">
                                      <p:cBhvr additive="base">
                                        <p:cTn id="86" dur="500" fill="hold"/>
                                        <p:tgtEl>
                                          <p:spTgt spid="54288"/>
                                        </p:tgtEl>
                                        <p:attrNameLst>
                                          <p:attrName>ppt_y</p:attrName>
                                        </p:attrNameLst>
                                      </p:cBhvr>
                                      <p:tavLst>
                                        <p:tav tm="0">
                                          <p:val>
                                            <p:strVal val="0-#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54289"/>
                                        </p:tgtEl>
                                        <p:attrNameLst>
                                          <p:attrName>style.visibility</p:attrName>
                                        </p:attrNameLst>
                                      </p:cBhvr>
                                      <p:to>
                                        <p:strVal val="visible"/>
                                      </p:to>
                                    </p:set>
                                    <p:anim calcmode="lin" valueType="num">
                                      <p:cBhvr additive="base">
                                        <p:cTn id="91" dur="500" fill="hold"/>
                                        <p:tgtEl>
                                          <p:spTgt spid="54289"/>
                                        </p:tgtEl>
                                        <p:attrNameLst>
                                          <p:attrName>ppt_x</p:attrName>
                                        </p:attrNameLst>
                                      </p:cBhvr>
                                      <p:tavLst>
                                        <p:tav tm="0">
                                          <p:val>
                                            <p:strVal val="#ppt_x"/>
                                          </p:val>
                                        </p:tav>
                                        <p:tav tm="100000">
                                          <p:val>
                                            <p:strVal val="#ppt_x"/>
                                          </p:val>
                                        </p:tav>
                                      </p:tavLst>
                                    </p:anim>
                                    <p:anim calcmode="lin" valueType="num">
                                      <p:cBhvr additive="base">
                                        <p:cTn id="92" dur="500" fill="hold"/>
                                        <p:tgtEl>
                                          <p:spTgt spid="54289"/>
                                        </p:tgtEl>
                                        <p:attrNameLst>
                                          <p:attrName>ppt_y</p:attrName>
                                        </p:attrNameLst>
                                      </p:cBhvr>
                                      <p:tavLst>
                                        <p:tav tm="0">
                                          <p:val>
                                            <p:strVal val="0-#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54290"/>
                                        </p:tgtEl>
                                        <p:attrNameLst>
                                          <p:attrName>style.visibility</p:attrName>
                                        </p:attrNameLst>
                                      </p:cBhvr>
                                      <p:to>
                                        <p:strVal val="visible"/>
                                      </p:to>
                                    </p:set>
                                    <p:anim calcmode="lin" valueType="num">
                                      <p:cBhvr additive="base">
                                        <p:cTn id="97" dur="500" fill="hold"/>
                                        <p:tgtEl>
                                          <p:spTgt spid="54290"/>
                                        </p:tgtEl>
                                        <p:attrNameLst>
                                          <p:attrName>ppt_x</p:attrName>
                                        </p:attrNameLst>
                                      </p:cBhvr>
                                      <p:tavLst>
                                        <p:tav tm="0">
                                          <p:val>
                                            <p:strVal val="#ppt_x"/>
                                          </p:val>
                                        </p:tav>
                                        <p:tav tm="100000">
                                          <p:val>
                                            <p:strVal val="#ppt_x"/>
                                          </p:val>
                                        </p:tav>
                                      </p:tavLst>
                                    </p:anim>
                                    <p:anim calcmode="lin" valueType="num">
                                      <p:cBhvr additive="base">
                                        <p:cTn id="98" dur="500" fill="hold"/>
                                        <p:tgtEl>
                                          <p:spTgt spid="54290"/>
                                        </p:tgtEl>
                                        <p:attrNameLst>
                                          <p:attrName>ppt_y</p:attrName>
                                        </p:attrNameLst>
                                      </p:cBhvr>
                                      <p:tavLst>
                                        <p:tav tm="0">
                                          <p:val>
                                            <p:strVal val="0-#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54291"/>
                                        </p:tgtEl>
                                        <p:attrNameLst>
                                          <p:attrName>style.visibility</p:attrName>
                                        </p:attrNameLst>
                                      </p:cBhvr>
                                      <p:to>
                                        <p:strVal val="visible"/>
                                      </p:to>
                                    </p:set>
                                    <p:anim calcmode="lin" valueType="num">
                                      <p:cBhvr additive="base">
                                        <p:cTn id="103" dur="500" fill="hold"/>
                                        <p:tgtEl>
                                          <p:spTgt spid="54291"/>
                                        </p:tgtEl>
                                        <p:attrNameLst>
                                          <p:attrName>ppt_x</p:attrName>
                                        </p:attrNameLst>
                                      </p:cBhvr>
                                      <p:tavLst>
                                        <p:tav tm="0">
                                          <p:val>
                                            <p:strVal val="#ppt_x"/>
                                          </p:val>
                                        </p:tav>
                                        <p:tav tm="100000">
                                          <p:val>
                                            <p:strVal val="#ppt_x"/>
                                          </p:val>
                                        </p:tav>
                                      </p:tavLst>
                                    </p:anim>
                                    <p:anim calcmode="lin" valueType="num">
                                      <p:cBhvr additive="base">
                                        <p:cTn id="104" dur="500" fill="hold"/>
                                        <p:tgtEl>
                                          <p:spTgt spid="5429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nimBg="1" autoUpdateAnimBg="0"/>
      <p:bldP spid="54276" grpId="0" animBg="1" autoUpdateAnimBg="0"/>
      <p:bldP spid="54277" grpId="0" animBg="1" autoUpdateAnimBg="0"/>
      <p:bldP spid="54278" grpId="0" animBg="1" autoUpdateAnimBg="0"/>
      <p:bldP spid="54279" grpId="0" animBg="1" autoUpdateAnimBg="0"/>
      <p:bldP spid="54280" grpId="0" animBg="1" autoUpdateAnimBg="0"/>
      <p:bldP spid="54281" grpId="0" animBg="1" autoUpdateAnimBg="0"/>
      <p:bldP spid="54282" grpId="0" animBg="1" autoUpdateAnimBg="0"/>
      <p:bldP spid="54283" grpId="0" animBg="1" autoUpdateAnimBg="0"/>
      <p:bldP spid="54284" grpId="0" animBg="1" autoUpdateAnimBg="0"/>
      <p:bldP spid="54285" grpId="0" animBg="1" autoUpdateAnimBg="0"/>
      <p:bldP spid="54286" grpId="0" animBg="1" autoUpdateAnimBg="0"/>
      <p:bldP spid="54287" grpId="0" animBg="1" autoUpdateAnimBg="0"/>
      <p:bldP spid="54288" grpId="0" animBg="1" autoUpdateAnimBg="0"/>
      <p:bldP spid="54289" grpId="0" animBg="1" autoUpdateAnimBg="0"/>
      <p:bldP spid="54290" grpId="0" animBg="1" autoUpdateAnimBg="0"/>
      <p:bldP spid="54291" grpId="0" animBg="1" autoUpdateAnimBg="0"/>
      <p:bldP spid="21"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685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6232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920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638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56685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96491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44652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846FEF43-92F1-4E3F-8E67-B5C84DD3DC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f. The Announcement of the Birth of Jesus to Joseph</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6694"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9</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1:18-25</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An angel convinces Joseph to marry Mary to bear the Messiah as a virgin so that Joseph serve as the faithful foster father of Jesus</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4563679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Mary</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Husband Joseph</a:t>
            </a:r>
          </a:p>
        </p:txBody>
      </p:sp>
      <p:pic>
        <p:nvPicPr>
          <p:cNvPr id="2" name="Picture 1"/>
          <p:cNvPicPr>
            <a:picLocks noChangeAspect="1"/>
          </p:cNvPicPr>
          <p:nvPr/>
        </p:nvPicPr>
        <p:blipFill>
          <a:blip r:embed="rId3"/>
          <a:stretch>
            <a:fillRect/>
          </a:stretch>
        </p:blipFill>
        <p:spPr>
          <a:xfrm>
            <a:off x="179512" y="1120836"/>
            <a:ext cx="8811344" cy="5737164"/>
          </a:xfrm>
          <a:prstGeom prst="rect">
            <a:avLst/>
          </a:prstGeom>
        </p:spPr>
      </p:pic>
    </p:spTree>
    <p:extLst>
      <p:ext uri="{BB962C8B-B14F-4D97-AF65-F5344CB8AC3E}">
        <p14:creationId xmlns:p14="http://schemas.microsoft.com/office/powerpoint/2010/main" val="421203142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1676400"/>
            <a:ext cx="8229600" cy="4525963"/>
          </a:xfrm>
        </p:spPr>
        <p:txBody>
          <a:bodyPr/>
          <a:lstStyle/>
          <a:p>
            <a:endParaRPr lang="en-US" sz="4000" b="1" dirty="0">
              <a:solidFill>
                <a:srgbClr val="002060"/>
              </a:solidFill>
              <a:effectLst>
                <a:outerShdw blurRad="38100" dist="38100" dir="2700000" algn="tl">
                  <a:srgbClr val="000000"/>
                </a:outerShdw>
              </a:effectLst>
            </a:endParaRPr>
          </a:p>
          <a:p>
            <a:r>
              <a:rPr lang="en-US" sz="4000" b="1" dirty="0">
                <a:solidFill>
                  <a:srgbClr val="002060"/>
                </a:solidFill>
                <a:effectLst>
                  <a:outerShdw blurRad="38100" dist="38100" dir="2700000" algn="tl">
                    <a:srgbClr val="000000"/>
                  </a:outerShdw>
                </a:effectLst>
              </a:rPr>
              <a:t>betrothal, binding </a:t>
            </a:r>
          </a:p>
          <a:p>
            <a:pPr>
              <a:buFontTx/>
              <a:buNone/>
            </a:pPr>
            <a:r>
              <a:rPr lang="en-US" sz="4000" b="1" dirty="0">
                <a:solidFill>
                  <a:srgbClr val="002060"/>
                </a:solidFill>
                <a:effectLst>
                  <a:outerShdw blurRad="38100" dist="38100" dir="2700000" algn="tl">
                    <a:srgbClr val="000000"/>
                  </a:outerShdw>
                </a:effectLst>
              </a:rPr>
              <a:t>	marriage contract</a:t>
            </a:r>
          </a:p>
          <a:p>
            <a:pPr>
              <a:buFontTx/>
              <a:buNone/>
            </a:pPr>
            <a:endParaRPr lang="en-US" sz="4000" b="1" dirty="0">
              <a:solidFill>
                <a:srgbClr val="002060"/>
              </a:solidFill>
              <a:effectLst>
                <a:outerShdw blurRad="38100" dist="38100" dir="2700000" algn="tl">
                  <a:srgbClr val="000000"/>
                </a:outerShdw>
              </a:effectLst>
            </a:endParaRPr>
          </a:p>
          <a:p>
            <a:pPr algn="r"/>
            <a:r>
              <a:rPr lang="en-US" sz="4000" b="1" dirty="0">
                <a:solidFill>
                  <a:srgbClr val="002060"/>
                </a:solidFill>
                <a:effectLst>
                  <a:outerShdw blurRad="38100" dist="38100" dir="2700000" algn="tl">
                    <a:srgbClr val="000000"/>
                  </a:outerShdw>
                </a:effectLst>
              </a:rPr>
              <a:t>wedding took place </a:t>
            </a:r>
          </a:p>
          <a:p>
            <a:pPr>
              <a:buFontTx/>
              <a:buNone/>
            </a:pPr>
            <a:r>
              <a:rPr lang="en-US" sz="4000" b="1" dirty="0">
                <a:solidFill>
                  <a:srgbClr val="002060"/>
                </a:solidFill>
                <a:effectLst>
                  <a:outerShdw blurRad="38100" dist="38100" dir="2700000" algn="tl">
                    <a:srgbClr val="000000"/>
                  </a:outerShdw>
                </a:effectLst>
              </a:rPr>
              <a:t>				    a year later</a:t>
            </a:r>
          </a:p>
        </p:txBody>
      </p:sp>
      <p:pic>
        <p:nvPicPr>
          <p:cNvPr id="23556" name="Picture 4" descr="wp04t53b.jpg (273266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14800"/>
            <a:ext cx="2638425" cy="2292350"/>
          </a:xfrm>
          <a:prstGeom prst="rect">
            <a:avLst/>
          </a:prstGeom>
          <a:noFill/>
          <a:ln w="9525">
            <a:solidFill>
              <a:schemeClr val="accent2"/>
            </a:solidFill>
            <a:miter lim="800000"/>
            <a:headEnd/>
            <a:tailEnd/>
          </a:ln>
          <a:effectLst>
            <a:outerShdw blurRad="63500" dist="53882" dir="2700000" algn="ctr" rotWithShape="0">
              <a:srgbClr val="660033">
                <a:alpha val="74998"/>
              </a:srgbClr>
            </a:outerShdw>
          </a:effectLst>
          <a:extLst>
            <a:ext uri="{909E8E84-426E-40dd-AFC4-6F175D3DCCD1}">
              <a14:hiddenFill xmlns="" xmlns:a14="http://schemas.microsoft.com/office/drawing/2010/main">
                <a:solidFill>
                  <a:srgbClr val="FFFFFF"/>
                </a:solidFill>
              </a14:hiddenFill>
            </a:ext>
          </a:extLst>
        </p:spPr>
      </p:pic>
      <p:pic>
        <p:nvPicPr>
          <p:cNvPr id="23557" name="Picture 5" descr="weddi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905000"/>
            <a:ext cx="1828800" cy="2438400"/>
          </a:xfrm>
          <a:prstGeom prst="rect">
            <a:avLst/>
          </a:prstGeom>
          <a:noFill/>
          <a:ln>
            <a:noFill/>
          </a:ln>
          <a:effectLst>
            <a:outerShdw blurRad="63500" dist="5388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9"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  The Virgin Birth      </a:t>
            </a:r>
            <a:r>
              <a:rPr kumimoji="0" lang="en-US" sz="28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(1:18 – 25)</a:t>
            </a:r>
            <a:endParaRPr kumimoji="0" lang="en-US" sz="4400" b="1" i="0" u="none" strike="noStrike" kern="1200" cap="none" spc="0" normalizeH="0" baseline="0" noProof="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endParaRPr>
          </a:p>
        </p:txBody>
      </p:sp>
      <p:grpSp>
        <p:nvGrpSpPr>
          <p:cNvPr id="23563" name="Group 11"/>
          <p:cNvGrpSpPr>
            <a:grpSpLocks/>
          </p:cNvGrpSpPr>
          <p:nvPr/>
        </p:nvGrpSpPr>
        <p:grpSpPr bwMode="auto">
          <a:xfrm>
            <a:off x="1219200" y="1600200"/>
            <a:ext cx="4406900" cy="622300"/>
            <a:chOff x="864" y="1008"/>
            <a:chExt cx="2776" cy="392"/>
          </a:xfrm>
        </p:grpSpPr>
        <p:sp>
          <p:nvSpPr>
            <p:cNvPr id="23560" name="Text Box 8"/>
            <p:cNvSpPr txBox="1">
              <a:spLocks noChangeArrowheads="1"/>
            </p:cNvSpPr>
            <p:nvPr/>
          </p:nvSpPr>
          <p:spPr bwMode="auto">
            <a:xfrm>
              <a:off x="1104" y="1008"/>
              <a:ext cx="2165"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Marriage custom</a:t>
              </a:r>
            </a:p>
          </p:txBody>
        </p:sp>
        <p:sp>
          <p:nvSpPr>
            <p:cNvPr id="23562" name="Freeform 10"/>
            <p:cNvSpPr>
              <a:spLocks/>
            </p:cNvSpPr>
            <p:nvPr/>
          </p:nvSpPr>
          <p:spPr bwMode="auto">
            <a:xfrm>
              <a:off x="864" y="1344"/>
              <a:ext cx="2776" cy="56"/>
            </a:xfrm>
            <a:custGeom>
              <a:avLst/>
              <a:gdLst>
                <a:gd name="T0" fmla="*/ 96 w 2776"/>
                <a:gd name="T1" fmla="*/ 48 h 56"/>
                <a:gd name="T2" fmla="*/ 1392 w 2776"/>
                <a:gd name="T3" fmla="*/ 0 h 56"/>
                <a:gd name="T4" fmla="*/ 2544 w 2776"/>
                <a:gd name="T5" fmla="*/ 48 h 56"/>
                <a:gd name="T6" fmla="*/ 0 w 2776"/>
                <a:gd name="T7" fmla="*/ 48 h 56"/>
              </a:gdLst>
              <a:ahLst/>
              <a:cxnLst>
                <a:cxn ang="0">
                  <a:pos x="T0" y="T1"/>
                </a:cxn>
                <a:cxn ang="0">
                  <a:pos x="T2" y="T3"/>
                </a:cxn>
                <a:cxn ang="0">
                  <a:pos x="T4" y="T5"/>
                </a:cxn>
                <a:cxn ang="0">
                  <a:pos x="T6" y="T7"/>
                </a:cxn>
              </a:cxnLst>
              <a:rect l="0" t="0" r="r" b="b"/>
              <a:pathLst>
                <a:path w="2776" h="56">
                  <a:moveTo>
                    <a:pt x="96" y="48"/>
                  </a:moveTo>
                  <a:cubicBezTo>
                    <a:pt x="540" y="24"/>
                    <a:pt x="984" y="0"/>
                    <a:pt x="1392" y="0"/>
                  </a:cubicBezTo>
                  <a:cubicBezTo>
                    <a:pt x="1800" y="0"/>
                    <a:pt x="2776" y="40"/>
                    <a:pt x="2544" y="48"/>
                  </a:cubicBezTo>
                  <a:cubicBezTo>
                    <a:pt x="2312" y="56"/>
                    <a:pt x="1156" y="52"/>
                    <a:pt x="0" y="48"/>
                  </a:cubicBezTo>
                </a:path>
              </a:pathLst>
            </a:custGeom>
            <a:solidFill>
              <a:srgbClr val="0033CC"/>
            </a:solidFill>
            <a:ln w="9525">
              <a:solidFill>
                <a:schemeClr val="tx1"/>
              </a:solidFill>
              <a:round/>
              <a:headEnd/>
              <a:tailEnd/>
            </a:ln>
            <a:effectLst>
              <a:outerShdw blurRad="63500" dist="46662" dir="3284183" algn="ctr" rotWithShape="0">
                <a:schemeClr val="bg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103897666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3563"/>
                                        </p:tgtEl>
                                        <p:attrNameLst>
                                          <p:attrName>style.visibility</p:attrName>
                                        </p:attrNameLst>
                                      </p:cBhvr>
                                      <p:to>
                                        <p:strVal val="visible"/>
                                      </p:to>
                                    </p:set>
                                    <p:anim calcmode="lin" valueType="num">
                                      <p:cBhvr>
                                        <p:cTn id="7" dur="1000" fill="hold"/>
                                        <p:tgtEl>
                                          <p:spTgt spid="23563"/>
                                        </p:tgtEl>
                                        <p:attrNameLst>
                                          <p:attrName>ppt_w</p:attrName>
                                        </p:attrNameLst>
                                      </p:cBhvr>
                                      <p:tavLst>
                                        <p:tav tm="0">
                                          <p:val>
                                            <p:fltVal val="0"/>
                                          </p:val>
                                        </p:tav>
                                        <p:tav tm="100000">
                                          <p:val>
                                            <p:strVal val="#ppt_w"/>
                                          </p:val>
                                        </p:tav>
                                      </p:tavLst>
                                    </p:anim>
                                    <p:anim calcmode="lin" valueType="num">
                                      <p:cBhvr>
                                        <p:cTn id="8" dur="1000" fill="hold"/>
                                        <p:tgtEl>
                                          <p:spTgt spid="23563"/>
                                        </p:tgtEl>
                                        <p:attrNameLst>
                                          <p:attrName>ppt_h</p:attrName>
                                        </p:attrNameLst>
                                      </p:cBhvr>
                                      <p:tavLst>
                                        <p:tav tm="0">
                                          <p:val>
                                            <p:fltVal val="0"/>
                                          </p:val>
                                        </p:tav>
                                        <p:tav tm="100000">
                                          <p:val>
                                            <p:strVal val="#ppt_h"/>
                                          </p:val>
                                        </p:tav>
                                      </p:tavLst>
                                    </p:anim>
                                    <p:anim calcmode="lin" valueType="num">
                                      <p:cBhvr>
                                        <p:cTn id="9" dur="1000" fill="hold"/>
                                        <p:tgtEl>
                                          <p:spTgt spid="23563"/>
                                        </p:tgtEl>
                                        <p:attrNameLst>
                                          <p:attrName>style.rotation</p:attrName>
                                        </p:attrNameLst>
                                      </p:cBhvr>
                                      <p:tavLst>
                                        <p:tav tm="0">
                                          <p:val>
                                            <p:fltVal val="90"/>
                                          </p:val>
                                        </p:tav>
                                        <p:tav tm="100000">
                                          <p:val>
                                            <p:fltVal val="0"/>
                                          </p:val>
                                        </p:tav>
                                      </p:tavLst>
                                    </p:anim>
                                    <p:animEffect transition="in" filter="fade">
                                      <p:cBhvr>
                                        <p:cTn id="10" dur="1000"/>
                                        <p:tgtEl>
                                          <p:spTgt spid="235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nodeType="click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anim calcmode="lin" valueType="num">
                                      <p:cBhvr>
                                        <p:cTn id="15"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3555">
                                            <p:txEl>
                                              <p:pRg st="1" end="1"/>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p:cTn id="19"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3555">
                                            <p:txEl>
                                              <p:pRg st="2" end="2"/>
                                            </p:txEl>
                                          </p:spTgt>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500"/>
                            </p:stCondLst>
                            <p:childTnLst>
                              <p:par>
                                <p:cTn id="22" presetID="29" presetClass="entr" presetSubtype="0" fill="hold" nodeType="afterEffect">
                                  <p:stCondLst>
                                    <p:cond delay="0"/>
                                  </p:stCondLst>
                                  <p:childTnLst>
                                    <p:set>
                                      <p:cBhvr>
                                        <p:cTn id="23" dur="1" fill="hold">
                                          <p:stCondLst>
                                            <p:cond delay="0"/>
                                          </p:stCondLst>
                                        </p:cTn>
                                        <p:tgtEl>
                                          <p:spTgt spid="23557"/>
                                        </p:tgtEl>
                                        <p:attrNameLst>
                                          <p:attrName>style.visibility</p:attrName>
                                        </p:attrNameLst>
                                      </p:cBhvr>
                                      <p:to>
                                        <p:strVal val="visible"/>
                                      </p:to>
                                    </p:set>
                                    <p:anim calcmode="lin" valueType="num">
                                      <p:cBhvr>
                                        <p:cTn id="24" dur="1000" fill="hold"/>
                                        <p:tgtEl>
                                          <p:spTgt spid="23557"/>
                                        </p:tgtEl>
                                        <p:attrNameLst>
                                          <p:attrName>ppt_x</p:attrName>
                                        </p:attrNameLst>
                                      </p:cBhvr>
                                      <p:tavLst>
                                        <p:tav tm="0">
                                          <p:val>
                                            <p:strVal val="#ppt_x-.2"/>
                                          </p:val>
                                        </p:tav>
                                        <p:tav tm="100000">
                                          <p:val>
                                            <p:strVal val="#ppt_x"/>
                                          </p:val>
                                        </p:tav>
                                      </p:tavLst>
                                    </p:anim>
                                    <p:anim calcmode="lin" valueType="num">
                                      <p:cBhvr>
                                        <p:cTn id="25" dur="1000" fill="hold"/>
                                        <p:tgtEl>
                                          <p:spTgt spid="2355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35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Effect transition="in" filter="fade">
                                      <p:cBhvr>
                                        <p:cTn id="31" dur="800" decel="100000"/>
                                        <p:tgtEl>
                                          <p:spTgt spid="23555">
                                            <p:txEl>
                                              <p:pRg st="4" end="4"/>
                                            </p:txEl>
                                          </p:spTgt>
                                        </p:tgtEl>
                                      </p:cBhvr>
                                    </p:animEffect>
                                    <p:anim calcmode="lin" valueType="num">
                                      <p:cBhvr>
                                        <p:cTn id="32" dur="800" decel="100000" fill="hold"/>
                                        <p:tgtEl>
                                          <p:spTgt spid="23555">
                                            <p:txEl>
                                              <p:pRg st="4" end="4"/>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23555">
                                            <p:txEl>
                                              <p:pRg st="4" end="4"/>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23555">
                                            <p:txEl>
                                              <p:pRg st="4" end="4"/>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3555">
                                            <p:txEl>
                                              <p:pRg st="4" end="4"/>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3555">
                                            <p:txEl>
                                              <p:pRg st="4" end="4"/>
                                            </p:txEl>
                                          </p:spTgt>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23555">
                                            <p:txEl>
                                              <p:pRg st="5" end="5"/>
                                            </p:txEl>
                                          </p:spTgt>
                                        </p:tgtEl>
                                        <p:attrNameLst>
                                          <p:attrName>style.visibility</p:attrName>
                                        </p:attrNameLst>
                                      </p:cBhvr>
                                      <p:to>
                                        <p:strVal val="visible"/>
                                      </p:to>
                                    </p:set>
                                    <p:animEffect transition="in" filter="fade">
                                      <p:cBhvr>
                                        <p:cTn id="39" dur="800" decel="100000"/>
                                        <p:tgtEl>
                                          <p:spTgt spid="23555">
                                            <p:txEl>
                                              <p:pRg st="5" end="5"/>
                                            </p:txEl>
                                          </p:spTgt>
                                        </p:tgtEl>
                                      </p:cBhvr>
                                    </p:animEffect>
                                    <p:anim calcmode="lin" valueType="num">
                                      <p:cBhvr>
                                        <p:cTn id="40" dur="800" decel="100000" fill="hold"/>
                                        <p:tgtEl>
                                          <p:spTgt spid="23555">
                                            <p:txEl>
                                              <p:pRg st="5" end="5"/>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23555">
                                            <p:txEl>
                                              <p:pRg st="5" end="5"/>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23555">
                                            <p:txEl>
                                              <p:pRg st="5" end="5"/>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3555">
                                            <p:txEl>
                                              <p:pRg st="5" end="5"/>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3555">
                                            <p:txEl>
                                              <p:pRg st="5" end="5"/>
                                            </p:txEl>
                                          </p:spTgt>
                                        </p:tgtEl>
                                        <p:attrNameLst>
                                          <p:attrName>ppt_y</p:attrName>
                                        </p:attrNameLst>
                                      </p:cBhvr>
                                      <p:tavLst>
                                        <p:tav tm="0">
                                          <p:val>
                                            <p:strVal val="#ppt_y+0.1"/>
                                          </p:val>
                                        </p:tav>
                                        <p:tav tm="100000">
                                          <p:val>
                                            <p:strVal val="#ppt_y"/>
                                          </p:val>
                                        </p:tav>
                                      </p:tavLst>
                                    </p:anim>
                                  </p:childTnLst>
                                </p:cTn>
                              </p:par>
                            </p:childTnLst>
                          </p:cTn>
                        </p:par>
                        <p:par>
                          <p:cTn id="45" fill="hold" nodeType="afterGroup">
                            <p:stCondLst>
                              <p:cond delay="1000"/>
                            </p:stCondLst>
                            <p:childTnLst>
                              <p:par>
                                <p:cTn id="46" presetID="58" presetClass="entr" presetSubtype="0" accel="100000" fill="hold" nodeType="afterEffect">
                                  <p:stCondLst>
                                    <p:cond delay="0"/>
                                  </p:stCondLst>
                                  <p:childTnLst>
                                    <p:set>
                                      <p:cBhvr>
                                        <p:cTn id="47" dur="1" fill="hold">
                                          <p:stCondLst>
                                            <p:cond delay="0"/>
                                          </p:stCondLst>
                                        </p:cTn>
                                        <p:tgtEl>
                                          <p:spTgt spid="23556"/>
                                        </p:tgtEl>
                                        <p:attrNameLst>
                                          <p:attrName>style.visibility</p:attrName>
                                        </p:attrNameLst>
                                      </p:cBhvr>
                                      <p:to>
                                        <p:strVal val="visible"/>
                                      </p:to>
                                    </p:set>
                                    <p:anim calcmode="lin" valueType="num">
                                      <p:cBhvr>
                                        <p:cTn id="48" dur="500" fill="hold"/>
                                        <p:tgtEl>
                                          <p:spTgt spid="23556"/>
                                        </p:tgtEl>
                                        <p:attrNameLst>
                                          <p:attrName>ppt_w</p:attrName>
                                        </p:attrNameLst>
                                      </p:cBhvr>
                                      <p:tavLst>
                                        <p:tav tm="0">
                                          <p:val>
                                            <p:strVal val="#ppt_w*2.5"/>
                                          </p:val>
                                        </p:tav>
                                        <p:tav tm="100000">
                                          <p:val>
                                            <p:strVal val="#ppt_w"/>
                                          </p:val>
                                        </p:tav>
                                      </p:tavLst>
                                    </p:anim>
                                    <p:anim calcmode="lin" valueType="num">
                                      <p:cBhvr>
                                        <p:cTn id="49" dur="500" fill="hold"/>
                                        <p:tgtEl>
                                          <p:spTgt spid="23556"/>
                                        </p:tgtEl>
                                        <p:attrNameLst>
                                          <p:attrName>ppt_h</p:attrName>
                                        </p:attrNameLst>
                                      </p:cBhvr>
                                      <p:tavLst>
                                        <p:tav tm="0">
                                          <p:val>
                                            <p:strVal val="#ppt_h*0.01"/>
                                          </p:val>
                                        </p:tav>
                                        <p:tav tm="100000">
                                          <p:val>
                                            <p:strVal val="#ppt_h"/>
                                          </p:val>
                                        </p:tav>
                                      </p:tavLst>
                                    </p:anim>
                                    <p:anim calcmode="lin" valueType="num">
                                      <p:cBhvr>
                                        <p:cTn id="50" dur="500" fill="hold"/>
                                        <p:tgtEl>
                                          <p:spTgt spid="23556"/>
                                        </p:tgtEl>
                                        <p:attrNameLst>
                                          <p:attrName>ppt_x</p:attrName>
                                        </p:attrNameLst>
                                      </p:cBhvr>
                                      <p:tavLst>
                                        <p:tav tm="0">
                                          <p:val>
                                            <p:strVal val="#ppt_x"/>
                                          </p:val>
                                        </p:tav>
                                        <p:tav tm="100000">
                                          <p:val>
                                            <p:strVal val="#ppt_x"/>
                                          </p:val>
                                        </p:tav>
                                      </p:tavLst>
                                    </p:anim>
                                    <p:anim calcmode="lin" valueType="num">
                                      <p:cBhvr>
                                        <p:cTn id="51" dur="500" fill="hold"/>
                                        <p:tgtEl>
                                          <p:spTgt spid="23556"/>
                                        </p:tgtEl>
                                        <p:attrNameLst>
                                          <p:attrName>ppt_y</p:attrName>
                                        </p:attrNameLst>
                                      </p:cBhvr>
                                      <p:tavLst>
                                        <p:tav tm="0">
                                          <p:val>
                                            <p:strVal val="#ppt_h+1"/>
                                          </p:val>
                                        </p:tav>
                                        <p:tav tm="100000">
                                          <p:val>
                                            <p:strVal val="#ppt_y"/>
                                          </p:val>
                                        </p:tav>
                                      </p:tavLst>
                                    </p:anim>
                                    <p:animEffect transition="in" filter="fade">
                                      <p:cBhvr>
                                        <p:cTn id="52"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ext Box 2"/>
          <p:cNvSpPr txBox="1">
            <a:spLocks noChangeArrowheads="1"/>
          </p:cNvSpPr>
          <p:nvPr/>
        </p:nvSpPr>
        <p:spPr bwMode="auto">
          <a:xfrm>
            <a:off x="853440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rPr>
              <a:t>96</a:t>
            </a:r>
          </a:p>
        </p:txBody>
      </p:sp>
      <p:sp>
        <p:nvSpPr>
          <p:cNvPr id="56323" name="Text Box 3"/>
          <p:cNvSpPr txBox="1">
            <a:spLocks noChangeArrowheads="1"/>
          </p:cNvSpPr>
          <p:nvPr/>
        </p:nvSpPr>
        <p:spPr bwMode="auto">
          <a:xfrm>
            <a:off x="533400" y="1458913"/>
            <a:ext cx="8305800" cy="5262562"/>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Luke</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 is written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from</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 Gentile mind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to</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Gentile mind to confirm </a:t>
            </a:r>
            <a:r>
              <a:rPr kumimoji="0" lang="en-US" altLang="zh-CN"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Theophilus</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faith but also to answer how the Jewish Savior could be a Savior for Gentiles.  Luke performs this task masterfully by tracing the divinely directed kingdom message from Jews to Gentiles. Since Israel has rejected its Messiah, all men can receive salvation by simple faith.  This message is continued in Luke</a:t>
            </a:r>
            <a:r>
              <a:rPr kumimoji="0" lang="fr-FR"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Book of Acts, which chronicles the kingdom message from its reception by Jerusalem Jews to Gentiles in the uttermost part of the Roman Empire.</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19491" name="Rectangle 4"/>
          <p:cNvSpPr>
            <a:spLocks noGrp="1" noChangeArrowheads="1"/>
          </p:cNvSpPr>
          <p:nvPr>
            <p:ph type="title" idx="4294967295"/>
          </p:nvPr>
        </p:nvSpPr>
        <p:spPr>
          <a:xfrm>
            <a:off x="3352800" y="533407"/>
            <a:ext cx="2743200" cy="525215"/>
          </a:xfrm>
          <a:solidFill>
            <a:schemeClr val="tx2"/>
          </a:solidFill>
        </p:spPr>
        <p:txBody>
          <a:bodyPr anchor="t">
            <a:spAutoFit/>
          </a:bodyPr>
          <a:lstStyle/>
          <a:p>
            <a:pPr eaLnBrk="1" hangingPunct="1"/>
            <a:r>
              <a:rPr lang="en-US" sz="2800" b="1">
                <a:solidFill>
                  <a:srgbClr val="000000"/>
                </a:solidFill>
                <a:latin typeface="Arial" charset="0"/>
                <a:ea typeface="SimSun" charset="0"/>
                <a:cs typeface="SimSun" charset="0"/>
              </a:rPr>
              <a:t>Argument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ox(in)">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229" name="Picture 13" descr="GESU'%20DI%20NAZARETH%201"/>
          <p:cNvPicPr>
            <a:picLocks noChangeAspect="1" noChangeArrowheads="1"/>
          </p:cNvPicPr>
          <p:nvPr/>
        </p:nvPicPr>
        <p:blipFill>
          <a:blip r:embed="rId3">
            <a:lum bright="70000" contrast="-70000"/>
            <a:grayscl/>
            <a:extLst>
              <a:ext uri="{28A0092B-C50C-407E-A947-70E740481C1C}">
                <a14:useLocalDpi xmlns:a14="http://schemas.microsoft.com/office/drawing/2010/main" val="0"/>
              </a:ext>
            </a:extLst>
          </a:blip>
          <a:srcRect/>
          <a:stretch>
            <a:fillRect/>
          </a:stretch>
        </p:blipFill>
        <p:spPr bwMode="auto">
          <a:xfrm>
            <a:off x="611560" y="-1"/>
            <a:ext cx="7999039" cy="8968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5" name="Rectangle 9"/>
          <p:cNvSpPr>
            <a:spLocks noChangeArrowheads="1"/>
          </p:cNvSpPr>
          <p:nvPr/>
        </p:nvSpPr>
        <p:spPr bwMode="auto">
          <a:xfrm>
            <a:off x="533400" y="533400"/>
            <a:ext cx="8077200" cy="579120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r>
              <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She will give birth to a son, and you are to give him the name </a:t>
            </a:r>
            <a:r>
              <a:rPr kumimoji="0" lang="en-US" sz="5400" b="1" i="0" u="none" strike="noStrike" kern="1200" cap="none" spc="0" normalizeH="0" baseline="0" noProof="0" dirty="0">
                <a:ln>
                  <a:noFill/>
                </a:ln>
                <a:solidFill>
                  <a:srgbClr val="FF3300"/>
                </a:solidFill>
                <a:effectLst>
                  <a:outerShdw blurRad="38100" dist="38100" dir="2700000" algn="tl">
                    <a:srgbClr val="FFFFFF"/>
                  </a:outerShdw>
                </a:effectLst>
                <a:uLnTx/>
                <a:uFillTx/>
                <a:latin typeface="Pristina" charset="0"/>
                <a:ea typeface="ＭＳ Ｐゴシック" charset="0"/>
                <a:cs typeface="Arial" charset="0"/>
              </a:rPr>
              <a:t>Jesus</a:t>
            </a:r>
            <a:r>
              <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rPr>
              <a:t>, because he will save his people from their sins.</a:t>
            </a:r>
            <a:r>
              <a:rPr kumimoji="0" lang="ja-JP" altLang="en-US" sz="4400" b="1" i="0" u="none" strike="noStrike" kern="1200" cap="none" spc="0" normalizeH="0" baseline="0" noProof="0">
                <a:ln>
                  <a:noFill/>
                </a:ln>
                <a:solidFill>
                  <a:srgbClr val="660066"/>
                </a:solidFill>
                <a:effectLst>
                  <a:outerShdw blurRad="38100" dist="38100" dir="2700000" algn="tl">
                    <a:srgbClr val="FFFFFF"/>
                  </a:outerShdw>
                </a:effectLst>
                <a:uLnTx/>
                <a:uFillTx/>
                <a:latin typeface="Arial"/>
                <a:ea typeface="ＭＳ Ｐゴシック" charset="0"/>
                <a:cs typeface="Arial" charset="0"/>
              </a:rPr>
              <a:t>”</a:t>
            </a:r>
            <a:endParaRPr kumimoji="0" lang="en-US" sz="4400" b="1" i="0" u="none" strike="noStrike" kern="1200" cap="none" spc="0" normalizeH="0" baseline="0" noProof="0" dirty="0">
              <a:ln>
                <a:noFill/>
              </a:ln>
              <a:solidFill>
                <a:srgbClr val="660066"/>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808080"/>
              </a:solidFill>
              <a:effectLst>
                <a:outerShdw blurRad="38100" dist="38100" dir="2700000" algn="tl">
                  <a:srgbClr val="FFFFFF"/>
                </a:outerShdw>
              </a:effectLst>
              <a:uLnTx/>
              <a:uFillTx/>
              <a:latin typeface="Pristina" charset="0"/>
              <a:ea typeface="ＭＳ Ｐゴシック" charset="0"/>
              <a:cs typeface="Arial" charset="0"/>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33CC"/>
                </a:solidFill>
                <a:effectLst>
                  <a:outerShdw blurRad="38100" dist="38100" dir="2700000" algn="tl">
                    <a:srgbClr val="FFFFFF"/>
                  </a:outerShdw>
                </a:effectLst>
                <a:uLnTx/>
                <a:uFillTx/>
                <a:latin typeface="Algerian" charset="0"/>
                <a:ea typeface="ＭＳ Ｐゴシック" charset="0"/>
                <a:cs typeface="Arial" charset="0"/>
              </a:rPr>
              <a:t>YHWH saves or YHWH is salvation</a:t>
            </a:r>
          </a:p>
        </p:txBody>
      </p:sp>
      <p:sp>
        <p:nvSpPr>
          <p:cNvPr id="9228" name="Freeform 12"/>
          <p:cNvSpPr>
            <a:spLocks/>
          </p:cNvSpPr>
          <p:nvPr/>
        </p:nvSpPr>
        <p:spPr bwMode="auto">
          <a:xfrm>
            <a:off x="431800" y="3619500"/>
            <a:ext cx="8204200" cy="266700"/>
          </a:xfrm>
          <a:custGeom>
            <a:avLst/>
            <a:gdLst>
              <a:gd name="T0" fmla="*/ 16 w 5168"/>
              <a:gd name="T1" fmla="*/ 192 h 216"/>
              <a:gd name="T2" fmla="*/ 2368 w 5168"/>
              <a:gd name="T3" fmla="*/ 0 h 216"/>
              <a:gd name="T4" fmla="*/ 5152 w 5168"/>
              <a:gd name="T5" fmla="*/ 192 h 216"/>
              <a:gd name="T6" fmla="*/ 2272 w 5168"/>
              <a:gd name="T7" fmla="*/ 144 h 216"/>
              <a:gd name="T8" fmla="*/ 16 w 5168"/>
              <a:gd name="T9" fmla="*/ 192 h 216"/>
            </a:gdLst>
            <a:ahLst/>
            <a:cxnLst>
              <a:cxn ang="0">
                <a:pos x="T0" y="T1"/>
              </a:cxn>
              <a:cxn ang="0">
                <a:pos x="T2" y="T3"/>
              </a:cxn>
              <a:cxn ang="0">
                <a:pos x="T4" y="T5"/>
              </a:cxn>
              <a:cxn ang="0">
                <a:pos x="T6" y="T7"/>
              </a:cxn>
              <a:cxn ang="0">
                <a:pos x="T8" y="T9"/>
              </a:cxn>
            </a:cxnLst>
            <a:rect l="0" t="0" r="r" b="b"/>
            <a:pathLst>
              <a:path w="5168" h="216">
                <a:moveTo>
                  <a:pt x="16" y="192"/>
                </a:moveTo>
                <a:cubicBezTo>
                  <a:pt x="32" y="168"/>
                  <a:pt x="1512" y="0"/>
                  <a:pt x="2368" y="0"/>
                </a:cubicBezTo>
                <a:cubicBezTo>
                  <a:pt x="3224" y="0"/>
                  <a:pt x="5168" y="168"/>
                  <a:pt x="5152" y="192"/>
                </a:cubicBezTo>
                <a:cubicBezTo>
                  <a:pt x="5136" y="216"/>
                  <a:pt x="3128" y="144"/>
                  <a:pt x="2272" y="144"/>
                </a:cubicBezTo>
                <a:cubicBezTo>
                  <a:pt x="1416" y="144"/>
                  <a:pt x="0" y="216"/>
                  <a:pt x="16" y="192"/>
                </a:cubicBezTo>
                <a:close/>
              </a:path>
            </a:pathLst>
          </a:custGeom>
          <a:solidFill>
            <a:srgbClr val="FFFF66"/>
          </a:solidFill>
          <a:ln w="28575" cap="flat" cmpd="sng">
            <a:solidFill>
              <a:schemeClr val="bg2"/>
            </a:solidFill>
            <a:prstDash val="solid"/>
            <a:round/>
            <a:headEnd/>
            <a:tailEnd/>
          </a:ln>
          <a:effectLst>
            <a:outerShdw blurRad="63500" dist="53882"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230" name="Rectangle 14"/>
          <p:cNvSpPr>
            <a:spLocks noGrp="1" noChangeArrowheads="1"/>
          </p:cNvSpPr>
          <p:nvPr>
            <p:ph type="title"/>
          </p:nvPr>
        </p:nvSpPr>
        <p:spPr>
          <a:xfrm>
            <a:off x="457200" y="76200"/>
            <a:ext cx="8229600" cy="944563"/>
          </a:xfrm>
        </p:spPr>
        <p:txBody>
          <a:bodyPr/>
          <a:lstStyle/>
          <a:p>
            <a:r>
              <a:rPr lang="en-US" dirty="0"/>
              <a:t>Matthew 1:21</a:t>
            </a:r>
          </a:p>
        </p:txBody>
      </p:sp>
    </p:spTree>
    <p:extLst>
      <p:ext uri="{BB962C8B-B14F-4D97-AF65-F5344CB8AC3E}">
        <p14:creationId xmlns:p14="http://schemas.microsoft.com/office/powerpoint/2010/main" val="286040025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25">
                                            <p:txEl>
                                              <p:pRg st="1" end="1"/>
                                            </p:txEl>
                                          </p:spTgt>
                                        </p:tgtEl>
                                        <p:attrNameLst>
                                          <p:attrName>style.visibility</p:attrName>
                                        </p:attrNameLst>
                                      </p:cBhvr>
                                      <p:to>
                                        <p:strVal val="visible"/>
                                      </p:to>
                                    </p:set>
                                    <p:anim calcmode="lin" valueType="num">
                                      <p:cBhvr>
                                        <p:cTn id="7" dur="500" fill="hold"/>
                                        <p:tgtEl>
                                          <p:spTgt spid="9225">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9225">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9225">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9225">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9225">
                                            <p:txEl>
                                              <p:pRg st="1" end="1"/>
                                            </p:txEl>
                                          </p:spTgt>
                                        </p:tgtEl>
                                      </p:cBhvr>
                                    </p:animEffect>
                                  </p:childTnLst>
                                </p:cTn>
                              </p:par>
                            </p:childTnLst>
                          </p:cTn>
                        </p:par>
                        <p:par>
                          <p:cTn id="12" fill="hold" nodeType="afterGroup">
                            <p:stCondLst>
                              <p:cond delay="5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228"/>
                                        </p:tgtEl>
                                        <p:attrNameLst>
                                          <p:attrName>style.visibility</p:attrName>
                                        </p:attrNameLst>
                                      </p:cBhvr>
                                      <p:to>
                                        <p:strVal val="visible"/>
                                      </p:to>
                                    </p:set>
                                    <p:anim calcmode="lin" valueType="num">
                                      <p:cBhvr>
                                        <p:cTn id="15" dur="1000" fill="hold"/>
                                        <p:tgtEl>
                                          <p:spTgt spid="9228"/>
                                        </p:tgtEl>
                                        <p:attrNameLst>
                                          <p:attrName>ppt_w</p:attrName>
                                        </p:attrNameLst>
                                      </p:cBhvr>
                                      <p:tavLst>
                                        <p:tav tm="0">
                                          <p:val>
                                            <p:fltVal val="0"/>
                                          </p:val>
                                        </p:tav>
                                        <p:tav tm="100000">
                                          <p:val>
                                            <p:strVal val="#ppt_w"/>
                                          </p:val>
                                        </p:tav>
                                      </p:tavLst>
                                    </p:anim>
                                    <p:anim calcmode="lin" valueType="num">
                                      <p:cBhvr>
                                        <p:cTn id="16" dur="1000" fill="hold"/>
                                        <p:tgtEl>
                                          <p:spTgt spid="9228"/>
                                        </p:tgtEl>
                                        <p:attrNameLst>
                                          <p:attrName>ppt_h</p:attrName>
                                        </p:attrNameLst>
                                      </p:cBhvr>
                                      <p:tavLst>
                                        <p:tav tm="0">
                                          <p:val>
                                            <p:fltVal val="0"/>
                                          </p:val>
                                        </p:tav>
                                        <p:tav tm="100000">
                                          <p:val>
                                            <p:strVal val="#ppt_h"/>
                                          </p:val>
                                        </p:tav>
                                      </p:tavLst>
                                    </p:anim>
                                    <p:anim calcmode="lin" valueType="num">
                                      <p:cBhvr>
                                        <p:cTn id="17" dur="1000" fill="hold"/>
                                        <p:tgtEl>
                                          <p:spTgt spid="9228"/>
                                        </p:tgtEl>
                                        <p:attrNameLst>
                                          <p:attrName>style.rotation</p:attrName>
                                        </p:attrNameLst>
                                      </p:cBhvr>
                                      <p:tavLst>
                                        <p:tav tm="0">
                                          <p:val>
                                            <p:fltVal val="90"/>
                                          </p:val>
                                        </p:tav>
                                        <p:tav tm="100000">
                                          <p:val>
                                            <p:fltVal val="0"/>
                                          </p:val>
                                        </p:tav>
                                      </p:tavLst>
                                    </p:anim>
                                    <p:animEffect transition="in" filter="fade">
                                      <p:cBhvr>
                                        <p:cTn id="18" dur="1000"/>
                                        <p:tgtEl>
                                          <p:spTgt spid="92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229"/>
                                        </p:tgtEl>
                                        <p:attrNameLst>
                                          <p:attrName>style.visibility</p:attrName>
                                        </p:attrNameLst>
                                      </p:cBhvr>
                                      <p:to>
                                        <p:strVal val="visible"/>
                                      </p:to>
                                    </p:set>
                                    <p:animEffect transition="in" filter="fade">
                                      <p:cBhvr>
                                        <p:cTn id="23" dur="2000"/>
                                        <p:tgtEl>
                                          <p:spTgt spid="92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225">
                                            <p:txEl>
                                              <p:pRg st="3" end="3"/>
                                            </p:txEl>
                                          </p:spTgt>
                                        </p:tgtEl>
                                        <p:attrNameLst>
                                          <p:attrName>style.visibility</p:attrName>
                                        </p:attrNameLst>
                                      </p:cBhvr>
                                      <p:to>
                                        <p:strVal val="visible"/>
                                      </p:to>
                                    </p:set>
                                    <p:anim calcmode="lin" valueType="num">
                                      <p:cBhvr>
                                        <p:cTn id="28" dur="500" decel="50000" fill="hold">
                                          <p:stCondLst>
                                            <p:cond delay="0"/>
                                          </p:stCondLst>
                                        </p:cTn>
                                        <p:tgtEl>
                                          <p:spTgt spid="9225">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225">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225">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9225">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225">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225">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225">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2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729C5CD0-995B-4EDE-8AC3-25A82E232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g. The Advent of Jesus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10</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Luke 2:1-7</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dirty="0">
                <a:solidFill>
                  <a:srgbClr val="FFFFFF"/>
                </a:solidFill>
                <a:effectLst>
                  <a:glow rad="228600">
                    <a:srgbClr val="220011"/>
                  </a:glow>
                </a:effectLst>
                <a:latin typeface="Arial"/>
                <a:cs typeface="Arial"/>
              </a:rPr>
              <a:t>Jesus is born humbly in Bethlehem to prove His lineage from David, fulfill Micah 5:2, and die as the Messianic deity, pictured in His swaddling clothes</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3445566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97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96913"/>
            <a:ext cx="9144000" cy="612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6112246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Insure that Baby!</a:t>
            </a:r>
          </a:p>
        </p:txBody>
      </p:sp>
      <p:pic>
        <p:nvPicPr>
          <p:cNvPr id="4608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4" y="765182"/>
            <a:ext cx="9132887"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49200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182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18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1413" y="1065220"/>
            <a:ext cx="3760787" cy="272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spTree>
    <p:extLst>
      <p:ext uri="{BB962C8B-B14F-4D97-AF65-F5344CB8AC3E}">
        <p14:creationId xmlns:p14="http://schemas.microsoft.com/office/powerpoint/2010/main" val="18962806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2851" name="Picture 1" descr="NBC News Baby Jesus Stolen Screen Shot 2014-12-13 at 11.39.29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0"/>
            <a:ext cx="91201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2748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The Target of Theft</a:t>
            </a:r>
          </a:p>
        </p:txBody>
      </p:sp>
      <p:pic>
        <p:nvPicPr>
          <p:cNvPr id="463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765182"/>
            <a:ext cx="91694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1487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4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6" y="981082"/>
            <a:ext cx="9083675"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86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592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5200"/>
            <a:ext cx="9144000" cy="491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4120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6947" name="Picture 1" descr="Baby Jesus Stolen Screen Shot 2014-12-13 at 11.10.10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25401"/>
            <a:ext cx="7947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32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mma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9600" y="1879600"/>
            <a:ext cx="2260600" cy="505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Text Box 3"/>
          <p:cNvSpPr txBox="1">
            <a:spLocks noChangeArrowheads="1"/>
          </p:cNvSpPr>
          <p:nvPr/>
        </p:nvSpPr>
        <p:spPr bwMode="auto">
          <a:xfrm>
            <a:off x="8534404" y="1524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97</a:t>
            </a:r>
          </a:p>
        </p:txBody>
      </p:sp>
      <p:sp>
        <p:nvSpPr>
          <p:cNvPr id="58372" name="Text Box 4"/>
          <p:cNvSpPr txBox="1">
            <a:spLocks noChangeArrowheads="1"/>
          </p:cNvSpPr>
          <p:nvPr/>
        </p:nvSpPr>
        <p:spPr bwMode="auto">
          <a:xfrm>
            <a:off x="694127" y="838201"/>
            <a:ext cx="2524936"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1:1-4	Sources</a:t>
            </a:r>
          </a:p>
        </p:txBody>
      </p:sp>
      <p:sp>
        <p:nvSpPr>
          <p:cNvPr id="58373" name="Text Box 5"/>
          <p:cNvSpPr txBox="1">
            <a:spLocks noChangeArrowheads="1"/>
          </p:cNvSpPr>
          <p:nvPr/>
        </p:nvSpPr>
        <p:spPr bwMode="auto">
          <a:xfrm>
            <a:off x="3322135" y="3981452"/>
            <a:ext cx="3607814"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22–23	  Passion</a:t>
            </a:r>
          </a:p>
        </p:txBody>
      </p:sp>
      <p:sp>
        <p:nvSpPr>
          <p:cNvPr id="58374" name="Text Box 6"/>
          <p:cNvSpPr txBox="1">
            <a:spLocks noChangeArrowheads="1"/>
          </p:cNvSpPr>
          <p:nvPr/>
        </p:nvSpPr>
        <p:spPr bwMode="auto">
          <a:xfrm>
            <a:off x="5267888" y="5029205"/>
            <a:ext cx="3223093"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24	Final Events</a:t>
            </a:r>
          </a:p>
        </p:txBody>
      </p:sp>
      <p:pic>
        <p:nvPicPr>
          <p:cNvPr id="321542" name="Picture 7" descr="genealogyofjes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676400"/>
            <a:ext cx="299243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6" name="Text Box 8"/>
          <p:cNvSpPr txBox="1">
            <a:spLocks noChangeArrowheads="1"/>
          </p:cNvSpPr>
          <p:nvPr/>
        </p:nvSpPr>
        <p:spPr bwMode="auto">
          <a:xfrm>
            <a:off x="1467210" y="1885957"/>
            <a:ext cx="4639548" cy="525215"/>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1:5–4:13	Pre-public Life</a:t>
            </a:r>
          </a:p>
        </p:txBody>
      </p:sp>
      <p:sp>
        <p:nvSpPr>
          <p:cNvPr id="58377" name="Text Box 9"/>
          <p:cNvSpPr txBox="1">
            <a:spLocks noChangeArrowheads="1"/>
          </p:cNvSpPr>
          <p:nvPr/>
        </p:nvSpPr>
        <p:spPr bwMode="auto">
          <a:xfrm>
            <a:off x="2678644" y="2933702"/>
            <a:ext cx="3804182" cy="523188"/>
          </a:xfrm>
          <a:prstGeom prst="rect">
            <a:avLst/>
          </a:prstGeom>
          <a:solidFill>
            <a:srgbClr val="99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4:14–21:38	    Ministry</a:t>
            </a:r>
          </a:p>
        </p:txBody>
      </p:sp>
      <p:sp>
        <p:nvSpPr>
          <p:cNvPr id="321545" name="Rectangle 10"/>
          <p:cNvSpPr>
            <a:spLocks noGrp="1" noChangeArrowheads="1"/>
          </p:cNvSpPr>
          <p:nvPr>
            <p:ph type="title" idx="4294967295"/>
          </p:nvPr>
        </p:nvSpPr>
        <p:spPr>
          <a:xfrm>
            <a:off x="3352800" y="457207"/>
            <a:ext cx="2743200" cy="525215"/>
          </a:xfrm>
          <a:solidFill>
            <a:schemeClr val="tx2"/>
          </a:solidFill>
        </p:spPr>
        <p:txBody>
          <a:bodyPr anchor="t">
            <a:spAutoFit/>
          </a:bodyPr>
          <a:lstStyle/>
          <a:p>
            <a:pPr eaLnBrk="1" hangingPunct="1"/>
            <a:r>
              <a:rPr lang="en-US" sz="2800" b="1">
                <a:solidFill>
                  <a:srgbClr val="000000"/>
                </a:solidFill>
                <a:latin typeface="Arial" charset="0"/>
                <a:ea typeface="SimSun" charset="0"/>
                <a:cs typeface="SimSun" charset="0"/>
              </a:rPr>
              <a:t>Synthesis</a:t>
            </a:r>
          </a:p>
        </p:txBody>
      </p:sp>
      <p:sp>
        <p:nvSpPr>
          <p:cNvPr id="11" name="TextBox 10"/>
          <p:cNvSpPr txBox="1"/>
          <p:nvPr/>
        </p:nvSpPr>
        <p:spPr>
          <a:xfrm>
            <a:off x="-2052637" y="2124082"/>
            <a:ext cx="431800" cy="214313"/>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Nuh</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2" name="TextBox 11"/>
          <p:cNvSpPr txBox="1"/>
          <p:nvPr/>
        </p:nvSpPr>
        <p:spPr>
          <a:xfrm>
            <a:off x="-2989262"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3" name="TextBox 12"/>
          <p:cNvSpPr txBox="1"/>
          <p:nvPr/>
        </p:nvSpPr>
        <p:spPr>
          <a:xfrm>
            <a:off x="-1309688" y="2967038"/>
            <a:ext cx="769938"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YAFET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4" name="TextBox 13"/>
          <p:cNvSpPr txBox="1"/>
          <p:nvPr/>
        </p:nvSpPr>
        <p:spPr>
          <a:xfrm>
            <a:off x="-2173287" y="2967038"/>
            <a:ext cx="76835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Kej</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5:32)</a:t>
            </a:r>
          </a:p>
        </p:txBody>
      </p:sp>
      <p:sp>
        <p:nvSpPr>
          <p:cNvPr id="15" name="TextBox 14"/>
          <p:cNvSpPr txBox="1"/>
          <p:nvPr/>
        </p:nvSpPr>
        <p:spPr>
          <a:xfrm>
            <a:off x="-3132138" y="39243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Elam</a:t>
            </a:r>
          </a:p>
        </p:txBody>
      </p:sp>
      <p:sp>
        <p:nvSpPr>
          <p:cNvPr id="16" name="TextBox 15"/>
          <p:cNvSpPr txBox="1"/>
          <p:nvPr/>
        </p:nvSpPr>
        <p:spPr>
          <a:xfrm>
            <a:off x="-2700338" y="3924301"/>
            <a:ext cx="647700" cy="306388"/>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Asyur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(Kej10:22)</a:t>
            </a:r>
          </a:p>
        </p:txBody>
      </p:sp>
      <p:sp>
        <p:nvSpPr>
          <p:cNvPr id="17" name="TextBox 16"/>
          <p:cNvSpPr txBox="1"/>
          <p:nvPr/>
        </p:nvSpPr>
        <p:spPr>
          <a:xfrm>
            <a:off x="-2052638" y="3940175"/>
            <a:ext cx="6477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Arpakhsad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8" name="TextBox 17"/>
          <p:cNvSpPr txBox="1"/>
          <p:nvPr/>
        </p:nvSpPr>
        <p:spPr>
          <a:xfrm>
            <a:off x="-1476374"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Lud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1044575" y="3940175"/>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Aram</a:t>
            </a:r>
          </a:p>
        </p:txBody>
      </p:sp>
      <p:sp>
        <p:nvSpPr>
          <p:cNvPr id="20" name="TextBox 19"/>
          <p:cNvSpPr txBox="1"/>
          <p:nvPr/>
        </p:nvSpPr>
        <p:spPr>
          <a:xfrm>
            <a:off x="-2700338" y="4787900"/>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Selah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1" name="TextBox 20"/>
          <p:cNvSpPr txBox="1"/>
          <p:nvPr/>
        </p:nvSpPr>
        <p:spPr>
          <a:xfrm>
            <a:off x="-2124074"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Us</a:t>
            </a:r>
          </a:p>
        </p:txBody>
      </p:sp>
      <p:sp>
        <p:nvSpPr>
          <p:cNvPr id="22" name="TextBox 21"/>
          <p:cNvSpPr txBox="1"/>
          <p:nvPr/>
        </p:nvSpPr>
        <p:spPr>
          <a:xfrm>
            <a:off x="-1763713" y="4787901"/>
            <a:ext cx="935038" cy="307744"/>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Hul</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Geter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(Kej10:23;1Taw1:17</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p>
        </p:txBody>
      </p:sp>
      <p:sp>
        <p:nvSpPr>
          <p:cNvPr id="23" name="TextBox 22"/>
          <p:cNvSpPr txBox="1"/>
          <p:nvPr/>
        </p:nvSpPr>
        <p:spPr>
          <a:xfrm>
            <a:off x="-900113" y="4787900"/>
            <a:ext cx="431800" cy="20002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Mas</a:t>
            </a:r>
          </a:p>
        </p:txBody>
      </p:sp>
      <p:sp>
        <p:nvSpPr>
          <p:cNvPr id="24" name="TextBox 23"/>
          <p:cNvSpPr txBox="1"/>
          <p:nvPr/>
        </p:nvSpPr>
        <p:spPr>
          <a:xfrm>
            <a:off x="-2555875" y="5580064"/>
            <a:ext cx="647700" cy="307975"/>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Eber</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(Kej10:24)</a:t>
            </a:r>
          </a:p>
        </p:txBody>
      </p:sp>
      <p:sp>
        <p:nvSpPr>
          <p:cNvPr id="25" name="TextBox 24"/>
          <p:cNvSpPr txBox="1"/>
          <p:nvPr/>
        </p:nvSpPr>
        <p:spPr>
          <a:xfrm>
            <a:off x="-2771775" y="6515101"/>
            <a:ext cx="1174750" cy="3079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Peleg</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Yoktan</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(Kej10:25</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t>
            </a:r>
          </a:p>
        </p:txBody>
      </p:sp>
      <p:sp>
        <p:nvSpPr>
          <p:cNvPr id="26" name="TextBox 25"/>
          <p:cNvSpPr txBox="1"/>
          <p:nvPr/>
        </p:nvSpPr>
        <p:spPr>
          <a:xfrm>
            <a:off x="-1620831" y="6299207"/>
            <a:ext cx="1408113" cy="523875"/>
          </a:xfrm>
          <a:prstGeom prst="rect">
            <a:avLst/>
          </a:prstGeom>
          <a:solidFill>
            <a:schemeClr val="accent4">
              <a:lumMod val="60000"/>
              <a:lumOff val="40000"/>
            </a:schemeClr>
          </a:solid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Geneologi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Yesus</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Kritus</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Luk</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3:23-38)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mengesani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keturunan</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melalui</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a:t>
            </a:r>
            <a:r>
              <a:rPr kumimoji="0" lang="en-US" sz="700" b="1" i="0" u="none" strike="noStrike" kern="1200" cap="none" spc="0" normalizeH="0" baseline="0" noProof="0" dirty="0" err="1">
                <a:ln>
                  <a:noFill/>
                </a:ln>
                <a:solidFill>
                  <a:srgbClr val="220011"/>
                </a:solidFill>
                <a:effectLst/>
                <a:uLnTx/>
                <a:uFillTx/>
                <a:latin typeface="Arial" pitchFamily="34" charset="0"/>
                <a:ea typeface="ＭＳ Ｐゴシック" pitchFamily="34" charset="-128"/>
                <a:cs typeface="+mn-cs"/>
              </a:rPr>
              <a:t>Sem</a:t>
            </a:r>
            <a:r>
              <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(w.35-36)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6"/>
                                        </p:tgtEl>
                                        <p:attrNameLst>
                                          <p:attrName>style.visibility</p:attrName>
                                        </p:attrNameLst>
                                      </p:cBhvr>
                                      <p:to>
                                        <p:strVal val="visible"/>
                                      </p:to>
                                    </p:set>
                                    <p:anim calcmode="lin" valueType="num">
                                      <p:cBhvr additive="base">
                                        <p:cTn id="13" dur="500" fill="hold"/>
                                        <p:tgtEl>
                                          <p:spTgt spid="58376"/>
                                        </p:tgtEl>
                                        <p:attrNameLst>
                                          <p:attrName>ppt_x</p:attrName>
                                        </p:attrNameLst>
                                      </p:cBhvr>
                                      <p:tavLst>
                                        <p:tav tm="0">
                                          <p:val>
                                            <p:strVal val="0-#ppt_w/2"/>
                                          </p:val>
                                        </p:tav>
                                        <p:tav tm="100000">
                                          <p:val>
                                            <p:strVal val="#ppt_x"/>
                                          </p:val>
                                        </p:tav>
                                      </p:tavLst>
                                    </p:anim>
                                    <p:anim calcmode="lin" valueType="num">
                                      <p:cBhvr additive="base">
                                        <p:cTn id="14" dur="500" fill="hold"/>
                                        <p:tgtEl>
                                          <p:spTgt spid="5837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377"/>
                                        </p:tgtEl>
                                        <p:attrNameLst>
                                          <p:attrName>style.visibility</p:attrName>
                                        </p:attrNameLst>
                                      </p:cBhvr>
                                      <p:to>
                                        <p:strVal val="visible"/>
                                      </p:to>
                                    </p:set>
                                    <p:anim calcmode="lin" valueType="num">
                                      <p:cBhvr additive="base">
                                        <p:cTn id="19" dur="500" fill="hold"/>
                                        <p:tgtEl>
                                          <p:spTgt spid="58377"/>
                                        </p:tgtEl>
                                        <p:attrNameLst>
                                          <p:attrName>ppt_x</p:attrName>
                                        </p:attrNameLst>
                                      </p:cBhvr>
                                      <p:tavLst>
                                        <p:tav tm="0">
                                          <p:val>
                                            <p:strVal val="0-#ppt_w/2"/>
                                          </p:val>
                                        </p:tav>
                                        <p:tav tm="100000">
                                          <p:val>
                                            <p:strVal val="#ppt_x"/>
                                          </p:val>
                                        </p:tav>
                                      </p:tavLst>
                                    </p:anim>
                                    <p:anim calcmode="lin" valueType="num">
                                      <p:cBhvr additive="base">
                                        <p:cTn id="20" dur="500" fill="hold"/>
                                        <p:tgtEl>
                                          <p:spTgt spid="5837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3"/>
                                        </p:tgtEl>
                                        <p:attrNameLst>
                                          <p:attrName>style.visibility</p:attrName>
                                        </p:attrNameLst>
                                      </p:cBhvr>
                                      <p:to>
                                        <p:strVal val="visible"/>
                                      </p:to>
                                    </p:set>
                                    <p:anim calcmode="lin" valueType="num">
                                      <p:cBhvr additive="base">
                                        <p:cTn id="25" dur="500" fill="hold"/>
                                        <p:tgtEl>
                                          <p:spTgt spid="58373"/>
                                        </p:tgtEl>
                                        <p:attrNameLst>
                                          <p:attrName>ppt_x</p:attrName>
                                        </p:attrNameLst>
                                      </p:cBhvr>
                                      <p:tavLst>
                                        <p:tav tm="0">
                                          <p:val>
                                            <p:strVal val="0-#ppt_w/2"/>
                                          </p:val>
                                        </p:tav>
                                        <p:tav tm="100000">
                                          <p:val>
                                            <p:strVal val="#ppt_x"/>
                                          </p:val>
                                        </p:tav>
                                      </p:tavLst>
                                    </p:anim>
                                    <p:anim calcmode="lin" valueType="num">
                                      <p:cBhvr additive="base">
                                        <p:cTn id="26" dur="500" fill="hold"/>
                                        <p:tgtEl>
                                          <p:spTgt spid="5837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500" fill="hold"/>
                                        <p:tgtEl>
                                          <p:spTgt spid="58374"/>
                                        </p:tgtEl>
                                        <p:attrNameLst>
                                          <p:attrName>ppt_x</p:attrName>
                                        </p:attrNameLst>
                                      </p:cBhvr>
                                      <p:tavLst>
                                        <p:tav tm="0">
                                          <p:val>
                                            <p:strVal val="0-#ppt_w/2"/>
                                          </p:val>
                                        </p:tav>
                                        <p:tav tm="100000">
                                          <p:val>
                                            <p:strVal val="#ppt_x"/>
                                          </p:val>
                                        </p:tav>
                                      </p:tavLst>
                                    </p:anim>
                                    <p:anim calcmode="lin" valueType="num">
                                      <p:cBhvr additive="base">
                                        <p:cTn id="32"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58370"/>
                                        </p:tgtEl>
                                        <p:attrNameLst>
                                          <p:attrName>style.visibility</p:attrName>
                                        </p:attrNameLst>
                                      </p:cBhvr>
                                      <p:to>
                                        <p:strVal val="visible"/>
                                      </p:to>
                                    </p:set>
                                    <p:anim calcmode="lin" valueType="num">
                                      <p:cBhvr>
                                        <p:cTn id="37" dur="1000" fill="hold"/>
                                        <p:tgtEl>
                                          <p:spTgt spid="58370"/>
                                        </p:tgtEl>
                                        <p:attrNameLst>
                                          <p:attrName>ppt_w</p:attrName>
                                        </p:attrNameLst>
                                      </p:cBhvr>
                                      <p:tavLst>
                                        <p:tav tm="0">
                                          <p:val>
                                            <p:fltVal val="0"/>
                                          </p:val>
                                        </p:tav>
                                        <p:tav tm="100000">
                                          <p:val>
                                            <p:strVal val="#ppt_w"/>
                                          </p:val>
                                        </p:tav>
                                      </p:tavLst>
                                    </p:anim>
                                    <p:anim calcmode="lin" valueType="num">
                                      <p:cBhvr>
                                        <p:cTn id="38" dur="1000" fill="hold"/>
                                        <p:tgtEl>
                                          <p:spTgt spid="58370"/>
                                        </p:tgtEl>
                                        <p:attrNameLst>
                                          <p:attrName>ppt_h</p:attrName>
                                        </p:attrNameLst>
                                      </p:cBhvr>
                                      <p:tavLst>
                                        <p:tav tm="0">
                                          <p:val>
                                            <p:fltVal val="0"/>
                                          </p:val>
                                        </p:tav>
                                        <p:tav tm="100000">
                                          <p:val>
                                            <p:strVal val="#ppt_h"/>
                                          </p:val>
                                        </p:tav>
                                      </p:tavLst>
                                    </p:anim>
                                    <p:anim calcmode="lin" valueType="num">
                                      <p:cBhvr>
                                        <p:cTn id="39" dur="1000" fill="hold"/>
                                        <p:tgtEl>
                                          <p:spTgt spid="5837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83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autoUpdateAnimBg="0"/>
      <p:bldP spid="58373" grpId="0" animBg="1" autoUpdateAnimBg="0"/>
      <p:bldP spid="58374" grpId="0" animBg="1" autoUpdateAnimBg="0"/>
      <p:bldP spid="58376" grpId="0" animBg="1" autoUpdateAnimBg="0"/>
      <p:bldP spid="58377"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6797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500" y="1092200"/>
            <a:ext cx="8255000"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6712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4000" b="1" kern="1200" dirty="0" err="1">
                <a:solidFill>
                  <a:srgbClr val="FFFFFF"/>
                </a:solidFill>
                <a:effectLst>
                  <a:glow rad="177800">
                    <a:srgbClr val="000000"/>
                  </a:glow>
                </a:effectLst>
                <a:latin typeface="Arial"/>
                <a:ea typeface="ＭＳ Ｐゴシック" charset="0"/>
                <a:cs typeface="Arial"/>
              </a:rPr>
              <a:t>Brickhouse</a:t>
            </a:r>
            <a:r>
              <a:rPr lang="en-US" sz="4000" b="1" kern="1200" dirty="0">
                <a:solidFill>
                  <a:srgbClr val="FFFFFF"/>
                </a:solidFill>
                <a:effectLst>
                  <a:glow rad="177800">
                    <a:srgbClr val="000000"/>
                  </a:glow>
                </a:effectLst>
                <a:latin typeface="Arial"/>
                <a:ea typeface="ＭＳ Ｐゴシック" charset="0"/>
                <a:cs typeface="Arial"/>
              </a:rPr>
              <a:t> Security GPS Device</a:t>
            </a:r>
          </a:p>
        </p:txBody>
      </p:sp>
      <p:pic>
        <p:nvPicPr>
          <p:cNvPr id="468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0888" y="1125539"/>
            <a:ext cx="7620000" cy="537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5350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10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765182"/>
            <a:ext cx="916146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6306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Monotype Corsiva" charset="0"/>
                <a:ea typeface="ＭＳ Ｐゴシック" charset="0"/>
                <a:cs typeface="ＭＳ Ｐゴシック" charset="0"/>
              </a:rPr>
              <a:t>Church Nativity Scene</a:t>
            </a:r>
          </a:p>
        </p:txBody>
      </p:sp>
      <p:pic>
        <p:nvPicPr>
          <p:cNvPr id="47206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144588"/>
            <a:ext cx="9167813"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2927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descr="1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27000"/>
            <a:ext cx="9144000" cy="6309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Jordan Tan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2" name="Title 1"/>
          <p:cNvSpPr>
            <a:spLocks noGrp="1"/>
          </p:cNvSpPr>
          <p:nvPr>
            <p:ph type="title"/>
          </p:nvPr>
        </p:nvSpPr>
        <p:spPr>
          <a:xfrm>
            <a:off x="683568" y="2780928"/>
            <a:ext cx="7772400" cy="2708920"/>
          </a:xfrm>
        </p:spPr>
        <p:txBody>
          <a:bodyPr/>
          <a:lstStyle/>
          <a:p>
            <a:r>
              <a:rPr lang="en-US" sz="8000" b="1">
                <a:solidFill>
                  <a:srgbClr val="FFFFFF"/>
                </a:solidFill>
                <a:effectLst>
                  <a:glow rad="228600">
                    <a:srgbClr val="000000"/>
                  </a:glow>
                </a:effectLst>
                <a:latin typeface="Arial"/>
                <a:cs typeface="Arial"/>
              </a:rPr>
              <a:t>The</a:t>
            </a:r>
            <a:r>
              <a:rPr lang="en-US" sz="8000" b="1" baseline="0">
                <a:solidFill>
                  <a:srgbClr val="FFFFFF"/>
                </a:solidFill>
                <a:effectLst>
                  <a:glow rad="228600">
                    <a:srgbClr val="000000"/>
                  </a:glow>
                </a:effectLst>
                <a:latin typeface="Arial"/>
                <a:cs typeface="Arial"/>
              </a:rPr>
              <a:t> Date of Jesus' Birth</a:t>
            </a:r>
            <a:endParaRPr lang="en-US" sz="80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97427662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WordArt 7"/>
          <p:cNvSpPr>
            <a:spLocks noChangeArrowheads="1" noChangeShapeType="1" noTextEdit="1"/>
          </p:cNvSpPr>
          <p:nvPr/>
        </p:nvSpPr>
        <p:spPr bwMode="auto">
          <a:xfrm>
            <a:off x="381000" y="260648"/>
            <a:ext cx="8382000" cy="56388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Fact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0" cap="none" spc="-240" normalizeH="1" baseline="0" noProof="0">
                <a:ln w="9525">
                  <a:solidFill>
                    <a:srgbClr val="CC99FF"/>
                  </a:solidFill>
                  <a:miter lim="800000"/>
                  <a:headEnd/>
                  <a:tailEnd/>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uLnTx/>
                <a:uFillTx/>
                <a:latin typeface="Impact"/>
                <a:ea typeface="Impact"/>
                <a:cs typeface="Impact"/>
              </a:rPr>
              <a:t>Fiction</a:t>
            </a:r>
          </a:p>
        </p:txBody>
      </p:sp>
      <p:sp>
        <p:nvSpPr>
          <p:cNvPr id="2056" name="Text Box 8"/>
          <p:cNvSpPr txBox="1">
            <a:spLocks noChangeArrowheads="1"/>
          </p:cNvSpPr>
          <p:nvPr/>
        </p:nvSpPr>
        <p:spPr bwMode="auto">
          <a:xfrm>
            <a:off x="4953000" y="6400800"/>
            <a:ext cx="4267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Times New Roman" charset="0"/>
                <a:ea typeface="ＭＳ Ｐゴシック" charset="0"/>
                <a:cs typeface="+mn-cs"/>
              </a:rPr>
              <a:t>Jordan Tan #172 </a:t>
            </a:r>
          </a:p>
        </p:txBody>
      </p:sp>
    </p:spTree>
    <p:extLst>
      <p:ext uri="{BB962C8B-B14F-4D97-AF65-F5344CB8AC3E}">
        <p14:creationId xmlns:p14="http://schemas.microsoft.com/office/powerpoint/2010/main" val="364727258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381000" y="457200"/>
            <a:ext cx="8229600" cy="378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Born in the 11</a:t>
            </a:r>
            <a:r>
              <a:rPr kumimoji="0" lang="en-US" sz="4000" b="0" i="0" u="none" strike="noStrike" kern="1200" cap="none" spc="0" normalizeH="0" baseline="30000" noProof="0" dirty="0">
                <a:ln>
                  <a:noFill/>
                </a:ln>
                <a:solidFill>
                  <a:srgbClr val="FFFFCC"/>
                </a:solidFill>
                <a:effectLst/>
                <a:uLnTx/>
                <a:uFillTx/>
                <a:latin typeface="Arial"/>
                <a:ea typeface="ＭＳ Ｐゴシック" charset="0"/>
                <a:cs typeface="Arial"/>
              </a:rPr>
              <a:t>th</a:t>
            </a: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 year of Singapore</a:t>
            </a:r>
            <a:r>
              <a:rPr lang="en-US" sz="4000" dirty="0">
                <a:solidFill>
                  <a:srgbClr val="FFFFCC"/>
                </a:solidFill>
                <a:latin typeface="Arial"/>
                <a:cs typeface="Arial"/>
              </a:rPr>
              <a:t>'</a:t>
            </a: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s independence.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Started my studies in Singapore Bible College at the age of 28.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CC"/>
                </a:solidFill>
                <a:effectLst/>
                <a:uLnTx/>
                <a:uFillTx/>
                <a:latin typeface="Arial"/>
                <a:ea typeface="ＭＳ Ｐゴシック" charset="0"/>
                <a:cs typeface="Arial"/>
              </a:rPr>
              <a:t>Which year was I born in? </a:t>
            </a:r>
          </a:p>
        </p:txBody>
      </p:sp>
      <p:pic>
        <p:nvPicPr>
          <p:cNvPr id="247812" name="Picture 4" descr="birthdaycake"/>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5364088" y="4292469"/>
            <a:ext cx="3779912" cy="25655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47814" name="Text Box 6"/>
          <p:cNvSpPr txBox="1">
            <a:spLocks noChangeArrowheads="1"/>
          </p:cNvSpPr>
          <p:nvPr/>
        </p:nvSpPr>
        <p:spPr bwMode="auto">
          <a:xfrm>
            <a:off x="7016824" y="1219200"/>
            <a:ext cx="13716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1965</a:t>
            </a:r>
          </a:p>
        </p:txBody>
      </p:sp>
      <p:sp>
        <p:nvSpPr>
          <p:cNvPr id="247815" name="Text Box 7"/>
          <p:cNvSpPr txBox="1">
            <a:spLocks noChangeArrowheads="1"/>
          </p:cNvSpPr>
          <p:nvPr/>
        </p:nvSpPr>
        <p:spPr bwMode="auto">
          <a:xfrm>
            <a:off x="7315200" y="2895600"/>
            <a:ext cx="2057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July 2004</a:t>
            </a:r>
          </a:p>
        </p:txBody>
      </p:sp>
      <p:sp>
        <p:nvSpPr>
          <p:cNvPr id="247816" name="Text Box 8"/>
          <p:cNvSpPr txBox="1">
            <a:spLocks noChangeArrowheads="1"/>
          </p:cNvSpPr>
          <p:nvPr/>
        </p:nvSpPr>
        <p:spPr bwMode="auto">
          <a:xfrm>
            <a:off x="685800" y="4201924"/>
            <a:ext cx="4648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1976</a:t>
            </a:r>
          </a:p>
        </p:txBody>
      </p:sp>
    </p:spTree>
    <p:extLst>
      <p:ext uri="{BB962C8B-B14F-4D97-AF65-F5344CB8AC3E}">
        <p14:creationId xmlns:p14="http://schemas.microsoft.com/office/powerpoint/2010/main" val="97374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checkerboard(across)">
                                      <p:cBhvr>
                                        <p:cTn id="7" dur="500"/>
                                        <p:tgtEl>
                                          <p:spTgt spid="2478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checkerboard(across)">
                                      <p:cBhvr>
                                        <p:cTn id="12" dur="500"/>
                                        <p:tgtEl>
                                          <p:spTgt spid="247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47811">
                                            <p:txEl>
                                              <p:pRg st="2" end="2"/>
                                            </p:txEl>
                                          </p:spTgt>
                                        </p:tgtEl>
                                        <p:attrNameLst>
                                          <p:attrName>style.visibility</p:attrName>
                                        </p:attrNameLst>
                                      </p:cBhvr>
                                      <p:to>
                                        <p:strVal val="visible"/>
                                      </p:to>
                                    </p:set>
                                    <p:animEffect transition="in" filter="checkerboard(across)">
                                      <p:cBhvr>
                                        <p:cTn id="17" dur="500"/>
                                        <p:tgtEl>
                                          <p:spTgt spid="247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47814"/>
                                        </p:tgtEl>
                                        <p:attrNameLst>
                                          <p:attrName>style.visibility</p:attrName>
                                        </p:attrNameLst>
                                      </p:cBhvr>
                                      <p:to>
                                        <p:strVal val="visible"/>
                                      </p:to>
                                    </p:set>
                                    <p:anim calcmode="lin" valueType="num">
                                      <p:cBhvr>
                                        <p:cTn id="22" dur="1000" fill="hold"/>
                                        <p:tgtEl>
                                          <p:spTgt spid="247814"/>
                                        </p:tgtEl>
                                        <p:attrNameLst>
                                          <p:attrName>ppt_w</p:attrName>
                                        </p:attrNameLst>
                                      </p:cBhvr>
                                      <p:tavLst>
                                        <p:tav tm="0">
                                          <p:val>
                                            <p:strVal val="#ppt_w*0.70"/>
                                          </p:val>
                                        </p:tav>
                                        <p:tav tm="100000">
                                          <p:val>
                                            <p:strVal val="#ppt_w"/>
                                          </p:val>
                                        </p:tav>
                                      </p:tavLst>
                                    </p:anim>
                                    <p:anim calcmode="lin" valueType="num">
                                      <p:cBhvr>
                                        <p:cTn id="23" dur="1000" fill="hold"/>
                                        <p:tgtEl>
                                          <p:spTgt spid="247814"/>
                                        </p:tgtEl>
                                        <p:attrNameLst>
                                          <p:attrName>ppt_h</p:attrName>
                                        </p:attrNameLst>
                                      </p:cBhvr>
                                      <p:tavLst>
                                        <p:tav tm="0">
                                          <p:val>
                                            <p:strVal val="#ppt_h"/>
                                          </p:val>
                                        </p:tav>
                                        <p:tav tm="100000">
                                          <p:val>
                                            <p:strVal val="#ppt_h"/>
                                          </p:val>
                                        </p:tav>
                                      </p:tavLst>
                                    </p:anim>
                                    <p:animEffect transition="in" filter="fade">
                                      <p:cBhvr>
                                        <p:cTn id="24" dur="1000"/>
                                        <p:tgtEl>
                                          <p:spTgt spid="2478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247815"/>
                                        </p:tgtEl>
                                        <p:attrNameLst>
                                          <p:attrName>style.visibility</p:attrName>
                                        </p:attrNameLst>
                                      </p:cBhvr>
                                      <p:to>
                                        <p:strVal val="visible"/>
                                      </p:to>
                                    </p:set>
                                    <p:anim calcmode="lin" valueType="num">
                                      <p:cBhvr>
                                        <p:cTn id="29" dur="1000" fill="hold"/>
                                        <p:tgtEl>
                                          <p:spTgt spid="247815"/>
                                        </p:tgtEl>
                                        <p:attrNameLst>
                                          <p:attrName>ppt_w</p:attrName>
                                        </p:attrNameLst>
                                      </p:cBhvr>
                                      <p:tavLst>
                                        <p:tav tm="0">
                                          <p:val>
                                            <p:strVal val="#ppt_w*0.70"/>
                                          </p:val>
                                        </p:tav>
                                        <p:tav tm="100000">
                                          <p:val>
                                            <p:strVal val="#ppt_w"/>
                                          </p:val>
                                        </p:tav>
                                      </p:tavLst>
                                    </p:anim>
                                    <p:anim calcmode="lin" valueType="num">
                                      <p:cBhvr>
                                        <p:cTn id="30" dur="1000" fill="hold"/>
                                        <p:tgtEl>
                                          <p:spTgt spid="247815"/>
                                        </p:tgtEl>
                                        <p:attrNameLst>
                                          <p:attrName>ppt_h</p:attrName>
                                        </p:attrNameLst>
                                      </p:cBhvr>
                                      <p:tavLst>
                                        <p:tav tm="0">
                                          <p:val>
                                            <p:strVal val="#ppt_h"/>
                                          </p:val>
                                        </p:tav>
                                        <p:tav tm="100000">
                                          <p:val>
                                            <p:strVal val="#ppt_h"/>
                                          </p:val>
                                        </p:tav>
                                      </p:tavLst>
                                    </p:anim>
                                    <p:animEffect transition="in" filter="fade">
                                      <p:cBhvr>
                                        <p:cTn id="31" dur="1000"/>
                                        <p:tgtEl>
                                          <p:spTgt spid="247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47816"/>
                                        </p:tgtEl>
                                        <p:attrNameLst>
                                          <p:attrName>style.visibility</p:attrName>
                                        </p:attrNameLst>
                                      </p:cBhvr>
                                      <p:to>
                                        <p:strVal val="visible"/>
                                      </p:to>
                                    </p:set>
                                    <p:anim calcmode="lin" valueType="num">
                                      <p:cBhvr>
                                        <p:cTn id="36" dur="1000" fill="hold"/>
                                        <p:tgtEl>
                                          <p:spTgt spid="247816"/>
                                        </p:tgtEl>
                                        <p:attrNameLst>
                                          <p:attrName>ppt_w</p:attrName>
                                        </p:attrNameLst>
                                      </p:cBhvr>
                                      <p:tavLst>
                                        <p:tav tm="0">
                                          <p:val>
                                            <p:strVal val="#ppt_w*0.70"/>
                                          </p:val>
                                        </p:tav>
                                        <p:tav tm="100000">
                                          <p:val>
                                            <p:strVal val="#ppt_w"/>
                                          </p:val>
                                        </p:tav>
                                      </p:tavLst>
                                    </p:anim>
                                    <p:anim calcmode="lin" valueType="num">
                                      <p:cBhvr>
                                        <p:cTn id="37" dur="1000" fill="hold"/>
                                        <p:tgtEl>
                                          <p:spTgt spid="247816"/>
                                        </p:tgtEl>
                                        <p:attrNameLst>
                                          <p:attrName>ppt_h</p:attrName>
                                        </p:attrNameLst>
                                      </p:cBhvr>
                                      <p:tavLst>
                                        <p:tav tm="0">
                                          <p:val>
                                            <p:strVal val="#ppt_h"/>
                                          </p:val>
                                        </p:tav>
                                        <p:tav tm="100000">
                                          <p:val>
                                            <p:strVal val="#ppt_h"/>
                                          </p:val>
                                        </p:tav>
                                      </p:tavLst>
                                    </p:anim>
                                    <p:animEffect transition="in" filter="fade">
                                      <p:cBhvr>
                                        <p:cTn id="38" dur="1000"/>
                                        <p:tgtEl>
                                          <p:spTgt spid="247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P spid="247816"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5522" name="WordArt 2"/>
          <p:cNvSpPr>
            <a:spLocks noChangeArrowheads="1" noChangeShapeType="1" noTextEdit="1"/>
          </p:cNvSpPr>
          <p:nvPr/>
        </p:nvSpPr>
        <p:spPr bwMode="auto">
          <a:xfrm>
            <a:off x="1752600" y="381000"/>
            <a:ext cx="5791200" cy="2362200"/>
          </a:xfrm>
          <a:prstGeom prst="rect">
            <a:avLst/>
          </a:prstGeom>
        </p:spPr>
        <p:txBody>
          <a:bodyPr wrap="none" fromWordArt="1">
            <a:prstTxWarp prst="textFadeUp">
              <a:avLst>
                <a:gd name="adj" fmla="val 15625"/>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FFFF00"/>
                    </a:gs>
                    <a:gs pos="50000">
                      <a:srgbClr val="CC0000"/>
                    </a:gs>
                    <a:gs pos="100000">
                      <a:srgbClr val="FFFF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The Historical</a:t>
            </a:r>
          </a:p>
        </p:txBody>
      </p:sp>
      <p:sp>
        <p:nvSpPr>
          <p:cNvPr id="235523" name="WordArt 3"/>
          <p:cNvSpPr>
            <a:spLocks noChangeArrowheads="1" noChangeShapeType="1" noTextEdit="1"/>
          </p:cNvSpPr>
          <p:nvPr/>
        </p:nvSpPr>
        <p:spPr bwMode="auto">
          <a:xfrm>
            <a:off x="457200" y="2667000"/>
            <a:ext cx="8229600" cy="3581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miter lim="800000"/>
                  <a:headEnd/>
                  <a:tailEnd/>
                </a:ln>
                <a:gradFill rotWithShape="0">
                  <a:gsLst>
                    <a:gs pos="0">
                      <a:srgbClr val="520402"/>
                    </a:gs>
                    <a:gs pos="50000">
                      <a:srgbClr val="FFCC00"/>
                    </a:gs>
                    <a:gs pos="100000">
                      <a:srgbClr val="520402"/>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JESUS</a:t>
            </a:r>
          </a:p>
        </p:txBody>
      </p:sp>
    </p:spTree>
    <p:extLst>
      <p:ext uri="{BB962C8B-B14F-4D97-AF65-F5344CB8AC3E}">
        <p14:creationId xmlns:p14="http://schemas.microsoft.com/office/powerpoint/2010/main" val="366989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35523"/>
                                        </p:tgtEl>
                                        <p:attrNameLst>
                                          <p:attrName>style.visibility</p:attrName>
                                        </p:attrNameLst>
                                      </p:cBhvr>
                                      <p:to>
                                        <p:strVal val="visible"/>
                                      </p:to>
                                    </p:set>
                                    <p:anim calcmode="lin" valueType="num">
                                      <p:cBhvr>
                                        <p:cTn id="7" dur="500" fill="hold"/>
                                        <p:tgtEl>
                                          <p:spTgt spid="235523"/>
                                        </p:tgtEl>
                                        <p:attrNameLst>
                                          <p:attrName>ppt_w</p:attrName>
                                        </p:attrNameLst>
                                      </p:cBhvr>
                                      <p:tavLst>
                                        <p:tav tm="0">
                                          <p:val>
                                            <p:fltVal val="0"/>
                                          </p:val>
                                        </p:tav>
                                        <p:tav tm="100000">
                                          <p:val>
                                            <p:strVal val="#ppt_w"/>
                                          </p:val>
                                        </p:tav>
                                      </p:tavLst>
                                    </p:anim>
                                    <p:anim calcmode="lin" valueType="num">
                                      <p:cBhvr>
                                        <p:cTn id="8" dur="500" fill="hold"/>
                                        <p:tgtEl>
                                          <p:spTgt spid="23552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5522"/>
                                        </p:tgtEl>
                                        <p:attrNameLst>
                                          <p:attrName>style.visibility</p:attrName>
                                        </p:attrNameLst>
                                      </p:cBhvr>
                                      <p:to>
                                        <p:strVal val="visible"/>
                                      </p:to>
                                    </p:set>
                                    <p:animEffect transition="in" filter="fade">
                                      <p:cBhvr>
                                        <p:cTn id="13" dur="2000"/>
                                        <p:tgtEl>
                                          <p:spTgt spid="235522"/>
                                        </p:tgtEl>
                                      </p:cBhvr>
                                    </p:animEffect>
                                  </p:childTnLst>
                                </p:cTn>
                              </p:par>
                              <p:par>
                                <p:cTn id="14" presetID="6" presetClass="emph" presetSubtype="0" fill="hold" grpId="1" nodeType="withEffect">
                                  <p:stCondLst>
                                    <p:cond delay="0"/>
                                  </p:stCondLst>
                                  <p:childTnLst>
                                    <p:animScale>
                                      <p:cBhvr>
                                        <p:cTn id="15" dur="2000" fill="hold"/>
                                        <p:tgtEl>
                                          <p:spTgt spid="235522"/>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animBg="1"/>
      <p:bldP spid="235522" grpId="1" animBg="1"/>
      <p:bldP spid="23552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1512888" y="0"/>
            <a:ext cx="6088062" cy="588963"/>
          </a:xfrm>
          <a:prstGeom prst="rect">
            <a:avLst/>
          </a:prstGeom>
          <a:gradFill rotWithShape="1">
            <a:gsLst>
              <a:gs pos="0">
                <a:srgbClr val="FF6600"/>
              </a:gs>
              <a:gs pos="100000">
                <a:srgbClr val="FF6600">
                  <a:gamma/>
                  <a:tint val="60392"/>
                  <a:invGamma/>
                </a:srgbClr>
              </a:gs>
            </a:gsLst>
            <a:lin ang="5400000" scaled="1"/>
          </a:gra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660033"/>
                </a:solidFill>
                <a:effectLst/>
                <a:uLnTx/>
                <a:uFillTx/>
                <a:latin typeface="Arial" charset="0"/>
                <a:ea typeface="宋体" charset="0"/>
                <a:cs typeface="宋体" charset="0"/>
              </a:rPr>
              <a:t>The New Testament Bookshelf</a:t>
            </a:r>
            <a:endParaRPr kumimoji="0" lang="en-US" sz="3200" b="1" i="0" u="none" strike="noStrike" kern="1200" cap="none" spc="0" normalizeH="0" baseline="0" noProof="0">
              <a:ln>
                <a:noFill/>
              </a:ln>
              <a:solidFill>
                <a:srgbClr val="660033"/>
              </a:solidFill>
              <a:effectLst/>
              <a:uLnTx/>
              <a:uFillTx/>
              <a:latin typeface="Arial" charset="0"/>
              <a:ea typeface="宋体" charset="0"/>
              <a:cs typeface="宋体" charset="0"/>
            </a:endParaRPr>
          </a:p>
        </p:txBody>
      </p:sp>
      <p:sp>
        <p:nvSpPr>
          <p:cNvPr id="230404" name="Text Box 4"/>
          <p:cNvSpPr txBox="1">
            <a:spLocks noChangeArrowheads="1"/>
          </p:cNvSpPr>
          <p:nvPr/>
        </p:nvSpPr>
        <p:spPr bwMode="auto">
          <a:xfrm>
            <a:off x="273050" y="487363"/>
            <a:ext cx="1860550"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The Gospels</a:t>
            </a:r>
          </a:p>
        </p:txBody>
      </p:sp>
      <p:grpSp>
        <p:nvGrpSpPr>
          <p:cNvPr id="230457" name="Group 57"/>
          <p:cNvGrpSpPr>
            <a:grpSpLocks/>
          </p:cNvGrpSpPr>
          <p:nvPr/>
        </p:nvGrpSpPr>
        <p:grpSpPr bwMode="auto">
          <a:xfrm>
            <a:off x="304800" y="1292225"/>
            <a:ext cx="3048000" cy="765175"/>
            <a:chOff x="192" y="814"/>
            <a:chExt cx="1920" cy="482"/>
          </a:xfrm>
        </p:grpSpPr>
        <p:sp>
          <p:nvSpPr>
            <p:cNvPr id="230405" name="Text Box 5"/>
            <p:cNvSpPr txBox="1">
              <a:spLocks noChangeArrowheads="1"/>
            </p:cNvSpPr>
            <p:nvPr/>
          </p:nvSpPr>
          <p:spPr bwMode="auto">
            <a:xfrm rot="16200000">
              <a:off x="1073" y="925"/>
              <a:ext cx="480" cy="258"/>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Luke</a:t>
              </a:r>
            </a:p>
          </p:txBody>
        </p:sp>
        <p:sp>
          <p:nvSpPr>
            <p:cNvPr id="230427" name="Line 27"/>
            <p:cNvSpPr>
              <a:spLocks noChangeShapeType="1"/>
            </p:cNvSpPr>
            <p:nvPr/>
          </p:nvSpPr>
          <p:spPr bwMode="auto">
            <a:xfrm>
              <a:off x="192" y="1296"/>
              <a:ext cx="192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6" name="Group 56"/>
          <p:cNvGrpSpPr>
            <a:grpSpLocks/>
          </p:cNvGrpSpPr>
          <p:nvPr/>
        </p:nvGrpSpPr>
        <p:grpSpPr bwMode="auto">
          <a:xfrm>
            <a:off x="128588" y="487363"/>
            <a:ext cx="8863012" cy="6276975"/>
            <a:chOff x="81" y="307"/>
            <a:chExt cx="5583" cy="3954"/>
          </a:xfrm>
        </p:grpSpPr>
        <p:sp>
          <p:nvSpPr>
            <p:cNvPr id="230422" name="Line 22"/>
            <p:cNvSpPr>
              <a:spLocks noChangeShapeType="1"/>
            </p:cNvSpPr>
            <p:nvPr/>
          </p:nvSpPr>
          <p:spPr bwMode="auto">
            <a:xfrm>
              <a:off x="144" y="2928"/>
              <a:ext cx="5520"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30439" name="Line 39"/>
            <p:cNvSpPr>
              <a:spLocks noChangeShapeType="1"/>
            </p:cNvSpPr>
            <p:nvPr/>
          </p:nvSpPr>
          <p:spPr bwMode="auto">
            <a:xfrm>
              <a:off x="81" y="4128"/>
              <a:ext cx="3552"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nvGrpSpPr>
            <p:cNvPr id="230455" name="Group 55"/>
            <p:cNvGrpSpPr>
              <a:grpSpLocks/>
            </p:cNvGrpSpPr>
            <p:nvPr/>
          </p:nvGrpSpPr>
          <p:grpSpPr bwMode="auto">
            <a:xfrm>
              <a:off x="168" y="1392"/>
              <a:ext cx="5444" cy="1536"/>
              <a:chOff x="168" y="1392"/>
              <a:chExt cx="5444" cy="1536"/>
            </a:xfrm>
          </p:grpSpPr>
          <p:sp>
            <p:nvSpPr>
              <p:cNvPr id="230403" name="Text Box 3"/>
              <p:cNvSpPr txBox="1">
                <a:spLocks noChangeArrowheads="1"/>
              </p:cNvSpPr>
              <p:nvPr/>
            </p:nvSpPr>
            <p:spPr bwMode="auto">
              <a:xfrm rot="16200000">
                <a:off x="1998" y="2347"/>
                <a:ext cx="898"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Philippians</a:t>
                </a:r>
              </a:p>
            </p:txBody>
          </p:sp>
          <p:grpSp>
            <p:nvGrpSpPr>
              <p:cNvPr id="230450" name="Group 50"/>
              <p:cNvGrpSpPr>
                <a:grpSpLocks/>
              </p:cNvGrpSpPr>
              <p:nvPr/>
            </p:nvGrpSpPr>
            <p:grpSpPr bwMode="auto">
              <a:xfrm>
                <a:off x="168" y="1392"/>
                <a:ext cx="5444" cy="1536"/>
                <a:chOff x="168" y="1392"/>
                <a:chExt cx="5444" cy="1536"/>
              </a:xfrm>
            </p:grpSpPr>
            <p:sp>
              <p:nvSpPr>
                <p:cNvPr id="230408" name="Text Box 8"/>
                <p:cNvSpPr txBox="1">
                  <a:spLocks noChangeArrowheads="1"/>
                </p:cNvSpPr>
                <p:nvPr/>
              </p:nvSpPr>
              <p:spPr bwMode="auto">
                <a:xfrm>
                  <a:off x="2112" y="1392"/>
                  <a:ext cx="1378" cy="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Letters by Paul</a:t>
                  </a:r>
                </a:p>
              </p:txBody>
            </p:sp>
            <p:grpSp>
              <p:nvGrpSpPr>
                <p:cNvPr id="230409" name="Group 9"/>
                <p:cNvGrpSpPr>
                  <a:grpSpLocks/>
                </p:cNvGrpSpPr>
                <p:nvPr/>
              </p:nvGrpSpPr>
              <p:grpSpPr bwMode="auto">
                <a:xfrm>
                  <a:off x="168" y="1722"/>
                  <a:ext cx="5444" cy="1206"/>
                  <a:chOff x="168" y="1722"/>
                  <a:chExt cx="5444" cy="1206"/>
                </a:xfrm>
              </p:grpSpPr>
              <p:sp>
                <p:nvSpPr>
                  <p:cNvPr id="230410" name="Text Box 10"/>
                  <p:cNvSpPr txBox="1">
                    <a:spLocks noChangeArrowheads="1"/>
                  </p:cNvSpPr>
                  <p:nvPr/>
                </p:nvSpPr>
                <p:spPr bwMode="auto">
                  <a:xfrm rot="16200000">
                    <a:off x="-45" y="2457"/>
                    <a:ext cx="684"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Romans</a:t>
                    </a:r>
                  </a:p>
                </p:txBody>
              </p:sp>
              <p:sp>
                <p:nvSpPr>
                  <p:cNvPr id="230411" name="Text Box 11"/>
                  <p:cNvSpPr txBox="1">
                    <a:spLocks noChangeArrowheads="1"/>
                  </p:cNvSpPr>
                  <p:nvPr/>
                </p:nvSpPr>
                <p:spPr bwMode="auto">
                  <a:xfrm rot="16200000">
                    <a:off x="20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Corinthians</a:t>
                    </a:r>
                  </a:p>
                </p:txBody>
              </p:sp>
              <p:sp>
                <p:nvSpPr>
                  <p:cNvPr id="230412" name="Text Box 12"/>
                  <p:cNvSpPr txBox="1">
                    <a:spLocks noChangeArrowheads="1"/>
                  </p:cNvSpPr>
                  <p:nvPr/>
                </p:nvSpPr>
                <p:spPr bwMode="auto">
                  <a:xfrm rot="16200000">
                    <a:off x="620" y="2267"/>
                    <a:ext cx="1062"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Corinthians</a:t>
                    </a:r>
                  </a:p>
                </p:txBody>
              </p:sp>
              <p:sp>
                <p:nvSpPr>
                  <p:cNvPr id="230413" name="Text Box 13"/>
                  <p:cNvSpPr txBox="1">
                    <a:spLocks noChangeArrowheads="1"/>
                  </p:cNvSpPr>
                  <p:nvPr/>
                </p:nvSpPr>
                <p:spPr bwMode="auto">
                  <a:xfrm rot="16200000">
                    <a:off x="1192" y="2405"/>
                    <a:ext cx="782"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Galatians</a:t>
                    </a:r>
                  </a:p>
                </p:txBody>
              </p:sp>
              <p:sp>
                <p:nvSpPr>
                  <p:cNvPr id="230414" name="Text Box 14"/>
                  <p:cNvSpPr txBox="1">
                    <a:spLocks noChangeArrowheads="1"/>
                  </p:cNvSpPr>
                  <p:nvPr/>
                </p:nvSpPr>
                <p:spPr bwMode="auto">
                  <a:xfrm rot="16200000">
                    <a:off x="1607" y="2389"/>
                    <a:ext cx="818"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Ephesians</a:t>
                    </a:r>
                  </a:p>
                </p:txBody>
              </p:sp>
              <p:sp>
                <p:nvSpPr>
                  <p:cNvPr id="230415" name="Text Box 15"/>
                  <p:cNvSpPr txBox="1">
                    <a:spLocks noChangeArrowheads="1"/>
                  </p:cNvSpPr>
                  <p:nvPr/>
                </p:nvSpPr>
                <p:spPr bwMode="auto">
                  <a:xfrm rot="16200000">
                    <a:off x="2412" y="2375"/>
                    <a:ext cx="844"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Colossians</a:t>
                    </a:r>
                  </a:p>
                </p:txBody>
              </p:sp>
              <p:sp>
                <p:nvSpPr>
                  <p:cNvPr id="230416" name="Text Box 16"/>
                  <p:cNvSpPr txBox="1">
                    <a:spLocks noChangeArrowheads="1"/>
                  </p:cNvSpPr>
                  <p:nvPr/>
                </p:nvSpPr>
                <p:spPr bwMode="auto">
                  <a:xfrm rot="16200000">
                    <a:off x="266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Thessalonians</a:t>
                    </a:r>
                  </a:p>
                </p:txBody>
              </p:sp>
              <p:sp>
                <p:nvSpPr>
                  <p:cNvPr id="230417" name="Text Box 17"/>
                  <p:cNvSpPr txBox="1">
                    <a:spLocks noChangeArrowheads="1"/>
                  </p:cNvSpPr>
                  <p:nvPr/>
                </p:nvSpPr>
                <p:spPr bwMode="auto">
                  <a:xfrm rot="16200000">
                    <a:off x="3142" y="2195"/>
                    <a:ext cx="1204"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Thessalonians</a:t>
                    </a:r>
                  </a:p>
                </p:txBody>
              </p:sp>
              <p:sp>
                <p:nvSpPr>
                  <p:cNvPr id="230418" name="Text Box 18"/>
                  <p:cNvSpPr txBox="1">
                    <a:spLocks noChangeArrowheads="1"/>
                  </p:cNvSpPr>
                  <p:nvPr/>
                </p:nvSpPr>
                <p:spPr bwMode="auto">
                  <a:xfrm rot="16200000">
                    <a:off x="3760"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Timothy</a:t>
                    </a:r>
                  </a:p>
                </p:txBody>
              </p:sp>
              <p:sp>
                <p:nvSpPr>
                  <p:cNvPr id="230419" name="Text Box 19"/>
                  <p:cNvSpPr txBox="1">
                    <a:spLocks noChangeArrowheads="1"/>
                  </p:cNvSpPr>
                  <p:nvPr/>
                </p:nvSpPr>
                <p:spPr bwMode="auto">
                  <a:xfrm rot="16200000">
                    <a:off x="4192" y="2382"/>
                    <a:ext cx="831"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Timothy</a:t>
                    </a:r>
                  </a:p>
                </p:txBody>
              </p:sp>
              <p:sp>
                <p:nvSpPr>
                  <p:cNvPr id="230420" name="Text Box 20"/>
                  <p:cNvSpPr txBox="1">
                    <a:spLocks noChangeArrowheads="1"/>
                  </p:cNvSpPr>
                  <p:nvPr/>
                </p:nvSpPr>
                <p:spPr bwMode="auto">
                  <a:xfrm rot="16200000">
                    <a:off x="4802" y="2557"/>
                    <a:ext cx="480"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Titus</a:t>
                    </a:r>
                  </a:p>
                </p:txBody>
              </p:sp>
              <p:sp>
                <p:nvSpPr>
                  <p:cNvPr id="230421" name="Text Box 21"/>
                  <p:cNvSpPr txBox="1">
                    <a:spLocks noChangeArrowheads="1"/>
                  </p:cNvSpPr>
                  <p:nvPr/>
                </p:nvSpPr>
                <p:spPr bwMode="auto">
                  <a:xfrm rot="16200000">
                    <a:off x="5096" y="2412"/>
                    <a:ext cx="773" cy="258"/>
                  </a:xfrm>
                  <a:prstGeom prst="rect">
                    <a:avLst/>
                  </a:prstGeom>
                  <a:solidFill>
                    <a:schemeClr val="folHlink"/>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Philemon</a:t>
                    </a:r>
                  </a:p>
                </p:txBody>
              </p:sp>
            </p:grpSp>
          </p:grpSp>
        </p:grpSp>
        <p:grpSp>
          <p:nvGrpSpPr>
            <p:cNvPr id="230454" name="Group 54"/>
            <p:cNvGrpSpPr>
              <a:grpSpLocks/>
            </p:cNvGrpSpPr>
            <p:nvPr/>
          </p:nvGrpSpPr>
          <p:grpSpPr bwMode="auto">
            <a:xfrm>
              <a:off x="310" y="559"/>
              <a:ext cx="1562" cy="737"/>
              <a:chOff x="310" y="559"/>
              <a:chExt cx="1562" cy="737"/>
            </a:xfrm>
          </p:grpSpPr>
          <p:sp>
            <p:nvSpPr>
              <p:cNvPr id="230424" name="Text Box 24"/>
              <p:cNvSpPr txBox="1">
                <a:spLocks noChangeArrowheads="1"/>
              </p:cNvSpPr>
              <p:nvPr/>
            </p:nvSpPr>
            <p:spPr bwMode="auto">
              <a:xfrm rot="16200000">
                <a:off x="70" y="799"/>
                <a:ext cx="737" cy="258"/>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Matthew</a:t>
                </a:r>
              </a:p>
            </p:txBody>
          </p:sp>
          <p:sp>
            <p:nvSpPr>
              <p:cNvPr id="230425" name="Text Box 25"/>
              <p:cNvSpPr txBox="1">
                <a:spLocks noChangeArrowheads="1"/>
              </p:cNvSpPr>
              <p:nvPr/>
            </p:nvSpPr>
            <p:spPr bwMode="auto">
              <a:xfrm rot="16200000">
                <a:off x="613" y="897"/>
                <a:ext cx="515" cy="258"/>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Mark</a:t>
                </a:r>
              </a:p>
            </p:txBody>
          </p:sp>
          <p:sp>
            <p:nvSpPr>
              <p:cNvPr id="230426" name="Text Box 26"/>
              <p:cNvSpPr txBox="1">
                <a:spLocks noChangeArrowheads="1"/>
              </p:cNvSpPr>
              <p:nvPr/>
            </p:nvSpPr>
            <p:spPr bwMode="auto">
              <a:xfrm rot="16200000">
                <a:off x="1512" y="936"/>
                <a:ext cx="462" cy="258"/>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John</a:t>
                </a:r>
              </a:p>
            </p:txBody>
          </p:sp>
        </p:grpSp>
        <p:grpSp>
          <p:nvGrpSpPr>
            <p:cNvPr id="230451" name="Group 51"/>
            <p:cNvGrpSpPr>
              <a:grpSpLocks/>
            </p:cNvGrpSpPr>
            <p:nvPr/>
          </p:nvGrpSpPr>
          <p:grpSpPr bwMode="auto">
            <a:xfrm>
              <a:off x="126" y="3072"/>
              <a:ext cx="3155" cy="1055"/>
              <a:chOff x="126" y="3072"/>
              <a:chExt cx="3155" cy="1055"/>
            </a:xfrm>
          </p:grpSpPr>
          <p:sp>
            <p:nvSpPr>
              <p:cNvPr id="230429" name="Text Box 29"/>
              <p:cNvSpPr txBox="1">
                <a:spLocks noChangeArrowheads="1"/>
              </p:cNvSpPr>
              <p:nvPr/>
            </p:nvSpPr>
            <p:spPr bwMode="auto">
              <a:xfrm>
                <a:off x="608" y="3072"/>
                <a:ext cx="1407" cy="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 Letters</a:t>
                </a:r>
              </a:p>
            </p:txBody>
          </p:sp>
          <p:grpSp>
            <p:nvGrpSpPr>
              <p:cNvPr id="230430" name="Group 30"/>
              <p:cNvGrpSpPr>
                <a:grpSpLocks/>
              </p:cNvGrpSpPr>
              <p:nvPr/>
            </p:nvGrpSpPr>
            <p:grpSpPr bwMode="auto">
              <a:xfrm>
                <a:off x="126" y="3454"/>
                <a:ext cx="3155" cy="673"/>
                <a:chOff x="126" y="3454"/>
                <a:chExt cx="3155" cy="673"/>
              </a:xfrm>
            </p:grpSpPr>
            <p:sp>
              <p:nvSpPr>
                <p:cNvPr id="230431" name="Text Box 31"/>
                <p:cNvSpPr txBox="1">
                  <a:spLocks noChangeArrowheads="1"/>
                </p:cNvSpPr>
                <p:nvPr/>
              </p:nvSpPr>
              <p:spPr bwMode="auto">
                <a:xfrm rot="16200000">
                  <a:off x="-78" y="3658"/>
                  <a:ext cx="666"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Hebrew</a:t>
                  </a:r>
                </a:p>
              </p:txBody>
            </p:sp>
            <p:sp>
              <p:nvSpPr>
                <p:cNvPr id="230432" name="Text Box 32"/>
                <p:cNvSpPr txBox="1">
                  <a:spLocks noChangeArrowheads="1"/>
                </p:cNvSpPr>
                <p:nvPr/>
              </p:nvSpPr>
              <p:spPr bwMode="auto">
                <a:xfrm rot="16200000">
                  <a:off x="361" y="3716"/>
                  <a:ext cx="551"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James</a:t>
                  </a:r>
                </a:p>
              </p:txBody>
            </p:sp>
            <p:sp>
              <p:nvSpPr>
                <p:cNvPr id="230433" name="Text Box 33"/>
                <p:cNvSpPr txBox="1">
                  <a:spLocks noChangeArrowheads="1"/>
                </p:cNvSpPr>
                <p:nvPr/>
              </p:nvSpPr>
              <p:spPr bwMode="auto">
                <a:xfrm rot="16200000">
                  <a:off x="765" y="3688"/>
                  <a:ext cx="608"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Peter</a:t>
                  </a:r>
                </a:p>
              </p:txBody>
            </p:sp>
            <p:sp>
              <p:nvSpPr>
                <p:cNvPr id="230434" name="Text Box 34"/>
                <p:cNvSpPr txBox="1">
                  <a:spLocks noChangeArrowheads="1"/>
                </p:cNvSpPr>
                <p:nvPr/>
              </p:nvSpPr>
              <p:spPr bwMode="auto">
                <a:xfrm rot="16200000">
                  <a:off x="1168" y="3694"/>
                  <a:ext cx="608"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Peter</a:t>
                  </a:r>
                </a:p>
              </p:txBody>
            </p:sp>
            <p:sp>
              <p:nvSpPr>
                <p:cNvPr id="230435" name="Text Box 35"/>
                <p:cNvSpPr txBox="1">
                  <a:spLocks noChangeArrowheads="1"/>
                </p:cNvSpPr>
                <p:nvPr/>
              </p:nvSpPr>
              <p:spPr bwMode="auto">
                <a:xfrm rot="16200000">
                  <a:off x="1595" y="3707"/>
                  <a:ext cx="582"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1 John</a:t>
                  </a:r>
                </a:p>
              </p:txBody>
            </p:sp>
            <p:sp>
              <p:nvSpPr>
                <p:cNvPr id="230436" name="Text Box 36"/>
                <p:cNvSpPr txBox="1">
                  <a:spLocks noChangeArrowheads="1"/>
                </p:cNvSpPr>
                <p:nvPr/>
              </p:nvSpPr>
              <p:spPr bwMode="auto">
                <a:xfrm rot="16200000">
                  <a:off x="2027" y="3707"/>
                  <a:ext cx="582"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2 John</a:t>
                  </a:r>
                </a:p>
              </p:txBody>
            </p:sp>
            <p:sp>
              <p:nvSpPr>
                <p:cNvPr id="230437" name="Text Box 37"/>
                <p:cNvSpPr txBox="1">
                  <a:spLocks noChangeArrowheads="1"/>
                </p:cNvSpPr>
                <p:nvPr/>
              </p:nvSpPr>
              <p:spPr bwMode="auto">
                <a:xfrm rot="16200000">
                  <a:off x="2460" y="3707"/>
                  <a:ext cx="582"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3 John</a:t>
                  </a:r>
                </a:p>
              </p:txBody>
            </p:sp>
            <p:sp>
              <p:nvSpPr>
                <p:cNvPr id="230438" name="Text Box 38"/>
                <p:cNvSpPr txBox="1">
                  <a:spLocks noChangeArrowheads="1"/>
                </p:cNvSpPr>
                <p:nvPr/>
              </p:nvSpPr>
              <p:spPr bwMode="auto">
                <a:xfrm rot="16200000">
                  <a:off x="2925" y="3772"/>
                  <a:ext cx="453" cy="258"/>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Jude</a:t>
                  </a:r>
                </a:p>
              </p:txBody>
            </p:sp>
          </p:grpSp>
        </p:grpSp>
        <p:grpSp>
          <p:nvGrpSpPr>
            <p:cNvPr id="230449" name="Group 49"/>
            <p:cNvGrpSpPr>
              <a:grpSpLocks/>
            </p:cNvGrpSpPr>
            <p:nvPr/>
          </p:nvGrpSpPr>
          <p:grpSpPr bwMode="auto">
            <a:xfrm>
              <a:off x="3274" y="307"/>
              <a:ext cx="896" cy="866"/>
              <a:chOff x="3274" y="307"/>
              <a:chExt cx="896" cy="866"/>
            </a:xfrm>
          </p:grpSpPr>
          <p:sp>
            <p:nvSpPr>
              <p:cNvPr id="230441" name="Text Box 41"/>
              <p:cNvSpPr txBox="1">
                <a:spLocks noChangeArrowheads="1"/>
              </p:cNvSpPr>
              <p:nvPr/>
            </p:nvSpPr>
            <p:spPr bwMode="auto">
              <a:xfrm>
                <a:off x="3274" y="307"/>
                <a:ext cx="722" cy="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History</a:t>
                </a:r>
              </a:p>
            </p:txBody>
          </p:sp>
          <p:sp>
            <p:nvSpPr>
              <p:cNvPr id="230442" name="Text Box 42"/>
              <p:cNvSpPr txBox="1">
                <a:spLocks noChangeArrowheads="1"/>
              </p:cNvSpPr>
              <p:nvPr/>
            </p:nvSpPr>
            <p:spPr bwMode="auto">
              <a:xfrm rot="16200000">
                <a:off x="3394" y="820"/>
                <a:ext cx="426" cy="258"/>
              </a:xfrm>
              <a:prstGeom prst="rect">
                <a:avLst/>
              </a:prstGeom>
              <a:solidFill>
                <a:srgbClr val="00CC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Acts</a:t>
                </a:r>
              </a:p>
            </p:txBody>
          </p:sp>
          <p:sp>
            <p:nvSpPr>
              <p:cNvPr id="230443" name="Line 43"/>
              <p:cNvSpPr>
                <a:spLocks noChangeShapeType="1"/>
              </p:cNvSpPr>
              <p:nvPr/>
            </p:nvSpPr>
            <p:spPr bwMode="auto">
              <a:xfrm>
                <a:off x="3354" y="1173"/>
                <a:ext cx="816"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nvGrpSpPr>
            <p:cNvPr id="230452" name="Group 52"/>
            <p:cNvGrpSpPr>
              <a:grpSpLocks/>
            </p:cNvGrpSpPr>
            <p:nvPr/>
          </p:nvGrpSpPr>
          <p:grpSpPr bwMode="auto">
            <a:xfrm>
              <a:off x="4169" y="3072"/>
              <a:ext cx="1063" cy="1189"/>
              <a:chOff x="4169" y="3072"/>
              <a:chExt cx="1063" cy="1189"/>
            </a:xfrm>
          </p:grpSpPr>
          <p:sp>
            <p:nvSpPr>
              <p:cNvPr id="230445" name="Text Box 45"/>
              <p:cNvSpPr txBox="1">
                <a:spLocks noChangeArrowheads="1"/>
              </p:cNvSpPr>
              <p:nvPr/>
            </p:nvSpPr>
            <p:spPr bwMode="auto">
              <a:xfrm>
                <a:off x="4169" y="3072"/>
                <a:ext cx="918" cy="2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rPr>
                  <a:t>Prophecy</a:t>
                </a:r>
              </a:p>
            </p:txBody>
          </p:sp>
          <p:sp>
            <p:nvSpPr>
              <p:cNvPr id="230446" name="Text Box 46"/>
              <p:cNvSpPr txBox="1">
                <a:spLocks noChangeArrowheads="1"/>
              </p:cNvSpPr>
              <p:nvPr/>
            </p:nvSpPr>
            <p:spPr bwMode="auto">
              <a:xfrm rot="16200000">
                <a:off x="4213" y="3706"/>
                <a:ext cx="853" cy="258"/>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Revelation</a:t>
                </a:r>
              </a:p>
            </p:txBody>
          </p:sp>
          <p:sp>
            <p:nvSpPr>
              <p:cNvPr id="230447" name="Line 47"/>
              <p:cNvSpPr>
                <a:spLocks noChangeShapeType="1"/>
              </p:cNvSpPr>
              <p:nvPr/>
            </p:nvSpPr>
            <p:spPr bwMode="auto">
              <a:xfrm>
                <a:off x="4416" y="4248"/>
                <a:ext cx="816" cy="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grpSp>
      </p:grpSp>
      <p:sp>
        <p:nvSpPr>
          <p:cNvPr id="230448" name="Text Box 48"/>
          <p:cNvSpPr txBox="1">
            <a:spLocks noChangeArrowheads="1"/>
          </p:cNvSpPr>
          <p:nvPr/>
        </p:nvSpPr>
        <p:spPr bwMode="auto">
          <a:xfrm>
            <a:off x="3200400" y="2590800"/>
            <a:ext cx="2681288" cy="1446213"/>
          </a:xfrm>
          <a:prstGeom prst="rect">
            <a:avLst/>
          </a:prstGeom>
          <a:solidFill>
            <a:schemeClr val="tx2"/>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a:ln>
                  <a:noFill/>
                </a:ln>
                <a:solidFill>
                  <a:srgbClr val="220011"/>
                </a:solidFill>
                <a:effectLst/>
                <a:uLnTx/>
                <a:uFillTx/>
                <a:latin typeface="Times New Roman" charset="0"/>
                <a:ea typeface="ＭＳ Ｐゴシック" charset="0"/>
                <a:cs typeface="Arial" charset="0"/>
              </a:rPr>
              <a:t>Luke</a:t>
            </a:r>
          </a:p>
        </p:txBody>
      </p:sp>
    </p:spTree>
    <p:extLst>
      <p:ext uri="{BB962C8B-B14F-4D97-AF65-F5344CB8AC3E}">
        <p14:creationId xmlns:p14="http://schemas.microsoft.com/office/powerpoint/2010/main" val="3873177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230456"/>
                                        </p:tgtEl>
                                      </p:cBhvr>
                                    </p:animEffect>
                                    <p:anim calcmode="lin" valueType="num">
                                      <p:cBhvr>
                                        <p:cTn id="7" dur="1000"/>
                                        <p:tgtEl>
                                          <p:spTgt spid="230456"/>
                                        </p:tgtEl>
                                        <p:attrNameLst>
                                          <p:attrName>ppt_x</p:attrName>
                                        </p:attrNameLst>
                                      </p:cBhvr>
                                      <p:tavLst>
                                        <p:tav tm="0">
                                          <p:val>
                                            <p:strVal val="ppt_x"/>
                                          </p:val>
                                        </p:tav>
                                        <p:tav tm="100000">
                                          <p:val>
                                            <p:strVal val="ppt_x"/>
                                          </p:val>
                                        </p:tav>
                                      </p:tavLst>
                                    </p:anim>
                                    <p:anim calcmode="lin" valueType="num">
                                      <p:cBhvr>
                                        <p:cTn id="8" dur="1000"/>
                                        <p:tgtEl>
                                          <p:spTgt spid="230456"/>
                                        </p:tgtEl>
                                        <p:attrNameLst>
                                          <p:attrName>ppt_y</p:attrName>
                                        </p:attrNameLst>
                                      </p:cBhvr>
                                      <p:tavLst>
                                        <p:tav tm="0">
                                          <p:val>
                                            <p:strVal val="ppt_y"/>
                                          </p:val>
                                        </p:tav>
                                        <p:tav tm="100000">
                                          <p:val>
                                            <p:strVal val="ppt_y+.1"/>
                                          </p:val>
                                        </p:tav>
                                      </p:tavLst>
                                    </p:anim>
                                    <p:set>
                                      <p:cBhvr>
                                        <p:cTn id="9" dur="1" fill="hold">
                                          <p:stCondLst>
                                            <p:cond delay="999"/>
                                          </p:stCondLst>
                                        </p:cTn>
                                        <p:tgtEl>
                                          <p:spTgt spid="230456"/>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30404"/>
                                        </p:tgtEl>
                                      </p:cBhvr>
                                    </p:animEffect>
                                    <p:anim calcmode="lin" valueType="num">
                                      <p:cBhvr>
                                        <p:cTn id="12" dur="1000"/>
                                        <p:tgtEl>
                                          <p:spTgt spid="230404"/>
                                        </p:tgtEl>
                                        <p:attrNameLst>
                                          <p:attrName>ppt_x</p:attrName>
                                        </p:attrNameLst>
                                      </p:cBhvr>
                                      <p:tavLst>
                                        <p:tav tm="0">
                                          <p:val>
                                            <p:strVal val="ppt_x"/>
                                          </p:val>
                                        </p:tav>
                                        <p:tav tm="100000">
                                          <p:val>
                                            <p:strVal val="ppt_x"/>
                                          </p:val>
                                        </p:tav>
                                      </p:tavLst>
                                    </p:anim>
                                    <p:anim calcmode="lin" valueType="num">
                                      <p:cBhvr>
                                        <p:cTn id="13" dur="1000"/>
                                        <p:tgtEl>
                                          <p:spTgt spid="230404"/>
                                        </p:tgtEl>
                                        <p:attrNameLst>
                                          <p:attrName>ppt_y</p:attrName>
                                        </p:attrNameLst>
                                      </p:cBhvr>
                                      <p:tavLst>
                                        <p:tav tm="0">
                                          <p:val>
                                            <p:strVal val="ppt_y"/>
                                          </p:val>
                                        </p:tav>
                                        <p:tav tm="100000">
                                          <p:val>
                                            <p:strVal val="ppt_y+.1"/>
                                          </p:val>
                                        </p:tav>
                                      </p:tavLst>
                                    </p:anim>
                                    <p:set>
                                      <p:cBhvr>
                                        <p:cTn id="14" dur="1" fill="hold">
                                          <p:stCondLst>
                                            <p:cond delay="999"/>
                                          </p:stCondLst>
                                        </p:cTn>
                                        <p:tgtEl>
                                          <p:spTgt spid="230404"/>
                                        </p:tgtEl>
                                        <p:attrNameLst>
                                          <p:attrName>style.visibility</p:attrName>
                                        </p:attrNameLst>
                                      </p:cBhvr>
                                      <p:to>
                                        <p:strVal val="hidden"/>
                                      </p:to>
                                    </p:set>
                                  </p:childTnLst>
                                </p:cTn>
                              </p:par>
                            </p:childTnLst>
                          </p:cTn>
                        </p:par>
                        <p:par>
                          <p:cTn id="15" fill="hold" nodeType="afterGroup">
                            <p:stCondLst>
                              <p:cond delay="1000"/>
                            </p:stCondLst>
                            <p:childTnLst>
                              <p:par>
                                <p:cTn id="16" presetID="42" presetClass="exit" presetSubtype="0" fill="hold" nodeType="afterEffect">
                                  <p:stCondLst>
                                    <p:cond delay="0"/>
                                  </p:stCondLst>
                                  <p:childTnLst>
                                    <p:animEffect transition="out" filter="fade">
                                      <p:cBhvr>
                                        <p:cTn id="17" dur="500"/>
                                        <p:tgtEl>
                                          <p:spTgt spid="230457"/>
                                        </p:tgtEl>
                                      </p:cBhvr>
                                    </p:animEffect>
                                    <p:anim calcmode="lin" valueType="num">
                                      <p:cBhvr>
                                        <p:cTn id="18" dur="500"/>
                                        <p:tgtEl>
                                          <p:spTgt spid="230457"/>
                                        </p:tgtEl>
                                        <p:attrNameLst>
                                          <p:attrName>ppt_x</p:attrName>
                                        </p:attrNameLst>
                                      </p:cBhvr>
                                      <p:tavLst>
                                        <p:tav tm="0">
                                          <p:val>
                                            <p:strVal val="ppt_x"/>
                                          </p:val>
                                        </p:tav>
                                        <p:tav tm="100000">
                                          <p:val>
                                            <p:strVal val="ppt_x"/>
                                          </p:val>
                                        </p:tav>
                                      </p:tavLst>
                                    </p:anim>
                                    <p:anim calcmode="lin" valueType="num">
                                      <p:cBhvr>
                                        <p:cTn id="19" dur="500"/>
                                        <p:tgtEl>
                                          <p:spTgt spid="230457"/>
                                        </p:tgtEl>
                                        <p:attrNameLst>
                                          <p:attrName>ppt_y</p:attrName>
                                        </p:attrNameLst>
                                      </p:cBhvr>
                                      <p:tavLst>
                                        <p:tav tm="0">
                                          <p:val>
                                            <p:strVal val="ppt_y"/>
                                          </p:val>
                                        </p:tav>
                                        <p:tav tm="100000">
                                          <p:val>
                                            <p:strVal val="ppt_y+.1"/>
                                          </p:val>
                                        </p:tav>
                                      </p:tavLst>
                                    </p:anim>
                                    <p:set>
                                      <p:cBhvr>
                                        <p:cTn id="20" dur="1" fill="hold">
                                          <p:stCondLst>
                                            <p:cond delay="499"/>
                                          </p:stCondLst>
                                        </p:cTn>
                                        <p:tgtEl>
                                          <p:spTgt spid="230457"/>
                                        </p:tgtEl>
                                        <p:attrNameLst>
                                          <p:attrName>style.visibility</p:attrName>
                                        </p:attrNameLst>
                                      </p:cBhvr>
                                      <p:to>
                                        <p:strVal val="hidden"/>
                                      </p:to>
                                    </p:set>
                                  </p:childTnLst>
                                </p:cTn>
                              </p:par>
                            </p:childTnLst>
                          </p:cTn>
                        </p:par>
                        <p:par>
                          <p:cTn id="21" fill="hold" nodeType="afterGroup">
                            <p:stCondLst>
                              <p:cond delay="1500"/>
                            </p:stCondLst>
                            <p:childTnLst>
                              <p:par>
                                <p:cTn id="22" presetID="29" presetClass="entr" presetSubtype="0" fill="hold" grpId="0" nodeType="afterEffect">
                                  <p:stCondLst>
                                    <p:cond delay="0"/>
                                  </p:stCondLst>
                                  <p:childTnLst>
                                    <p:set>
                                      <p:cBhvr>
                                        <p:cTn id="23" dur="1" fill="hold">
                                          <p:stCondLst>
                                            <p:cond delay="0"/>
                                          </p:stCondLst>
                                        </p:cTn>
                                        <p:tgtEl>
                                          <p:spTgt spid="230448"/>
                                        </p:tgtEl>
                                        <p:attrNameLst>
                                          <p:attrName>style.visibility</p:attrName>
                                        </p:attrNameLst>
                                      </p:cBhvr>
                                      <p:to>
                                        <p:strVal val="visible"/>
                                      </p:to>
                                    </p:set>
                                    <p:anim calcmode="lin" valueType="num">
                                      <p:cBhvr>
                                        <p:cTn id="24" dur="500" fill="hold"/>
                                        <p:tgtEl>
                                          <p:spTgt spid="230448"/>
                                        </p:tgtEl>
                                        <p:attrNameLst>
                                          <p:attrName>ppt_x</p:attrName>
                                        </p:attrNameLst>
                                      </p:cBhvr>
                                      <p:tavLst>
                                        <p:tav tm="0">
                                          <p:val>
                                            <p:strVal val="#ppt_x-.2"/>
                                          </p:val>
                                        </p:tav>
                                        <p:tav tm="100000">
                                          <p:val>
                                            <p:strVal val="#ppt_x"/>
                                          </p:val>
                                        </p:tav>
                                      </p:tavLst>
                                    </p:anim>
                                    <p:anim calcmode="lin" valueType="num">
                                      <p:cBhvr>
                                        <p:cTn id="25" dur="500" fill="hold"/>
                                        <p:tgtEl>
                                          <p:spTgt spid="230448"/>
                                        </p:tgtEl>
                                        <p:attrNameLst>
                                          <p:attrName>ppt_y</p:attrName>
                                        </p:attrNameLst>
                                      </p:cBhvr>
                                      <p:tavLst>
                                        <p:tav tm="0">
                                          <p:val>
                                            <p:strVal val="#ppt_y"/>
                                          </p:val>
                                        </p:tav>
                                        <p:tav tm="100000">
                                          <p:val>
                                            <p:strVal val="#ppt_y"/>
                                          </p:val>
                                        </p:tav>
                                      </p:tavLst>
                                    </p:anim>
                                    <p:animEffect transition="in" filter="wipe(right)" prLst="gradientSize: 0.1">
                                      <p:cBhvr>
                                        <p:cTn id="26" dur="500"/>
                                        <p:tgtEl>
                                          <p:spTgt spid="230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P spid="23044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685800" y="228600"/>
            <a:ext cx="7772400" cy="1143000"/>
          </a:xfrm>
        </p:spPr>
        <p:txBody>
          <a:bodyPr/>
          <a:lstStyle/>
          <a:p>
            <a:r>
              <a:rPr lang="en-US">
                <a:latin typeface="Times" charset="0"/>
              </a:rPr>
              <a:t>The Structure of Luke</a:t>
            </a:r>
          </a:p>
        </p:txBody>
      </p:sp>
      <p:sp>
        <p:nvSpPr>
          <p:cNvPr id="201732" name="Line 4"/>
          <p:cNvSpPr>
            <a:spLocks noChangeShapeType="1"/>
          </p:cNvSpPr>
          <p:nvPr/>
        </p:nvSpPr>
        <p:spPr bwMode="auto">
          <a:xfrm>
            <a:off x="304800" y="3657600"/>
            <a:ext cx="8610600" cy="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3" name="Line 5"/>
          <p:cNvSpPr>
            <a:spLocks noChangeShapeType="1"/>
          </p:cNvSpPr>
          <p:nvPr/>
        </p:nvSpPr>
        <p:spPr bwMode="auto">
          <a:xfrm>
            <a:off x="304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4" name="Line 6"/>
          <p:cNvSpPr>
            <a:spLocks noChangeShapeType="1"/>
          </p:cNvSpPr>
          <p:nvPr/>
        </p:nvSpPr>
        <p:spPr bwMode="auto">
          <a:xfrm>
            <a:off x="3352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5" name="Line 7"/>
          <p:cNvSpPr>
            <a:spLocks noChangeShapeType="1"/>
          </p:cNvSpPr>
          <p:nvPr/>
        </p:nvSpPr>
        <p:spPr bwMode="auto">
          <a:xfrm>
            <a:off x="21336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6" name="Line 8"/>
          <p:cNvSpPr>
            <a:spLocks noChangeShapeType="1"/>
          </p:cNvSpPr>
          <p:nvPr/>
        </p:nvSpPr>
        <p:spPr bwMode="auto">
          <a:xfrm>
            <a:off x="1066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7" name="Line 9"/>
          <p:cNvSpPr>
            <a:spLocks noChangeShapeType="1"/>
          </p:cNvSpPr>
          <p:nvPr/>
        </p:nvSpPr>
        <p:spPr bwMode="auto">
          <a:xfrm>
            <a:off x="64008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8" name="Line 10"/>
          <p:cNvSpPr>
            <a:spLocks noChangeShapeType="1"/>
          </p:cNvSpPr>
          <p:nvPr/>
        </p:nvSpPr>
        <p:spPr bwMode="auto">
          <a:xfrm>
            <a:off x="80772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39" name="Line 11"/>
          <p:cNvSpPr>
            <a:spLocks noChangeShapeType="1"/>
          </p:cNvSpPr>
          <p:nvPr/>
        </p:nvSpPr>
        <p:spPr bwMode="auto">
          <a:xfrm>
            <a:off x="8915400" y="3352800"/>
            <a:ext cx="0" cy="609600"/>
          </a:xfrm>
          <a:prstGeom prst="line">
            <a:avLst/>
          </a:prstGeom>
          <a:noFill/>
          <a:ln w="12700" cap="sq">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1" name="Line 13"/>
          <p:cNvSpPr>
            <a:spLocks noChangeShapeType="1"/>
          </p:cNvSpPr>
          <p:nvPr/>
        </p:nvSpPr>
        <p:spPr bwMode="auto">
          <a:xfrm flipV="1">
            <a:off x="6858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2" name="Line 14"/>
          <p:cNvSpPr>
            <a:spLocks noChangeShapeType="1"/>
          </p:cNvSpPr>
          <p:nvPr/>
        </p:nvSpPr>
        <p:spPr bwMode="auto">
          <a:xfrm flipV="1">
            <a:off x="27432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3" name="Line 15"/>
          <p:cNvSpPr>
            <a:spLocks noChangeShapeType="1"/>
          </p:cNvSpPr>
          <p:nvPr/>
        </p:nvSpPr>
        <p:spPr bwMode="auto">
          <a:xfrm flipV="1">
            <a:off x="7239000" y="2819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4" name="Line 16"/>
          <p:cNvSpPr>
            <a:spLocks noChangeShapeType="1"/>
          </p:cNvSpPr>
          <p:nvPr/>
        </p:nvSpPr>
        <p:spPr bwMode="auto">
          <a:xfrm>
            <a:off x="1600200" y="47244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7" name="Line 19"/>
          <p:cNvSpPr>
            <a:spLocks noChangeShapeType="1"/>
          </p:cNvSpPr>
          <p:nvPr/>
        </p:nvSpPr>
        <p:spPr bwMode="auto">
          <a:xfrm>
            <a:off x="49530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48" name="Line 20"/>
          <p:cNvSpPr>
            <a:spLocks noChangeShapeType="1"/>
          </p:cNvSpPr>
          <p:nvPr/>
        </p:nvSpPr>
        <p:spPr bwMode="auto">
          <a:xfrm>
            <a:off x="8458200" y="4648200"/>
            <a:ext cx="0" cy="762000"/>
          </a:xfrm>
          <a:prstGeom prst="line">
            <a:avLst/>
          </a:prstGeom>
          <a:noFill/>
          <a:ln w="50800" cap="sq">
            <a:solidFill>
              <a:schemeClr val="tx1"/>
            </a:solidFill>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n-cs"/>
            </a:endParaRPr>
          </a:p>
        </p:txBody>
      </p:sp>
      <p:sp>
        <p:nvSpPr>
          <p:cNvPr id="201750" name="Text Box 22"/>
          <p:cNvSpPr txBox="1">
            <a:spLocks noChangeArrowheads="1"/>
          </p:cNvSpPr>
          <p:nvPr/>
        </p:nvSpPr>
        <p:spPr bwMode="auto">
          <a:xfrm>
            <a:off x="403225" y="4098925"/>
            <a:ext cx="6096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1-2 </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1" name="Text Box 23"/>
          <p:cNvSpPr txBox="1">
            <a:spLocks noChangeArrowheads="1"/>
          </p:cNvSpPr>
          <p:nvPr/>
        </p:nvSpPr>
        <p:spPr bwMode="auto">
          <a:xfrm>
            <a:off x="1295400" y="4038600"/>
            <a:ext cx="609600" cy="64135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3:1-4:13</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2" name="Text Box 24"/>
          <p:cNvSpPr txBox="1">
            <a:spLocks noChangeArrowheads="1"/>
          </p:cNvSpPr>
          <p:nvPr/>
        </p:nvSpPr>
        <p:spPr bwMode="auto">
          <a:xfrm>
            <a:off x="2133600" y="4038600"/>
            <a:ext cx="12192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4:14-9:50</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3" name="Text Box 25"/>
          <p:cNvSpPr txBox="1">
            <a:spLocks noChangeArrowheads="1"/>
          </p:cNvSpPr>
          <p:nvPr/>
        </p:nvSpPr>
        <p:spPr bwMode="auto">
          <a:xfrm>
            <a:off x="3810000" y="4038600"/>
            <a:ext cx="22098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9:51 ---------- 18:34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4" name="Text Box 26"/>
          <p:cNvSpPr txBox="1">
            <a:spLocks noChangeArrowheads="1"/>
          </p:cNvSpPr>
          <p:nvPr/>
        </p:nvSpPr>
        <p:spPr bwMode="auto">
          <a:xfrm>
            <a:off x="6477000" y="4038600"/>
            <a:ext cx="15240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18:35-21:38</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5" name="Text Box 27"/>
          <p:cNvSpPr txBox="1">
            <a:spLocks noChangeArrowheads="1"/>
          </p:cNvSpPr>
          <p:nvPr/>
        </p:nvSpPr>
        <p:spPr bwMode="auto">
          <a:xfrm>
            <a:off x="8153400" y="4038600"/>
            <a:ext cx="838200" cy="36671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20011"/>
                </a:solidFill>
                <a:effectLst/>
                <a:uLnTx/>
                <a:uFillTx/>
                <a:latin typeface="Times" charset="0"/>
                <a:ea typeface="宋体" charset="0"/>
                <a:cs typeface="宋体" charset="0"/>
              </a:rPr>
              <a:t>22-24</a:t>
            </a:r>
            <a:endParaRPr kumimoji="0" lang="en-US" sz="18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8" name="Text Box 30"/>
          <p:cNvSpPr txBox="1">
            <a:spLocks noChangeArrowheads="1"/>
          </p:cNvSpPr>
          <p:nvPr/>
        </p:nvSpPr>
        <p:spPr bwMode="auto">
          <a:xfrm>
            <a:off x="7162800" y="5562600"/>
            <a:ext cx="19050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Passion &amp; Resurrection</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9" name="Text Box 31"/>
          <p:cNvSpPr txBox="1">
            <a:spLocks noChangeArrowheads="1"/>
          </p:cNvSpPr>
          <p:nvPr/>
        </p:nvSpPr>
        <p:spPr bwMode="auto">
          <a:xfrm>
            <a:off x="4114800" y="5562600"/>
            <a:ext cx="16764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Travel Narrative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0" name="Text Box 32"/>
          <p:cNvSpPr txBox="1">
            <a:spLocks noChangeArrowheads="1"/>
          </p:cNvSpPr>
          <p:nvPr/>
        </p:nvSpPr>
        <p:spPr bwMode="auto">
          <a:xfrm>
            <a:off x="381000" y="5578475"/>
            <a:ext cx="24384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Introduction to Jesus’ Ministry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1" name="Text Box 33"/>
          <p:cNvSpPr txBox="1">
            <a:spLocks noChangeArrowheads="1"/>
          </p:cNvSpPr>
          <p:nvPr/>
        </p:nvSpPr>
        <p:spPr bwMode="auto">
          <a:xfrm>
            <a:off x="1905000" y="1905000"/>
            <a:ext cx="16764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Jesus in Galilee</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2" name="Text Box 34"/>
          <p:cNvSpPr txBox="1">
            <a:spLocks noChangeArrowheads="1"/>
          </p:cNvSpPr>
          <p:nvPr/>
        </p:nvSpPr>
        <p:spPr bwMode="auto">
          <a:xfrm>
            <a:off x="5943600" y="1828800"/>
            <a:ext cx="2667000" cy="822325"/>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Ministry in or near Jerusalem</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57" name="Text Box 29"/>
          <p:cNvSpPr txBox="1">
            <a:spLocks noChangeArrowheads="1"/>
          </p:cNvSpPr>
          <p:nvPr/>
        </p:nvSpPr>
        <p:spPr bwMode="auto">
          <a:xfrm>
            <a:off x="152400" y="2209800"/>
            <a:ext cx="1219200" cy="45720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24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4" name="Text Box 36"/>
          <p:cNvSpPr txBox="1">
            <a:spLocks noChangeArrowheads="1"/>
          </p:cNvSpPr>
          <p:nvPr/>
        </p:nvSpPr>
        <p:spPr bwMode="auto">
          <a:xfrm>
            <a:off x="2895600" y="2819400"/>
            <a:ext cx="3657600" cy="1098550"/>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600" b="1" i="0" u="none" strike="noStrike" kern="1200" cap="none" spc="0" normalizeH="0" baseline="0" noProof="0">
                <a:ln>
                  <a:noFill/>
                </a:ln>
                <a:solidFill>
                  <a:srgbClr val="220011"/>
                </a:solidFill>
                <a:effectLst/>
                <a:uLnTx/>
                <a:uFillTx/>
                <a:latin typeface="Times" charset="0"/>
                <a:ea typeface="宋体" charset="0"/>
                <a:cs typeface="宋体" charset="0"/>
              </a:rPr>
              <a:t>Infancy</a:t>
            </a:r>
            <a:endParaRPr kumimoji="0" lang="en-US" sz="66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
        <p:nvSpPr>
          <p:cNvPr id="201765" name="Text Box 37"/>
          <p:cNvSpPr txBox="1">
            <a:spLocks noChangeArrowheads="1"/>
          </p:cNvSpPr>
          <p:nvPr/>
        </p:nvSpPr>
        <p:spPr bwMode="auto">
          <a:xfrm>
            <a:off x="1600200" y="1752600"/>
            <a:ext cx="6172200" cy="3382963"/>
          </a:xfrm>
          <a:prstGeom prst="rect">
            <a:avLst/>
          </a:prstGeom>
          <a:solidFill>
            <a:schemeClr val="tx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7200" b="1" i="0" u="none" strike="noStrike" kern="1200" cap="none" spc="0" normalizeH="0" baseline="0" noProof="0">
                <a:ln>
                  <a:noFill/>
                </a:ln>
                <a:solidFill>
                  <a:srgbClr val="220011"/>
                </a:solidFill>
                <a:effectLst/>
                <a:uLnTx/>
                <a:uFillTx/>
                <a:latin typeface="Times" charset="0"/>
                <a:ea typeface="宋体" charset="0"/>
                <a:cs typeface="宋体" charset="0"/>
              </a:rPr>
              <a:t>Birth of Jesus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7200" b="1" i="0" u="none" strike="noStrike" kern="1200" cap="none" spc="0" normalizeH="0" baseline="0" noProof="0">
              <a:ln>
                <a:noFill/>
              </a:ln>
              <a:solidFill>
                <a:srgbClr val="220011"/>
              </a:solidFill>
              <a:effectLst/>
              <a:uLnTx/>
              <a:uFillTx/>
              <a:latin typeface="Times" charset="0"/>
              <a:ea typeface="宋体" charset="0"/>
              <a:cs typeface="宋体" charset="0"/>
            </a:endParaRPr>
          </a:p>
        </p:txBody>
      </p:sp>
    </p:spTree>
    <p:extLst>
      <p:ext uri="{BB962C8B-B14F-4D97-AF65-F5344CB8AC3E}">
        <p14:creationId xmlns:p14="http://schemas.microsoft.com/office/powerpoint/2010/main" val="3824749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201757"/>
                                        </p:tgtEl>
                                      </p:cBhvr>
                                      <p:by x="150000" y="150000"/>
                                    </p:animScale>
                                  </p:childTnLst>
                                </p:cTn>
                              </p:par>
                              <p:par>
                                <p:cTn id="7" presetID="63" presetClass="path" presetSubtype="0" accel="50000" decel="50000" fill="hold" grpId="1" nodeType="withEffect">
                                  <p:stCondLst>
                                    <p:cond delay="0"/>
                                  </p:stCondLst>
                                  <p:childTnLst>
                                    <p:animMotion origin="layout" path="M -3.33333E-6 3.358E-6 L 0.39167 0.14431 " pathEditMode="relative" rAng="0" ptsTypes="AA">
                                      <p:cBhvr>
                                        <p:cTn id="8" dur="2000" fill="hold"/>
                                        <p:tgtEl>
                                          <p:spTgt spid="201757"/>
                                        </p:tgtEl>
                                        <p:attrNameLst>
                                          <p:attrName>ppt_x</p:attrName>
                                          <p:attrName>ppt_y</p:attrName>
                                        </p:attrNameLst>
                                      </p:cBhvr>
                                      <p:rCtr x="19583" y="7216"/>
                                    </p:animMotion>
                                  </p:childTnLst>
                                </p:cTn>
                              </p:par>
                              <p:par>
                                <p:cTn id="9" presetID="30" presetClass="emph" presetSubtype="0" fill="hold" grpId="0" nodeType="withEffect">
                                  <p:stCondLst>
                                    <p:cond delay="0"/>
                                  </p:stCondLst>
                                  <p:childTnLst>
                                    <p:animClr clrSpc="hsl" dir="cw">
                                      <p:cBhvr override="childStyle">
                                        <p:cTn id="10" dur="500" fill="hold"/>
                                        <p:tgtEl>
                                          <p:spTgt spid="201734"/>
                                        </p:tgtEl>
                                        <p:attrNameLst>
                                          <p:attrName>style.color</p:attrName>
                                        </p:attrNameLst>
                                      </p:cBhvr>
                                      <p:by>
                                        <p:hsl h="0" s="12549" l="25098"/>
                                      </p:by>
                                    </p:animClr>
                                    <p:animClr clrSpc="hsl" dir="cw">
                                      <p:cBhvr>
                                        <p:cTn id="11" dur="500" fill="hold"/>
                                        <p:tgtEl>
                                          <p:spTgt spid="201734"/>
                                        </p:tgtEl>
                                        <p:attrNameLst>
                                          <p:attrName>fillcolor</p:attrName>
                                        </p:attrNameLst>
                                      </p:cBhvr>
                                      <p:by>
                                        <p:hsl h="0" s="12549" l="25098"/>
                                      </p:by>
                                    </p:animClr>
                                    <p:animClr clrSpc="hsl" dir="cw">
                                      <p:cBhvr>
                                        <p:cTn id="12" dur="500" fill="hold"/>
                                        <p:tgtEl>
                                          <p:spTgt spid="201734"/>
                                        </p:tgtEl>
                                        <p:attrNameLst>
                                          <p:attrName>stroke.color</p:attrName>
                                        </p:attrNameLst>
                                      </p:cBhvr>
                                      <p:by>
                                        <p:hsl h="0" s="12549" l="25098"/>
                                      </p:by>
                                    </p:animClr>
                                    <p:set>
                                      <p:cBhvr>
                                        <p:cTn id="13" dur="500" fill="hold"/>
                                        <p:tgtEl>
                                          <p:spTgt spid="201734"/>
                                        </p:tgtEl>
                                        <p:attrNameLst>
                                          <p:attrName>fill.type</p:attrName>
                                        </p:attrNameLst>
                                      </p:cBhvr>
                                      <p:to>
                                        <p:strVal val="solid"/>
                                      </p:to>
                                    </p:set>
                                  </p:childTnLst>
                                </p:cTn>
                              </p:par>
                              <p:par>
                                <p:cTn id="14" presetID="30" presetClass="emph" presetSubtype="0" fill="hold" grpId="0" nodeType="withEffect">
                                  <p:stCondLst>
                                    <p:cond delay="0"/>
                                  </p:stCondLst>
                                  <p:childTnLst>
                                    <p:animClr clrSpc="hsl" dir="cw">
                                      <p:cBhvr override="childStyle">
                                        <p:cTn id="15" dur="500" fill="hold"/>
                                        <p:tgtEl>
                                          <p:spTgt spid="201735"/>
                                        </p:tgtEl>
                                        <p:attrNameLst>
                                          <p:attrName>style.color</p:attrName>
                                        </p:attrNameLst>
                                      </p:cBhvr>
                                      <p:by>
                                        <p:hsl h="0" s="12549" l="25098"/>
                                      </p:by>
                                    </p:animClr>
                                    <p:animClr clrSpc="hsl" dir="cw">
                                      <p:cBhvr>
                                        <p:cTn id="16" dur="500" fill="hold"/>
                                        <p:tgtEl>
                                          <p:spTgt spid="201735"/>
                                        </p:tgtEl>
                                        <p:attrNameLst>
                                          <p:attrName>fillcolor</p:attrName>
                                        </p:attrNameLst>
                                      </p:cBhvr>
                                      <p:by>
                                        <p:hsl h="0" s="12549" l="25098"/>
                                      </p:by>
                                    </p:animClr>
                                    <p:animClr clrSpc="hsl" dir="cw">
                                      <p:cBhvr>
                                        <p:cTn id="17" dur="500" fill="hold"/>
                                        <p:tgtEl>
                                          <p:spTgt spid="201735"/>
                                        </p:tgtEl>
                                        <p:attrNameLst>
                                          <p:attrName>stroke.color</p:attrName>
                                        </p:attrNameLst>
                                      </p:cBhvr>
                                      <p:by>
                                        <p:hsl h="0" s="12549" l="25098"/>
                                      </p:by>
                                    </p:animClr>
                                    <p:set>
                                      <p:cBhvr>
                                        <p:cTn id="18" dur="500" fill="hold"/>
                                        <p:tgtEl>
                                          <p:spTgt spid="201735"/>
                                        </p:tgtEl>
                                        <p:attrNameLst>
                                          <p:attrName>fill.type</p:attrName>
                                        </p:attrNameLst>
                                      </p:cBhvr>
                                      <p:to>
                                        <p:strVal val="solid"/>
                                      </p:to>
                                    </p:set>
                                  </p:childTnLst>
                                </p:cTn>
                              </p:par>
                              <p:par>
                                <p:cTn id="19" presetID="30" presetClass="emph" presetSubtype="0" fill="hold" grpId="0" nodeType="withEffect">
                                  <p:stCondLst>
                                    <p:cond delay="0"/>
                                  </p:stCondLst>
                                  <p:childTnLst>
                                    <p:animClr clrSpc="hsl" dir="cw">
                                      <p:cBhvr override="childStyle">
                                        <p:cTn id="20" dur="500" fill="hold"/>
                                        <p:tgtEl>
                                          <p:spTgt spid="201737"/>
                                        </p:tgtEl>
                                        <p:attrNameLst>
                                          <p:attrName>style.color</p:attrName>
                                        </p:attrNameLst>
                                      </p:cBhvr>
                                      <p:by>
                                        <p:hsl h="0" s="12549" l="25098"/>
                                      </p:by>
                                    </p:animClr>
                                    <p:animClr clrSpc="hsl" dir="cw">
                                      <p:cBhvr>
                                        <p:cTn id="21" dur="500" fill="hold"/>
                                        <p:tgtEl>
                                          <p:spTgt spid="201737"/>
                                        </p:tgtEl>
                                        <p:attrNameLst>
                                          <p:attrName>fillcolor</p:attrName>
                                        </p:attrNameLst>
                                      </p:cBhvr>
                                      <p:by>
                                        <p:hsl h="0" s="12549" l="25098"/>
                                      </p:by>
                                    </p:animClr>
                                    <p:animClr clrSpc="hsl" dir="cw">
                                      <p:cBhvr>
                                        <p:cTn id="22" dur="500" fill="hold"/>
                                        <p:tgtEl>
                                          <p:spTgt spid="201737"/>
                                        </p:tgtEl>
                                        <p:attrNameLst>
                                          <p:attrName>stroke.color</p:attrName>
                                        </p:attrNameLst>
                                      </p:cBhvr>
                                      <p:by>
                                        <p:hsl h="0" s="12549" l="25098"/>
                                      </p:by>
                                    </p:animClr>
                                    <p:set>
                                      <p:cBhvr>
                                        <p:cTn id="23" dur="500" fill="hold"/>
                                        <p:tgtEl>
                                          <p:spTgt spid="201737"/>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201738"/>
                                        </p:tgtEl>
                                        <p:attrNameLst>
                                          <p:attrName>style.color</p:attrName>
                                        </p:attrNameLst>
                                      </p:cBhvr>
                                      <p:by>
                                        <p:hsl h="0" s="12549" l="25098"/>
                                      </p:by>
                                    </p:animClr>
                                    <p:animClr clrSpc="hsl" dir="cw">
                                      <p:cBhvr>
                                        <p:cTn id="26" dur="500" fill="hold"/>
                                        <p:tgtEl>
                                          <p:spTgt spid="201738"/>
                                        </p:tgtEl>
                                        <p:attrNameLst>
                                          <p:attrName>fillcolor</p:attrName>
                                        </p:attrNameLst>
                                      </p:cBhvr>
                                      <p:by>
                                        <p:hsl h="0" s="12549" l="25098"/>
                                      </p:by>
                                    </p:animClr>
                                    <p:animClr clrSpc="hsl" dir="cw">
                                      <p:cBhvr>
                                        <p:cTn id="27" dur="500" fill="hold"/>
                                        <p:tgtEl>
                                          <p:spTgt spid="201738"/>
                                        </p:tgtEl>
                                        <p:attrNameLst>
                                          <p:attrName>stroke.color</p:attrName>
                                        </p:attrNameLst>
                                      </p:cBhvr>
                                      <p:by>
                                        <p:hsl h="0" s="12549" l="25098"/>
                                      </p:by>
                                    </p:animClr>
                                    <p:set>
                                      <p:cBhvr>
                                        <p:cTn id="28" dur="500" fill="hold"/>
                                        <p:tgtEl>
                                          <p:spTgt spid="201738"/>
                                        </p:tgtEl>
                                        <p:attrNameLst>
                                          <p:attrName>fill.type</p:attrName>
                                        </p:attrNameLst>
                                      </p:cBhvr>
                                      <p:to>
                                        <p:strVal val="solid"/>
                                      </p:to>
                                    </p:set>
                                  </p:childTnLst>
                                </p:cTn>
                              </p:par>
                              <p:par>
                                <p:cTn id="29" presetID="30" presetClass="emph" presetSubtype="0" fill="hold" grpId="0" nodeType="withEffect">
                                  <p:stCondLst>
                                    <p:cond delay="0"/>
                                  </p:stCondLst>
                                  <p:childTnLst>
                                    <p:animClr clrSpc="hsl" dir="cw">
                                      <p:cBhvr override="childStyle">
                                        <p:cTn id="30" dur="500" fill="hold"/>
                                        <p:tgtEl>
                                          <p:spTgt spid="201739"/>
                                        </p:tgtEl>
                                        <p:attrNameLst>
                                          <p:attrName>style.color</p:attrName>
                                        </p:attrNameLst>
                                      </p:cBhvr>
                                      <p:by>
                                        <p:hsl h="0" s="12549" l="25098"/>
                                      </p:by>
                                    </p:animClr>
                                    <p:animClr clrSpc="hsl" dir="cw">
                                      <p:cBhvr>
                                        <p:cTn id="31" dur="500" fill="hold"/>
                                        <p:tgtEl>
                                          <p:spTgt spid="201739"/>
                                        </p:tgtEl>
                                        <p:attrNameLst>
                                          <p:attrName>fillcolor</p:attrName>
                                        </p:attrNameLst>
                                      </p:cBhvr>
                                      <p:by>
                                        <p:hsl h="0" s="12549" l="25098"/>
                                      </p:by>
                                    </p:animClr>
                                    <p:animClr clrSpc="hsl" dir="cw">
                                      <p:cBhvr>
                                        <p:cTn id="32" dur="500" fill="hold"/>
                                        <p:tgtEl>
                                          <p:spTgt spid="201739"/>
                                        </p:tgtEl>
                                        <p:attrNameLst>
                                          <p:attrName>stroke.color</p:attrName>
                                        </p:attrNameLst>
                                      </p:cBhvr>
                                      <p:by>
                                        <p:hsl h="0" s="12549" l="25098"/>
                                      </p:by>
                                    </p:animClr>
                                    <p:set>
                                      <p:cBhvr>
                                        <p:cTn id="33" dur="500" fill="hold"/>
                                        <p:tgtEl>
                                          <p:spTgt spid="201739"/>
                                        </p:tgtEl>
                                        <p:attrNameLst>
                                          <p:attrName>fill.type</p:attrName>
                                        </p:attrNameLst>
                                      </p:cBhvr>
                                      <p:to>
                                        <p:strVal val="solid"/>
                                      </p:to>
                                    </p:set>
                                  </p:childTnLst>
                                </p:cTn>
                              </p:par>
                              <p:par>
                                <p:cTn id="34" presetID="30" presetClass="emph" presetSubtype="0" fill="hold" grpId="0" nodeType="withEffect">
                                  <p:stCondLst>
                                    <p:cond delay="0"/>
                                  </p:stCondLst>
                                  <p:childTnLst>
                                    <p:animClr clrSpc="hsl" dir="cw">
                                      <p:cBhvr override="childStyle">
                                        <p:cTn id="35" dur="500" fill="hold"/>
                                        <p:tgtEl>
                                          <p:spTgt spid="201742"/>
                                        </p:tgtEl>
                                        <p:attrNameLst>
                                          <p:attrName>style.color</p:attrName>
                                        </p:attrNameLst>
                                      </p:cBhvr>
                                      <p:by>
                                        <p:hsl h="0" s="12549" l="25098"/>
                                      </p:by>
                                    </p:animClr>
                                    <p:animClr clrSpc="hsl" dir="cw">
                                      <p:cBhvr>
                                        <p:cTn id="36" dur="500" fill="hold"/>
                                        <p:tgtEl>
                                          <p:spTgt spid="201742"/>
                                        </p:tgtEl>
                                        <p:attrNameLst>
                                          <p:attrName>fillcolor</p:attrName>
                                        </p:attrNameLst>
                                      </p:cBhvr>
                                      <p:by>
                                        <p:hsl h="0" s="12549" l="25098"/>
                                      </p:by>
                                    </p:animClr>
                                    <p:animClr clrSpc="hsl" dir="cw">
                                      <p:cBhvr>
                                        <p:cTn id="37" dur="500" fill="hold"/>
                                        <p:tgtEl>
                                          <p:spTgt spid="201742"/>
                                        </p:tgtEl>
                                        <p:attrNameLst>
                                          <p:attrName>stroke.color</p:attrName>
                                        </p:attrNameLst>
                                      </p:cBhvr>
                                      <p:by>
                                        <p:hsl h="0" s="12549" l="25098"/>
                                      </p:by>
                                    </p:animClr>
                                    <p:set>
                                      <p:cBhvr>
                                        <p:cTn id="38" dur="500" fill="hold"/>
                                        <p:tgtEl>
                                          <p:spTgt spid="201742"/>
                                        </p:tgtEl>
                                        <p:attrNameLst>
                                          <p:attrName>fill.type</p:attrName>
                                        </p:attrNameLst>
                                      </p:cBhvr>
                                      <p:to>
                                        <p:strVal val="solid"/>
                                      </p:to>
                                    </p:set>
                                  </p:childTnLst>
                                </p:cTn>
                              </p:par>
                              <p:par>
                                <p:cTn id="39" presetID="30" presetClass="emph" presetSubtype="0" fill="hold" grpId="0" nodeType="withEffect">
                                  <p:stCondLst>
                                    <p:cond delay="0"/>
                                  </p:stCondLst>
                                  <p:childTnLst>
                                    <p:animClr clrSpc="hsl" dir="cw">
                                      <p:cBhvr override="childStyle">
                                        <p:cTn id="40" dur="500" fill="hold"/>
                                        <p:tgtEl>
                                          <p:spTgt spid="201743"/>
                                        </p:tgtEl>
                                        <p:attrNameLst>
                                          <p:attrName>style.color</p:attrName>
                                        </p:attrNameLst>
                                      </p:cBhvr>
                                      <p:by>
                                        <p:hsl h="0" s="12549" l="25098"/>
                                      </p:by>
                                    </p:animClr>
                                    <p:animClr clrSpc="hsl" dir="cw">
                                      <p:cBhvr>
                                        <p:cTn id="41" dur="500" fill="hold"/>
                                        <p:tgtEl>
                                          <p:spTgt spid="201743"/>
                                        </p:tgtEl>
                                        <p:attrNameLst>
                                          <p:attrName>fillcolor</p:attrName>
                                        </p:attrNameLst>
                                      </p:cBhvr>
                                      <p:by>
                                        <p:hsl h="0" s="12549" l="25098"/>
                                      </p:by>
                                    </p:animClr>
                                    <p:animClr clrSpc="hsl" dir="cw">
                                      <p:cBhvr>
                                        <p:cTn id="42" dur="500" fill="hold"/>
                                        <p:tgtEl>
                                          <p:spTgt spid="201743"/>
                                        </p:tgtEl>
                                        <p:attrNameLst>
                                          <p:attrName>stroke.color</p:attrName>
                                        </p:attrNameLst>
                                      </p:cBhvr>
                                      <p:by>
                                        <p:hsl h="0" s="12549" l="25098"/>
                                      </p:by>
                                    </p:animClr>
                                    <p:set>
                                      <p:cBhvr>
                                        <p:cTn id="43" dur="500" fill="hold"/>
                                        <p:tgtEl>
                                          <p:spTgt spid="201743"/>
                                        </p:tgtEl>
                                        <p:attrNameLst>
                                          <p:attrName>fill.type</p:attrName>
                                        </p:attrNameLst>
                                      </p:cBhvr>
                                      <p:to>
                                        <p:strVal val="solid"/>
                                      </p:to>
                                    </p:set>
                                  </p:childTnLst>
                                </p:cTn>
                              </p:par>
                              <p:par>
                                <p:cTn id="44" presetID="30" presetClass="emph" presetSubtype="0" fill="hold" grpId="0" nodeType="withEffect">
                                  <p:stCondLst>
                                    <p:cond delay="0"/>
                                  </p:stCondLst>
                                  <p:childTnLst>
                                    <p:animClr clrSpc="hsl" dir="cw">
                                      <p:cBhvr override="childStyle">
                                        <p:cTn id="45" dur="500" fill="hold"/>
                                        <p:tgtEl>
                                          <p:spTgt spid="201744"/>
                                        </p:tgtEl>
                                        <p:attrNameLst>
                                          <p:attrName>style.color</p:attrName>
                                        </p:attrNameLst>
                                      </p:cBhvr>
                                      <p:by>
                                        <p:hsl h="0" s="12549" l="25098"/>
                                      </p:by>
                                    </p:animClr>
                                    <p:animClr clrSpc="hsl" dir="cw">
                                      <p:cBhvr>
                                        <p:cTn id="46" dur="500" fill="hold"/>
                                        <p:tgtEl>
                                          <p:spTgt spid="201744"/>
                                        </p:tgtEl>
                                        <p:attrNameLst>
                                          <p:attrName>fillcolor</p:attrName>
                                        </p:attrNameLst>
                                      </p:cBhvr>
                                      <p:by>
                                        <p:hsl h="0" s="12549" l="25098"/>
                                      </p:by>
                                    </p:animClr>
                                    <p:animClr clrSpc="hsl" dir="cw">
                                      <p:cBhvr>
                                        <p:cTn id="47" dur="500" fill="hold"/>
                                        <p:tgtEl>
                                          <p:spTgt spid="201744"/>
                                        </p:tgtEl>
                                        <p:attrNameLst>
                                          <p:attrName>stroke.color</p:attrName>
                                        </p:attrNameLst>
                                      </p:cBhvr>
                                      <p:by>
                                        <p:hsl h="0" s="12549" l="25098"/>
                                      </p:by>
                                    </p:animClr>
                                    <p:set>
                                      <p:cBhvr>
                                        <p:cTn id="48" dur="500" fill="hold"/>
                                        <p:tgtEl>
                                          <p:spTgt spid="201744"/>
                                        </p:tgtEl>
                                        <p:attrNameLst>
                                          <p:attrName>fill.type</p:attrName>
                                        </p:attrNameLst>
                                      </p:cBhvr>
                                      <p:to>
                                        <p:strVal val="solid"/>
                                      </p:to>
                                    </p:set>
                                  </p:childTnLst>
                                </p:cTn>
                              </p:par>
                              <p:par>
                                <p:cTn id="49" presetID="30" presetClass="emph" presetSubtype="0" fill="hold" grpId="0" nodeType="withEffect">
                                  <p:stCondLst>
                                    <p:cond delay="0"/>
                                  </p:stCondLst>
                                  <p:childTnLst>
                                    <p:animClr clrSpc="hsl" dir="cw">
                                      <p:cBhvr override="childStyle">
                                        <p:cTn id="50" dur="500" fill="hold"/>
                                        <p:tgtEl>
                                          <p:spTgt spid="201747"/>
                                        </p:tgtEl>
                                        <p:attrNameLst>
                                          <p:attrName>style.color</p:attrName>
                                        </p:attrNameLst>
                                      </p:cBhvr>
                                      <p:by>
                                        <p:hsl h="0" s="12549" l="25098"/>
                                      </p:by>
                                    </p:animClr>
                                    <p:animClr clrSpc="hsl" dir="cw">
                                      <p:cBhvr>
                                        <p:cTn id="51" dur="500" fill="hold"/>
                                        <p:tgtEl>
                                          <p:spTgt spid="201747"/>
                                        </p:tgtEl>
                                        <p:attrNameLst>
                                          <p:attrName>fillcolor</p:attrName>
                                        </p:attrNameLst>
                                      </p:cBhvr>
                                      <p:by>
                                        <p:hsl h="0" s="12549" l="25098"/>
                                      </p:by>
                                    </p:animClr>
                                    <p:animClr clrSpc="hsl" dir="cw">
                                      <p:cBhvr>
                                        <p:cTn id="52" dur="500" fill="hold"/>
                                        <p:tgtEl>
                                          <p:spTgt spid="201747"/>
                                        </p:tgtEl>
                                        <p:attrNameLst>
                                          <p:attrName>stroke.color</p:attrName>
                                        </p:attrNameLst>
                                      </p:cBhvr>
                                      <p:by>
                                        <p:hsl h="0" s="12549" l="25098"/>
                                      </p:by>
                                    </p:animClr>
                                    <p:set>
                                      <p:cBhvr>
                                        <p:cTn id="53" dur="500" fill="hold"/>
                                        <p:tgtEl>
                                          <p:spTgt spid="201747"/>
                                        </p:tgtEl>
                                        <p:attrNameLst>
                                          <p:attrName>fill.type</p:attrName>
                                        </p:attrNameLst>
                                      </p:cBhvr>
                                      <p:to>
                                        <p:strVal val="solid"/>
                                      </p:to>
                                    </p:set>
                                  </p:childTnLst>
                                </p:cTn>
                              </p:par>
                              <p:par>
                                <p:cTn id="54" presetID="30" presetClass="emph" presetSubtype="0" fill="hold" grpId="0" nodeType="withEffect">
                                  <p:stCondLst>
                                    <p:cond delay="0"/>
                                  </p:stCondLst>
                                  <p:childTnLst>
                                    <p:animClr clrSpc="hsl" dir="cw">
                                      <p:cBhvr override="childStyle">
                                        <p:cTn id="55" dur="500" fill="hold"/>
                                        <p:tgtEl>
                                          <p:spTgt spid="201748"/>
                                        </p:tgtEl>
                                        <p:attrNameLst>
                                          <p:attrName>style.color</p:attrName>
                                        </p:attrNameLst>
                                      </p:cBhvr>
                                      <p:by>
                                        <p:hsl h="0" s="12549" l="25098"/>
                                      </p:by>
                                    </p:animClr>
                                    <p:animClr clrSpc="hsl" dir="cw">
                                      <p:cBhvr>
                                        <p:cTn id="56" dur="500" fill="hold"/>
                                        <p:tgtEl>
                                          <p:spTgt spid="201748"/>
                                        </p:tgtEl>
                                        <p:attrNameLst>
                                          <p:attrName>fillcolor</p:attrName>
                                        </p:attrNameLst>
                                      </p:cBhvr>
                                      <p:by>
                                        <p:hsl h="0" s="12549" l="25098"/>
                                      </p:by>
                                    </p:animClr>
                                    <p:animClr clrSpc="hsl" dir="cw">
                                      <p:cBhvr>
                                        <p:cTn id="57" dur="500" fill="hold"/>
                                        <p:tgtEl>
                                          <p:spTgt spid="201748"/>
                                        </p:tgtEl>
                                        <p:attrNameLst>
                                          <p:attrName>stroke.color</p:attrName>
                                        </p:attrNameLst>
                                      </p:cBhvr>
                                      <p:by>
                                        <p:hsl h="0" s="12549" l="25098"/>
                                      </p:by>
                                    </p:animClr>
                                    <p:set>
                                      <p:cBhvr>
                                        <p:cTn id="58" dur="500" fill="hold"/>
                                        <p:tgtEl>
                                          <p:spTgt spid="201748"/>
                                        </p:tgtEl>
                                        <p:attrNameLst>
                                          <p:attrName>fill.type</p:attrName>
                                        </p:attrNameLst>
                                      </p:cBhvr>
                                      <p:to>
                                        <p:strVal val="solid"/>
                                      </p:to>
                                    </p:set>
                                  </p:childTnLst>
                                </p:cTn>
                              </p:par>
                              <p:par>
                                <p:cTn id="59" presetID="30" presetClass="emph" presetSubtype="0" fill="hold" grpId="0" nodeType="withEffect">
                                  <p:stCondLst>
                                    <p:cond delay="0"/>
                                  </p:stCondLst>
                                  <p:childTnLst>
                                    <p:animClr clrSpc="hsl" dir="cw">
                                      <p:cBhvr override="childStyle">
                                        <p:cTn id="60" dur="500" fill="hold"/>
                                        <p:tgtEl>
                                          <p:spTgt spid="201752"/>
                                        </p:tgtEl>
                                        <p:attrNameLst>
                                          <p:attrName>style.color</p:attrName>
                                        </p:attrNameLst>
                                      </p:cBhvr>
                                      <p:by>
                                        <p:hsl h="0" s="12549" l="25098"/>
                                      </p:by>
                                    </p:animClr>
                                    <p:animClr clrSpc="hsl" dir="cw">
                                      <p:cBhvr>
                                        <p:cTn id="61" dur="500" fill="hold"/>
                                        <p:tgtEl>
                                          <p:spTgt spid="201752"/>
                                        </p:tgtEl>
                                        <p:attrNameLst>
                                          <p:attrName>fillcolor</p:attrName>
                                        </p:attrNameLst>
                                      </p:cBhvr>
                                      <p:by>
                                        <p:hsl h="0" s="12549" l="25098"/>
                                      </p:by>
                                    </p:animClr>
                                    <p:animClr clrSpc="hsl" dir="cw">
                                      <p:cBhvr>
                                        <p:cTn id="62" dur="500" fill="hold"/>
                                        <p:tgtEl>
                                          <p:spTgt spid="201752"/>
                                        </p:tgtEl>
                                        <p:attrNameLst>
                                          <p:attrName>stroke.color</p:attrName>
                                        </p:attrNameLst>
                                      </p:cBhvr>
                                      <p:by>
                                        <p:hsl h="0" s="12549" l="25098"/>
                                      </p:by>
                                    </p:animClr>
                                    <p:set>
                                      <p:cBhvr>
                                        <p:cTn id="63" dur="500" fill="hold"/>
                                        <p:tgtEl>
                                          <p:spTgt spid="201752"/>
                                        </p:tgtEl>
                                        <p:attrNameLst>
                                          <p:attrName>fill.type</p:attrName>
                                        </p:attrNameLst>
                                      </p:cBhvr>
                                      <p:to>
                                        <p:strVal val="solid"/>
                                      </p:to>
                                    </p:set>
                                  </p:childTnLst>
                                </p:cTn>
                              </p:par>
                              <p:par>
                                <p:cTn id="64" presetID="30" presetClass="emph" presetSubtype="0" fill="hold" grpId="0" nodeType="withEffect">
                                  <p:stCondLst>
                                    <p:cond delay="0"/>
                                  </p:stCondLst>
                                  <p:childTnLst>
                                    <p:animClr clrSpc="hsl" dir="cw">
                                      <p:cBhvr override="childStyle">
                                        <p:cTn id="65" dur="500" fill="hold"/>
                                        <p:tgtEl>
                                          <p:spTgt spid="201753"/>
                                        </p:tgtEl>
                                        <p:attrNameLst>
                                          <p:attrName>style.color</p:attrName>
                                        </p:attrNameLst>
                                      </p:cBhvr>
                                      <p:by>
                                        <p:hsl h="0" s="12549" l="25098"/>
                                      </p:by>
                                    </p:animClr>
                                    <p:animClr clrSpc="hsl" dir="cw">
                                      <p:cBhvr>
                                        <p:cTn id="66" dur="500" fill="hold"/>
                                        <p:tgtEl>
                                          <p:spTgt spid="201753"/>
                                        </p:tgtEl>
                                        <p:attrNameLst>
                                          <p:attrName>fillcolor</p:attrName>
                                        </p:attrNameLst>
                                      </p:cBhvr>
                                      <p:by>
                                        <p:hsl h="0" s="12549" l="25098"/>
                                      </p:by>
                                    </p:animClr>
                                    <p:animClr clrSpc="hsl" dir="cw">
                                      <p:cBhvr>
                                        <p:cTn id="67" dur="500" fill="hold"/>
                                        <p:tgtEl>
                                          <p:spTgt spid="201753"/>
                                        </p:tgtEl>
                                        <p:attrNameLst>
                                          <p:attrName>stroke.color</p:attrName>
                                        </p:attrNameLst>
                                      </p:cBhvr>
                                      <p:by>
                                        <p:hsl h="0" s="12549" l="25098"/>
                                      </p:by>
                                    </p:animClr>
                                    <p:set>
                                      <p:cBhvr>
                                        <p:cTn id="68" dur="500" fill="hold"/>
                                        <p:tgtEl>
                                          <p:spTgt spid="201753"/>
                                        </p:tgtEl>
                                        <p:attrNameLst>
                                          <p:attrName>fill.type</p:attrName>
                                        </p:attrNameLst>
                                      </p:cBhvr>
                                      <p:to>
                                        <p:strVal val="solid"/>
                                      </p:to>
                                    </p:set>
                                  </p:childTnLst>
                                </p:cTn>
                              </p:par>
                              <p:par>
                                <p:cTn id="69" presetID="30" presetClass="emph" presetSubtype="0" fill="hold" grpId="0" nodeType="withEffect">
                                  <p:stCondLst>
                                    <p:cond delay="0"/>
                                  </p:stCondLst>
                                  <p:childTnLst>
                                    <p:animClr clrSpc="hsl" dir="cw">
                                      <p:cBhvr override="childStyle">
                                        <p:cTn id="70" dur="500" fill="hold"/>
                                        <p:tgtEl>
                                          <p:spTgt spid="201754"/>
                                        </p:tgtEl>
                                        <p:attrNameLst>
                                          <p:attrName>style.color</p:attrName>
                                        </p:attrNameLst>
                                      </p:cBhvr>
                                      <p:by>
                                        <p:hsl h="0" s="12549" l="25098"/>
                                      </p:by>
                                    </p:animClr>
                                    <p:animClr clrSpc="hsl" dir="cw">
                                      <p:cBhvr>
                                        <p:cTn id="71" dur="500" fill="hold"/>
                                        <p:tgtEl>
                                          <p:spTgt spid="201754"/>
                                        </p:tgtEl>
                                        <p:attrNameLst>
                                          <p:attrName>fillcolor</p:attrName>
                                        </p:attrNameLst>
                                      </p:cBhvr>
                                      <p:by>
                                        <p:hsl h="0" s="12549" l="25098"/>
                                      </p:by>
                                    </p:animClr>
                                    <p:animClr clrSpc="hsl" dir="cw">
                                      <p:cBhvr>
                                        <p:cTn id="72" dur="500" fill="hold"/>
                                        <p:tgtEl>
                                          <p:spTgt spid="201754"/>
                                        </p:tgtEl>
                                        <p:attrNameLst>
                                          <p:attrName>stroke.color</p:attrName>
                                        </p:attrNameLst>
                                      </p:cBhvr>
                                      <p:by>
                                        <p:hsl h="0" s="12549" l="25098"/>
                                      </p:by>
                                    </p:animClr>
                                    <p:set>
                                      <p:cBhvr>
                                        <p:cTn id="73" dur="500" fill="hold"/>
                                        <p:tgtEl>
                                          <p:spTgt spid="201754"/>
                                        </p:tgtEl>
                                        <p:attrNameLst>
                                          <p:attrName>fill.type</p:attrName>
                                        </p:attrNameLst>
                                      </p:cBhvr>
                                      <p:to>
                                        <p:strVal val="solid"/>
                                      </p:to>
                                    </p:set>
                                  </p:childTnLst>
                                </p:cTn>
                              </p:par>
                              <p:par>
                                <p:cTn id="74" presetID="30" presetClass="emph" presetSubtype="0" fill="hold" grpId="0" nodeType="withEffect">
                                  <p:stCondLst>
                                    <p:cond delay="0"/>
                                  </p:stCondLst>
                                  <p:childTnLst>
                                    <p:animClr clrSpc="hsl" dir="cw">
                                      <p:cBhvr override="childStyle">
                                        <p:cTn id="75" dur="500" fill="hold"/>
                                        <p:tgtEl>
                                          <p:spTgt spid="201755"/>
                                        </p:tgtEl>
                                        <p:attrNameLst>
                                          <p:attrName>style.color</p:attrName>
                                        </p:attrNameLst>
                                      </p:cBhvr>
                                      <p:by>
                                        <p:hsl h="0" s="12549" l="25098"/>
                                      </p:by>
                                    </p:animClr>
                                    <p:animClr clrSpc="hsl" dir="cw">
                                      <p:cBhvr>
                                        <p:cTn id="76" dur="500" fill="hold"/>
                                        <p:tgtEl>
                                          <p:spTgt spid="201755"/>
                                        </p:tgtEl>
                                        <p:attrNameLst>
                                          <p:attrName>fillcolor</p:attrName>
                                        </p:attrNameLst>
                                      </p:cBhvr>
                                      <p:by>
                                        <p:hsl h="0" s="12549" l="25098"/>
                                      </p:by>
                                    </p:animClr>
                                    <p:animClr clrSpc="hsl" dir="cw">
                                      <p:cBhvr>
                                        <p:cTn id="77" dur="500" fill="hold"/>
                                        <p:tgtEl>
                                          <p:spTgt spid="201755"/>
                                        </p:tgtEl>
                                        <p:attrNameLst>
                                          <p:attrName>stroke.color</p:attrName>
                                        </p:attrNameLst>
                                      </p:cBhvr>
                                      <p:by>
                                        <p:hsl h="0" s="12549" l="25098"/>
                                      </p:by>
                                    </p:animClr>
                                    <p:set>
                                      <p:cBhvr>
                                        <p:cTn id="78" dur="500" fill="hold"/>
                                        <p:tgtEl>
                                          <p:spTgt spid="201755"/>
                                        </p:tgtEl>
                                        <p:attrNameLst>
                                          <p:attrName>fill.type</p:attrName>
                                        </p:attrNameLst>
                                      </p:cBhvr>
                                      <p:to>
                                        <p:strVal val="solid"/>
                                      </p:to>
                                    </p:set>
                                  </p:childTnLst>
                                </p:cTn>
                              </p:par>
                              <p:par>
                                <p:cTn id="79" presetID="30" presetClass="emph" presetSubtype="0" fill="hold" grpId="0" nodeType="withEffect">
                                  <p:stCondLst>
                                    <p:cond delay="0"/>
                                  </p:stCondLst>
                                  <p:childTnLst>
                                    <p:animClr clrSpc="hsl" dir="cw">
                                      <p:cBhvr override="childStyle">
                                        <p:cTn id="80" dur="500" fill="hold"/>
                                        <p:tgtEl>
                                          <p:spTgt spid="201758"/>
                                        </p:tgtEl>
                                        <p:attrNameLst>
                                          <p:attrName>style.color</p:attrName>
                                        </p:attrNameLst>
                                      </p:cBhvr>
                                      <p:by>
                                        <p:hsl h="0" s="12549" l="25098"/>
                                      </p:by>
                                    </p:animClr>
                                    <p:animClr clrSpc="hsl" dir="cw">
                                      <p:cBhvr>
                                        <p:cTn id="81" dur="500" fill="hold"/>
                                        <p:tgtEl>
                                          <p:spTgt spid="201758"/>
                                        </p:tgtEl>
                                        <p:attrNameLst>
                                          <p:attrName>fillcolor</p:attrName>
                                        </p:attrNameLst>
                                      </p:cBhvr>
                                      <p:by>
                                        <p:hsl h="0" s="12549" l="25098"/>
                                      </p:by>
                                    </p:animClr>
                                    <p:animClr clrSpc="hsl" dir="cw">
                                      <p:cBhvr>
                                        <p:cTn id="82" dur="500" fill="hold"/>
                                        <p:tgtEl>
                                          <p:spTgt spid="201758"/>
                                        </p:tgtEl>
                                        <p:attrNameLst>
                                          <p:attrName>stroke.color</p:attrName>
                                        </p:attrNameLst>
                                      </p:cBhvr>
                                      <p:by>
                                        <p:hsl h="0" s="12549" l="25098"/>
                                      </p:by>
                                    </p:animClr>
                                    <p:set>
                                      <p:cBhvr>
                                        <p:cTn id="83" dur="500" fill="hold"/>
                                        <p:tgtEl>
                                          <p:spTgt spid="201758"/>
                                        </p:tgtEl>
                                        <p:attrNameLst>
                                          <p:attrName>fill.type</p:attrName>
                                        </p:attrNameLst>
                                      </p:cBhvr>
                                      <p:to>
                                        <p:strVal val="solid"/>
                                      </p:to>
                                    </p:set>
                                  </p:childTnLst>
                                </p:cTn>
                              </p:par>
                              <p:par>
                                <p:cTn id="84" presetID="30" presetClass="emph" presetSubtype="0" fill="hold" grpId="0" nodeType="withEffect">
                                  <p:stCondLst>
                                    <p:cond delay="0"/>
                                  </p:stCondLst>
                                  <p:childTnLst>
                                    <p:animClr clrSpc="hsl" dir="cw">
                                      <p:cBhvr override="childStyle">
                                        <p:cTn id="85" dur="500" fill="hold"/>
                                        <p:tgtEl>
                                          <p:spTgt spid="201759"/>
                                        </p:tgtEl>
                                        <p:attrNameLst>
                                          <p:attrName>style.color</p:attrName>
                                        </p:attrNameLst>
                                      </p:cBhvr>
                                      <p:by>
                                        <p:hsl h="0" s="12549" l="25098"/>
                                      </p:by>
                                    </p:animClr>
                                    <p:animClr clrSpc="hsl" dir="cw">
                                      <p:cBhvr>
                                        <p:cTn id="86" dur="500" fill="hold"/>
                                        <p:tgtEl>
                                          <p:spTgt spid="201759"/>
                                        </p:tgtEl>
                                        <p:attrNameLst>
                                          <p:attrName>fillcolor</p:attrName>
                                        </p:attrNameLst>
                                      </p:cBhvr>
                                      <p:by>
                                        <p:hsl h="0" s="12549" l="25098"/>
                                      </p:by>
                                    </p:animClr>
                                    <p:animClr clrSpc="hsl" dir="cw">
                                      <p:cBhvr>
                                        <p:cTn id="87" dur="500" fill="hold"/>
                                        <p:tgtEl>
                                          <p:spTgt spid="201759"/>
                                        </p:tgtEl>
                                        <p:attrNameLst>
                                          <p:attrName>stroke.color</p:attrName>
                                        </p:attrNameLst>
                                      </p:cBhvr>
                                      <p:by>
                                        <p:hsl h="0" s="12549" l="25098"/>
                                      </p:by>
                                    </p:animClr>
                                    <p:set>
                                      <p:cBhvr>
                                        <p:cTn id="88" dur="500" fill="hold"/>
                                        <p:tgtEl>
                                          <p:spTgt spid="201759"/>
                                        </p:tgtEl>
                                        <p:attrNameLst>
                                          <p:attrName>fill.type</p:attrName>
                                        </p:attrNameLst>
                                      </p:cBhvr>
                                      <p:to>
                                        <p:strVal val="solid"/>
                                      </p:to>
                                    </p:set>
                                  </p:childTnLst>
                                </p:cTn>
                              </p:par>
                              <p:par>
                                <p:cTn id="89" presetID="30" presetClass="emph" presetSubtype="0" fill="hold" grpId="0" nodeType="withEffect">
                                  <p:stCondLst>
                                    <p:cond delay="0"/>
                                  </p:stCondLst>
                                  <p:childTnLst>
                                    <p:animClr clrSpc="hsl" dir="cw">
                                      <p:cBhvr override="childStyle">
                                        <p:cTn id="90" dur="500" fill="hold"/>
                                        <p:tgtEl>
                                          <p:spTgt spid="201761"/>
                                        </p:tgtEl>
                                        <p:attrNameLst>
                                          <p:attrName>style.color</p:attrName>
                                        </p:attrNameLst>
                                      </p:cBhvr>
                                      <p:by>
                                        <p:hsl h="0" s="12549" l="25098"/>
                                      </p:by>
                                    </p:animClr>
                                    <p:animClr clrSpc="hsl" dir="cw">
                                      <p:cBhvr>
                                        <p:cTn id="91" dur="500" fill="hold"/>
                                        <p:tgtEl>
                                          <p:spTgt spid="201761"/>
                                        </p:tgtEl>
                                        <p:attrNameLst>
                                          <p:attrName>fillcolor</p:attrName>
                                        </p:attrNameLst>
                                      </p:cBhvr>
                                      <p:by>
                                        <p:hsl h="0" s="12549" l="25098"/>
                                      </p:by>
                                    </p:animClr>
                                    <p:animClr clrSpc="hsl" dir="cw">
                                      <p:cBhvr>
                                        <p:cTn id="92" dur="500" fill="hold"/>
                                        <p:tgtEl>
                                          <p:spTgt spid="201761"/>
                                        </p:tgtEl>
                                        <p:attrNameLst>
                                          <p:attrName>stroke.color</p:attrName>
                                        </p:attrNameLst>
                                      </p:cBhvr>
                                      <p:by>
                                        <p:hsl h="0" s="12549" l="25098"/>
                                      </p:by>
                                    </p:animClr>
                                    <p:set>
                                      <p:cBhvr>
                                        <p:cTn id="93" dur="500" fill="hold"/>
                                        <p:tgtEl>
                                          <p:spTgt spid="201761"/>
                                        </p:tgtEl>
                                        <p:attrNameLst>
                                          <p:attrName>fill.type</p:attrName>
                                        </p:attrNameLst>
                                      </p:cBhvr>
                                      <p:to>
                                        <p:strVal val="solid"/>
                                      </p:to>
                                    </p:set>
                                  </p:childTnLst>
                                </p:cTn>
                              </p:par>
                              <p:par>
                                <p:cTn id="94" presetID="30" presetClass="emph" presetSubtype="0" fill="hold" grpId="0" nodeType="withEffect">
                                  <p:stCondLst>
                                    <p:cond delay="0"/>
                                  </p:stCondLst>
                                  <p:childTnLst>
                                    <p:animClr clrSpc="hsl" dir="cw">
                                      <p:cBhvr override="childStyle">
                                        <p:cTn id="95" dur="500" fill="hold"/>
                                        <p:tgtEl>
                                          <p:spTgt spid="201762"/>
                                        </p:tgtEl>
                                        <p:attrNameLst>
                                          <p:attrName>style.color</p:attrName>
                                        </p:attrNameLst>
                                      </p:cBhvr>
                                      <p:by>
                                        <p:hsl h="0" s="12549" l="25098"/>
                                      </p:by>
                                    </p:animClr>
                                    <p:animClr clrSpc="hsl" dir="cw">
                                      <p:cBhvr>
                                        <p:cTn id="96" dur="500" fill="hold"/>
                                        <p:tgtEl>
                                          <p:spTgt spid="201762"/>
                                        </p:tgtEl>
                                        <p:attrNameLst>
                                          <p:attrName>fillcolor</p:attrName>
                                        </p:attrNameLst>
                                      </p:cBhvr>
                                      <p:by>
                                        <p:hsl h="0" s="12549" l="25098"/>
                                      </p:by>
                                    </p:animClr>
                                    <p:animClr clrSpc="hsl" dir="cw">
                                      <p:cBhvr>
                                        <p:cTn id="97" dur="500" fill="hold"/>
                                        <p:tgtEl>
                                          <p:spTgt spid="201762"/>
                                        </p:tgtEl>
                                        <p:attrNameLst>
                                          <p:attrName>stroke.color</p:attrName>
                                        </p:attrNameLst>
                                      </p:cBhvr>
                                      <p:by>
                                        <p:hsl h="0" s="12549" l="25098"/>
                                      </p:by>
                                    </p:animClr>
                                    <p:set>
                                      <p:cBhvr>
                                        <p:cTn id="98" dur="500" fill="hold"/>
                                        <p:tgtEl>
                                          <p:spTgt spid="201762"/>
                                        </p:tgtEl>
                                        <p:attrNameLst>
                                          <p:attrName>fill.type</p:attrName>
                                        </p:attrNameLst>
                                      </p:cBhvr>
                                      <p:to>
                                        <p:strVal val="solid"/>
                                      </p:to>
                                    </p:set>
                                  </p:childTnLst>
                                </p:cTn>
                              </p:par>
                              <p:par>
                                <p:cTn id="99" presetID="30" presetClass="emph" presetSubtype="0" fill="hold" grpId="0" nodeType="withEffect">
                                  <p:stCondLst>
                                    <p:cond delay="0"/>
                                  </p:stCondLst>
                                  <p:childTnLst>
                                    <p:animClr clrSpc="hsl" dir="cw">
                                      <p:cBhvr override="childStyle">
                                        <p:cTn id="100" dur="500" fill="hold"/>
                                        <p:tgtEl>
                                          <p:spTgt spid="201733"/>
                                        </p:tgtEl>
                                        <p:attrNameLst>
                                          <p:attrName>style.color</p:attrName>
                                        </p:attrNameLst>
                                      </p:cBhvr>
                                      <p:by>
                                        <p:hsl h="0" s="12549" l="25098"/>
                                      </p:by>
                                    </p:animClr>
                                    <p:animClr clrSpc="hsl" dir="cw">
                                      <p:cBhvr>
                                        <p:cTn id="101" dur="500" fill="hold"/>
                                        <p:tgtEl>
                                          <p:spTgt spid="201733"/>
                                        </p:tgtEl>
                                        <p:attrNameLst>
                                          <p:attrName>fillcolor</p:attrName>
                                        </p:attrNameLst>
                                      </p:cBhvr>
                                      <p:by>
                                        <p:hsl h="0" s="12549" l="25098"/>
                                      </p:by>
                                    </p:animClr>
                                    <p:animClr clrSpc="hsl" dir="cw">
                                      <p:cBhvr>
                                        <p:cTn id="102" dur="500" fill="hold"/>
                                        <p:tgtEl>
                                          <p:spTgt spid="201733"/>
                                        </p:tgtEl>
                                        <p:attrNameLst>
                                          <p:attrName>stroke.color</p:attrName>
                                        </p:attrNameLst>
                                      </p:cBhvr>
                                      <p:by>
                                        <p:hsl h="0" s="12549" l="25098"/>
                                      </p:by>
                                    </p:animClr>
                                    <p:set>
                                      <p:cBhvr>
                                        <p:cTn id="103" dur="500" fill="hold"/>
                                        <p:tgtEl>
                                          <p:spTgt spid="201733"/>
                                        </p:tgtEl>
                                        <p:attrNameLst>
                                          <p:attrName>fill.type</p:attrName>
                                        </p:attrNameLst>
                                      </p:cBhvr>
                                      <p:to>
                                        <p:strVal val="solid"/>
                                      </p:to>
                                    </p:set>
                                  </p:childTnLst>
                                </p:cTn>
                              </p:par>
                              <p:par>
                                <p:cTn id="104" presetID="30" presetClass="emph" presetSubtype="0" fill="hold" grpId="1" nodeType="withEffect">
                                  <p:stCondLst>
                                    <p:cond delay="0"/>
                                  </p:stCondLst>
                                  <p:childTnLst>
                                    <p:animClr clrSpc="hsl" dir="cw">
                                      <p:cBhvr override="childStyle">
                                        <p:cTn id="105" dur="500" fill="hold"/>
                                        <p:tgtEl>
                                          <p:spTgt spid="201735"/>
                                        </p:tgtEl>
                                        <p:attrNameLst>
                                          <p:attrName>style.color</p:attrName>
                                        </p:attrNameLst>
                                      </p:cBhvr>
                                      <p:by>
                                        <p:hsl h="0" s="12549" l="25098"/>
                                      </p:by>
                                    </p:animClr>
                                    <p:animClr clrSpc="hsl" dir="cw">
                                      <p:cBhvr>
                                        <p:cTn id="106" dur="500" fill="hold"/>
                                        <p:tgtEl>
                                          <p:spTgt spid="201735"/>
                                        </p:tgtEl>
                                        <p:attrNameLst>
                                          <p:attrName>fillcolor</p:attrName>
                                        </p:attrNameLst>
                                      </p:cBhvr>
                                      <p:by>
                                        <p:hsl h="0" s="12549" l="25098"/>
                                      </p:by>
                                    </p:animClr>
                                    <p:animClr clrSpc="hsl" dir="cw">
                                      <p:cBhvr>
                                        <p:cTn id="107" dur="500" fill="hold"/>
                                        <p:tgtEl>
                                          <p:spTgt spid="201735"/>
                                        </p:tgtEl>
                                        <p:attrNameLst>
                                          <p:attrName>stroke.color</p:attrName>
                                        </p:attrNameLst>
                                      </p:cBhvr>
                                      <p:by>
                                        <p:hsl h="0" s="12549" l="25098"/>
                                      </p:by>
                                    </p:animClr>
                                    <p:set>
                                      <p:cBhvr>
                                        <p:cTn id="108" dur="500" fill="hold"/>
                                        <p:tgtEl>
                                          <p:spTgt spid="201735"/>
                                        </p:tgtEl>
                                        <p:attrNameLst>
                                          <p:attrName>fill.type</p:attrName>
                                        </p:attrNameLst>
                                      </p:cBhvr>
                                      <p:to>
                                        <p:strVal val="solid"/>
                                      </p:to>
                                    </p:set>
                                  </p:childTnLst>
                                </p:cTn>
                              </p:par>
                              <p:par>
                                <p:cTn id="109" presetID="30" presetClass="emph" presetSubtype="0" fill="hold" grpId="0" nodeType="withEffect">
                                  <p:stCondLst>
                                    <p:cond delay="0"/>
                                  </p:stCondLst>
                                  <p:childTnLst>
                                    <p:animClr clrSpc="hsl" dir="cw">
                                      <p:cBhvr override="childStyle">
                                        <p:cTn id="110" dur="500" fill="hold"/>
                                        <p:tgtEl>
                                          <p:spTgt spid="201736"/>
                                        </p:tgtEl>
                                        <p:attrNameLst>
                                          <p:attrName>style.color</p:attrName>
                                        </p:attrNameLst>
                                      </p:cBhvr>
                                      <p:by>
                                        <p:hsl h="0" s="12549" l="25098"/>
                                      </p:by>
                                    </p:animClr>
                                    <p:animClr clrSpc="hsl" dir="cw">
                                      <p:cBhvr>
                                        <p:cTn id="111" dur="500" fill="hold"/>
                                        <p:tgtEl>
                                          <p:spTgt spid="201736"/>
                                        </p:tgtEl>
                                        <p:attrNameLst>
                                          <p:attrName>fillcolor</p:attrName>
                                        </p:attrNameLst>
                                      </p:cBhvr>
                                      <p:by>
                                        <p:hsl h="0" s="12549" l="25098"/>
                                      </p:by>
                                    </p:animClr>
                                    <p:animClr clrSpc="hsl" dir="cw">
                                      <p:cBhvr>
                                        <p:cTn id="112" dur="500" fill="hold"/>
                                        <p:tgtEl>
                                          <p:spTgt spid="201736"/>
                                        </p:tgtEl>
                                        <p:attrNameLst>
                                          <p:attrName>stroke.color</p:attrName>
                                        </p:attrNameLst>
                                      </p:cBhvr>
                                      <p:by>
                                        <p:hsl h="0" s="12549" l="25098"/>
                                      </p:by>
                                    </p:animClr>
                                    <p:set>
                                      <p:cBhvr>
                                        <p:cTn id="113" dur="500" fill="hold"/>
                                        <p:tgtEl>
                                          <p:spTgt spid="201736"/>
                                        </p:tgtEl>
                                        <p:attrNameLst>
                                          <p:attrName>fill.type</p:attrName>
                                        </p:attrNameLst>
                                      </p:cBhvr>
                                      <p:to>
                                        <p:strVal val="solid"/>
                                      </p:to>
                                    </p:set>
                                  </p:childTnLst>
                                </p:cTn>
                              </p:par>
                              <p:par>
                                <p:cTn id="114" presetID="30" presetClass="emph" presetSubtype="0" fill="hold" grpId="0" nodeType="withEffect">
                                  <p:stCondLst>
                                    <p:cond delay="0"/>
                                  </p:stCondLst>
                                  <p:childTnLst>
                                    <p:animClr clrSpc="hsl" dir="cw">
                                      <p:cBhvr override="childStyle">
                                        <p:cTn id="115" dur="500" fill="hold"/>
                                        <p:tgtEl>
                                          <p:spTgt spid="201741"/>
                                        </p:tgtEl>
                                        <p:attrNameLst>
                                          <p:attrName>style.color</p:attrName>
                                        </p:attrNameLst>
                                      </p:cBhvr>
                                      <p:by>
                                        <p:hsl h="0" s="12549" l="25098"/>
                                      </p:by>
                                    </p:animClr>
                                    <p:animClr clrSpc="hsl" dir="cw">
                                      <p:cBhvr>
                                        <p:cTn id="116" dur="500" fill="hold"/>
                                        <p:tgtEl>
                                          <p:spTgt spid="201741"/>
                                        </p:tgtEl>
                                        <p:attrNameLst>
                                          <p:attrName>fillcolor</p:attrName>
                                        </p:attrNameLst>
                                      </p:cBhvr>
                                      <p:by>
                                        <p:hsl h="0" s="12549" l="25098"/>
                                      </p:by>
                                    </p:animClr>
                                    <p:animClr clrSpc="hsl" dir="cw">
                                      <p:cBhvr>
                                        <p:cTn id="117" dur="500" fill="hold"/>
                                        <p:tgtEl>
                                          <p:spTgt spid="201741"/>
                                        </p:tgtEl>
                                        <p:attrNameLst>
                                          <p:attrName>stroke.color</p:attrName>
                                        </p:attrNameLst>
                                      </p:cBhvr>
                                      <p:by>
                                        <p:hsl h="0" s="12549" l="25098"/>
                                      </p:by>
                                    </p:animClr>
                                    <p:set>
                                      <p:cBhvr>
                                        <p:cTn id="118" dur="500" fill="hold"/>
                                        <p:tgtEl>
                                          <p:spTgt spid="201741"/>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201742"/>
                                        </p:tgtEl>
                                        <p:attrNameLst>
                                          <p:attrName>style.color</p:attrName>
                                        </p:attrNameLst>
                                      </p:cBhvr>
                                      <p:by>
                                        <p:hsl h="0" s="12549" l="25098"/>
                                      </p:by>
                                    </p:animClr>
                                    <p:animClr clrSpc="hsl" dir="cw">
                                      <p:cBhvr>
                                        <p:cTn id="121" dur="500" fill="hold"/>
                                        <p:tgtEl>
                                          <p:spTgt spid="201742"/>
                                        </p:tgtEl>
                                        <p:attrNameLst>
                                          <p:attrName>fillcolor</p:attrName>
                                        </p:attrNameLst>
                                      </p:cBhvr>
                                      <p:by>
                                        <p:hsl h="0" s="12549" l="25098"/>
                                      </p:by>
                                    </p:animClr>
                                    <p:animClr clrSpc="hsl" dir="cw">
                                      <p:cBhvr>
                                        <p:cTn id="122" dur="500" fill="hold"/>
                                        <p:tgtEl>
                                          <p:spTgt spid="201742"/>
                                        </p:tgtEl>
                                        <p:attrNameLst>
                                          <p:attrName>stroke.color</p:attrName>
                                        </p:attrNameLst>
                                      </p:cBhvr>
                                      <p:by>
                                        <p:hsl h="0" s="12549" l="25098"/>
                                      </p:by>
                                    </p:animClr>
                                    <p:set>
                                      <p:cBhvr>
                                        <p:cTn id="123" dur="500" fill="hold"/>
                                        <p:tgtEl>
                                          <p:spTgt spid="201742"/>
                                        </p:tgtEl>
                                        <p:attrNameLst>
                                          <p:attrName>fill.type</p:attrName>
                                        </p:attrNameLst>
                                      </p:cBhvr>
                                      <p:to>
                                        <p:strVal val="solid"/>
                                      </p:to>
                                    </p:set>
                                  </p:childTnLst>
                                </p:cTn>
                              </p:par>
                              <p:par>
                                <p:cTn id="124" presetID="30" presetClass="emph" presetSubtype="0" fill="hold" grpId="1" nodeType="withEffect">
                                  <p:stCondLst>
                                    <p:cond delay="0"/>
                                  </p:stCondLst>
                                  <p:childTnLst>
                                    <p:animClr clrSpc="hsl" dir="cw">
                                      <p:cBhvr override="childStyle">
                                        <p:cTn id="125" dur="500" fill="hold"/>
                                        <p:tgtEl>
                                          <p:spTgt spid="201744"/>
                                        </p:tgtEl>
                                        <p:attrNameLst>
                                          <p:attrName>style.color</p:attrName>
                                        </p:attrNameLst>
                                      </p:cBhvr>
                                      <p:by>
                                        <p:hsl h="0" s="12549" l="25098"/>
                                      </p:by>
                                    </p:animClr>
                                    <p:animClr clrSpc="hsl" dir="cw">
                                      <p:cBhvr>
                                        <p:cTn id="126" dur="500" fill="hold"/>
                                        <p:tgtEl>
                                          <p:spTgt spid="201744"/>
                                        </p:tgtEl>
                                        <p:attrNameLst>
                                          <p:attrName>fillcolor</p:attrName>
                                        </p:attrNameLst>
                                      </p:cBhvr>
                                      <p:by>
                                        <p:hsl h="0" s="12549" l="25098"/>
                                      </p:by>
                                    </p:animClr>
                                    <p:animClr clrSpc="hsl" dir="cw">
                                      <p:cBhvr>
                                        <p:cTn id="127" dur="500" fill="hold"/>
                                        <p:tgtEl>
                                          <p:spTgt spid="201744"/>
                                        </p:tgtEl>
                                        <p:attrNameLst>
                                          <p:attrName>stroke.color</p:attrName>
                                        </p:attrNameLst>
                                      </p:cBhvr>
                                      <p:by>
                                        <p:hsl h="0" s="12549" l="25098"/>
                                      </p:by>
                                    </p:animClr>
                                    <p:set>
                                      <p:cBhvr>
                                        <p:cTn id="128" dur="500" fill="hold"/>
                                        <p:tgtEl>
                                          <p:spTgt spid="201744"/>
                                        </p:tgtEl>
                                        <p:attrNameLst>
                                          <p:attrName>fill.type</p:attrName>
                                        </p:attrNameLst>
                                      </p:cBhvr>
                                      <p:to>
                                        <p:strVal val="solid"/>
                                      </p:to>
                                    </p:set>
                                  </p:childTnLst>
                                </p:cTn>
                              </p:par>
                              <p:par>
                                <p:cTn id="129" presetID="30" presetClass="emph" presetSubtype="0" fill="hold" grpId="0" nodeType="withEffect">
                                  <p:stCondLst>
                                    <p:cond delay="0"/>
                                  </p:stCondLst>
                                  <p:childTnLst>
                                    <p:animClr clrSpc="hsl" dir="cw">
                                      <p:cBhvr override="childStyle">
                                        <p:cTn id="130" dur="500" fill="hold"/>
                                        <p:tgtEl>
                                          <p:spTgt spid="201750"/>
                                        </p:tgtEl>
                                        <p:attrNameLst>
                                          <p:attrName>style.color</p:attrName>
                                        </p:attrNameLst>
                                      </p:cBhvr>
                                      <p:by>
                                        <p:hsl h="0" s="12549" l="25098"/>
                                      </p:by>
                                    </p:animClr>
                                    <p:animClr clrSpc="hsl" dir="cw">
                                      <p:cBhvr>
                                        <p:cTn id="131" dur="500" fill="hold"/>
                                        <p:tgtEl>
                                          <p:spTgt spid="201750"/>
                                        </p:tgtEl>
                                        <p:attrNameLst>
                                          <p:attrName>fillcolor</p:attrName>
                                        </p:attrNameLst>
                                      </p:cBhvr>
                                      <p:by>
                                        <p:hsl h="0" s="12549" l="25098"/>
                                      </p:by>
                                    </p:animClr>
                                    <p:animClr clrSpc="hsl" dir="cw">
                                      <p:cBhvr>
                                        <p:cTn id="132" dur="500" fill="hold"/>
                                        <p:tgtEl>
                                          <p:spTgt spid="201750"/>
                                        </p:tgtEl>
                                        <p:attrNameLst>
                                          <p:attrName>stroke.color</p:attrName>
                                        </p:attrNameLst>
                                      </p:cBhvr>
                                      <p:by>
                                        <p:hsl h="0" s="12549" l="25098"/>
                                      </p:by>
                                    </p:animClr>
                                    <p:set>
                                      <p:cBhvr>
                                        <p:cTn id="133" dur="500" fill="hold"/>
                                        <p:tgtEl>
                                          <p:spTgt spid="201750"/>
                                        </p:tgtEl>
                                        <p:attrNameLst>
                                          <p:attrName>fill.type</p:attrName>
                                        </p:attrNameLst>
                                      </p:cBhvr>
                                      <p:to>
                                        <p:strVal val="solid"/>
                                      </p:to>
                                    </p:set>
                                  </p:childTnLst>
                                </p:cTn>
                              </p:par>
                              <p:par>
                                <p:cTn id="134" presetID="30" presetClass="emph" presetSubtype="0" fill="hold" grpId="0" nodeType="withEffect">
                                  <p:stCondLst>
                                    <p:cond delay="0"/>
                                  </p:stCondLst>
                                  <p:childTnLst>
                                    <p:animClr clrSpc="hsl" dir="cw">
                                      <p:cBhvr override="childStyle">
                                        <p:cTn id="135" dur="500" fill="hold"/>
                                        <p:tgtEl>
                                          <p:spTgt spid="201751"/>
                                        </p:tgtEl>
                                        <p:attrNameLst>
                                          <p:attrName>style.color</p:attrName>
                                        </p:attrNameLst>
                                      </p:cBhvr>
                                      <p:by>
                                        <p:hsl h="0" s="12549" l="25098"/>
                                      </p:by>
                                    </p:animClr>
                                    <p:animClr clrSpc="hsl" dir="cw">
                                      <p:cBhvr>
                                        <p:cTn id="136" dur="500" fill="hold"/>
                                        <p:tgtEl>
                                          <p:spTgt spid="201751"/>
                                        </p:tgtEl>
                                        <p:attrNameLst>
                                          <p:attrName>fillcolor</p:attrName>
                                        </p:attrNameLst>
                                      </p:cBhvr>
                                      <p:by>
                                        <p:hsl h="0" s="12549" l="25098"/>
                                      </p:by>
                                    </p:animClr>
                                    <p:animClr clrSpc="hsl" dir="cw">
                                      <p:cBhvr>
                                        <p:cTn id="137" dur="500" fill="hold"/>
                                        <p:tgtEl>
                                          <p:spTgt spid="201751"/>
                                        </p:tgtEl>
                                        <p:attrNameLst>
                                          <p:attrName>stroke.color</p:attrName>
                                        </p:attrNameLst>
                                      </p:cBhvr>
                                      <p:by>
                                        <p:hsl h="0" s="12549" l="25098"/>
                                      </p:by>
                                    </p:animClr>
                                    <p:set>
                                      <p:cBhvr>
                                        <p:cTn id="138" dur="500" fill="hold"/>
                                        <p:tgtEl>
                                          <p:spTgt spid="201751"/>
                                        </p:tgtEl>
                                        <p:attrNameLst>
                                          <p:attrName>fill.type</p:attrName>
                                        </p:attrNameLst>
                                      </p:cBhvr>
                                      <p:to>
                                        <p:strVal val="solid"/>
                                      </p:to>
                                    </p:set>
                                  </p:childTnLst>
                                </p:cTn>
                              </p:par>
                              <p:par>
                                <p:cTn id="139" presetID="30" presetClass="emph" presetSubtype="0" fill="hold" grpId="0" nodeType="withEffect">
                                  <p:stCondLst>
                                    <p:cond delay="0"/>
                                  </p:stCondLst>
                                  <p:childTnLst>
                                    <p:animClr clrSpc="hsl" dir="cw">
                                      <p:cBhvr override="childStyle">
                                        <p:cTn id="140" dur="500" fill="hold"/>
                                        <p:tgtEl>
                                          <p:spTgt spid="201760"/>
                                        </p:tgtEl>
                                        <p:attrNameLst>
                                          <p:attrName>style.color</p:attrName>
                                        </p:attrNameLst>
                                      </p:cBhvr>
                                      <p:by>
                                        <p:hsl h="0" s="12549" l="25098"/>
                                      </p:by>
                                    </p:animClr>
                                    <p:animClr clrSpc="hsl" dir="cw">
                                      <p:cBhvr>
                                        <p:cTn id="141" dur="500" fill="hold"/>
                                        <p:tgtEl>
                                          <p:spTgt spid="201760"/>
                                        </p:tgtEl>
                                        <p:attrNameLst>
                                          <p:attrName>fillcolor</p:attrName>
                                        </p:attrNameLst>
                                      </p:cBhvr>
                                      <p:by>
                                        <p:hsl h="0" s="12549" l="25098"/>
                                      </p:by>
                                    </p:animClr>
                                    <p:animClr clrSpc="hsl" dir="cw">
                                      <p:cBhvr>
                                        <p:cTn id="142" dur="500" fill="hold"/>
                                        <p:tgtEl>
                                          <p:spTgt spid="201760"/>
                                        </p:tgtEl>
                                        <p:attrNameLst>
                                          <p:attrName>stroke.color</p:attrName>
                                        </p:attrNameLst>
                                      </p:cBhvr>
                                      <p:by>
                                        <p:hsl h="0" s="12549" l="25098"/>
                                      </p:by>
                                    </p:animClr>
                                    <p:set>
                                      <p:cBhvr>
                                        <p:cTn id="143" dur="500" fill="hold"/>
                                        <p:tgtEl>
                                          <p:spTgt spid="201760"/>
                                        </p:tgtEl>
                                        <p:attrNameLst>
                                          <p:attrName>fill.type</p:attrName>
                                        </p:attrNameLst>
                                      </p:cBhvr>
                                      <p:to>
                                        <p:strVal val="solid"/>
                                      </p:to>
                                    </p:set>
                                  </p:childTnLst>
                                </p:cTn>
                              </p:par>
                            </p:childTnLst>
                          </p:cTn>
                        </p:par>
                        <p:par>
                          <p:cTn id="144" fill="hold" nodeType="afterGroup">
                            <p:stCondLst>
                              <p:cond delay="2000"/>
                            </p:stCondLst>
                            <p:childTnLst>
                              <p:par>
                                <p:cTn id="145" presetID="1" presetClass="entr" presetSubtype="0" fill="hold" grpId="0" nodeType="afterEffect">
                                  <p:stCondLst>
                                    <p:cond delay="0"/>
                                  </p:stCondLst>
                                  <p:childTnLst>
                                    <p:set>
                                      <p:cBhvr>
                                        <p:cTn id="146" dur="1" fill="hold">
                                          <p:stCondLst>
                                            <p:cond delay="0"/>
                                          </p:stCondLst>
                                        </p:cTn>
                                        <p:tgtEl>
                                          <p:spTgt spid="201764"/>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2000"/>
                                        <p:tgtEl>
                                          <p:spTgt spid="201730"/>
                                        </p:tgtEl>
                                      </p:cBhvr>
                                    </p:animEffect>
                                    <p:set>
                                      <p:cBhvr>
                                        <p:cTn id="151" dur="1" fill="hold">
                                          <p:stCondLst>
                                            <p:cond delay="1999"/>
                                          </p:stCondLst>
                                        </p:cTn>
                                        <p:tgtEl>
                                          <p:spTgt spid="201730"/>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201732"/>
                                        </p:tgtEl>
                                      </p:cBhvr>
                                    </p:animEffect>
                                    <p:set>
                                      <p:cBhvr>
                                        <p:cTn id="154" dur="1" fill="hold">
                                          <p:stCondLst>
                                            <p:cond delay="1999"/>
                                          </p:stCondLst>
                                        </p:cTn>
                                        <p:tgtEl>
                                          <p:spTgt spid="201732"/>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2000"/>
                                        <p:tgtEl>
                                          <p:spTgt spid="201733"/>
                                        </p:tgtEl>
                                      </p:cBhvr>
                                    </p:animEffect>
                                    <p:set>
                                      <p:cBhvr>
                                        <p:cTn id="157" dur="1" fill="hold">
                                          <p:stCondLst>
                                            <p:cond delay="1999"/>
                                          </p:stCondLst>
                                        </p:cTn>
                                        <p:tgtEl>
                                          <p:spTgt spid="20173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201734"/>
                                        </p:tgtEl>
                                      </p:cBhvr>
                                    </p:animEffect>
                                    <p:set>
                                      <p:cBhvr>
                                        <p:cTn id="160" dur="1" fill="hold">
                                          <p:stCondLst>
                                            <p:cond delay="1999"/>
                                          </p:stCondLst>
                                        </p:cTn>
                                        <p:tgtEl>
                                          <p:spTgt spid="201734"/>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2000"/>
                                        <p:tgtEl>
                                          <p:spTgt spid="201735"/>
                                        </p:tgtEl>
                                      </p:cBhvr>
                                    </p:animEffect>
                                    <p:set>
                                      <p:cBhvr>
                                        <p:cTn id="163" dur="1" fill="hold">
                                          <p:stCondLst>
                                            <p:cond delay="1999"/>
                                          </p:stCondLst>
                                        </p:cTn>
                                        <p:tgtEl>
                                          <p:spTgt spid="201735"/>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201736"/>
                                        </p:tgtEl>
                                      </p:cBhvr>
                                    </p:animEffect>
                                    <p:set>
                                      <p:cBhvr>
                                        <p:cTn id="166" dur="1" fill="hold">
                                          <p:stCondLst>
                                            <p:cond delay="1999"/>
                                          </p:stCondLst>
                                        </p:cTn>
                                        <p:tgtEl>
                                          <p:spTgt spid="201736"/>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1737"/>
                                        </p:tgtEl>
                                      </p:cBhvr>
                                    </p:animEffect>
                                    <p:set>
                                      <p:cBhvr>
                                        <p:cTn id="169" dur="1" fill="hold">
                                          <p:stCondLst>
                                            <p:cond delay="1999"/>
                                          </p:stCondLst>
                                        </p:cTn>
                                        <p:tgtEl>
                                          <p:spTgt spid="20173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2000"/>
                                        <p:tgtEl>
                                          <p:spTgt spid="201738"/>
                                        </p:tgtEl>
                                      </p:cBhvr>
                                    </p:animEffect>
                                    <p:set>
                                      <p:cBhvr>
                                        <p:cTn id="172" dur="1" fill="hold">
                                          <p:stCondLst>
                                            <p:cond delay="1999"/>
                                          </p:stCondLst>
                                        </p:cTn>
                                        <p:tgtEl>
                                          <p:spTgt spid="201738"/>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000"/>
                                        <p:tgtEl>
                                          <p:spTgt spid="201739"/>
                                        </p:tgtEl>
                                      </p:cBhvr>
                                    </p:animEffect>
                                    <p:set>
                                      <p:cBhvr>
                                        <p:cTn id="175" dur="1" fill="hold">
                                          <p:stCondLst>
                                            <p:cond delay="1999"/>
                                          </p:stCondLst>
                                        </p:cTn>
                                        <p:tgtEl>
                                          <p:spTgt spid="201739"/>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000"/>
                                        <p:tgtEl>
                                          <p:spTgt spid="201741"/>
                                        </p:tgtEl>
                                      </p:cBhvr>
                                    </p:animEffect>
                                    <p:set>
                                      <p:cBhvr>
                                        <p:cTn id="178" dur="1" fill="hold">
                                          <p:stCondLst>
                                            <p:cond delay="1999"/>
                                          </p:stCondLst>
                                        </p:cTn>
                                        <p:tgtEl>
                                          <p:spTgt spid="201741"/>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2000"/>
                                        <p:tgtEl>
                                          <p:spTgt spid="201742"/>
                                        </p:tgtEl>
                                      </p:cBhvr>
                                    </p:animEffect>
                                    <p:set>
                                      <p:cBhvr>
                                        <p:cTn id="181" dur="1" fill="hold">
                                          <p:stCondLst>
                                            <p:cond delay="1999"/>
                                          </p:stCondLst>
                                        </p:cTn>
                                        <p:tgtEl>
                                          <p:spTgt spid="201742"/>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2000"/>
                                        <p:tgtEl>
                                          <p:spTgt spid="201743"/>
                                        </p:tgtEl>
                                      </p:cBhvr>
                                    </p:animEffect>
                                    <p:set>
                                      <p:cBhvr>
                                        <p:cTn id="184" dur="1" fill="hold">
                                          <p:stCondLst>
                                            <p:cond delay="1999"/>
                                          </p:stCondLst>
                                        </p:cTn>
                                        <p:tgtEl>
                                          <p:spTgt spid="20174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2000"/>
                                        <p:tgtEl>
                                          <p:spTgt spid="201744"/>
                                        </p:tgtEl>
                                      </p:cBhvr>
                                    </p:animEffect>
                                    <p:set>
                                      <p:cBhvr>
                                        <p:cTn id="187" dur="1" fill="hold">
                                          <p:stCondLst>
                                            <p:cond delay="1999"/>
                                          </p:stCondLst>
                                        </p:cTn>
                                        <p:tgtEl>
                                          <p:spTgt spid="2017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2000"/>
                                        <p:tgtEl>
                                          <p:spTgt spid="201747"/>
                                        </p:tgtEl>
                                      </p:cBhvr>
                                    </p:animEffect>
                                    <p:set>
                                      <p:cBhvr>
                                        <p:cTn id="190" dur="1" fill="hold">
                                          <p:stCondLst>
                                            <p:cond delay="1999"/>
                                          </p:stCondLst>
                                        </p:cTn>
                                        <p:tgtEl>
                                          <p:spTgt spid="201747"/>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2000"/>
                                        <p:tgtEl>
                                          <p:spTgt spid="201748"/>
                                        </p:tgtEl>
                                      </p:cBhvr>
                                    </p:animEffect>
                                    <p:set>
                                      <p:cBhvr>
                                        <p:cTn id="193" dur="1" fill="hold">
                                          <p:stCondLst>
                                            <p:cond delay="1999"/>
                                          </p:stCondLst>
                                        </p:cTn>
                                        <p:tgtEl>
                                          <p:spTgt spid="201748"/>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2000"/>
                                        <p:tgtEl>
                                          <p:spTgt spid="201750"/>
                                        </p:tgtEl>
                                      </p:cBhvr>
                                    </p:animEffect>
                                    <p:set>
                                      <p:cBhvr>
                                        <p:cTn id="196" dur="1" fill="hold">
                                          <p:stCondLst>
                                            <p:cond delay="1999"/>
                                          </p:stCondLst>
                                        </p:cTn>
                                        <p:tgtEl>
                                          <p:spTgt spid="201750"/>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2000"/>
                                        <p:tgtEl>
                                          <p:spTgt spid="201751"/>
                                        </p:tgtEl>
                                      </p:cBhvr>
                                    </p:animEffect>
                                    <p:set>
                                      <p:cBhvr>
                                        <p:cTn id="199" dur="1" fill="hold">
                                          <p:stCondLst>
                                            <p:cond delay="1999"/>
                                          </p:stCondLst>
                                        </p:cTn>
                                        <p:tgtEl>
                                          <p:spTgt spid="201751"/>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2000"/>
                                        <p:tgtEl>
                                          <p:spTgt spid="201752"/>
                                        </p:tgtEl>
                                      </p:cBhvr>
                                    </p:animEffect>
                                    <p:set>
                                      <p:cBhvr>
                                        <p:cTn id="202" dur="1" fill="hold">
                                          <p:stCondLst>
                                            <p:cond delay="1999"/>
                                          </p:stCondLst>
                                        </p:cTn>
                                        <p:tgtEl>
                                          <p:spTgt spid="201752"/>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2000"/>
                                        <p:tgtEl>
                                          <p:spTgt spid="201753"/>
                                        </p:tgtEl>
                                      </p:cBhvr>
                                    </p:animEffect>
                                    <p:set>
                                      <p:cBhvr>
                                        <p:cTn id="205" dur="1" fill="hold">
                                          <p:stCondLst>
                                            <p:cond delay="1999"/>
                                          </p:stCondLst>
                                        </p:cTn>
                                        <p:tgtEl>
                                          <p:spTgt spid="201753"/>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2000"/>
                                        <p:tgtEl>
                                          <p:spTgt spid="201754"/>
                                        </p:tgtEl>
                                      </p:cBhvr>
                                    </p:animEffect>
                                    <p:set>
                                      <p:cBhvr>
                                        <p:cTn id="208" dur="1" fill="hold">
                                          <p:stCondLst>
                                            <p:cond delay="1999"/>
                                          </p:stCondLst>
                                        </p:cTn>
                                        <p:tgtEl>
                                          <p:spTgt spid="201754"/>
                                        </p:tgtEl>
                                        <p:attrNameLst>
                                          <p:attrName>style.visibility</p:attrName>
                                        </p:attrNameLst>
                                      </p:cBhvr>
                                      <p:to>
                                        <p:strVal val="hidden"/>
                                      </p:to>
                                    </p:set>
                                  </p:childTnLst>
                                </p:cTn>
                              </p:par>
                              <p:par>
                                <p:cTn id="209" presetID="10" presetClass="exit" presetSubtype="0" fill="hold" grpId="1" nodeType="withEffect">
                                  <p:stCondLst>
                                    <p:cond delay="0"/>
                                  </p:stCondLst>
                                  <p:childTnLst>
                                    <p:animEffect transition="out" filter="fade">
                                      <p:cBhvr>
                                        <p:cTn id="210" dur="2000"/>
                                        <p:tgtEl>
                                          <p:spTgt spid="201755"/>
                                        </p:tgtEl>
                                      </p:cBhvr>
                                    </p:animEffect>
                                    <p:set>
                                      <p:cBhvr>
                                        <p:cTn id="211" dur="1" fill="hold">
                                          <p:stCondLst>
                                            <p:cond delay="1999"/>
                                          </p:stCondLst>
                                        </p:cTn>
                                        <p:tgtEl>
                                          <p:spTgt spid="201755"/>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2000"/>
                                        <p:tgtEl>
                                          <p:spTgt spid="201758"/>
                                        </p:tgtEl>
                                      </p:cBhvr>
                                    </p:animEffect>
                                    <p:set>
                                      <p:cBhvr>
                                        <p:cTn id="214" dur="1" fill="hold">
                                          <p:stCondLst>
                                            <p:cond delay="1999"/>
                                          </p:stCondLst>
                                        </p:cTn>
                                        <p:tgtEl>
                                          <p:spTgt spid="201758"/>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2000"/>
                                        <p:tgtEl>
                                          <p:spTgt spid="201759"/>
                                        </p:tgtEl>
                                      </p:cBhvr>
                                    </p:animEffect>
                                    <p:set>
                                      <p:cBhvr>
                                        <p:cTn id="217" dur="1" fill="hold">
                                          <p:stCondLst>
                                            <p:cond delay="1999"/>
                                          </p:stCondLst>
                                        </p:cTn>
                                        <p:tgtEl>
                                          <p:spTgt spid="201759"/>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000"/>
                                        <p:tgtEl>
                                          <p:spTgt spid="201760"/>
                                        </p:tgtEl>
                                      </p:cBhvr>
                                    </p:animEffect>
                                    <p:set>
                                      <p:cBhvr>
                                        <p:cTn id="220" dur="1" fill="hold">
                                          <p:stCondLst>
                                            <p:cond delay="1999"/>
                                          </p:stCondLst>
                                        </p:cTn>
                                        <p:tgtEl>
                                          <p:spTgt spid="201760"/>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000"/>
                                        <p:tgtEl>
                                          <p:spTgt spid="201761"/>
                                        </p:tgtEl>
                                      </p:cBhvr>
                                    </p:animEffect>
                                    <p:set>
                                      <p:cBhvr>
                                        <p:cTn id="223" dur="1" fill="hold">
                                          <p:stCondLst>
                                            <p:cond delay="1999"/>
                                          </p:stCondLst>
                                        </p:cTn>
                                        <p:tgtEl>
                                          <p:spTgt spid="201761"/>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2000"/>
                                        <p:tgtEl>
                                          <p:spTgt spid="201762"/>
                                        </p:tgtEl>
                                      </p:cBhvr>
                                    </p:animEffect>
                                    <p:set>
                                      <p:cBhvr>
                                        <p:cTn id="226" dur="1" fill="hold">
                                          <p:stCondLst>
                                            <p:cond delay="1999"/>
                                          </p:stCondLst>
                                        </p:cTn>
                                        <p:tgtEl>
                                          <p:spTgt spid="201762"/>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2000"/>
                                        <p:tgtEl>
                                          <p:spTgt spid="201757"/>
                                        </p:tgtEl>
                                      </p:cBhvr>
                                    </p:animEffect>
                                    <p:set>
                                      <p:cBhvr>
                                        <p:cTn id="229" dur="1" fill="hold">
                                          <p:stCondLst>
                                            <p:cond delay="1999"/>
                                          </p:stCondLst>
                                        </p:cTn>
                                        <p:tgtEl>
                                          <p:spTgt spid="201757"/>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2000"/>
                                        <p:tgtEl>
                                          <p:spTgt spid="201764"/>
                                        </p:tgtEl>
                                      </p:cBhvr>
                                    </p:animEffect>
                                    <p:set>
                                      <p:cBhvr>
                                        <p:cTn id="232" dur="1" fill="hold">
                                          <p:stCondLst>
                                            <p:cond delay="1999"/>
                                          </p:stCondLst>
                                        </p:cTn>
                                        <p:tgtEl>
                                          <p:spTgt spid="201764"/>
                                        </p:tgtEl>
                                        <p:attrNameLst>
                                          <p:attrName>style.visibility</p:attrName>
                                        </p:attrNameLst>
                                      </p:cBhvr>
                                      <p:to>
                                        <p:strVal val="hidden"/>
                                      </p:to>
                                    </p:set>
                                  </p:childTnLst>
                                </p:cTn>
                              </p:par>
                              <p:par>
                                <p:cTn id="233" presetID="9" presetClass="entr" presetSubtype="0" fill="hold" grpId="0" nodeType="withEffect">
                                  <p:stCondLst>
                                    <p:cond delay="0"/>
                                  </p:stCondLst>
                                  <p:childTnLst>
                                    <p:set>
                                      <p:cBhvr>
                                        <p:cTn id="234" dur="1" fill="hold">
                                          <p:stCondLst>
                                            <p:cond delay="0"/>
                                          </p:stCondLst>
                                        </p:cTn>
                                        <p:tgtEl>
                                          <p:spTgt spid="201765"/>
                                        </p:tgtEl>
                                        <p:attrNameLst>
                                          <p:attrName>style.visibility</p:attrName>
                                        </p:attrNameLst>
                                      </p:cBhvr>
                                      <p:to>
                                        <p:strVal val="visible"/>
                                      </p:to>
                                    </p:set>
                                    <p:animEffect transition="in" filter="dissolve">
                                      <p:cBhvr>
                                        <p:cTn id="235" dur="2000"/>
                                        <p:tgtEl>
                                          <p:spTgt spid="201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P spid="201732" grpId="0" animBg="1"/>
      <p:bldP spid="201733" grpId="0" animBg="1"/>
      <p:bldP spid="201733" grpId="1" animBg="1"/>
      <p:bldP spid="201734" grpId="0" animBg="1"/>
      <p:bldP spid="201734" grpId="1" animBg="1"/>
      <p:bldP spid="201735" grpId="0" animBg="1"/>
      <p:bldP spid="201735" grpId="1" animBg="1"/>
      <p:bldP spid="201735" grpId="2" animBg="1"/>
      <p:bldP spid="201736" grpId="0" animBg="1"/>
      <p:bldP spid="201736" grpId="1" animBg="1"/>
      <p:bldP spid="201737" grpId="0" animBg="1"/>
      <p:bldP spid="201737" grpId="1" animBg="1"/>
      <p:bldP spid="201738" grpId="0" animBg="1"/>
      <p:bldP spid="201738" grpId="1" animBg="1"/>
      <p:bldP spid="201739" grpId="0" animBg="1"/>
      <p:bldP spid="201739" grpId="1" animBg="1"/>
      <p:bldP spid="201741" grpId="0" animBg="1"/>
      <p:bldP spid="201741" grpId="1" animBg="1"/>
      <p:bldP spid="201742" grpId="0" animBg="1"/>
      <p:bldP spid="201742" grpId="1" animBg="1"/>
      <p:bldP spid="201742" grpId="2" animBg="1"/>
      <p:bldP spid="201743" grpId="0" animBg="1"/>
      <p:bldP spid="201743" grpId="1" animBg="1"/>
      <p:bldP spid="201744" grpId="0" animBg="1"/>
      <p:bldP spid="201744" grpId="1" animBg="1"/>
      <p:bldP spid="201744" grpId="2" animBg="1"/>
      <p:bldP spid="201747" grpId="0" animBg="1"/>
      <p:bldP spid="201747" grpId="1" animBg="1"/>
      <p:bldP spid="201748" grpId="0" animBg="1"/>
      <p:bldP spid="201748" grpId="1" animBg="1"/>
      <p:bldP spid="201750" grpId="0" animBg="1"/>
      <p:bldP spid="201750" grpId="1" animBg="1"/>
      <p:bldP spid="201751" grpId="0" animBg="1"/>
      <p:bldP spid="201751" grpId="1" animBg="1"/>
      <p:bldP spid="201752" grpId="0" animBg="1"/>
      <p:bldP spid="201752" grpId="1" animBg="1"/>
      <p:bldP spid="201753" grpId="0" animBg="1"/>
      <p:bldP spid="201753" grpId="1" animBg="1"/>
      <p:bldP spid="201754" grpId="0" animBg="1"/>
      <p:bldP spid="201754" grpId="1" animBg="1"/>
      <p:bldP spid="201755" grpId="0" animBg="1"/>
      <p:bldP spid="201755" grpId="1" animBg="1"/>
      <p:bldP spid="201758" grpId="0" animBg="1"/>
      <p:bldP spid="201758" grpId="1" animBg="1"/>
      <p:bldP spid="201759" grpId="0" animBg="1"/>
      <p:bldP spid="201759" grpId="1" animBg="1"/>
      <p:bldP spid="201760" grpId="0" animBg="1"/>
      <p:bldP spid="201760" grpId="1" animBg="1"/>
      <p:bldP spid="201761" grpId="0" animBg="1"/>
      <p:bldP spid="201761" grpId="1" animBg="1"/>
      <p:bldP spid="201762" grpId="0" animBg="1"/>
      <p:bldP spid="201762" grpId="1" animBg="1"/>
      <p:bldP spid="201757" grpId="0" animBg="1"/>
      <p:bldP spid="201757" grpId="1" animBg="1"/>
      <p:bldP spid="201757" grpId="2" animBg="1"/>
      <p:bldP spid="201764" grpId="0" animBg="1"/>
      <p:bldP spid="201764" grpId="1" animBg="1"/>
      <p:bldP spid="20176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E792A93-7507-0928-84FA-D7D34383D4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6364" r="10028" b="13903"/>
          <a:stretch/>
        </p:blipFill>
        <p:spPr bwMode="auto">
          <a:xfrm>
            <a:off x="18634" y="23529"/>
            <a:ext cx="9106732" cy="67829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en-US" sz="4800" b="1">
                <a:solidFill>
                  <a:srgbClr val="FFFFFF"/>
                </a:solidFill>
                <a:effectLst>
                  <a:glow rad="228600">
                    <a:srgbClr val="000000"/>
                  </a:glow>
                </a:effectLst>
                <a:latin typeface="Arial"/>
                <a:cs typeface="Arial"/>
              </a:rPr>
              <a:t>B. The Preexistence of Christ</a:t>
            </a:r>
            <a:endParaRPr lang="en-US" sz="54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is-I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2</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is-I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1:1-18 </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36512" y="3429000"/>
            <a:ext cx="9252520" cy="3356992"/>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Christ's relation to the Father, creation, men, and John shows Him God in the flesh and redeemer of believers despite Israel's rejection</a:t>
            </a:r>
          </a:p>
        </p:txBody>
      </p:sp>
      <p:sp>
        <p:nvSpPr>
          <p:cNvPr id="4" name="TextBox 3">
            <a:extLst>
              <a:ext uri="{FF2B5EF4-FFF2-40B4-BE49-F238E27FC236}">
                <a16:creationId xmlns:a16="http://schemas.microsoft.com/office/drawing/2014/main" id="{87B350BA-3712-DD25-635F-2D22D3C0709D}"/>
              </a:ext>
            </a:extLst>
          </p:cNvPr>
          <p:cNvSpPr txBox="1"/>
          <p:nvPr/>
        </p:nvSpPr>
        <p:spPr>
          <a:xfrm>
            <a:off x="6493565" y="-901148"/>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909592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5" name="WordArt 7"/>
          <p:cNvSpPr>
            <a:spLocks noChangeArrowheads="1" noChangeShapeType="1" noTextEdit="1"/>
          </p:cNvSpPr>
          <p:nvPr/>
        </p:nvSpPr>
        <p:spPr bwMode="auto">
          <a:xfrm>
            <a:off x="381000" y="228600"/>
            <a:ext cx="8382000" cy="1066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FF00"/>
                  </a:solidFill>
                  <a:miter lim="800000"/>
                  <a:headEnd/>
                  <a:tailEnd/>
                </a:ln>
                <a:solidFill>
                  <a:srgbClr val="FFFFFF">
                    <a:alpha val="50000"/>
                  </a:srgbClr>
                </a:solidFill>
                <a:effectLst>
                  <a:outerShdw blurRad="63500" dist="46662" dir="2115817" algn="ctr" rotWithShape="0">
                    <a:srgbClr val="9999FF">
                      <a:alpha val="74998"/>
                    </a:srgbClr>
                  </a:outerShdw>
                </a:effectLst>
                <a:uLnTx/>
                <a:uFillTx/>
                <a:latin typeface="Arial Black"/>
                <a:ea typeface="Arial Black"/>
                <a:cs typeface="Arial Black"/>
              </a:rPr>
              <a:t>The Birth of Christ</a:t>
            </a:r>
          </a:p>
        </p:txBody>
      </p:sp>
      <p:sp>
        <p:nvSpPr>
          <p:cNvPr id="252936" name="Text Box 8"/>
          <p:cNvSpPr txBox="1">
            <a:spLocks noChangeArrowheads="1"/>
          </p:cNvSpPr>
          <p:nvPr/>
        </p:nvSpPr>
        <p:spPr bwMode="auto">
          <a:xfrm>
            <a:off x="381000" y="1752600"/>
            <a:ext cx="8763000" cy="3139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Dionysus </a:t>
            </a:r>
            <a:r>
              <a:rPr kumimoji="0" lang="en-US" sz="3600" b="1" i="0" u="none" strike="noStrike" kern="1200" cap="none" spc="0" normalizeH="0" baseline="0" noProof="0" dirty="0" err="1">
                <a:ln>
                  <a:noFill/>
                </a:ln>
                <a:solidFill>
                  <a:srgbClr val="FFFFCC"/>
                </a:solidFill>
                <a:effectLst/>
                <a:uLnTx/>
                <a:uFillTx/>
                <a:latin typeface="Arial"/>
                <a:ea typeface="ＭＳ Ｐゴシック" charset="0"/>
                <a:cs typeface="Arial"/>
              </a:rPr>
              <a:t>Exiguus</a:t>
            </a: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 		A.D. 1</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King Herod			4-6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The Star of Bethlehem	5-7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3600" b="1" i="0" u="none" strike="noStrike" kern="1200" cap="none" spc="0" normalizeH="0" baseline="0" noProof="0" dirty="0">
                <a:ln>
                  <a:noFill/>
                </a:ln>
                <a:solidFill>
                  <a:srgbClr val="FFFFCC"/>
                </a:solidFill>
                <a:effectLst/>
                <a:uLnTx/>
                <a:uFillTx/>
                <a:latin typeface="Arial"/>
                <a:ea typeface="ＭＳ Ｐゴシック" charset="0"/>
                <a:cs typeface="Arial"/>
              </a:rPr>
              <a:t>Quirinius				A.D. 6</a:t>
            </a:r>
          </a:p>
        </p:txBody>
      </p:sp>
      <p:sp>
        <p:nvSpPr>
          <p:cNvPr id="252937" name="Text Box 9"/>
          <p:cNvSpPr txBox="1">
            <a:spLocks noChangeArrowheads="1"/>
          </p:cNvSpPr>
          <p:nvPr/>
        </p:nvSpPr>
        <p:spPr bwMode="auto">
          <a:xfrm>
            <a:off x="6857999" y="6400800"/>
            <a:ext cx="2389909"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3847688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2936">
                                            <p:txEl>
                                              <p:pRg st="0" end="0"/>
                                            </p:txEl>
                                          </p:spTgt>
                                        </p:tgtEl>
                                        <p:attrNameLst>
                                          <p:attrName>style.visibility</p:attrName>
                                        </p:attrNameLst>
                                      </p:cBhvr>
                                      <p:to>
                                        <p:strVal val="visible"/>
                                      </p:to>
                                    </p:set>
                                    <p:animEffect transition="in" filter="randombar(horizontal)">
                                      <p:cBhvr>
                                        <p:cTn id="7" dur="500"/>
                                        <p:tgtEl>
                                          <p:spTgt spid="2529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2936">
                                            <p:txEl>
                                              <p:pRg st="1" end="1"/>
                                            </p:txEl>
                                          </p:spTgt>
                                        </p:tgtEl>
                                        <p:attrNameLst>
                                          <p:attrName>style.visibility</p:attrName>
                                        </p:attrNameLst>
                                      </p:cBhvr>
                                      <p:to>
                                        <p:strVal val="visible"/>
                                      </p:to>
                                    </p:set>
                                    <p:animEffect transition="in" filter="randombar(horizontal)">
                                      <p:cBhvr>
                                        <p:cTn id="12" dur="500"/>
                                        <p:tgtEl>
                                          <p:spTgt spid="25293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2936">
                                            <p:txEl>
                                              <p:pRg st="2" end="2"/>
                                            </p:txEl>
                                          </p:spTgt>
                                        </p:tgtEl>
                                        <p:attrNameLst>
                                          <p:attrName>style.visibility</p:attrName>
                                        </p:attrNameLst>
                                      </p:cBhvr>
                                      <p:to>
                                        <p:strVal val="visible"/>
                                      </p:to>
                                    </p:set>
                                    <p:animEffect transition="in" filter="randombar(horizontal)">
                                      <p:cBhvr>
                                        <p:cTn id="17" dur="500"/>
                                        <p:tgtEl>
                                          <p:spTgt spid="25293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2936">
                                            <p:txEl>
                                              <p:pRg st="3" end="3"/>
                                            </p:txEl>
                                          </p:spTgt>
                                        </p:tgtEl>
                                        <p:attrNameLst>
                                          <p:attrName>style.visibility</p:attrName>
                                        </p:attrNameLst>
                                      </p:cBhvr>
                                      <p:to>
                                        <p:strVal val="visible"/>
                                      </p:to>
                                    </p:set>
                                    <p:animEffect transition="in" filter="randombar(horizontal)">
                                      <p:cBhvr>
                                        <p:cTn id="22" dur="500"/>
                                        <p:tgtEl>
                                          <p:spTgt spid="2529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6"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ChangeArrowheads="1"/>
          </p:cNvSpPr>
          <p:nvPr/>
        </p:nvSpPr>
        <p:spPr bwMode="auto">
          <a:xfrm>
            <a:off x="533400" y="1676400"/>
            <a:ext cx="8215064"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Luke 2:2 (NIV)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(This was the first census that took place while Quirinius was governor of Syria.) </a:t>
            </a:r>
          </a:p>
        </p:txBody>
      </p:sp>
      <p:sp>
        <p:nvSpPr>
          <p:cNvPr id="207877" name="Rectangle 5"/>
          <p:cNvSpPr>
            <a:spLocks noChangeArrowheads="1"/>
          </p:cNvSpPr>
          <p:nvPr/>
        </p:nvSpPr>
        <p:spPr bwMode="auto">
          <a:xfrm>
            <a:off x="533400" y="3429000"/>
            <a:ext cx="8215064" cy="312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Luke 3:23 (NIV)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Now Jesus himself was about thirty years old when he began his ministry. He was the son, so it was thought, of Joseph, the son of Heli</a:t>
            </a:r>
          </a:p>
        </p:txBody>
      </p:sp>
      <p:sp>
        <p:nvSpPr>
          <p:cNvPr id="207878" name="Text Box 6"/>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Biblical Texts </a:t>
            </a:r>
          </a:p>
        </p:txBody>
      </p:sp>
    </p:spTree>
    <p:extLst>
      <p:ext uri="{BB962C8B-B14F-4D97-AF65-F5344CB8AC3E}">
        <p14:creationId xmlns:p14="http://schemas.microsoft.com/office/powerpoint/2010/main" val="1009076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blinds(horizontal)">
                                      <p:cBhvr>
                                        <p:cTn id="7" dur="500"/>
                                        <p:tgtEl>
                                          <p:spTgt spid="2078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7877"/>
                                        </p:tgtEl>
                                        <p:attrNameLst>
                                          <p:attrName>style.visibility</p:attrName>
                                        </p:attrNameLst>
                                      </p:cBhvr>
                                      <p:to>
                                        <p:strVal val="visible"/>
                                      </p:to>
                                    </p:set>
                                    <p:animEffect transition="in" filter="blinds(horizontal)">
                                      <p:cBhvr>
                                        <p:cTn id="12"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p:bldP spid="20787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34" name="WordArt 10"/>
          <p:cNvSpPr>
            <a:spLocks noChangeArrowheads="1" noChangeShapeType="1" noTextEdit="1"/>
          </p:cNvSpPr>
          <p:nvPr/>
        </p:nvSpPr>
        <p:spPr bwMode="auto">
          <a:xfrm>
            <a:off x="3429000" y="1143000"/>
            <a:ext cx="2362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BIG</a:t>
            </a:r>
          </a:p>
        </p:txBody>
      </p:sp>
      <p:sp>
        <p:nvSpPr>
          <p:cNvPr id="231426" name="Rectangle 2"/>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born during the census of Quirinius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1" u="sng" strike="noStrike" kern="1200" cap="none" spc="0" normalizeH="0" baseline="0" noProof="0">
              <a:ln>
                <a:noFill/>
              </a:ln>
              <a:solidFill>
                <a:srgbClr val="FFCC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sng" strike="noStrike" kern="1200" cap="none" spc="0" normalizeH="0" baseline="0" noProof="0">
                <a:ln>
                  <a:noFill/>
                </a:ln>
                <a:solidFill>
                  <a:srgbClr val="FFCC00"/>
                </a:solidFill>
                <a:effectLst/>
                <a:uLnTx/>
                <a:uFillTx/>
                <a:latin typeface="Arial"/>
                <a:ea typeface="ＭＳ Ｐゴシック" charset="0"/>
                <a:cs typeface="Arial"/>
              </a:rPr>
              <a:t>Info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CC00"/>
                </a:solidFill>
                <a:effectLst/>
                <a:uLnTx/>
                <a:uFillTx/>
                <a:latin typeface="Arial"/>
                <a:ea typeface="ＭＳ Ｐゴシック" charset="0"/>
                <a:cs typeface="Arial"/>
              </a:rPr>
              <a:t>Jesus was about thirty years old when he began his ministry</a:t>
            </a:r>
          </a:p>
        </p:txBody>
      </p:sp>
      <p:sp>
        <p:nvSpPr>
          <p:cNvPr id="231430" name="WordArt 6"/>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31431" name="Picture 7"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 xmlns:a14="http://schemas.microsoft.com/office/drawing/2010/main">
                <a:solidFill>
                  <a:srgbClr val="FFFFFF"/>
                </a:solidFill>
              </a14:hiddenFill>
            </a:ext>
          </a:extLst>
        </p:spPr>
      </p:pic>
      <p:sp>
        <p:nvSpPr>
          <p:cNvPr id="231432" name="Rectangle 8"/>
          <p:cNvSpPr>
            <a:spLocks noChangeArrowheads="1"/>
          </p:cNvSpPr>
          <p:nvPr/>
        </p:nvSpPr>
        <p:spPr bwMode="auto">
          <a:xfrm>
            <a:off x="1143000" y="3124200"/>
            <a:ext cx="7772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SO WHAT ABOUT  QUIRINIUS AND THE CENSUS?</a:t>
            </a:r>
          </a:p>
        </p:txBody>
      </p:sp>
    </p:spTree>
    <p:extLst>
      <p:ext uri="{BB962C8B-B14F-4D97-AF65-F5344CB8AC3E}">
        <p14:creationId xmlns:p14="http://schemas.microsoft.com/office/powerpoint/2010/main" val="3605245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animEffect transition="in" filter="checkerboard(across)">
                                      <p:cBhvr>
                                        <p:cTn id="7" dur="500"/>
                                        <p:tgtEl>
                                          <p:spTgt spid="2314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1426">
                                            <p:txEl>
                                              <p:pRg st="1" end="1"/>
                                            </p:txEl>
                                          </p:spTgt>
                                        </p:tgtEl>
                                        <p:attrNameLst>
                                          <p:attrName>style.visibility</p:attrName>
                                        </p:attrNameLst>
                                      </p:cBhvr>
                                      <p:to>
                                        <p:strVal val="visible"/>
                                      </p:to>
                                    </p:set>
                                    <p:animEffect transition="in" filter="checkerboard(across)">
                                      <p:cBhvr>
                                        <p:cTn id="12" dur="500"/>
                                        <p:tgtEl>
                                          <p:spTgt spid="2314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1426">
                                            <p:txEl>
                                              <p:pRg st="3" end="3"/>
                                            </p:txEl>
                                          </p:spTgt>
                                        </p:tgtEl>
                                        <p:attrNameLst>
                                          <p:attrName>style.visibility</p:attrName>
                                        </p:attrNameLst>
                                      </p:cBhvr>
                                      <p:to>
                                        <p:strVal val="visible"/>
                                      </p:to>
                                    </p:set>
                                    <p:animEffect transition="in" filter="checkerboard(across)">
                                      <p:cBhvr>
                                        <p:cTn id="17" dur="500"/>
                                        <p:tgtEl>
                                          <p:spTgt spid="2314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1426">
                                            <p:txEl>
                                              <p:pRg st="4" end="4"/>
                                            </p:txEl>
                                          </p:spTgt>
                                        </p:tgtEl>
                                        <p:attrNameLst>
                                          <p:attrName>style.visibility</p:attrName>
                                        </p:attrNameLst>
                                      </p:cBhvr>
                                      <p:to>
                                        <p:strVal val="visible"/>
                                      </p:to>
                                    </p:set>
                                    <p:animEffect transition="in" filter="checkerboard(across)">
                                      <p:cBhvr>
                                        <p:cTn id="22" dur="500"/>
                                        <p:tgtEl>
                                          <p:spTgt spid="2314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1430"/>
                                        </p:tgtEl>
                                        <p:attrNameLst>
                                          <p:attrName>style.visibility</p:attrName>
                                        </p:attrNameLst>
                                      </p:cBhvr>
                                      <p:to>
                                        <p:strVal val="visible"/>
                                      </p:to>
                                    </p:set>
                                    <p:anim calcmode="lin" valueType="num">
                                      <p:cBhvr additive="base">
                                        <p:cTn id="27" dur="3000" fill="hold"/>
                                        <p:tgtEl>
                                          <p:spTgt spid="231430"/>
                                        </p:tgtEl>
                                        <p:attrNameLst>
                                          <p:attrName>ppt_x</p:attrName>
                                        </p:attrNameLst>
                                      </p:cBhvr>
                                      <p:tavLst>
                                        <p:tav tm="0">
                                          <p:val>
                                            <p:strVal val="0-#ppt_w/2"/>
                                          </p:val>
                                        </p:tav>
                                        <p:tav tm="100000">
                                          <p:val>
                                            <p:strVal val="#ppt_x"/>
                                          </p:val>
                                        </p:tav>
                                      </p:tavLst>
                                    </p:anim>
                                    <p:anim calcmode="lin" valueType="num">
                                      <p:cBhvr additive="base">
                                        <p:cTn id="28" dur="3000" fill="hold"/>
                                        <p:tgtEl>
                                          <p:spTgt spid="2314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1434"/>
                                        </p:tgtEl>
                                        <p:attrNameLst>
                                          <p:attrName>style.visibility</p:attrName>
                                        </p:attrNameLst>
                                      </p:cBhvr>
                                      <p:to>
                                        <p:strVal val="visible"/>
                                      </p:to>
                                    </p:set>
                                    <p:anim calcmode="lin" valueType="num">
                                      <p:cBhvr additive="base">
                                        <p:cTn id="31" dur="3000" fill="hold"/>
                                        <p:tgtEl>
                                          <p:spTgt spid="231434"/>
                                        </p:tgtEl>
                                        <p:attrNameLst>
                                          <p:attrName>ppt_x</p:attrName>
                                        </p:attrNameLst>
                                      </p:cBhvr>
                                      <p:tavLst>
                                        <p:tav tm="0">
                                          <p:val>
                                            <p:strVal val="0-#ppt_w/2"/>
                                          </p:val>
                                        </p:tav>
                                        <p:tav tm="100000">
                                          <p:val>
                                            <p:strVal val="#ppt_x"/>
                                          </p:val>
                                        </p:tav>
                                      </p:tavLst>
                                    </p:anim>
                                    <p:anim calcmode="lin" valueType="num">
                                      <p:cBhvr additive="base">
                                        <p:cTn id="32" dur="3000" fill="hold"/>
                                        <p:tgtEl>
                                          <p:spTgt spid="231434"/>
                                        </p:tgtEl>
                                        <p:attrNameLst>
                                          <p:attrName>ppt_y</p:attrName>
                                        </p:attrNameLst>
                                      </p:cBhvr>
                                      <p:tavLst>
                                        <p:tav tm="0">
                                          <p:val>
                                            <p:strVal val="#ppt_y"/>
                                          </p:val>
                                        </p:tav>
                                        <p:tav tm="100000">
                                          <p:val>
                                            <p:strVal val="#ppt_y"/>
                                          </p:val>
                                        </p:tav>
                                      </p:tavLst>
                                    </p:anim>
                                  </p:childTnLst>
                                </p:cTn>
                              </p:par>
                              <p:par>
                                <p:cTn id="33" presetID="10" presetClass="exit" presetSubtype="0" fill="hold" grpId="1" nodeType="withEffect">
                                  <p:stCondLst>
                                    <p:cond delay="0"/>
                                  </p:stCondLst>
                                  <p:childTnLst>
                                    <p:animEffect transition="out" filter="fade">
                                      <p:cBhvr>
                                        <p:cTn id="34" dur="2000"/>
                                        <p:tgtEl>
                                          <p:spTgt spid="231426">
                                            <p:txEl>
                                              <p:pRg st="0" end="0"/>
                                            </p:txEl>
                                          </p:spTgt>
                                        </p:tgtEl>
                                      </p:cBhvr>
                                    </p:animEffect>
                                    <p:set>
                                      <p:cBhvr>
                                        <p:cTn id="35" dur="1" fill="hold">
                                          <p:stCondLst>
                                            <p:cond delay="1999"/>
                                          </p:stCondLst>
                                        </p:cTn>
                                        <p:tgtEl>
                                          <p:spTgt spid="231426">
                                            <p:txEl>
                                              <p:pRg st="0" end="0"/>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31426">
                                            <p:txEl>
                                              <p:pRg st="1" end="1"/>
                                            </p:txEl>
                                          </p:spTgt>
                                        </p:tgtEl>
                                      </p:cBhvr>
                                    </p:animEffect>
                                    <p:set>
                                      <p:cBhvr>
                                        <p:cTn id="38" dur="1" fill="hold">
                                          <p:stCondLst>
                                            <p:cond delay="1999"/>
                                          </p:stCondLst>
                                        </p:cTn>
                                        <p:tgtEl>
                                          <p:spTgt spid="231426">
                                            <p:txEl>
                                              <p:pRg st="1" end="1"/>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000"/>
                                        <p:tgtEl>
                                          <p:spTgt spid="231426">
                                            <p:txEl>
                                              <p:pRg st="3" end="3"/>
                                            </p:txEl>
                                          </p:spTgt>
                                        </p:tgtEl>
                                      </p:cBhvr>
                                    </p:animEffect>
                                    <p:set>
                                      <p:cBhvr>
                                        <p:cTn id="41" dur="1" fill="hold">
                                          <p:stCondLst>
                                            <p:cond delay="1999"/>
                                          </p:stCondLst>
                                        </p:cTn>
                                        <p:tgtEl>
                                          <p:spTgt spid="231426">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2000"/>
                                        <p:tgtEl>
                                          <p:spTgt spid="231426">
                                            <p:txEl>
                                              <p:pRg st="4" end="4"/>
                                            </p:txEl>
                                          </p:spTgt>
                                        </p:tgtEl>
                                      </p:cBhvr>
                                    </p:animEffect>
                                    <p:set>
                                      <p:cBhvr>
                                        <p:cTn id="44" dur="1" fill="hold">
                                          <p:stCondLst>
                                            <p:cond delay="1999"/>
                                          </p:stCondLst>
                                        </p:cTn>
                                        <p:tgtEl>
                                          <p:spTgt spid="231426">
                                            <p:txEl>
                                              <p:pRg st="4" end="4"/>
                                            </p:txEl>
                                          </p:spTgt>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xit" presetSubtype="0" fill="hold" grpId="1" nodeType="clickEffect">
                                  <p:stCondLst>
                                    <p:cond delay="0"/>
                                  </p:stCondLst>
                                  <p:childTnLst>
                                    <p:set>
                                      <p:cBhvr>
                                        <p:cTn id="48" dur="1" fill="hold">
                                          <p:stCondLst>
                                            <p:cond delay="0"/>
                                          </p:stCondLst>
                                        </p:cTn>
                                        <p:tgtEl>
                                          <p:spTgt spid="231430"/>
                                        </p:tgtEl>
                                        <p:attrNameLst>
                                          <p:attrName>style.visibility</p:attrName>
                                        </p:attrNameLst>
                                      </p:cBhvr>
                                      <p:to>
                                        <p:strVal val="hidden"/>
                                      </p:to>
                                    </p:set>
                                  </p:childTnLst>
                                </p:cTn>
                              </p:par>
                              <p:par>
                                <p:cTn id="49" presetID="3" presetClass="exit" presetSubtype="0" fill="hold" grpId="1" nodeType="withEffect">
                                  <p:stCondLst>
                                    <p:cond delay="0"/>
                                  </p:stCondLst>
                                  <p:childTnLst>
                                    <p:set>
                                      <p:cBhvr>
                                        <p:cTn id="50" dur="1" fill="hold">
                                          <p:stCondLst>
                                            <p:cond delay="0"/>
                                          </p:stCondLst>
                                        </p:cTn>
                                        <p:tgtEl>
                                          <p:spTgt spid="231434"/>
                                        </p:tgtEl>
                                        <p:attrNameLst>
                                          <p:attrName>style.visibility</p:attrName>
                                        </p:attrNameLst>
                                      </p:cBhvr>
                                      <p:to>
                                        <p:strVal val="hidden"/>
                                      </p:to>
                                    </p:set>
                                  </p:childTnLst>
                                </p:cTn>
                              </p:par>
                              <p:par>
                                <p:cTn id="51" presetID="2" presetClass="entr" presetSubtype="3" fill="hold" grpId="0" nodeType="withEffect">
                                  <p:stCondLst>
                                    <p:cond delay="0"/>
                                  </p:stCondLst>
                                  <p:childTnLst>
                                    <p:set>
                                      <p:cBhvr>
                                        <p:cTn id="52" dur="1" fill="hold">
                                          <p:stCondLst>
                                            <p:cond delay="0"/>
                                          </p:stCondLst>
                                        </p:cTn>
                                        <p:tgtEl>
                                          <p:spTgt spid="231432"/>
                                        </p:tgtEl>
                                        <p:attrNameLst>
                                          <p:attrName>style.visibility</p:attrName>
                                        </p:attrNameLst>
                                      </p:cBhvr>
                                      <p:to>
                                        <p:strVal val="visible"/>
                                      </p:to>
                                    </p:set>
                                    <p:anim calcmode="lin" valueType="num">
                                      <p:cBhvr additive="base">
                                        <p:cTn id="53" dur="1000" fill="hold"/>
                                        <p:tgtEl>
                                          <p:spTgt spid="231432"/>
                                        </p:tgtEl>
                                        <p:attrNameLst>
                                          <p:attrName>ppt_x</p:attrName>
                                        </p:attrNameLst>
                                      </p:cBhvr>
                                      <p:tavLst>
                                        <p:tav tm="0">
                                          <p:val>
                                            <p:strVal val="1+#ppt_w/2"/>
                                          </p:val>
                                        </p:tav>
                                        <p:tav tm="100000">
                                          <p:val>
                                            <p:strVal val="#ppt_x"/>
                                          </p:val>
                                        </p:tav>
                                      </p:tavLst>
                                    </p:anim>
                                    <p:anim calcmode="lin" valueType="num">
                                      <p:cBhvr additive="base">
                                        <p:cTn id="54" dur="1000" fill="hold"/>
                                        <p:tgtEl>
                                          <p:spTgt spid="231432"/>
                                        </p:tgtEl>
                                        <p:attrNameLst>
                                          <p:attrName>ppt_y</p:attrName>
                                        </p:attrNameLst>
                                      </p:cBhvr>
                                      <p:tavLst>
                                        <p:tav tm="0">
                                          <p:val>
                                            <p:strVal val="0-#ppt_h/2"/>
                                          </p:val>
                                        </p:tav>
                                        <p:tav tm="100000">
                                          <p:val>
                                            <p:strVal val="#ppt_y"/>
                                          </p:val>
                                        </p:tav>
                                      </p:tavLst>
                                    </p:anim>
                                  </p:childTnLst>
                                </p:cTn>
                              </p:par>
                              <p:par>
                                <p:cTn id="55" presetID="9" presetClass="entr" presetSubtype="0" fill="hold" nodeType="withEffect">
                                  <p:stCondLst>
                                    <p:cond delay="0"/>
                                  </p:stCondLst>
                                  <p:childTnLst>
                                    <p:set>
                                      <p:cBhvr>
                                        <p:cTn id="56" dur="1" fill="hold">
                                          <p:stCondLst>
                                            <p:cond delay="0"/>
                                          </p:stCondLst>
                                        </p:cTn>
                                        <p:tgtEl>
                                          <p:spTgt spid="231431"/>
                                        </p:tgtEl>
                                        <p:attrNameLst>
                                          <p:attrName>style.visibility</p:attrName>
                                        </p:attrNameLst>
                                      </p:cBhvr>
                                      <p:to>
                                        <p:strVal val="visible"/>
                                      </p:to>
                                    </p:set>
                                    <p:animEffect transition="in" filter="dissolve">
                                      <p:cBhvr>
                                        <p:cTn id="57" dur="10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4" grpId="0" animBg="1"/>
      <p:bldP spid="231434" grpId="1" animBg="1"/>
      <p:bldP spid="231426" grpId="0" build="p"/>
      <p:bldP spid="231426" grpId="1" build="allAtOnce"/>
      <p:bldP spid="231430" grpId="0" animBg="1"/>
      <p:bldP spid="231430" grpId="1" animBg="1"/>
      <p:bldP spid="231432"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7384"/>
            <a:ext cx="8568952" cy="6986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Quirinius was sent by Augustus to be governor of Syria (and Judea) in A.D. 6 (not 6 B.C.) and thereafter did take a notable census for the empire. Josephus tells us that Quirinius visited Judea in A.D. 6-7 to assess the property of the Jews in preparation for the registering and taxing of that property. There is no evidence that he was governor of the region twice or that he undertook a census of the region twice. It has been suggested that Luke may have confused Quirinius with P. Quintilius Varus who was legate of Syria during the period 6-3 B.C. Against this is the fact that Luke was apparently knowledgeable about Latin names and would have known a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cognomen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(Quirinius) from a mere </a:t>
            </a:r>
            <a:r>
              <a:rPr kumimoji="0" lang="en-US" sz="2800" b="1" i="1" u="none" strike="noStrike" kern="1200" cap="none" spc="0" normalizeH="0" baseline="0" noProof="0">
                <a:ln>
                  <a:noFill/>
                </a:ln>
                <a:solidFill>
                  <a:srgbClr val="FFFFFF"/>
                </a:solidFill>
                <a:effectLst/>
                <a:uLnTx/>
                <a:uFillTx/>
                <a:latin typeface="Arial"/>
                <a:ea typeface="ＭＳ Ｐゴシック" charset="0"/>
                <a:cs typeface="Arial"/>
              </a:rPr>
              <a:t>nomen</a:t>
            </a: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(Quintilius). </a:t>
            </a:r>
          </a:p>
        </p:txBody>
      </p:sp>
    </p:spTree>
    <p:extLst>
      <p:ext uri="{BB962C8B-B14F-4D97-AF65-F5344CB8AC3E}">
        <p14:creationId xmlns:p14="http://schemas.microsoft.com/office/powerpoint/2010/main" val="2227196307"/>
      </p:ext>
    </p:extLst>
  </p:cSld>
  <p:clrMapOvr>
    <a:overrideClrMapping bg1="dk2" tx1="lt1" bg2="dk1" tx2="lt2" accent1="accent1" accent2="accent2" accent3="accent3" accent4="accent4" accent5="accent5" accent6="accent6" hlink="hlink" folHlink="folHlink"/>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61247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A Roman census would not have required Jews to travel to their ancestral home for registration. In any case, is it probable that the Romans would undertake such a census in a client state that already had its own ruler (Herod)? In response to these problems various answers have been given. In the first place, if there was a census that affected Judea during the reign of Herod the Great, it would probably proceed along the lines of a Jewish census, not a Roman one. In that case it is plausible that Jews would return to their ancestral homes and that both adults would go (especially if Mary was also of Davidic descent). </a:t>
            </a:r>
          </a:p>
        </p:txBody>
      </p:sp>
    </p:spTree>
    <p:extLst>
      <p:ext uri="{BB962C8B-B14F-4D97-AF65-F5344CB8AC3E}">
        <p14:creationId xmlns:p14="http://schemas.microsoft.com/office/powerpoint/2010/main" val="81015885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Text Box 4"/>
          <p:cNvSpPr txBox="1">
            <a:spLocks noChangeArrowheads="1"/>
          </p:cNvSpPr>
          <p:nvPr/>
        </p:nvSpPr>
        <p:spPr bwMode="auto">
          <a:xfrm>
            <a:off x="251520" y="228600"/>
            <a:ext cx="8352928" cy="52629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Second, elsewhere Luke manifests a knowledge of the later census by Quirinius which prompted the revolt of Judas the Galilean in A.D. 6-7 (Acts 5:37). Is it likely that he would have confused this census, which he knew to be a later one, with one during the reign of Herod? It is not certain that Luke in 2:1 means that Augustus took one enormous census of the whole empire. The language is general and may mean no more than that the various parts of the empire were subject to various censuses during the time of Augustus… </a:t>
            </a:r>
          </a:p>
        </p:txBody>
      </p:sp>
    </p:spTree>
    <p:extLst>
      <p:ext uri="{BB962C8B-B14F-4D97-AF65-F5344CB8AC3E}">
        <p14:creationId xmlns:p14="http://schemas.microsoft.com/office/powerpoint/2010/main" val="254325613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7" name="Picture 5" descr="inscription"/>
          <p:cNvPicPr>
            <a:picLocks noChangeAspect="1" noChangeArrowheads="1"/>
          </p:cNvPicPr>
          <p:nvPr/>
        </p:nvPicPr>
        <p:blipFill>
          <a:blip r:embed="rId3" cstate="screen">
            <a:lum bright="-78000"/>
            <a:extLst>
              <a:ext uri="{28A0092B-C50C-407E-A947-70E740481C1C}">
                <a14:useLocalDpi xmlns:a14="http://schemas.microsoft.com/office/drawing/2010/main"/>
              </a:ext>
            </a:extLst>
          </a:blip>
          <a:srcRect t="17778" b="17778"/>
          <a:stretch>
            <a:fillRect/>
          </a:stretch>
        </p:blipFill>
        <p:spPr bwMode="auto">
          <a:xfrm>
            <a:off x="4648200" y="0"/>
            <a:ext cx="4495800" cy="2173288"/>
          </a:xfrm>
          <a:prstGeom prst="rect">
            <a:avLst/>
          </a:prstGeom>
          <a:noFill/>
          <a:extLst>
            <a:ext uri="{909E8E84-426E-40dd-AFC4-6F175D3DCCD1}">
              <a14:hiddenFill xmlns="" xmlns:a14="http://schemas.microsoft.com/office/drawing/2010/main">
                <a:solidFill>
                  <a:srgbClr val="FFFFFF"/>
                </a:solidFill>
              </a14:hiddenFill>
            </a:ext>
          </a:extLst>
        </p:spPr>
      </p:pic>
      <p:sp>
        <p:nvSpPr>
          <p:cNvPr id="23347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3475" name="Text Box 3"/>
          <p:cNvSpPr txBox="1">
            <a:spLocks noChangeArrowheads="1"/>
          </p:cNvSpPr>
          <p:nvPr/>
        </p:nvSpPr>
        <p:spPr bwMode="auto">
          <a:xfrm>
            <a:off x="0" y="228600"/>
            <a:ext cx="9144000" cy="5047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QUIRINIUS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sent by Augustus to be governor of Syria in A.D. 6-7 whereby he conducted a notable census for the Roman Empire.</a:t>
            </a:r>
            <a:endPar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endParaRP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Quirinius was also appointed as consul in the Syria area earlier in 12 B.C.</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“Governor” can actually refer to many leadership roles. Certain inscriptions show that between 7-10 B.C. Quirinius performed military functions in Syria.</a:t>
            </a:r>
          </a:p>
        </p:txBody>
      </p:sp>
      <p:sp>
        <p:nvSpPr>
          <p:cNvPr id="233476" name="Text Box 4"/>
          <p:cNvSpPr txBox="1">
            <a:spLocks noChangeArrowheads="1"/>
          </p:cNvSpPr>
          <p:nvPr/>
        </p:nvSpPr>
        <p:spPr bwMode="auto">
          <a:xfrm>
            <a:off x="685800" y="6400800"/>
            <a:ext cx="8382000"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423102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3475">
                                            <p:txEl>
                                              <p:pRg st="1" end="1"/>
                                            </p:txEl>
                                          </p:spTgt>
                                        </p:tgtEl>
                                        <p:attrNameLst>
                                          <p:attrName>style.visibility</p:attrName>
                                        </p:attrNameLst>
                                      </p:cBhvr>
                                      <p:to>
                                        <p:strVal val="visible"/>
                                      </p:to>
                                    </p:set>
                                    <p:animEffect transition="in" filter="checkerboard(down)">
                                      <p:cBhvr>
                                        <p:cTn id="7" dur="500"/>
                                        <p:tgtEl>
                                          <p:spTgt spid="23347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3475">
                                            <p:txEl>
                                              <p:pRg st="2" end="2"/>
                                            </p:txEl>
                                          </p:spTgt>
                                        </p:tgtEl>
                                        <p:attrNameLst>
                                          <p:attrName>style.visibility</p:attrName>
                                        </p:attrNameLst>
                                      </p:cBhvr>
                                      <p:to>
                                        <p:strVal val="visible"/>
                                      </p:to>
                                    </p:set>
                                    <p:animEffect transition="in" filter="checkerboard(down)">
                                      <p:cBhvr>
                                        <p:cTn id="12" dur="500"/>
                                        <p:tgtEl>
                                          <p:spTgt spid="233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3475">
                                            <p:txEl>
                                              <p:pRg st="3" end="3"/>
                                            </p:txEl>
                                          </p:spTgt>
                                        </p:tgtEl>
                                        <p:attrNameLst>
                                          <p:attrName>style.visibility</p:attrName>
                                        </p:attrNameLst>
                                      </p:cBhvr>
                                      <p:to>
                                        <p:strVal val="visible"/>
                                      </p:to>
                                    </p:set>
                                    <p:animEffect transition="in" filter="checkerboard(down)">
                                      <p:cBhvr>
                                        <p:cTn id="17" dur="500"/>
                                        <p:tgtEl>
                                          <p:spTgt spid="233475">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33477"/>
                                        </p:tgtEl>
                                        <p:attrNameLst>
                                          <p:attrName>style.visibility</p:attrName>
                                        </p:attrNameLst>
                                      </p:cBhvr>
                                      <p:to>
                                        <p:strVal val="visible"/>
                                      </p:to>
                                    </p:set>
                                    <p:animEffect transition="in" filter="dissolve">
                                      <p:cBhvr>
                                        <p:cTn id="20" dur="500"/>
                                        <p:tgtEl>
                                          <p:spTgt spid="233477"/>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33476"/>
                                        </p:tgtEl>
                                        <p:attrNameLst>
                                          <p:attrName>style.visibility</p:attrName>
                                        </p:attrNameLst>
                                      </p:cBhvr>
                                      <p:to>
                                        <p:strVal val="visible"/>
                                      </p:to>
                                    </p:set>
                                    <p:anim calcmode="lin" valueType="num">
                                      <p:cBhvr additive="base">
                                        <p:cTn id="23" dur="1000" fill="hold"/>
                                        <p:tgtEl>
                                          <p:spTgt spid="233476"/>
                                        </p:tgtEl>
                                        <p:attrNameLst>
                                          <p:attrName>ppt_x</p:attrName>
                                        </p:attrNameLst>
                                      </p:cBhvr>
                                      <p:tavLst>
                                        <p:tav tm="0">
                                          <p:val>
                                            <p:strVal val="#ppt_x"/>
                                          </p:val>
                                        </p:tav>
                                        <p:tav tm="100000">
                                          <p:val>
                                            <p:strVal val="#ppt_x"/>
                                          </p:val>
                                        </p:tav>
                                      </p:tavLst>
                                    </p:anim>
                                    <p:anim calcmode="lin" valueType="num">
                                      <p:cBhvr additive="base">
                                        <p:cTn id="24" dur="1000" fill="hold"/>
                                        <p:tgtEl>
                                          <p:spTgt spid="2334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6787" name="Text Box 3"/>
          <p:cNvSpPr txBox="1">
            <a:spLocks noChangeArrowheads="1"/>
          </p:cNvSpPr>
          <p:nvPr/>
        </p:nvSpPr>
        <p:spPr bwMode="auto">
          <a:xfrm>
            <a:off x="0" y="228600"/>
            <a:ext cx="9144000" cy="3970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THE CENSUSES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Roman censuses were conducted every fourteen years.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1"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prōtē</a:t>
            </a:r>
            <a:r>
              <a:rPr kumimoji="0" lang="en-US" altLang="zh-CN" sz="2800" b="1" i="0" u="none" strike="noStrike" kern="1200" cap="none" spc="0" normalizeH="0" baseline="0" noProof="0">
                <a:ln>
                  <a:noFill/>
                </a:ln>
                <a:solidFill>
                  <a:srgbClr val="FFFFCC"/>
                </a:solidFill>
                <a:effectLst>
                  <a:outerShdw blurRad="38100" dist="38100" dir="2700000" algn="tl">
                    <a:srgbClr val="000000"/>
                  </a:outerShdw>
                </a:effectLst>
                <a:uLnTx/>
                <a:uFillTx/>
                <a:latin typeface="Arial"/>
                <a:ea typeface="宋体" charset="0"/>
                <a:cs typeface="Arial"/>
              </a:rPr>
              <a: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First or former?</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Luke’s precise wording could mean that he is either referring to the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first</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or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former</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census under Quirinius rule of Syria.</a:t>
            </a:r>
            <a:b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b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This means </a:t>
            </a:r>
            <a:r>
              <a:rPr kumimoji="0" lang="en-US" altLang="zh-CN" sz="2800" b="1" i="1" u="none" strike="noStrike" kern="1200" cap="none" spc="0" normalizeH="0" baseline="0" noProof="0">
                <a:ln>
                  <a:noFill/>
                </a:ln>
                <a:solidFill>
                  <a:srgbClr val="FFFFCC"/>
                </a:solidFill>
                <a:effectLst/>
                <a:uLnTx/>
                <a:uFillTx/>
                <a:latin typeface="Arial"/>
                <a:ea typeface="宋体" charset="0"/>
                <a:cs typeface="Arial"/>
              </a:rPr>
              <a:t>before</a:t>
            </a:r>
            <a:r>
              <a:rPr kumimoji="0" lang="en-US" altLang="zh-CN" sz="2800" b="1" i="0" u="none" strike="noStrike" kern="1200" cap="none" spc="0" normalizeH="0" baseline="0" noProof="0">
                <a:ln>
                  <a:noFill/>
                </a:ln>
                <a:solidFill>
                  <a:srgbClr val="FFFFCC"/>
                </a:solidFill>
                <a:effectLst/>
                <a:uLnTx/>
                <a:uFillTx/>
                <a:latin typeface="Arial"/>
                <a:ea typeface="宋体" charset="0"/>
                <a:cs typeface="Arial"/>
              </a:rPr>
              <a:t> A.D. 6.</a:t>
            </a:r>
          </a:p>
        </p:txBody>
      </p:sp>
      <p:sp>
        <p:nvSpPr>
          <p:cNvPr id="246790" name="Text Box 6"/>
          <p:cNvSpPr txBox="1">
            <a:spLocks noChangeArrowheads="1"/>
          </p:cNvSpPr>
          <p:nvPr/>
        </p:nvSpPr>
        <p:spPr bwMode="auto">
          <a:xfrm>
            <a:off x="685800" y="6397625"/>
            <a:ext cx="8382000" cy="40011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Joel B. Green, </a:t>
            </a:r>
            <a:r>
              <a:rPr kumimoji="0" lang="en-US" sz="2000" b="1" i="1" u="none" strike="noStrike" kern="1200" cap="none" spc="0" normalizeH="0" baseline="0" noProof="0">
                <a:ln>
                  <a:noFill/>
                </a:ln>
                <a:solidFill>
                  <a:srgbClr val="FFFFCC"/>
                </a:solidFill>
                <a:effectLst/>
                <a:uLnTx/>
                <a:uFillTx/>
                <a:latin typeface="Arial"/>
                <a:ea typeface="ＭＳ Ｐゴシック" charset="0"/>
                <a:cs typeface="Arial"/>
              </a:rPr>
              <a:t>Dictionary of Jesus and the Gospels</a:t>
            </a:r>
            <a:r>
              <a:rPr kumimoji="0" lang="en-US" sz="2000" b="1" i="0" u="none" strike="noStrike" kern="1200" cap="none" spc="0" normalizeH="0" baseline="0" noProof="0">
                <a:ln>
                  <a:noFill/>
                </a:ln>
                <a:solidFill>
                  <a:srgbClr val="FFFFCC"/>
                </a:solidFill>
                <a:effectLst/>
                <a:uLnTx/>
                <a:uFillTx/>
                <a:latin typeface="Arial"/>
                <a:ea typeface="ＭＳ Ｐゴシック" charset="0"/>
                <a:cs typeface="Arial"/>
              </a:rPr>
              <a:t> (IVP), 66</a:t>
            </a:r>
          </a:p>
        </p:txBody>
      </p:sp>
    </p:spTree>
    <p:extLst>
      <p:ext uri="{BB962C8B-B14F-4D97-AF65-F5344CB8AC3E}">
        <p14:creationId xmlns:p14="http://schemas.microsoft.com/office/powerpoint/2010/main" val="21161069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WordArt 2"/>
          <p:cNvSpPr>
            <a:spLocks noChangeArrowheads="1" noChangeShapeType="1" noTextEdit="1"/>
          </p:cNvSpPr>
          <p:nvPr/>
        </p:nvSpPr>
        <p:spPr bwMode="auto">
          <a:xfrm>
            <a:off x="2819400" y="914400"/>
            <a:ext cx="36576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THE NEXT BIG</a:t>
            </a:r>
          </a:p>
        </p:txBody>
      </p:sp>
      <p:sp>
        <p:nvSpPr>
          <p:cNvPr id="245763"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5764"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45765"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 xmlns:a14="http://schemas.microsoft.com/office/drawing/2010/main">
                <a:solidFill>
                  <a:srgbClr val="FFFFFF"/>
                </a:solidFill>
              </a14:hiddenFill>
            </a:ext>
          </a:extLst>
        </p:spPr>
      </p:pic>
      <p:sp>
        <p:nvSpPr>
          <p:cNvPr id="245766"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WHAT ABOUT HEROD?</a:t>
            </a:r>
          </a:p>
        </p:txBody>
      </p:sp>
    </p:spTree>
    <p:extLst>
      <p:ext uri="{BB962C8B-B14F-4D97-AF65-F5344CB8AC3E}">
        <p14:creationId xmlns:p14="http://schemas.microsoft.com/office/powerpoint/2010/main" val="2060460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5764"/>
                                        </p:tgtEl>
                                        <p:attrNameLst>
                                          <p:attrName>style.visibility</p:attrName>
                                        </p:attrNameLst>
                                      </p:cBhvr>
                                      <p:to>
                                        <p:strVal val="visible"/>
                                      </p:to>
                                    </p:set>
                                    <p:anim calcmode="lin" valueType="num">
                                      <p:cBhvr additive="base">
                                        <p:cTn id="7" dur="3000" fill="hold"/>
                                        <p:tgtEl>
                                          <p:spTgt spid="245764"/>
                                        </p:tgtEl>
                                        <p:attrNameLst>
                                          <p:attrName>ppt_x</p:attrName>
                                        </p:attrNameLst>
                                      </p:cBhvr>
                                      <p:tavLst>
                                        <p:tav tm="0">
                                          <p:val>
                                            <p:strVal val="0-#ppt_w/2"/>
                                          </p:val>
                                        </p:tav>
                                        <p:tav tm="100000">
                                          <p:val>
                                            <p:strVal val="#ppt_x"/>
                                          </p:val>
                                        </p:tav>
                                      </p:tavLst>
                                    </p:anim>
                                    <p:anim calcmode="lin" valueType="num">
                                      <p:cBhvr additive="base">
                                        <p:cTn id="8" dur="3000" fill="hold"/>
                                        <p:tgtEl>
                                          <p:spTgt spid="24576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5762"/>
                                        </p:tgtEl>
                                        <p:attrNameLst>
                                          <p:attrName>style.visibility</p:attrName>
                                        </p:attrNameLst>
                                      </p:cBhvr>
                                      <p:to>
                                        <p:strVal val="visible"/>
                                      </p:to>
                                    </p:set>
                                    <p:anim calcmode="lin" valueType="num">
                                      <p:cBhvr additive="base">
                                        <p:cTn id="11" dur="3000" fill="hold"/>
                                        <p:tgtEl>
                                          <p:spTgt spid="245762"/>
                                        </p:tgtEl>
                                        <p:attrNameLst>
                                          <p:attrName>ppt_x</p:attrName>
                                        </p:attrNameLst>
                                      </p:cBhvr>
                                      <p:tavLst>
                                        <p:tav tm="0">
                                          <p:val>
                                            <p:strVal val="0-#ppt_w/2"/>
                                          </p:val>
                                        </p:tav>
                                        <p:tav tm="100000">
                                          <p:val>
                                            <p:strVal val="#ppt_x"/>
                                          </p:val>
                                        </p:tav>
                                      </p:tavLst>
                                    </p:anim>
                                    <p:anim calcmode="lin" valueType="num">
                                      <p:cBhvr additive="base">
                                        <p:cTn id="12" dur="3000" fill="hold"/>
                                        <p:tgtEl>
                                          <p:spTgt spid="245762"/>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nodePh="1">
                                  <p:stCondLst>
                                    <p:cond delay="0"/>
                                  </p:stCondLst>
                                  <p:endCondLst>
                                    <p:cond evt="begin" delay="0">
                                      <p:tn val="13"/>
                                    </p:cond>
                                  </p:endCondLst>
                                  <p:childTnLst>
                                    <p:animEffect transition="out" filter="fade">
                                      <p:cBhvr>
                                        <p:cTn id="14" dur="2000"/>
                                        <p:tgtEl>
                                          <p:spTgt spid="245763">
                                            <p:txEl>
                                              <p:pRg st="0" end="0"/>
                                            </p:txEl>
                                          </p:spTgt>
                                        </p:tgtEl>
                                      </p:cBhvr>
                                    </p:animEffect>
                                    <p:set>
                                      <p:cBhvr>
                                        <p:cTn id="15" dur="1" fill="hold">
                                          <p:stCondLst>
                                            <p:cond delay="1999"/>
                                          </p:stCondLst>
                                        </p:cTn>
                                        <p:tgtEl>
                                          <p:spTgt spid="245763">
                                            <p:txEl>
                                              <p:pRg st="0" end="0"/>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0" fill="hold" grpId="1" nodeType="clickEffect">
                                  <p:stCondLst>
                                    <p:cond delay="0"/>
                                  </p:stCondLst>
                                  <p:childTnLst>
                                    <p:set>
                                      <p:cBhvr>
                                        <p:cTn id="19" dur="1" fill="hold">
                                          <p:stCondLst>
                                            <p:cond delay="0"/>
                                          </p:stCondLst>
                                        </p:cTn>
                                        <p:tgtEl>
                                          <p:spTgt spid="245764"/>
                                        </p:tgtEl>
                                        <p:attrNameLst>
                                          <p:attrName>style.visibility</p:attrName>
                                        </p:attrNameLst>
                                      </p:cBhvr>
                                      <p:to>
                                        <p:strVal val="hidden"/>
                                      </p:to>
                                    </p:set>
                                  </p:childTnLst>
                                </p:cTn>
                              </p:par>
                              <p:par>
                                <p:cTn id="20" presetID="3" presetClass="exit" presetSubtype="0" fill="hold" grpId="1" nodeType="withEffect">
                                  <p:stCondLst>
                                    <p:cond delay="0"/>
                                  </p:stCondLst>
                                  <p:childTnLst>
                                    <p:set>
                                      <p:cBhvr>
                                        <p:cTn id="21" dur="1" fill="hold">
                                          <p:stCondLst>
                                            <p:cond delay="0"/>
                                          </p:stCondLst>
                                        </p:cTn>
                                        <p:tgtEl>
                                          <p:spTgt spid="245762"/>
                                        </p:tgtEl>
                                        <p:attrNameLst>
                                          <p:attrName>style.visibility</p:attrName>
                                        </p:attrNameLst>
                                      </p:cBhvr>
                                      <p:to>
                                        <p:strVal val="hidden"/>
                                      </p:to>
                                    </p:set>
                                  </p:childTnLst>
                                </p:cTn>
                              </p:par>
                              <p:par>
                                <p:cTn id="22" presetID="2" presetClass="entr" presetSubtype="3" fill="hold" grpId="0" nodeType="withEffect">
                                  <p:stCondLst>
                                    <p:cond delay="0"/>
                                  </p:stCondLst>
                                  <p:childTnLst>
                                    <p:set>
                                      <p:cBhvr>
                                        <p:cTn id="23" dur="1" fill="hold">
                                          <p:stCondLst>
                                            <p:cond delay="0"/>
                                          </p:stCondLst>
                                        </p:cTn>
                                        <p:tgtEl>
                                          <p:spTgt spid="245766"/>
                                        </p:tgtEl>
                                        <p:attrNameLst>
                                          <p:attrName>style.visibility</p:attrName>
                                        </p:attrNameLst>
                                      </p:cBhvr>
                                      <p:to>
                                        <p:strVal val="visible"/>
                                      </p:to>
                                    </p:set>
                                    <p:anim calcmode="lin" valueType="num">
                                      <p:cBhvr additive="base">
                                        <p:cTn id="24" dur="1000" fill="hold"/>
                                        <p:tgtEl>
                                          <p:spTgt spid="245766"/>
                                        </p:tgtEl>
                                        <p:attrNameLst>
                                          <p:attrName>ppt_x</p:attrName>
                                        </p:attrNameLst>
                                      </p:cBhvr>
                                      <p:tavLst>
                                        <p:tav tm="0">
                                          <p:val>
                                            <p:strVal val="1+#ppt_w/2"/>
                                          </p:val>
                                        </p:tav>
                                        <p:tav tm="100000">
                                          <p:val>
                                            <p:strVal val="#ppt_x"/>
                                          </p:val>
                                        </p:tav>
                                      </p:tavLst>
                                    </p:anim>
                                    <p:anim calcmode="lin" valueType="num">
                                      <p:cBhvr additive="base">
                                        <p:cTn id="25" dur="1000" fill="hold"/>
                                        <p:tgtEl>
                                          <p:spTgt spid="245766"/>
                                        </p:tgtEl>
                                        <p:attrNameLst>
                                          <p:attrName>ppt_y</p:attrName>
                                        </p:attrNameLst>
                                      </p:cBhvr>
                                      <p:tavLst>
                                        <p:tav tm="0">
                                          <p:val>
                                            <p:strVal val="0-#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245765"/>
                                        </p:tgtEl>
                                        <p:attrNameLst>
                                          <p:attrName>style.visibility</p:attrName>
                                        </p:attrNameLst>
                                      </p:cBhvr>
                                      <p:to>
                                        <p:strVal val="visible"/>
                                      </p:to>
                                    </p:set>
                                    <p:animEffect transition="in" filter="dissolve">
                                      <p:cBhvr>
                                        <p:cTn id="28" dur="1000"/>
                                        <p:tgtEl>
                                          <p:spTgt spid="24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animBg="1"/>
      <p:bldP spid="245762" grpId="1" animBg="1"/>
      <p:bldP spid="245763" grpId="0" build="allAtOnce"/>
      <p:bldP spid="245764" grpId="0" animBg="1"/>
      <p:bldP spid="245764" grpId="1" animBg="1"/>
      <p:bldP spid="24576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8595" name="Text Box 3"/>
          <p:cNvSpPr txBox="1">
            <a:spLocks noChangeArrowheads="1"/>
          </p:cNvSpPr>
          <p:nvPr/>
        </p:nvSpPr>
        <p:spPr bwMode="auto">
          <a:xfrm>
            <a:off x="0" y="228600"/>
            <a:ext cx="9144000" cy="69865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KING HEROD</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3200" b="0" i="0" u="none" strike="noStrike" kern="1200" cap="none" spc="0" normalizeH="0" baseline="0" noProof="0">
                <a:ln>
                  <a:noFill/>
                </a:ln>
                <a:solidFill>
                  <a:srgbClr val="FFFFCC"/>
                </a:solidFill>
                <a:effectLst/>
                <a:uLnTx/>
                <a:uFillTx/>
                <a:latin typeface="Arial"/>
                <a:ea typeface="ＭＳ Ｐゴシック" charset="0"/>
                <a:cs typeface="Arial"/>
              </a:rPr>
              <a:t>From the records of Josephus, we see that Herod died about 4 BC.</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Matthew 2:1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After Jesus was born in Bethlehem in Judea, during the time of King Herod, Magi from the east came to Jerusalem</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Matthew 2:16 (NIV)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t>When Herod realized that he had been outwitted by the Magi, he was furious, and he gave orders to kill all the boys in Bethlehem and its vicinity who were two years old and under, in accordance with the time he had learned from the Magi. </a:t>
            </a:r>
            <a:br>
              <a:rPr kumimoji="0" lang="en-US" sz="2800" b="0" i="0" u="none" strike="noStrike" kern="1200" cap="none" spc="0" normalizeH="0" baseline="0" noProof="0">
                <a:ln>
                  <a:noFill/>
                </a:ln>
                <a:solidFill>
                  <a:srgbClr val="FFFFCC"/>
                </a:solidFill>
                <a:effectLst/>
                <a:uLnTx/>
                <a:uFillTx/>
                <a:latin typeface="Arial"/>
                <a:ea typeface="ＭＳ Ｐゴシック" charset="0"/>
                <a:cs typeface="Arial"/>
              </a:rPr>
            </a:br>
            <a:endParaRPr kumimoji="0" lang="en-US" sz="2800" b="0"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8596" name="Text Box 4"/>
          <p:cNvSpPr txBox="1">
            <a:spLocks noChangeArrowheads="1"/>
          </p:cNvSpPr>
          <p:nvPr/>
        </p:nvSpPr>
        <p:spPr bwMode="auto">
          <a:xfrm>
            <a:off x="6858000" y="6400800"/>
            <a:ext cx="2286000" cy="457200"/>
          </a:xfrm>
          <a:prstGeom prst="rect">
            <a:avLst/>
          </a:prstGeom>
          <a:solidFill>
            <a:srgbClr val="CC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CC"/>
                </a:solidFill>
                <a:effectLst/>
                <a:uLnTx/>
                <a:uFillTx/>
                <a:latin typeface="Arial"/>
                <a:ea typeface="ＭＳ Ｐゴシック" charset="0"/>
                <a:cs typeface="Arial"/>
              </a:rPr>
              <a:t>Blomberg, 188</a:t>
            </a:r>
          </a:p>
        </p:txBody>
      </p:sp>
    </p:spTree>
    <p:extLst>
      <p:ext uri="{BB962C8B-B14F-4D97-AF65-F5344CB8AC3E}">
        <p14:creationId xmlns:p14="http://schemas.microsoft.com/office/powerpoint/2010/main" val="743989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checkerboard(down)">
                                      <p:cBhvr>
                                        <p:cTn id="7" dur="500"/>
                                        <p:tgtEl>
                                          <p:spTgt spid="2385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38595">
                                            <p:txEl>
                                              <p:pRg st="2" end="2"/>
                                            </p:txEl>
                                          </p:spTgt>
                                        </p:tgtEl>
                                        <p:attrNameLst>
                                          <p:attrName>style.visibility</p:attrName>
                                        </p:attrNameLst>
                                      </p:cBhvr>
                                      <p:to>
                                        <p:strVal val="visible"/>
                                      </p:to>
                                    </p:set>
                                    <p:animEffect transition="in" filter="checkerboard(down)">
                                      <p:cBhvr>
                                        <p:cTn id="12" dur="500"/>
                                        <p:tgtEl>
                                          <p:spTgt spid="2385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animEffect transition="in" filter="checkerboard(down)">
                                      <p:cBhvr>
                                        <p:cTn id="17" dur="500"/>
                                        <p:tgtEl>
                                          <p:spTgt spid="2385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en-US" dirty="0">
                <a:solidFill>
                  <a:schemeClr val="bg1"/>
                </a:solidFill>
                <a:latin typeface="Arial" charset="0"/>
                <a:cs typeface="Arial" charset="0"/>
              </a:rPr>
              <a:t>How Does God Speak to Us?</a:t>
            </a:r>
          </a:p>
        </p:txBody>
      </p:sp>
      <p:sp>
        <p:nvSpPr>
          <p:cNvPr id="6" name="Rectangle 3"/>
          <p:cNvSpPr txBox="1">
            <a:spLocks noChangeArrowheads="1"/>
          </p:cNvSpPr>
          <p:nvPr/>
        </p:nvSpPr>
        <p:spPr bwMode="auto">
          <a:xfrm>
            <a:off x="381000" y="1447800"/>
            <a:ext cx="8229600" cy="609600"/>
          </a:xfrm>
          <a:prstGeom prst="rect">
            <a:avLst/>
          </a:prstGeom>
          <a:noFill/>
          <a:ln w="9525">
            <a:noFill/>
            <a:miter lim="800000"/>
            <a:headEnd/>
            <a:tailEnd/>
          </a:ln>
        </p:spPr>
        <p:txBody>
          <a:bodyPr lIns="90993" tIns="45499" rIns="90993" bIns="45499"/>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Arial"/>
                <a:cs typeface="Arial"/>
              </a:rPr>
              <a:t>God has spoken in written &amp; oral language</a:t>
            </a:r>
          </a:p>
        </p:txBody>
      </p:sp>
      <p:pic>
        <p:nvPicPr>
          <p:cNvPr id="390148" name="Picture 7" descr="word-weight-joh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62247"/>
            <a:ext cx="9144000" cy="439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ChangeArrowheads="1"/>
          </p:cNvSpPr>
          <p:nvPr/>
        </p:nvSpPr>
        <p:spPr bwMode="auto">
          <a:xfrm>
            <a:off x="685800" y="22860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1"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39619" name="Text Box 3"/>
          <p:cNvSpPr txBox="1">
            <a:spLocks noChangeArrowheads="1"/>
          </p:cNvSpPr>
          <p:nvPr/>
        </p:nvSpPr>
        <p:spPr bwMode="auto">
          <a:xfrm>
            <a:off x="2514600" y="228600"/>
            <a:ext cx="66294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FFFFCC"/>
                </a:solidFill>
                <a:effectLst>
                  <a:outerShdw blurRad="38100" dist="38100" dir="2700000" algn="tl">
                    <a:srgbClr val="000000"/>
                  </a:outerShdw>
                </a:effectLst>
                <a:uLnTx/>
                <a:uFillTx/>
                <a:latin typeface="Arial"/>
                <a:ea typeface="ＭＳ Ｐゴシック" charset="0"/>
                <a:cs typeface="Arial"/>
              </a:rPr>
              <a:t>Putting it together</a:t>
            </a:r>
            <a:endParaRPr kumimoji="0" lang="en-US" sz="36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0" name="Line 4"/>
          <p:cNvSpPr>
            <a:spLocks noChangeShapeType="1"/>
          </p:cNvSpPr>
          <p:nvPr/>
        </p:nvSpPr>
        <p:spPr bwMode="auto">
          <a:xfrm>
            <a:off x="1143000" y="4267200"/>
            <a:ext cx="6858000" cy="0"/>
          </a:xfrm>
          <a:prstGeom prst="line">
            <a:avLst/>
          </a:prstGeom>
          <a:noFill/>
          <a:ln w="5715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1" name="Line 5"/>
          <p:cNvSpPr>
            <a:spLocks noChangeShapeType="1"/>
          </p:cNvSpPr>
          <p:nvPr/>
        </p:nvSpPr>
        <p:spPr bwMode="auto">
          <a:xfrm flipV="1">
            <a:off x="80010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2" name="Line 6"/>
          <p:cNvSpPr>
            <a:spLocks noChangeShapeType="1"/>
          </p:cNvSpPr>
          <p:nvPr/>
        </p:nvSpPr>
        <p:spPr bwMode="auto">
          <a:xfrm flipV="1">
            <a:off x="11430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4" name="Line 8"/>
          <p:cNvSpPr>
            <a:spLocks noChangeShapeType="1"/>
          </p:cNvSpPr>
          <p:nvPr/>
        </p:nvSpPr>
        <p:spPr bwMode="auto">
          <a:xfrm flipV="1">
            <a:off x="3276600" y="3886200"/>
            <a:ext cx="0" cy="381000"/>
          </a:xfrm>
          <a:prstGeom prst="line">
            <a:avLst/>
          </a:prstGeom>
          <a:noFill/>
          <a:ln w="381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6" name="Text Box 10"/>
          <p:cNvSpPr txBox="1">
            <a:spLocks noChangeArrowheads="1"/>
          </p:cNvSpPr>
          <p:nvPr/>
        </p:nvSpPr>
        <p:spPr bwMode="auto">
          <a:xfrm>
            <a:off x="6705600" y="2438400"/>
            <a:ext cx="2286000"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by Quirinius </a:t>
            </a:r>
            <a:b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b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AD</a:t>
            </a: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 6-7</a:t>
            </a:r>
          </a:p>
        </p:txBody>
      </p:sp>
      <p:sp>
        <p:nvSpPr>
          <p:cNvPr id="239627" name="Text Box 11"/>
          <p:cNvSpPr txBox="1">
            <a:spLocks noChangeArrowheads="1"/>
          </p:cNvSpPr>
          <p:nvPr/>
        </p:nvSpPr>
        <p:spPr bwMode="auto">
          <a:xfrm>
            <a:off x="2209800" y="2438400"/>
            <a:ext cx="2209800" cy="1327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Death of </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King Herod</a:t>
            </a:r>
          </a:p>
          <a:p>
            <a:pPr marL="0" marR="0" lvl="0" indent="0" algn="ctr" defTabSz="914400" rtl="0" eaLnBrk="1" fontAlgn="ctr"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4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28" name="Text Box 12"/>
          <p:cNvSpPr txBox="1">
            <a:spLocks noChangeArrowheads="1"/>
          </p:cNvSpPr>
          <p:nvPr/>
        </p:nvSpPr>
        <p:spPr bwMode="auto">
          <a:xfrm>
            <a:off x="190128" y="2438400"/>
            <a:ext cx="1973560" cy="1327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ctr">
              <a:lnSpc>
                <a:spcPct val="60000"/>
              </a:lnSpc>
              <a:spcBef>
                <a:spcPct val="50000"/>
              </a:spcBef>
              <a:defRPr sz="2800" b="1">
                <a:latin typeface="Arial"/>
                <a:cs typeface="Arial"/>
              </a:defRPr>
            </a:lvl1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Prior</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Census </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8-7 </a:t>
            </a:r>
            <a:r>
              <a:rPr kumimoji="0" lang="en-US" sz="2400" b="1" i="0" u="none" strike="noStrike" kern="1200" cap="none" spc="0" normalizeH="0" baseline="0" noProof="0">
                <a:ln>
                  <a:noFill/>
                </a:ln>
                <a:solidFill>
                  <a:srgbClr val="FFFFCC"/>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4" name="Line 18"/>
          <p:cNvSpPr>
            <a:spLocks noChangeShapeType="1"/>
          </p:cNvSpPr>
          <p:nvPr/>
        </p:nvSpPr>
        <p:spPr bwMode="auto">
          <a:xfrm>
            <a:off x="1143000" y="4495800"/>
            <a:ext cx="6858000" cy="0"/>
          </a:xfrm>
          <a:prstGeom prst="line">
            <a:avLst/>
          </a:prstGeom>
          <a:noFill/>
          <a:ln w="38100">
            <a:solidFill>
              <a:srgbClr val="FFFF00"/>
            </a:solidFill>
            <a:miter lim="800000"/>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uLnTx/>
              <a:uFillTx/>
              <a:latin typeface="Arial"/>
              <a:ea typeface="ＭＳ Ｐゴシック" charset="0"/>
              <a:cs typeface="Arial"/>
            </a:endParaRPr>
          </a:p>
        </p:txBody>
      </p:sp>
      <p:sp>
        <p:nvSpPr>
          <p:cNvPr id="239637" name="Text Box 21"/>
          <p:cNvSpPr txBox="1">
            <a:spLocks noChangeArrowheads="1"/>
          </p:cNvSpPr>
          <p:nvPr/>
        </p:nvSpPr>
        <p:spPr bwMode="auto">
          <a:xfrm>
            <a:off x="3390528" y="4648200"/>
            <a:ext cx="197356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a:ea typeface="ＭＳ Ｐゴシック" charset="0"/>
                <a:cs typeface="Arial"/>
              </a:rPr>
              <a:t>14 years</a:t>
            </a:r>
          </a:p>
        </p:txBody>
      </p:sp>
      <p:sp>
        <p:nvSpPr>
          <p:cNvPr id="239638" name="Rectangle 22"/>
          <p:cNvSpPr>
            <a:spLocks noGrp="1" noChangeArrowheads="1"/>
          </p:cNvSpPr>
          <p:nvPr>
            <p:ph type="ctrTitle"/>
          </p:nvPr>
        </p:nvSpPr>
        <p:spPr>
          <a:xfrm>
            <a:off x="838200" y="0"/>
            <a:ext cx="7772400" cy="1143000"/>
          </a:xfrm>
        </p:spPr>
        <p:txBody>
          <a:bodyPr/>
          <a:lstStyle/>
          <a:p>
            <a:r>
              <a:rPr lang="en-US" b="1">
                <a:latin typeface="Arial"/>
                <a:cs typeface="Arial"/>
              </a:rPr>
              <a:t> </a:t>
            </a:r>
          </a:p>
        </p:txBody>
      </p:sp>
      <p:pic>
        <p:nvPicPr>
          <p:cNvPr id="239640" name="Picture 24" descr="puzz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239642" name="Text Box 26"/>
          <p:cNvSpPr txBox="1">
            <a:spLocks noChangeArrowheads="1"/>
          </p:cNvSpPr>
          <p:nvPr/>
        </p:nvSpPr>
        <p:spPr bwMode="auto">
          <a:xfrm>
            <a:off x="1524000" y="5486400"/>
            <a:ext cx="5943600"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99FF99"/>
                </a:solidFill>
                <a:effectLst/>
                <a:uLnTx/>
                <a:uFillTx/>
                <a:latin typeface="Arial"/>
                <a:ea typeface="ＭＳ Ｐゴシック" charset="0"/>
                <a:cs typeface="Arial"/>
              </a:rPr>
              <a:t>Therefore, we can conclude that Jesus was born between 8-4 </a:t>
            </a:r>
            <a:r>
              <a:rPr kumimoji="0" lang="en-US" sz="2400" b="1" i="0" u="none" strike="noStrike" kern="1200" cap="none" spc="0" normalizeH="0" baseline="0" noProof="0">
                <a:ln>
                  <a:noFill/>
                </a:ln>
                <a:solidFill>
                  <a:srgbClr val="99FF99"/>
                </a:solidFill>
                <a:effectLst/>
                <a:uLnTx/>
                <a:uFillTx/>
                <a:latin typeface="Arial"/>
                <a:ea typeface="ＭＳ Ｐゴシック" charset="0"/>
                <a:cs typeface="Arial"/>
              </a:rPr>
              <a:t>BC</a:t>
            </a:r>
            <a:endParaRPr kumimoji="0" lang="en-US" sz="2800" b="1" i="0" u="none" strike="noStrike" kern="1200" cap="none" spc="0" normalizeH="0" baseline="0" noProof="0">
              <a:ln>
                <a:noFill/>
              </a:ln>
              <a:solidFill>
                <a:srgbClr val="99FF99"/>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257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9621"/>
                                        </p:tgtEl>
                                        <p:attrNameLst>
                                          <p:attrName>style.visibility</p:attrName>
                                        </p:attrNameLst>
                                      </p:cBhvr>
                                      <p:to>
                                        <p:strVal val="visible"/>
                                      </p:to>
                                    </p:set>
                                    <p:animEffect transition="in" filter="blinds(horizontal)">
                                      <p:cBhvr>
                                        <p:cTn id="7" dur="500"/>
                                        <p:tgtEl>
                                          <p:spTgt spid="239621"/>
                                        </p:tgtEl>
                                      </p:cBhvr>
                                    </p:animEffect>
                                  </p:childTnLst>
                                </p:cTn>
                              </p:par>
                              <p:par>
                                <p:cTn id="8" presetID="3" presetClass="entr" presetSubtype="10" fill="hold" nodeType="withEffect">
                                  <p:stCondLst>
                                    <p:cond delay="0"/>
                                  </p:stCondLst>
                                  <p:childTnLst>
                                    <p:set>
                                      <p:cBhvr>
                                        <p:cTn id="9" dur="1" fill="hold">
                                          <p:stCondLst>
                                            <p:cond delay="0"/>
                                          </p:stCondLst>
                                        </p:cTn>
                                        <p:tgtEl>
                                          <p:spTgt spid="239626"/>
                                        </p:tgtEl>
                                        <p:attrNameLst>
                                          <p:attrName>style.visibility</p:attrName>
                                        </p:attrNameLst>
                                      </p:cBhvr>
                                      <p:to>
                                        <p:strVal val="visible"/>
                                      </p:to>
                                    </p:set>
                                    <p:animEffect transition="in" filter="blinds(horizontal)">
                                      <p:cBhvr>
                                        <p:cTn id="10" dur="500"/>
                                        <p:tgtEl>
                                          <p:spTgt spid="2396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9634"/>
                                        </p:tgtEl>
                                        <p:attrNameLst>
                                          <p:attrName>style.visibility</p:attrName>
                                        </p:attrNameLst>
                                      </p:cBhvr>
                                      <p:to>
                                        <p:strVal val="visible"/>
                                      </p:to>
                                    </p:set>
                                    <p:anim calcmode="lin" valueType="num">
                                      <p:cBhvr>
                                        <p:cTn id="15" dur="500" fill="hold"/>
                                        <p:tgtEl>
                                          <p:spTgt spid="239634"/>
                                        </p:tgtEl>
                                        <p:attrNameLst>
                                          <p:attrName>ppt_w</p:attrName>
                                        </p:attrNameLst>
                                      </p:cBhvr>
                                      <p:tavLst>
                                        <p:tav tm="0">
                                          <p:val>
                                            <p:fltVal val="0"/>
                                          </p:val>
                                        </p:tav>
                                        <p:tav tm="100000">
                                          <p:val>
                                            <p:strVal val="#ppt_w"/>
                                          </p:val>
                                        </p:tav>
                                      </p:tavLst>
                                    </p:anim>
                                    <p:anim calcmode="lin" valueType="num">
                                      <p:cBhvr>
                                        <p:cTn id="16" dur="500" fill="hold"/>
                                        <p:tgtEl>
                                          <p:spTgt spid="23963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9637"/>
                                        </p:tgtEl>
                                        <p:attrNameLst>
                                          <p:attrName>style.visibility</p:attrName>
                                        </p:attrNameLst>
                                      </p:cBhvr>
                                      <p:to>
                                        <p:strVal val="visible"/>
                                      </p:to>
                                    </p:set>
                                    <p:anim calcmode="lin" valueType="num">
                                      <p:cBhvr>
                                        <p:cTn id="19" dur="500" fill="hold"/>
                                        <p:tgtEl>
                                          <p:spTgt spid="239637"/>
                                        </p:tgtEl>
                                        <p:attrNameLst>
                                          <p:attrName>ppt_w</p:attrName>
                                        </p:attrNameLst>
                                      </p:cBhvr>
                                      <p:tavLst>
                                        <p:tav tm="0">
                                          <p:val>
                                            <p:fltVal val="0"/>
                                          </p:val>
                                        </p:tav>
                                        <p:tav tm="100000">
                                          <p:val>
                                            <p:strVal val="#ppt_w"/>
                                          </p:val>
                                        </p:tav>
                                      </p:tavLst>
                                    </p:anim>
                                    <p:anim calcmode="lin" valueType="num">
                                      <p:cBhvr>
                                        <p:cTn id="20" dur="500" fill="hold"/>
                                        <p:tgtEl>
                                          <p:spTgt spid="23963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2"/>
                                        </p:tgtEl>
                                        <p:attrNameLst>
                                          <p:attrName>style.visibility</p:attrName>
                                        </p:attrNameLst>
                                      </p:cBhvr>
                                      <p:to>
                                        <p:strVal val="visible"/>
                                      </p:to>
                                    </p:set>
                                    <p:animEffect transition="in" filter="fade">
                                      <p:cBhvr>
                                        <p:cTn id="25" dur="1000"/>
                                        <p:tgtEl>
                                          <p:spTgt spid="2396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9628"/>
                                        </p:tgtEl>
                                        <p:attrNameLst>
                                          <p:attrName>style.visibility</p:attrName>
                                        </p:attrNameLst>
                                      </p:cBhvr>
                                      <p:to>
                                        <p:strVal val="visible"/>
                                      </p:to>
                                    </p:set>
                                    <p:animEffect transition="in" filter="fade">
                                      <p:cBhvr>
                                        <p:cTn id="28" dur="1000"/>
                                        <p:tgtEl>
                                          <p:spTgt spid="239628"/>
                                        </p:tgtEl>
                                      </p:cBhvr>
                                    </p:animEffect>
                                  </p:childTnLst>
                                </p:cTn>
                              </p:par>
                            </p:childTnLst>
                          </p:cTn>
                        </p:par>
                        <p:par>
                          <p:cTn id="29" fill="hold" nodeType="afterGroup">
                            <p:stCondLst>
                              <p:cond delay="1000"/>
                            </p:stCondLst>
                            <p:childTnLst>
                              <p:par>
                                <p:cTn id="30" presetID="17" presetClass="entr" presetSubtype="10" fill="hold" grpId="0" nodeType="afterEffect">
                                  <p:stCondLst>
                                    <p:cond delay="0"/>
                                  </p:stCondLst>
                                  <p:childTnLst>
                                    <p:set>
                                      <p:cBhvr>
                                        <p:cTn id="31" dur="1" fill="hold">
                                          <p:stCondLst>
                                            <p:cond delay="0"/>
                                          </p:stCondLst>
                                        </p:cTn>
                                        <p:tgtEl>
                                          <p:spTgt spid="239620"/>
                                        </p:tgtEl>
                                        <p:attrNameLst>
                                          <p:attrName>style.visibility</p:attrName>
                                        </p:attrNameLst>
                                      </p:cBhvr>
                                      <p:to>
                                        <p:strVal val="visible"/>
                                      </p:to>
                                    </p:set>
                                    <p:anim calcmode="lin" valueType="num">
                                      <p:cBhvr>
                                        <p:cTn id="32" dur="500" fill="hold"/>
                                        <p:tgtEl>
                                          <p:spTgt spid="239620"/>
                                        </p:tgtEl>
                                        <p:attrNameLst>
                                          <p:attrName>ppt_w</p:attrName>
                                        </p:attrNameLst>
                                      </p:cBhvr>
                                      <p:tavLst>
                                        <p:tav tm="0">
                                          <p:val>
                                            <p:fltVal val="0"/>
                                          </p:val>
                                        </p:tav>
                                        <p:tav tm="100000">
                                          <p:val>
                                            <p:strVal val="#ppt_w"/>
                                          </p:val>
                                        </p:tav>
                                      </p:tavLst>
                                    </p:anim>
                                    <p:anim calcmode="lin" valueType="num">
                                      <p:cBhvr>
                                        <p:cTn id="33" dur="500" fill="hold"/>
                                        <p:tgtEl>
                                          <p:spTgt spid="239620"/>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9624"/>
                                        </p:tgtEl>
                                        <p:attrNameLst>
                                          <p:attrName>style.visibility</p:attrName>
                                        </p:attrNameLst>
                                      </p:cBhvr>
                                      <p:to>
                                        <p:strVal val="visible"/>
                                      </p:to>
                                    </p:set>
                                    <p:animEffect transition="in" filter="blinds(horizontal)">
                                      <p:cBhvr>
                                        <p:cTn id="38" dur="500"/>
                                        <p:tgtEl>
                                          <p:spTgt spid="239624"/>
                                        </p:tgtEl>
                                      </p:cBhvr>
                                    </p:animEffect>
                                  </p:childTnLst>
                                </p:cTn>
                              </p:par>
                              <p:par>
                                <p:cTn id="39" presetID="3" presetClass="entr" presetSubtype="10" fill="hold" nodeType="withEffect">
                                  <p:stCondLst>
                                    <p:cond delay="0"/>
                                  </p:stCondLst>
                                  <p:childTnLst>
                                    <p:set>
                                      <p:cBhvr>
                                        <p:cTn id="40" dur="1" fill="hold">
                                          <p:stCondLst>
                                            <p:cond delay="0"/>
                                          </p:stCondLst>
                                        </p:cTn>
                                        <p:tgtEl>
                                          <p:spTgt spid="239627"/>
                                        </p:tgtEl>
                                        <p:attrNameLst>
                                          <p:attrName>style.visibility</p:attrName>
                                        </p:attrNameLst>
                                      </p:cBhvr>
                                      <p:to>
                                        <p:strVal val="visible"/>
                                      </p:to>
                                    </p:set>
                                    <p:animEffect transition="in" filter="blinds(horizontal)">
                                      <p:cBhvr>
                                        <p:cTn id="41" dur="500"/>
                                        <p:tgtEl>
                                          <p:spTgt spid="2396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4" presetClass="entr" presetSubtype="0" fill="hold" nodeType="clickEffect">
                                  <p:stCondLst>
                                    <p:cond delay="0"/>
                                  </p:stCondLst>
                                  <p:childTnLst>
                                    <p:set>
                                      <p:cBhvr>
                                        <p:cTn id="45" dur="1" fill="hold">
                                          <p:stCondLst>
                                            <p:cond delay="0"/>
                                          </p:stCondLst>
                                        </p:cTn>
                                        <p:tgtEl>
                                          <p:spTgt spid="239642"/>
                                        </p:tgtEl>
                                        <p:attrNameLst>
                                          <p:attrName>style.visibility</p:attrName>
                                        </p:attrNameLst>
                                      </p:cBhvr>
                                      <p:to>
                                        <p:strVal val="visible"/>
                                      </p:to>
                                    </p:set>
                                    <p:anim from="(-#ppt_w/2)" to="(#ppt_x)" calcmode="lin" valueType="num">
                                      <p:cBhvr>
                                        <p:cTn id="46" dur="600" fill="hold">
                                          <p:stCondLst>
                                            <p:cond delay="0"/>
                                          </p:stCondLst>
                                        </p:cTn>
                                        <p:tgtEl>
                                          <p:spTgt spid="239642"/>
                                        </p:tgtEl>
                                        <p:attrNameLst>
                                          <p:attrName>ppt_x</p:attrName>
                                        </p:attrNameLst>
                                      </p:cBhvr>
                                    </p:anim>
                                    <p:anim from="0" to="-1.0" calcmode="lin" valueType="num">
                                      <p:cBhvr>
                                        <p:cTn id="47" dur="200" decel="50000" autoRev="1" fill="hold">
                                          <p:stCondLst>
                                            <p:cond delay="600"/>
                                          </p:stCondLst>
                                        </p:cTn>
                                        <p:tgtEl>
                                          <p:spTgt spid="239642"/>
                                        </p:tgtEl>
                                        <p:attrNameLst>
                                          <p:attrName>xshear</p:attrName>
                                        </p:attrNameLst>
                                      </p:cBhvr>
                                    </p:anim>
                                    <p:animScale>
                                      <p:cBhvr>
                                        <p:cTn id="48" dur="200" decel="100000" autoRev="1" fill="hold">
                                          <p:stCondLst>
                                            <p:cond delay="600"/>
                                          </p:stCondLst>
                                        </p:cTn>
                                        <p:tgtEl>
                                          <p:spTgt spid="239642"/>
                                        </p:tgtEl>
                                      </p:cBhvr>
                                      <p:from x="100000" y="100000"/>
                                      <p:to x="80000" y="100000"/>
                                    </p:animScale>
                                    <p:anim by="(#ppt_h/3+#ppt_w*0.1)" calcmode="lin" valueType="num">
                                      <p:cBhvr additive="sum">
                                        <p:cTn id="49" dur="200" decel="100000" autoRev="1" fill="hold">
                                          <p:stCondLst>
                                            <p:cond delay="600"/>
                                          </p:stCondLst>
                                        </p:cTn>
                                        <p:tgtEl>
                                          <p:spTgt spid="2396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animBg="1"/>
      <p:bldP spid="239621" grpId="0" animBg="1"/>
      <p:bldP spid="239622" grpId="0" animBg="1"/>
      <p:bldP spid="239624" grpId="0" animBg="1"/>
      <p:bldP spid="239628" grpId="0"/>
      <p:bldP spid="239634" grpId="0" animBg="1"/>
      <p:bldP spid="23963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ChangeArrowheads="1"/>
          </p:cNvSpPr>
          <p:nvPr/>
        </p:nvSpPr>
        <p:spPr bwMode="auto">
          <a:xfrm>
            <a:off x="533400" y="1676400"/>
            <a:ext cx="7848600" cy="1828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Luke 2:2 (NIV) </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(This was the first census that took place while Quirinius was governor of Syria.) </a:t>
            </a:r>
          </a:p>
        </p:txBody>
      </p:sp>
      <p:sp>
        <p:nvSpPr>
          <p:cNvPr id="250883" name="Rectangle 3"/>
          <p:cNvSpPr>
            <a:spLocks noChangeArrowheads="1"/>
          </p:cNvSpPr>
          <p:nvPr/>
        </p:nvSpPr>
        <p:spPr bwMode="auto">
          <a:xfrm>
            <a:off x="533400" y="3429000"/>
            <a:ext cx="8153400" cy="312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Luke 3:23 (NIV) </a:t>
            </a:r>
            <a:b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CC00"/>
                </a:solidFill>
                <a:effectLst/>
                <a:uLnTx/>
                <a:uFillTx/>
                <a:latin typeface="Arial"/>
                <a:ea typeface="ＭＳ Ｐゴシック" charset="0"/>
                <a:cs typeface="Arial"/>
              </a:rPr>
              <a:t>Now Jesus himself was about thirty years old when he began his ministry. He was the son, so it was thought, of Joseph, the son of Heli, </a:t>
            </a:r>
          </a:p>
        </p:txBody>
      </p:sp>
      <p:sp>
        <p:nvSpPr>
          <p:cNvPr id="250884" name="Text Box 4"/>
          <p:cNvSpPr txBox="1">
            <a:spLocks noChangeArrowheads="1"/>
          </p:cNvSpPr>
          <p:nvPr/>
        </p:nvSpPr>
        <p:spPr bwMode="auto">
          <a:xfrm>
            <a:off x="685800" y="457200"/>
            <a:ext cx="7620000" cy="5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a:ea typeface="ＭＳ Ｐゴシック" charset="0"/>
                <a:cs typeface="Arial"/>
              </a:rPr>
              <a:t>Biblical Texts </a:t>
            </a:r>
          </a:p>
        </p:txBody>
      </p:sp>
      <p:sp>
        <p:nvSpPr>
          <p:cNvPr id="250887" name="Text Box 7"/>
          <p:cNvSpPr txBox="1">
            <a:spLocks noChangeArrowheads="1"/>
          </p:cNvSpPr>
          <p:nvPr/>
        </p:nvSpPr>
        <p:spPr bwMode="auto">
          <a:xfrm>
            <a:off x="1828800" y="332656"/>
            <a:ext cx="7315200"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Jesus was born between 4-7 </a:t>
            </a: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BC</a:t>
            </a:r>
            <a:endParaRPr kumimoji="0" lang="en-US" sz="66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99511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50887"/>
                                        </p:tgtEl>
                                        <p:attrNameLst>
                                          <p:attrName>style.visibility</p:attrName>
                                        </p:attrNameLst>
                                      </p:cBhvr>
                                      <p:to>
                                        <p:strVal val="visible"/>
                                      </p:to>
                                    </p:set>
                                    <p:animEffect transition="in" filter="fade">
                                      <p:cBhvr>
                                        <p:cTn id="7" dur="770" decel="100000"/>
                                        <p:tgtEl>
                                          <p:spTgt spid="250887"/>
                                        </p:tgtEl>
                                      </p:cBhvr>
                                    </p:animEffect>
                                    <p:animScale>
                                      <p:cBhvr>
                                        <p:cTn id="8" dur="770" decel="100000"/>
                                        <p:tgtEl>
                                          <p:spTgt spid="250887"/>
                                        </p:tgtEl>
                                      </p:cBhvr>
                                      <p:from x="10000" y="10000"/>
                                      <p:to x="200000" y="450000"/>
                                    </p:animScale>
                                    <p:animScale>
                                      <p:cBhvr>
                                        <p:cTn id="9" dur="1230" accel="100000" fill="hold">
                                          <p:stCondLst>
                                            <p:cond delay="770"/>
                                          </p:stCondLst>
                                        </p:cTn>
                                        <p:tgtEl>
                                          <p:spTgt spid="250887"/>
                                        </p:tgtEl>
                                      </p:cBhvr>
                                      <p:from x="200000" y="450000"/>
                                      <p:to x="100000" y="100000"/>
                                    </p:animScale>
                                    <p:set>
                                      <p:cBhvr>
                                        <p:cTn id="10" dur="770" fill="hold"/>
                                        <p:tgtEl>
                                          <p:spTgt spid="250887"/>
                                        </p:tgtEl>
                                        <p:attrNameLst>
                                          <p:attrName>ppt_x</p:attrName>
                                        </p:attrNameLst>
                                      </p:cBhvr>
                                      <p:to>
                                        <p:strVal val="(0.5)"/>
                                      </p:to>
                                    </p:set>
                                    <p:anim from="(0.5)" to="(#ppt_x)" calcmode="lin" valueType="num">
                                      <p:cBhvr>
                                        <p:cTn id="11" dur="1230" accel="100000" fill="hold">
                                          <p:stCondLst>
                                            <p:cond delay="770"/>
                                          </p:stCondLst>
                                        </p:cTn>
                                        <p:tgtEl>
                                          <p:spTgt spid="250887"/>
                                        </p:tgtEl>
                                        <p:attrNameLst>
                                          <p:attrName>ppt_x</p:attrName>
                                        </p:attrNameLst>
                                      </p:cBhvr>
                                    </p:anim>
                                    <p:set>
                                      <p:cBhvr>
                                        <p:cTn id="12" dur="770" fill="hold"/>
                                        <p:tgtEl>
                                          <p:spTgt spid="250887"/>
                                        </p:tgtEl>
                                        <p:attrNameLst>
                                          <p:attrName>ppt_y</p:attrName>
                                        </p:attrNameLst>
                                      </p:cBhvr>
                                      <p:to>
                                        <p:strVal val="(#ppt_y+0.4)"/>
                                      </p:to>
                                    </p:set>
                                    <p:anim from="(#ppt_y+0.4)" to="(#ppt_y)" calcmode="lin" valueType="num">
                                      <p:cBhvr>
                                        <p:cTn id="13" dur="1230" accel="100000" fill="hold">
                                          <p:stCondLst>
                                            <p:cond delay="770"/>
                                          </p:stCondLst>
                                        </p:cTn>
                                        <p:tgtEl>
                                          <p:spTgt spid="250887"/>
                                        </p:tgtEl>
                                        <p:attrNameLst>
                                          <p:attrName>ppt_y</p:attrName>
                                        </p:attrNameLst>
                                      </p:cBhvr>
                                    </p:anim>
                                  </p:childTnLst>
                                </p:cTn>
                              </p:par>
                              <p:par>
                                <p:cTn id="14" presetID="9" presetClass="emph" presetSubtype="0" grpId="0" nodeType="withEffect">
                                  <p:stCondLst>
                                    <p:cond delay="0"/>
                                  </p:stCondLst>
                                  <p:childTnLst>
                                    <p:set>
                                      <p:cBhvr rctx="PPT">
                                        <p:cTn id="15" dur="indefinite"/>
                                        <p:tgtEl>
                                          <p:spTgt spid="250882"/>
                                        </p:tgtEl>
                                        <p:attrNameLst>
                                          <p:attrName>style.opacity</p:attrName>
                                        </p:attrNameLst>
                                      </p:cBhvr>
                                      <p:to>
                                        <p:strVal val="0.15"/>
                                      </p:to>
                                    </p:set>
                                    <p:animEffect filter="image" prLst="opacity: 0.15">
                                      <p:cBhvr rctx="IE">
                                        <p:cTn id="16" dur="indefinite"/>
                                        <p:tgtEl>
                                          <p:spTgt spid="250882"/>
                                        </p:tgtEl>
                                      </p:cBhvr>
                                    </p:animEffect>
                                  </p:childTnLst>
                                </p:cTn>
                              </p:par>
                              <p:par>
                                <p:cTn id="17" presetID="9" presetClass="emph" presetSubtype="0" grpId="0" nodeType="withEffect">
                                  <p:stCondLst>
                                    <p:cond delay="0"/>
                                  </p:stCondLst>
                                  <p:childTnLst>
                                    <p:set>
                                      <p:cBhvr rctx="PPT">
                                        <p:cTn id="18" dur="indefinite"/>
                                        <p:tgtEl>
                                          <p:spTgt spid="250883"/>
                                        </p:tgtEl>
                                        <p:attrNameLst>
                                          <p:attrName>style.opacity</p:attrName>
                                        </p:attrNameLst>
                                      </p:cBhvr>
                                      <p:to>
                                        <p:strVal val="0.15"/>
                                      </p:to>
                                    </p:set>
                                    <p:animEffect filter="image" prLst="opacity: 0.15">
                                      <p:cBhvr rctx="IE">
                                        <p:cTn id="19" dur="indefinite"/>
                                        <p:tgtEl>
                                          <p:spTgt spid="250883"/>
                                        </p:tgtEl>
                                      </p:cBhvr>
                                    </p:animEffect>
                                  </p:childTnLst>
                                </p:cTn>
                              </p:par>
                              <p:par>
                                <p:cTn id="20" presetID="9" presetClass="emph" presetSubtype="0" grpId="0" nodeType="withEffect">
                                  <p:stCondLst>
                                    <p:cond delay="0"/>
                                  </p:stCondLst>
                                  <p:childTnLst>
                                    <p:set>
                                      <p:cBhvr rctx="PPT">
                                        <p:cTn id="21" dur="indefinite"/>
                                        <p:tgtEl>
                                          <p:spTgt spid="250884"/>
                                        </p:tgtEl>
                                        <p:attrNameLst>
                                          <p:attrName>style.opacity</p:attrName>
                                        </p:attrNameLst>
                                      </p:cBhvr>
                                      <p:to>
                                        <p:strVal val="0.15"/>
                                      </p:to>
                                    </p:set>
                                    <p:animEffect filter="image" prLst="opacity: 0.15">
                                      <p:cBhvr rctx="IE">
                                        <p:cTn id="22" dur="indefinite"/>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3" grpId="0"/>
      <p:bldP spid="250884" grpId="0"/>
      <p:bldP spid="250887"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WordArt 2"/>
          <p:cNvSpPr>
            <a:spLocks noChangeArrowheads="1" noChangeShapeType="1" noTextEdit="1"/>
          </p:cNvSpPr>
          <p:nvPr/>
        </p:nvSpPr>
        <p:spPr bwMode="auto">
          <a:xfrm>
            <a:off x="2971800" y="838200"/>
            <a:ext cx="35052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ONE MORE BIG</a:t>
            </a:r>
          </a:p>
        </p:txBody>
      </p:sp>
      <p:sp>
        <p:nvSpPr>
          <p:cNvPr id="251907" name="Rectangle 3"/>
          <p:cNvSpPr>
            <a:spLocks noChangeArrowheads="1"/>
          </p:cNvSpPr>
          <p:nvPr/>
        </p:nvSpPr>
        <p:spPr bwMode="auto">
          <a:xfrm>
            <a:off x="304800" y="762000"/>
            <a:ext cx="8153400"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51908" name="WordArt 4"/>
          <p:cNvSpPr>
            <a:spLocks noChangeArrowheads="1" noChangeShapeType="1" noTextEdit="1"/>
          </p:cNvSpPr>
          <p:nvPr/>
        </p:nvSpPr>
        <p:spPr bwMode="auto">
          <a:xfrm>
            <a:off x="381000" y="1600200"/>
            <a:ext cx="8305800" cy="3581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miter lim="800000"/>
                  <a:headEnd/>
                  <a:tailEnd/>
                </a:ln>
                <a:solidFill>
                  <a:srgbClr val="0066CC"/>
                </a:solidFill>
                <a:effectLst>
                  <a:outerShdw blurRad="63500" dist="38099" dir="2700000" algn="ctr" rotWithShape="0">
                    <a:srgbClr val="990000">
                      <a:alpha val="74998"/>
                    </a:srgbClr>
                  </a:outerShdw>
                </a:effectLst>
                <a:uLnTx/>
                <a:uFillTx/>
                <a:latin typeface="Impact"/>
                <a:ea typeface="Impact"/>
                <a:cs typeface="Impact"/>
              </a:rPr>
              <a:t>QUESTION</a:t>
            </a:r>
          </a:p>
        </p:txBody>
      </p:sp>
      <p:pic>
        <p:nvPicPr>
          <p:cNvPr id="251909" name="Picture 5" descr="The%20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87763" cy="4267200"/>
          </a:xfrm>
          <a:prstGeom prst="rect">
            <a:avLst/>
          </a:prstGeom>
          <a:noFill/>
          <a:extLst>
            <a:ext uri="{909E8E84-426E-40dd-AFC4-6F175D3DCCD1}">
              <a14:hiddenFill xmlns="" xmlns:a14="http://schemas.microsoft.com/office/drawing/2010/main">
                <a:solidFill>
                  <a:srgbClr val="FFFFFF"/>
                </a:solidFill>
              </a14:hiddenFill>
            </a:ext>
          </a:extLst>
        </p:spPr>
      </p:pic>
      <p:sp>
        <p:nvSpPr>
          <p:cNvPr id="251910" name="Rectangle 6"/>
          <p:cNvSpPr>
            <a:spLocks noChangeArrowheads="1"/>
          </p:cNvSpPr>
          <p:nvPr/>
        </p:nvSpPr>
        <p:spPr bwMode="auto">
          <a:xfrm>
            <a:off x="1143000" y="3124200"/>
            <a:ext cx="7772400" cy="2971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CC"/>
                </a:solidFill>
                <a:effectLst>
                  <a:glow rad="228600">
                    <a:srgbClr val="000000"/>
                  </a:glow>
                  <a:outerShdw blurRad="38100" dist="38100" dir="2700000" algn="tl">
                    <a:srgbClr val="000000"/>
                  </a:outerShdw>
                </a:effectLst>
                <a:uLnTx/>
                <a:uFillTx/>
                <a:latin typeface="Arial"/>
                <a:ea typeface="ＭＳ Ｐゴシック" charset="0"/>
                <a:cs typeface="Arial"/>
              </a:rPr>
              <a:t>Jesus was about thirty when he began his ministry… </a:t>
            </a:r>
          </a:p>
        </p:txBody>
      </p:sp>
      <p:sp>
        <p:nvSpPr>
          <p:cNvPr id="251911" name="Text Box 7"/>
          <p:cNvSpPr txBox="1">
            <a:spLocks noChangeArrowheads="1"/>
          </p:cNvSpPr>
          <p:nvPr/>
        </p:nvSpPr>
        <p:spPr bwMode="auto">
          <a:xfrm>
            <a:off x="6781800" y="5858842"/>
            <a:ext cx="2362200" cy="109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mn-cs"/>
              </a:rPr>
              <a:t>SO??</a:t>
            </a:r>
          </a:p>
        </p:txBody>
      </p:sp>
    </p:spTree>
    <p:extLst>
      <p:ext uri="{BB962C8B-B14F-4D97-AF65-F5344CB8AC3E}">
        <p14:creationId xmlns:p14="http://schemas.microsoft.com/office/powerpoint/2010/main" val="419010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1906"/>
                                        </p:tgtEl>
                                        <p:attrNameLst>
                                          <p:attrName>style.visibility</p:attrName>
                                        </p:attrNameLst>
                                      </p:cBhvr>
                                      <p:to>
                                        <p:strVal val="visible"/>
                                      </p:to>
                                    </p:set>
                                    <p:anim calcmode="lin" valueType="num">
                                      <p:cBhvr additive="base">
                                        <p:cTn id="7" dur="3000" fill="hold"/>
                                        <p:tgtEl>
                                          <p:spTgt spid="251906"/>
                                        </p:tgtEl>
                                        <p:attrNameLst>
                                          <p:attrName>ppt_x</p:attrName>
                                        </p:attrNameLst>
                                      </p:cBhvr>
                                      <p:tavLst>
                                        <p:tav tm="0">
                                          <p:val>
                                            <p:strVal val="0-#ppt_w/2"/>
                                          </p:val>
                                        </p:tav>
                                        <p:tav tm="100000">
                                          <p:val>
                                            <p:strVal val="#ppt_x"/>
                                          </p:val>
                                        </p:tav>
                                      </p:tavLst>
                                    </p:anim>
                                    <p:anim calcmode="lin" valueType="num">
                                      <p:cBhvr additive="base">
                                        <p:cTn id="8" dur="3000" fill="hold"/>
                                        <p:tgtEl>
                                          <p:spTgt spid="25190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251908"/>
                                        </p:tgtEl>
                                        <p:attrNameLst>
                                          <p:attrName>style.visibility</p:attrName>
                                        </p:attrNameLst>
                                      </p:cBhvr>
                                      <p:to>
                                        <p:strVal val="visible"/>
                                      </p:to>
                                    </p:set>
                                    <p:anim calcmode="lin" valueType="num">
                                      <p:cBhvr additive="base">
                                        <p:cTn id="12" dur="3000" fill="hold"/>
                                        <p:tgtEl>
                                          <p:spTgt spid="251908"/>
                                        </p:tgtEl>
                                        <p:attrNameLst>
                                          <p:attrName>ppt_x</p:attrName>
                                        </p:attrNameLst>
                                      </p:cBhvr>
                                      <p:tavLst>
                                        <p:tav tm="0">
                                          <p:val>
                                            <p:strVal val="0-#ppt_w/2"/>
                                          </p:val>
                                        </p:tav>
                                        <p:tav tm="100000">
                                          <p:val>
                                            <p:strVal val="#ppt_x"/>
                                          </p:val>
                                        </p:tav>
                                      </p:tavLst>
                                    </p:anim>
                                    <p:anim calcmode="lin" valueType="num">
                                      <p:cBhvr additive="base">
                                        <p:cTn id="13" dur="3000" fill="hold"/>
                                        <p:tgtEl>
                                          <p:spTgt spid="251908"/>
                                        </p:tgtEl>
                                        <p:attrNameLst>
                                          <p:attrName>ppt_y</p:attrName>
                                        </p:attrNameLst>
                                      </p:cBhvr>
                                      <p:tavLst>
                                        <p:tav tm="0">
                                          <p:val>
                                            <p:strVal val="#ppt_y"/>
                                          </p:val>
                                        </p:tav>
                                        <p:tav tm="100000">
                                          <p:val>
                                            <p:strVal val="#ppt_y"/>
                                          </p:val>
                                        </p:tav>
                                      </p:tavLst>
                                    </p:anim>
                                  </p:childTnLst>
                                </p:cTn>
                              </p:par>
                              <p:par>
                                <p:cTn id="14" presetID="10" presetClass="exit" presetSubtype="0" fill="hold" grpId="0" nodeType="withEffect" nodePh="1">
                                  <p:stCondLst>
                                    <p:cond delay="0"/>
                                  </p:stCondLst>
                                  <p:endCondLst>
                                    <p:cond evt="begin" delay="0">
                                      <p:tn val="14"/>
                                    </p:cond>
                                  </p:endCondLst>
                                  <p:childTnLst>
                                    <p:animEffect transition="out" filter="fade">
                                      <p:cBhvr>
                                        <p:cTn id="15" dur="2000"/>
                                        <p:tgtEl>
                                          <p:spTgt spid="251907">
                                            <p:txEl>
                                              <p:pRg st="0" end="0"/>
                                            </p:txEl>
                                          </p:spTgt>
                                        </p:tgtEl>
                                      </p:cBhvr>
                                    </p:animEffect>
                                    <p:set>
                                      <p:cBhvr>
                                        <p:cTn id="16" dur="1" fill="hold">
                                          <p:stCondLst>
                                            <p:cond delay="1999"/>
                                          </p:stCondLst>
                                        </p:cTn>
                                        <p:tgtEl>
                                          <p:spTgt spid="251907">
                                            <p:txEl>
                                              <p:pRg st="0" end="0"/>
                                            </p:txEl>
                                          </p:spTgt>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0" fill="hold" grpId="1" nodeType="clickEffect">
                                  <p:stCondLst>
                                    <p:cond delay="0"/>
                                  </p:stCondLst>
                                  <p:childTnLst>
                                    <p:set>
                                      <p:cBhvr>
                                        <p:cTn id="20" dur="1" fill="hold">
                                          <p:stCondLst>
                                            <p:cond delay="0"/>
                                          </p:stCondLst>
                                        </p:cTn>
                                        <p:tgtEl>
                                          <p:spTgt spid="251908"/>
                                        </p:tgtEl>
                                        <p:attrNameLst>
                                          <p:attrName>style.visibility</p:attrName>
                                        </p:attrNameLst>
                                      </p:cBhvr>
                                      <p:to>
                                        <p:strVal val="hidden"/>
                                      </p:to>
                                    </p:set>
                                  </p:childTnLst>
                                </p:cTn>
                              </p:par>
                              <p:par>
                                <p:cTn id="21" presetID="3" presetClass="exit" presetSubtype="0" fill="hold" grpId="1" nodeType="withEffect">
                                  <p:stCondLst>
                                    <p:cond delay="0"/>
                                  </p:stCondLst>
                                  <p:childTnLst>
                                    <p:set>
                                      <p:cBhvr>
                                        <p:cTn id="22" dur="1" fill="hold">
                                          <p:stCondLst>
                                            <p:cond delay="0"/>
                                          </p:stCondLst>
                                        </p:cTn>
                                        <p:tgtEl>
                                          <p:spTgt spid="251906"/>
                                        </p:tgtEl>
                                        <p:attrNameLst>
                                          <p:attrName>style.visibility</p:attrName>
                                        </p:attrNameLst>
                                      </p:cBhvr>
                                      <p:to>
                                        <p:strVal val="hidden"/>
                                      </p:to>
                                    </p:set>
                                  </p:childTnLst>
                                </p:cTn>
                              </p:par>
                              <p:par>
                                <p:cTn id="23" presetID="2" presetClass="entr" presetSubtype="3" fill="hold" grpId="0" nodeType="withEffect">
                                  <p:stCondLst>
                                    <p:cond delay="0"/>
                                  </p:stCondLst>
                                  <p:childTnLst>
                                    <p:set>
                                      <p:cBhvr>
                                        <p:cTn id="24" dur="1" fill="hold">
                                          <p:stCondLst>
                                            <p:cond delay="0"/>
                                          </p:stCondLst>
                                        </p:cTn>
                                        <p:tgtEl>
                                          <p:spTgt spid="251910"/>
                                        </p:tgtEl>
                                        <p:attrNameLst>
                                          <p:attrName>style.visibility</p:attrName>
                                        </p:attrNameLst>
                                      </p:cBhvr>
                                      <p:to>
                                        <p:strVal val="visible"/>
                                      </p:to>
                                    </p:set>
                                    <p:anim calcmode="lin" valueType="num">
                                      <p:cBhvr additive="base">
                                        <p:cTn id="25" dur="1000" fill="hold"/>
                                        <p:tgtEl>
                                          <p:spTgt spid="251910"/>
                                        </p:tgtEl>
                                        <p:attrNameLst>
                                          <p:attrName>ppt_x</p:attrName>
                                        </p:attrNameLst>
                                      </p:cBhvr>
                                      <p:tavLst>
                                        <p:tav tm="0">
                                          <p:val>
                                            <p:strVal val="1+#ppt_w/2"/>
                                          </p:val>
                                        </p:tav>
                                        <p:tav tm="100000">
                                          <p:val>
                                            <p:strVal val="#ppt_x"/>
                                          </p:val>
                                        </p:tav>
                                      </p:tavLst>
                                    </p:anim>
                                    <p:anim calcmode="lin" valueType="num">
                                      <p:cBhvr additive="base">
                                        <p:cTn id="26" dur="1000" fill="hold"/>
                                        <p:tgtEl>
                                          <p:spTgt spid="251910"/>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251909"/>
                                        </p:tgtEl>
                                        <p:attrNameLst>
                                          <p:attrName>style.visibility</p:attrName>
                                        </p:attrNameLst>
                                      </p:cBhvr>
                                      <p:to>
                                        <p:strVal val="visible"/>
                                      </p:to>
                                    </p:set>
                                    <p:animEffect transition="in" filter="dissolve">
                                      <p:cBhvr>
                                        <p:cTn id="29" dur="1000"/>
                                        <p:tgtEl>
                                          <p:spTgt spid="2519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51911"/>
                                        </p:tgtEl>
                                        <p:attrNameLst>
                                          <p:attrName>style.visibility</p:attrName>
                                        </p:attrNameLst>
                                      </p:cBhvr>
                                      <p:to>
                                        <p:strVal val="visible"/>
                                      </p:to>
                                    </p:set>
                                    <p:anim calcmode="lin" valueType="num">
                                      <p:cBhvr>
                                        <p:cTn id="34" dur="1000" fill="hold"/>
                                        <p:tgtEl>
                                          <p:spTgt spid="251911"/>
                                        </p:tgtEl>
                                        <p:attrNameLst>
                                          <p:attrName>ppt_w</p:attrName>
                                        </p:attrNameLst>
                                      </p:cBhvr>
                                      <p:tavLst>
                                        <p:tav tm="0">
                                          <p:val>
                                            <p:strVal val="#ppt_w*0.70"/>
                                          </p:val>
                                        </p:tav>
                                        <p:tav tm="100000">
                                          <p:val>
                                            <p:strVal val="#ppt_w"/>
                                          </p:val>
                                        </p:tav>
                                      </p:tavLst>
                                    </p:anim>
                                    <p:anim calcmode="lin" valueType="num">
                                      <p:cBhvr>
                                        <p:cTn id="35" dur="1000" fill="hold"/>
                                        <p:tgtEl>
                                          <p:spTgt spid="251911"/>
                                        </p:tgtEl>
                                        <p:attrNameLst>
                                          <p:attrName>ppt_h</p:attrName>
                                        </p:attrNameLst>
                                      </p:cBhvr>
                                      <p:tavLst>
                                        <p:tav tm="0">
                                          <p:val>
                                            <p:strVal val="#ppt_h"/>
                                          </p:val>
                                        </p:tav>
                                        <p:tav tm="100000">
                                          <p:val>
                                            <p:strVal val="#ppt_h"/>
                                          </p:val>
                                        </p:tav>
                                      </p:tavLst>
                                    </p:anim>
                                    <p:animEffect transition="in" filter="fade">
                                      <p:cBhvr>
                                        <p:cTn id="36"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animBg="1"/>
      <p:bldP spid="251906" grpId="1" animBg="1"/>
      <p:bldP spid="251907" grpId="0" build="allAtOnce"/>
      <p:bldP spid="251908" grpId="0" animBg="1"/>
      <p:bldP spid="251908" grpId="1" animBg="1"/>
      <p:bldP spid="251910" grpId="0"/>
      <p:bldP spid="251911"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240643" name="Text Box 3"/>
          <p:cNvSpPr txBox="1">
            <a:spLocks noChangeArrowheads="1"/>
          </p:cNvSpPr>
          <p:nvPr/>
        </p:nvSpPr>
        <p:spPr bwMode="auto">
          <a:xfrm>
            <a:off x="0" y="188640"/>
            <a:ext cx="91440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We know from Jewish history that the Levites began service about the age of thirty.</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0" lang="en-US" sz="2800" b="1" i="0" u="none" strike="noStrike" kern="1200" cap="none" spc="0" normalizeH="0" baseline="0" noProof="0">
                <a:ln>
                  <a:noFill/>
                </a:ln>
                <a:solidFill>
                  <a:srgbClr val="FFFFCC"/>
                </a:solidFill>
                <a:effectLst/>
                <a:uLnTx/>
                <a:uFillTx/>
                <a:latin typeface="Arial"/>
                <a:ea typeface="ＭＳ Ｐゴシック" charset="0"/>
                <a:cs typeface="Arial"/>
              </a:rPr>
              <a:t>However, traditional Jewish historiography uses estimates rather than definitive numbers for age.</a:t>
            </a:r>
          </a:p>
        </p:txBody>
      </p:sp>
      <p:sp>
        <p:nvSpPr>
          <p:cNvPr id="240644" name="Text Box 4"/>
          <p:cNvSpPr txBox="1">
            <a:spLocks noChangeArrowheads="1"/>
          </p:cNvSpPr>
          <p:nvPr/>
        </p:nvSpPr>
        <p:spPr bwMode="auto">
          <a:xfrm>
            <a:off x="0" y="2708920"/>
            <a:ext cx="9144000" cy="3785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99FF99"/>
                </a:solidFill>
                <a:effectLst>
                  <a:outerShdw blurRad="38100" dist="38100" dir="2700000" algn="tl">
                    <a:srgbClr val="000000"/>
                  </a:outerShdw>
                </a:effectLst>
                <a:uLnTx/>
                <a:uFillTx/>
                <a:latin typeface="Arial"/>
                <a:ea typeface="ＭＳ Ｐゴシック" charset="0"/>
                <a:cs typeface="Arial"/>
              </a:rPr>
              <a:t>This would lead us to believe that Jesus began his ministry between AD 25-27</a:t>
            </a:r>
          </a:p>
        </p:txBody>
      </p:sp>
    </p:spTree>
    <p:extLst>
      <p:ext uri="{BB962C8B-B14F-4D97-AF65-F5344CB8AC3E}">
        <p14:creationId xmlns:p14="http://schemas.microsoft.com/office/powerpoint/2010/main" val="1930239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Effect transition="in" filter="checkerboard(down)">
                                      <p:cBhvr>
                                        <p:cTn id="7" dur="500"/>
                                        <p:tgtEl>
                                          <p:spTgt spid="24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240643">
                                            <p:txEl>
                                              <p:pRg st="1" end="1"/>
                                            </p:txEl>
                                          </p:spTgt>
                                        </p:tgtEl>
                                        <p:attrNameLst>
                                          <p:attrName>style.visibility</p:attrName>
                                        </p:attrNameLst>
                                      </p:cBhvr>
                                      <p:to>
                                        <p:strVal val="visible"/>
                                      </p:to>
                                    </p:set>
                                    <p:animEffect transition="in" filter="checkerboard(down)">
                                      <p:cBhvr>
                                        <p:cTn id="12" dur="500"/>
                                        <p:tgtEl>
                                          <p:spTgt spid="2406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mph" presetSubtype="0" grpId="0" nodeType="clickEffect" nodePh="1">
                                  <p:stCondLst>
                                    <p:cond delay="0"/>
                                  </p:stCondLst>
                                  <p:endCondLst>
                                    <p:cond evt="begin" delay="0">
                                      <p:tn val="15"/>
                                    </p:cond>
                                  </p:endCondLst>
                                  <p:childTnLst>
                                    <p:set>
                                      <p:cBhvr rctx="PPT">
                                        <p:cTn id="16" dur="indefinite"/>
                                        <p:tgtEl>
                                          <p:spTgt spid="240642"/>
                                        </p:tgtEl>
                                        <p:attrNameLst>
                                          <p:attrName>style.opacity</p:attrName>
                                        </p:attrNameLst>
                                      </p:cBhvr>
                                      <p:to>
                                        <p:strVal val="0.05"/>
                                      </p:to>
                                    </p:set>
                                    <p:animEffect filter="image" prLst="opacity: 0.05">
                                      <p:cBhvr rctx="IE">
                                        <p:cTn id="17" dur="indefinite"/>
                                        <p:tgtEl>
                                          <p:spTgt spid="240642"/>
                                        </p:tgtEl>
                                      </p:cBhvr>
                                    </p:animEffect>
                                  </p:childTnLst>
                                </p:cTn>
                              </p:par>
                              <p:par>
                                <p:cTn id="18" presetID="9" presetClass="emph" presetSubtype="0" grpId="0" nodeType="withEffect">
                                  <p:stCondLst>
                                    <p:cond delay="0"/>
                                  </p:stCondLst>
                                  <p:childTnLst>
                                    <p:set>
                                      <p:cBhvr rctx="PPT">
                                        <p:cTn id="19" dur="indefinite"/>
                                        <p:tgtEl>
                                          <p:spTgt spid="240643">
                                            <p:txEl>
                                              <p:pRg st="0" end="0"/>
                                            </p:txEl>
                                          </p:spTgt>
                                        </p:tgtEl>
                                        <p:attrNameLst>
                                          <p:attrName>style.opacity</p:attrName>
                                        </p:attrNameLst>
                                      </p:cBhvr>
                                      <p:to>
                                        <p:strVal val="0.25"/>
                                      </p:to>
                                    </p:set>
                                    <p:animEffect filter="image" prLst="opacity: 0.25">
                                      <p:cBhvr rctx="IE">
                                        <p:cTn id="20" dur="indefinite"/>
                                        <p:tgtEl>
                                          <p:spTgt spid="240643">
                                            <p:txEl>
                                              <p:pRg st="0" end="0"/>
                                            </p:txEl>
                                          </p:spTgt>
                                        </p:tgtEl>
                                      </p:cBhvr>
                                    </p:animEffect>
                                  </p:childTnLst>
                                </p:cTn>
                              </p:par>
                              <p:par>
                                <p:cTn id="21" presetID="9" presetClass="emph" presetSubtype="0" grpId="0" nodeType="withEffect">
                                  <p:stCondLst>
                                    <p:cond delay="0"/>
                                  </p:stCondLst>
                                  <p:childTnLst>
                                    <p:set>
                                      <p:cBhvr rctx="PPT">
                                        <p:cTn id="22" dur="indefinite"/>
                                        <p:tgtEl>
                                          <p:spTgt spid="240643">
                                            <p:txEl>
                                              <p:pRg st="1" end="1"/>
                                            </p:txEl>
                                          </p:spTgt>
                                        </p:tgtEl>
                                        <p:attrNameLst>
                                          <p:attrName>style.opacity</p:attrName>
                                        </p:attrNameLst>
                                      </p:cBhvr>
                                      <p:to>
                                        <p:strVal val="0.25"/>
                                      </p:to>
                                    </p:set>
                                    <p:animEffect filter="image" prLst="opacity: 0.25">
                                      <p:cBhvr rctx="IE">
                                        <p:cTn id="23" dur="indefinite"/>
                                        <p:tgtEl>
                                          <p:spTgt spid="240643">
                                            <p:txEl>
                                              <p:pRg st="1" end="1"/>
                                            </p:txEl>
                                          </p:spTgt>
                                        </p:tgtEl>
                                      </p:cBhvr>
                                    </p:animEffect>
                                  </p:childTnLst>
                                </p:cTn>
                              </p:par>
                              <p:par>
                                <p:cTn id="24" presetID="51" presetClass="entr" presetSubtype="0" fill="hold" nodeType="withEffect">
                                  <p:stCondLst>
                                    <p:cond delay="0"/>
                                  </p:stCondLst>
                                  <p:childTnLst>
                                    <p:set>
                                      <p:cBhvr>
                                        <p:cTn id="25" dur="1" fill="hold">
                                          <p:stCondLst>
                                            <p:cond delay="0"/>
                                          </p:stCondLst>
                                        </p:cTn>
                                        <p:tgtEl>
                                          <p:spTgt spid="240644"/>
                                        </p:tgtEl>
                                        <p:attrNameLst>
                                          <p:attrName>style.visibility</p:attrName>
                                        </p:attrNameLst>
                                      </p:cBhvr>
                                      <p:to>
                                        <p:strVal val="visible"/>
                                      </p:to>
                                    </p:set>
                                    <p:animEffect transition="in" filter="fade">
                                      <p:cBhvr>
                                        <p:cTn id="26" dur="770" decel="100000"/>
                                        <p:tgtEl>
                                          <p:spTgt spid="240644"/>
                                        </p:tgtEl>
                                      </p:cBhvr>
                                    </p:animEffect>
                                    <p:animScale>
                                      <p:cBhvr>
                                        <p:cTn id="27" dur="770" decel="100000"/>
                                        <p:tgtEl>
                                          <p:spTgt spid="240644"/>
                                        </p:tgtEl>
                                      </p:cBhvr>
                                      <p:from x="10000" y="10000"/>
                                      <p:to x="200000" y="450000"/>
                                    </p:animScale>
                                    <p:animScale>
                                      <p:cBhvr>
                                        <p:cTn id="28" dur="1230" accel="100000" fill="hold">
                                          <p:stCondLst>
                                            <p:cond delay="770"/>
                                          </p:stCondLst>
                                        </p:cTn>
                                        <p:tgtEl>
                                          <p:spTgt spid="240644"/>
                                        </p:tgtEl>
                                      </p:cBhvr>
                                      <p:from x="200000" y="450000"/>
                                      <p:to x="100000" y="100000"/>
                                    </p:animScale>
                                    <p:set>
                                      <p:cBhvr>
                                        <p:cTn id="29" dur="770" fill="hold"/>
                                        <p:tgtEl>
                                          <p:spTgt spid="240644"/>
                                        </p:tgtEl>
                                        <p:attrNameLst>
                                          <p:attrName>ppt_x</p:attrName>
                                        </p:attrNameLst>
                                      </p:cBhvr>
                                      <p:to>
                                        <p:strVal val="(0.5)"/>
                                      </p:to>
                                    </p:set>
                                    <p:anim from="(0.5)" to="(#ppt_x)" calcmode="lin" valueType="num">
                                      <p:cBhvr>
                                        <p:cTn id="30" dur="1230" accel="100000" fill="hold">
                                          <p:stCondLst>
                                            <p:cond delay="770"/>
                                          </p:stCondLst>
                                        </p:cTn>
                                        <p:tgtEl>
                                          <p:spTgt spid="240644"/>
                                        </p:tgtEl>
                                        <p:attrNameLst>
                                          <p:attrName>ppt_x</p:attrName>
                                        </p:attrNameLst>
                                      </p:cBhvr>
                                    </p:anim>
                                    <p:set>
                                      <p:cBhvr>
                                        <p:cTn id="31" dur="770" fill="hold"/>
                                        <p:tgtEl>
                                          <p:spTgt spid="240644"/>
                                        </p:tgtEl>
                                        <p:attrNameLst>
                                          <p:attrName>ppt_y</p:attrName>
                                        </p:attrNameLst>
                                      </p:cBhvr>
                                      <p:to>
                                        <p:strVal val="(#ppt_y+0.4)"/>
                                      </p:to>
                                    </p:set>
                                    <p:anim from="(#ppt_y+0.4)" to="(#ppt_y)" calcmode="lin" valueType="num">
                                      <p:cBhvr>
                                        <p:cTn id="32" dur="1230" accel="100000" fill="hold">
                                          <p:stCondLst>
                                            <p:cond delay="770"/>
                                          </p:stCondLst>
                                        </p:cTn>
                                        <p:tgtEl>
                                          <p:spTgt spid="240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P spid="240643" grpId="0" build="allAtOnce"/>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en-US" b="1" dirty="0">
                <a:solidFill>
                  <a:srgbClr val="FFFFFF"/>
                </a:solidFill>
                <a:latin typeface="Arial" charset="0"/>
                <a:ea typeface="ＭＳ Ｐゴシック" charset="0"/>
                <a:cs typeface="ＭＳ Ｐゴシック" charset="0"/>
              </a:rPr>
              <a:t>However, we should also consider this  definitive work</a:t>
            </a: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was born between these two dates:</a:t>
            </a:r>
          </a:p>
        </p:txBody>
      </p:sp>
      <p:sp>
        <p:nvSpPr>
          <p:cNvPr id="10" name="Title 7"/>
          <p:cNvSpPr txBox="1">
            <a:spLocks/>
          </p:cNvSpPr>
          <p:nvPr/>
        </p:nvSpPr>
        <p:spPr bwMode="auto">
          <a:xfrm>
            <a:off x="204788" y="4976813"/>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6 BC</a:t>
            </a:r>
          </a:p>
        </p:txBody>
      </p:sp>
      <p:sp>
        <p:nvSpPr>
          <p:cNvPr id="12" name="Title 7"/>
          <p:cNvSpPr txBox="1">
            <a:spLocks/>
          </p:cNvSpPr>
          <p:nvPr/>
        </p:nvSpPr>
        <p:spPr bwMode="auto">
          <a:xfrm>
            <a:off x="5402263" y="4976813"/>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29 March-11 April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4 BC</a:t>
            </a: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Census of </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Quirinius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sz="2400" b="1" i="0" u="none" strike="noStrike" kern="1200" cap="none" spc="0" normalizeH="0" baseline="0" noProof="0" dirty="0" err="1">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Cyrenius</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(Luke 2:1-5)</a:t>
            </a:r>
          </a:p>
        </p:txBody>
      </p:sp>
      <p:sp>
        <p:nvSpPr>
          <p:cNvPr id="17" name="Title 7"/>
          <p:cNvSpPr txBox="1">
            <a:spLocks/>
          </p:cNvSpPr>
          <p:nvPr/>
        </p:nvSpPr>
        <p:spPr bwMode="auto">
          <a:xfrm>
            <a:off x="5410200"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Death of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Herod the Great</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(Matt. 2:1; Luke 1:5)</a:t>
            </a:r>
          </a:p>
        </p:txBody>
      </p:sp>
    </p:spTree>
    <p:extLst>
      <p:ext uri="{BB962C8B-B14F-4D97-AF65-F5344CB8AC3E}">
        <p14:creationId xmlns:p14="http://schemas.microsoft.com/office/powerpoint/2010/main" val="64456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0245" name="Text Box 10"/>
          <p:cNvSpPr txBox="1">
            <a:spLocks noChangeArrowheads="1"/>
          </p:cNvSpPr>
          <p:nvPr/>
        </p:nvSpPr>
        <p:spPr bwMode="auto">
          <a:xfrm>
            <a:off x="8615363" y="4763"/>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charset="0"/>
                <a:ea typeface="ＭＳ Ｐゴシック" charset="0"/>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fr-FR"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Jesus probably began his ministry between these two dates:</a:t>
            </a:r>
          </a:p>
        </p:txBody>
      </p:sp>
      <p:sp>
        <p:nvSpPr>
          <p:cNvPr id="9" name="Title 7"/>
          <p:cNvSpPr txBox="1">
            <a:spLocks/>
          </p:cNvSpPr>
          <p:nvPr/>
        </p:nvSpPr>
        <p:spPr bwMode="auto">
          <a:xfrm>
            <a:off x="1231900"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15</a:t>
            </a:r>
            <a:r>
              <a:rPr kumimoji="0" lang="en-US" sz="2400" b="1" i="0" u="none" strike="noStrike" kern="1200" cap="none" spc="0" normalizeH="0" baseline="3000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th</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 YEAR OF THE REIGN OF TIBERIUS*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(Luke 3:1-3)</a:t>
            </a:r>
          </a:p>
        </p:txBody>
      </p:sp>
      <p:sp>
        <p:nvSpPr>
          <p:cNvPr id="10" name="Title 7"/>
          <p:cNvSpPr txBox="1">
            <a:spLocks/>
          </p:cNvSpPr>
          <p:nvPr/>
        </p:nvSpPr>
        <p:spPr bwMode="auto">
          <a:xfrm>
            <a:off x="204788" y="4427538"/>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19 August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28</a:t>
            </a:r>
          </a:p>
        </p:txBody>
      </p:sp>
      <p:sp>
        <p:nvSpPr>
          <p:cNvPr id="12" name="Title 7"/>
          <p:cNvSpPr txBox="1">
            <a:spLocks/>
          </p:cNvSpPr>
          <p:nvPr/>
        </p:nvSpPr>
        <p:spPr bwMode="auto">
          <a:xfrm>
            <a:off x="5402263" y="4427538"/>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31 December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AD 29</a:t>
            </a:r>
          </a:p>
        </p:txBody>
      </p:sp>
      <p:sp>
        <p:nvSpPr>
          <p:cNvPr id="13" name="Title 7"/>
          <p:cNvSpPr txBox="1">
            <a:spLocks/>
          </p:cNvSpPr>
          <p:nvPr/>
        </p:nvSpPr>
        <p:spPr bwMode="auto">
          <a:xfrm>
            <a:off x="-6350"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charset="0"/>
                <a:ea typeface="ＭＳ Ｐゴシック"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Harold W. Hoehner, </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Chronological Aspects of the Life of Christ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S Gothic" charset="0"/>
              </a:rPr>
              <a:t>(Zondervan, 1977), 114</a:t>
            </a:r>
          </a:p>
        </p:txBody>
      </p:sp>
    </p:spTree>
    <p:extLst>
      <p:ext uri="{BB962C8B-B14F-4D97-AF65-F5344CB8AC3E}">
        <p14:creationId xmlns:p14="http://schemas.microsoft.com/office/powerpoint/2010/main" val="11149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685800" y="2743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CC00"/>
              </a:solidFill>
              <a:effectLst/>
              <a:uLnTx/>
              <a:uFillTx/>
              <a:latin typeface="Times New Roman" charset="0"/>
              <a:ea typeface="ＭＳ Ｐゴシック" charset="0"/>
              <a:cs typeface="+mn-cs"/>
            </a:endParaRPr>
          </a:p>
        </p:txBody>
      </p:sp>
      <p:sp>
        <p:nvSpPr>
          <p:cNvPr id="241668" name="WordArt 4"/>
          <p:cNvSpPr>
            <a:spLocks noChangeArrowheads="1" noChangeShapeType="1" noTextEdit="1"/>
          </p:cNvSpPr>
          <p:nvPr/>
        </p:nvSpPr>
        <p:spPr bwMode="auto">
          <a:xfrm>
            <a:off x="533400" y="3048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00FF00"/>
                  </a:solidFill>
                  <a:miter lim="800000"/>
                  <a:headEnd/>
                  <a:tailEnd/>
                </a:ln>
                <a:solidFill>
                  <a:srgbClr val="00FF00"/>
                </a:solidFill>
                <a:effectLst>
                  <a:outerShdw blurRad="63500" dist="38099" dir="2700000" algn="ctr" rotWithShape="0">
                    <a:srgbClr val="990000">
                      <a:alpha val="74998"/>
                    </a:srgbClr>
                  </a:outerShdw>
                </a:effectLst>
                <a:uLnTx/>
                <a:uFillTx/>
                <a:latin typeface="Impact"/>
                <a:ea typeface="Impact"/>
                <a:cs typeface="Impact"/>
              </a:rPr>
              <a:t>IN CONCLUSION</a:t>
            </a:r>
          </a:p>
        </p:txBody>
      </p:sp>
      <p:sp>
        <p:nvSpPr>
          <p:cNvPr id="241669" name="Rectangle 5"/>
          <p:cNvSpPr>
            <a:spLocks noChangeArrowheads="1"/>
          </p:cNvSpPr>
          <p:nvPr/>
        </p:nvSpPr>
        <p:spPr bwMode="auto">
          <a:xfrm>
            <a:off x="395536" y="1844824"/>
            <a:ext cx="8763000" cy="5016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Luke affirms to us, the readers of the book, that Jesus existed historically by showing when he was born according to world history current to his time.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a:ea typeface="ＭＳ Ｐゴシック" charset="0"/>
                <a:cs typeface="Arial"/>
              </a:rPr>
              <a:t>When we acknowledge and show Jesus as a true, genuine historical figure, it helps us to debunk arguments regarding whether he really existed or was just a myth.</a:t>
            </a:r>
          </a:p>
        </p:txBody>
      </p:sp>
      <p:sp>
        <p:nvSpPr>
          <p:cNvPr id="241670" name="WordArt 6"/>
          <p:cNvSpPr>
            <a:spLocks noChangeArrowheads="1" noChangeShapeType="1" noTextEdit="1"/>
          </p:cNvSpPr>
          <p:nvPr/>
        </p:nvSpPr>
        <p:spPr bwMode="auto">
          <a:xfrm>
            <a:off x="12010" y="-4319364"/>
            <a:ext cx="8610600" cy="3810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miter lim="800000"/>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FACT OR FICTION?</a:t>
            </a:r>
          </a:p>
        </p:txBody>
      </p:sp>
    </p:spTree>
    <p:extLst>
      <p:ext uri="{BB962C8B-B14F-4D97-AF65-F5344CB8AC3E}">
        <p14:creationId xmlns:p14="http://schemas.microsoft.com/office/powerpoint/2010/main" val="1295502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1669">
                                            <p:txEl>
                                              <p:pRg st="0" end="0"/>
                                            </p:txEl>
                                          </p:spTgt>
                                        </p:tgtEl>
                                        <p:attrNameLst>
                                          <p:attrName>style.visibility</p:attrName>
                                        </p:attrNameLst>
                                      </p:cBhvr>
                                      <p:to>
                                        <p:strVal val="visible"/>
                                      </p:to>
                                    </p:set>
                                    <p:animEffect transition="in" filter="wedge">
                                      <p:cBhvr>
                                        <p:cTn id="7" dur="2000"/>
                                        <p:tgtEl>
                                          <p:spTgt spid="2416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41669">
                                            <p:txEl>
                                              <p:pRg st="0" end="0"/>
                                            </p:txEl>
                                          </p:spTgt>
                                        </p:tgtEl>
                                        <p:attrNameLst>
                                          <p:attrName>style.visibility</p:attrName>
                                        </p:attrNameLst>
                                      </p:cBhvr>
                                      <p:to>
                                        <p:strVal val="hidden"/>
                                      </p:to>
                                    </p:set>
                                  </p:childTnLst>
                                </p:cTn>
                              </p:par>
                              <p:par>
                                <p:cTn id="12" presetID="20" presetClass="entr" presetSubtype="0" fill="hold" grpId="0" nodeType="withEffect">
                                  <p:stCondLst>
                                    <p:cond delay="0"/>
                                  </p:stCondLst>
                                  <p:childTnLst>
                                    <p:set>
                                      <p:cBhvr>
                                        <p:cTn id="13" dur="1" fill="hold">
                                          <p:stCondLst>
                                            <p:cond delay="0"/>
                                          </p:stCondLst>
                                        </p:cTn>
                                        <p:tgtEl>
                                          <p:spTgt spid="241669">
                                            <p:txEl>
                                              <p:pRg st="2" end="2"/>
                                            </p:txEl>
                                          </p:spTgt>
                                        </p:tgtEl>
                                        <p:attrNameLst>
                                          <p:attrName>style.visibility</p:attrName>
                                        </p:attrNameLst>
                                      </p:cBhvr>
                                      <p:to>
                                        <p:strVal val="visible"/>
                                      </p:to>
                                    </p:set>
                                    <p:animEffect transition="in" filter="wedge">
                                      <p:cBhvr>
                                        <p:cTn id="14" dur="2000"/>
                                        <p:tgtEl>
                                          <p:spTgt spid="241669">
                                            <p:txEl>
                                              <p:pRg st="2" end="2"/>
                                            </p:txEl>
                                          </p:spTgt>
                                        </p:tgtEl>
                                      </p:cBhvr>
                                    </p:animEffect>
                                  </p:childTnLst>
                                </p:cTn>
                              </p:par>
                              <p:par>
                                <p:cTn id="15" presetID="64" presetClass="path" presetSubtype="0" accel="50000" decel="50000" fill="hold" grpId="2" nodeType="withEffect">
                                  <p:stCondLst>
                                    <p:cond delay="0"/>
                                  </p:stCondLst>
                                  <p:childTnLst>
                                    <p:animMotion origin="layout" path="M 0.0 0.0  L 0.0 -0.33302  E" pathEditMode="relative" ptsTypes="">
                                      <p:cBhvr>
                                        <p:cTn id="16" dur="2000" fill="hold"/>
                                        <p:tgtEl>
                                          <p:spTgt spid="241669">
                                            <p:txEl>
                                              <p:pRg st="0" end="0"/>
                                            </p:txEl>
                                          </p:spTgt>
                                        </p:tgtEl>
                                        <p:attrNameLst>
                                          <p:attrName>ppt_x</p:attrName>
                                          <p:attrName>ppt_y</p:attrName>
                                        </p:attrNameLst>
                                      </p:cBhvr>
                                    </p:animMotion>
                                  </p:childTnLst>
                                </p:cTn>
                              </p:par>
                              <p:par>
                                <p:cTn id="17" presetID="64" presetClass="path" presetSubtype="0" accel="50000" decel="50000" fill="hold" grpId="2" nodeType="withEffect">
                                  <p:stCondLst>
                                    <p:cond delay="0"/>
                                  </p:stCondLst>
                                  <p:childTnLst>
                                    <p:animMotion origin="layout" path="M 0.0 0.0  L 0.0 -0.33302  E" pathEditMode="relative" ptsTypes="">
                                      <p:cBhvr>
                                        <p:cTn id="18" dur="2000" fill="hold"/>
                                        <p:tgtEl>
                                          <p:spTgt spid="241669">
                                            <p:txEl>
                                              <p:pRg st="2" end="2"/>
                                            </p:txEl>
                                          </p:spTgt>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1669">
                                            <p:txEl>
                                              <p:pRg st="2" end="2"/>
                                            </p:txEl>
                                          </p:spTgt>
                                        </p:tgtEl>
                                        <p:attrNameLst>
                                          <p:attrName>style.visibility</p:attrName>
                                        </p:attrNameLst>
                                      </p:cBhvr>
                                      <p:to>
                                        <p:strVal val="hidden"/>
                                      </p:to>
                                    </p:set>
                                  </p:childTnLst>
                                </p:cTn>
                              </p:par>
                              <p:par>
                                <p:cTn id="23" presetID="3" presetClass="exit" presetSubtype="0" fill="hold" grpId="0" nodeType="withEffect">
                                  <p:stCondLst>
                                    <p:cond delay="0"/>
                                  </p:stCondLst>
                                  <p:childTnLst>
                                    <p:set>
                                      <p:cBhvr>
                                        <p:cTn id="24" dur="1" fill="hold">
                                          <p:stCondLst>
                                            <p:cond delay="0"/>
                                          </p:stCondLst>
                                        </p:cTn>
                                        <p:tgtEl>
                                          <p:spTgt spid="241668"/>
                                        </p:tgtEl>
                                        <p:attrNameLst>
                                          <p:attrName>style.visibility</p:attrName>
                                        </p:attrNameLst>
                                      </p:cBhvr>
                                      <p:to>
                                        <p:strVal val="hidden"/>
                                      </p:to>
                                    </p:set>
                                  </p:childTnLst>
                                </p:cTn>
                              </p:par>
                              <p:par>
                                <p:cTn id="25" presetID="49" presetClass="entr" presetSubtype="0" decel="100000" fill="hold" grpId="0" nodeType="withEffect">
                                  <p:stCondLst>
                                    <p:cond delay="0"/>
                                  </p:stCondLst>
                                  <p:childTnLst>
                                    <p:set>
                                      <p:cBhvr>
                                        <p:cTn id="26" dur="1" fill="hold">
                                          <p:stCondLst>
                                            <p:cond delay="0"/>
                                          </p:stCondLst>
                                        </p:cTn>
                                        <p:tgtEl>
                                          <p:spTgt spid="241670"/>
                                        </p:tgtEl>
                                        <p:attrNameLst>
                                          <p:attrName>style.visibility</p:attrName>
                                        </p:attrNameLst>
                                      </p:cBhvr>
                                      <p:to>
                                        <p:strVal val="visible"/>
                                      </p:to>
                                    </p:set>
                                    <p:anim calcmode="lin" valueType="num">
                                      <p:cBhvr>
                                        <p:cTn id="27" dur="500" fill="hold"/>
                                        <p:tgtEl>
                                          <p:spTgt spid="241670"/>
                                        </p:tgtEl>
                                        <p:attrNameLst>
                                          <p:attrName>ppt_w</p:attrName>
                                        </p:attrNameLst>
                                      </p:cBhvr>
                                      <p:tavLst>
                                        <p:tav tm="0">
                                          <p:val>
                                            <p:fltVal val="0"/>
                                          </p:val>
                                        </p:tav>
                                        <p:tav tm="100000">
                                          <p:val>
                                            <p:strVal val="#ppt_w"/>
                                          </p:val>
                                        </p:tav>
                                      </p:tavLst>
                                    </p:anim>
                                    <p:anim calcmode="lin" valueType="num">
                                      <p:cBhvr>
                                        <p:cTn id="28" dur="500" fill="hold"/>
                                        <p:tgtEl>
                                          <p:spTgt spid="241670"/>
                                        </p:tgtEl>
                                        <p:attrNameLst>
                                          <p:attrName>ppt_h</p:attrName>
                                        </p:attrNameLst>
                                      </p:cBhvr>
                                      <p:tavLst>
                                        <p:tav tm="0">
                                          <p:val>
                                            <p:fltVal val="0"/>
                                          </p:val>
                                        </p:tav>
                                        <p:tav tm="100000">
                                          <p:val>
                                            <p:strVal val="#ppt_h"/>
                                          </p:val>
                                        </p:tav>
                                      </p:tavLst>
                                    </p:anim>
                                    <p:anim calcmode="lin" valueType="num">
                                      <p:cBhvr>
                                        <p:cTn id="29" dur="500" fill="hold"/>
                                        <p:tgtEl>
                                          <p:spTgt spid="241670"/>
                                        </p:tgtEl>
                                        <p:attrNameLst>
                                          <p:attrName>style.rotation</p:attrName>
                                        </p:attrNameLst>
                                      </p:cBhvr>
                                      <p:tavLst>
                                        <p:tav tm="0">
                                          <p:val>
                                            <p:fltVal val="360"/>
                                          </p:val>
                                        </p:tav>
                                        <p:tav tm="100000">
                                          <p:val>
                                            <p:fltVal val="0"/>
                                          </p:val>
                                        </p:tav>
                                      </p:tavLst>
                                    </p:anim>
                                    <p:animEffect transition="in" filter="fade">
                                      <p:cBhvr>
                                        <p:cTn id="30" dur="500"/>
                                        <p:tgtEl>
                                          <p:spTgt spid="24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8" grpId="0" animBg="1"/>
      <p:bldP spid="241669" grpId="0" uiExpand="1" build="p"/>
      <p:bldP spid="241669" grpId="1" uiExpand="1" build="allAtOnce"/>
      <p:bldP spid="241669" grpId="2" build="allAtOnce"/>
      <p:bldP spid="241670" grpId="0" animBg="1"/>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7639EDC-16C1-45DE-BEF0-1A0B876E63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h. The Announcement to the Shepherds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0" y="226955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11</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Luke 2:8-20</a:t>
            </a:r>
          </a:p>
          <a:p>
            <a:pPr algn="ctr">
              <a:spcBef>
                <a:spcPct val="20000"/>
              </a:spcBef>
              <a:spcAft>
                <a:spcPts val="0"/>
              </a:spcAft>
              <a:buClr>
                <a:srgbClr val="FFCC00"/>
              </a:buClr>
              <a:buSzPct val="70000"/>
              <a:defRPr/>
            </a:pP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2800" b="1" kern="0" dirty="0">
                <a:solidFill>
                  <a:srgbClr val="FFFFFF"/>
                </a:solidFill>
                <a:effectLst>
                  <a:glow rad="228600">
                    <a:srgbClr val="220011"/>
                  </a:glow>
                </a:effectLst>
                <a:latin typeface="Arial"/>
                <a:cs typeface="Arial"/>
              </a:rPr>
              <a:t>God's angels recruit shepherds as His unlikely yet unprejudiced witnesses of the birth of Israel's Savior and Messianic Ruler in the coming kingdom</a:t>
            </a:r>
            <a:endParaRPr lang="en-US" sz="28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27350667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0" y="685800"/>
            <a:ext cx="7772400" cy="1143000"/>
          </a:xfrm>
        </p:spPr>
        <p:txBody>
          <a:bodyPr/>
          <a:lstStyle/>
          <a:p>
            <a:pPr eaLnBrk="1" hangingPunct="1"/>
            <a:r>
              <a:rPr lang="en-US">
                <a:latin typeface="Arial" charset="0"/>
              </a:rPr>
              <a:t>Bored Shepherds</a:t>
            </a:r>
          </a:p>
        </p:txBody>
      </p:sp>
      <p:sp>
        <p:nvSpPr>
          <p:cNvPr id="325635" name="Rectangle 3"/>
          <p:cNvSpPr>
            <a:spLocks noChangeArrowheads="1"/>
          </p:cNvSpPr>
          <p:nvPr/>
        </p:nvSpPr>
        <p:spPr bwMode="auto">
          <a:xfrm>
            <a:off x="0" y="0"/>
            <a:ext cx="9296400" cy="70866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pic>
        <p:nvPicPr>
          <p:cNvPr id="325636" name="Picture 4" descr="nv15#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533400"/>
            <a:ext cx="4267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7" name="Text Box 5"/>
          <p:cNvSpPr txBox="1">
            <a:spLocks noChangeArrowheads="1"/>
          </p:cNvSpPr>
          <p:nvPr/>
        </p:nvSpPr>
        <p:spPr bwMode="auto">
          <a:xfrm>
            <a:off x="533400" y="6019801"/>
            <a:ext cx="8181434" cy="590147"/>
          </a:xfrm>
          <a:prstGeom prst="rect">
            <a:avLst/>
          </a:prstGeom>
          <a:solidFill>
            <a:srgbClr val="CC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"Nothing exciting ever happens on this job."</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438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defRPr/>
            </a:pPr>
            <a:r>
              <a:rPr lang="en-US" dirty="0">
                <a:solidFill>
                  <a:schemeClr val="bg1"/>
                </a:solidFill>
                <a:latin typeface="Arial" charset="0"/>
                <a:cs typeface="Arial" charset="0"/>
              </a:rPr>
              <a:t>How Does God Speak to Us?</a:t>
            </a:r>
          </a:p>
        </p:txBody>
      </p:sp>
      <p:sp>
        <p:nvSpPr>
          <p:cNvPr id="4" name="Rectangle 3"/>
          <p:cNvSpPr txBox="1">
            <a:spLocks noChangeArrowheads="1"/>
          </p:cNvSpPr>
          <p:nvPr/>
        </p:nvSpPr>
        <p:spPr bwMode="auto">
          <a:xfrm>
            <a:off x="5715000" y="1371600"/>
            <a:ext cx="3048000" cy="2590800"/>
          </a:xfrm>
          <a:prstGeom prst="rect">
            <a:avLst/>
          </a:prstGeom>
          <a:noFill/>
          <a:ln w="9525">
            <a:noFill/>
            <a:miter lim="800000"/>
            <a:headEnd/>
            <a:tailEnd/>
          </a:ln>
        </p:spPr>
        <p:txBody>
          <a:bodyPr lIns="90993" tIns="45499" rIns="90993" bIns="45499"/>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Arial"/>
                <a:ea typeface="Arial"/>
                <a:cs typeface="Arial"/>
              </a:rPr>
              <a:t>But has especially spoken through a person—Jesus Christ!</a:t>
            </a:r>
          </a:p>
        </p:txBody>
      </p:sp>
      <p:sp>
        <p:nvSpPr>
          <p:cNvPr id="7" name="Rectangle 3"/>
          <p:cNvSpPr txBox="1">
            <a:spLocks noChangeArrowheads="1"/>
          </p:cNvSpPr>
          <p:nvPr/>
        </p:nvSpPr>
        <p:spPr bwMode="auto">
          <a:xfrm>
            <a:off x="228600" y="5105400"/>
            <a:ext cx="8686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ctr" defTabSz="914400" rtl="0" eaLnBrk="1" fontAlgn="base" latinLnBrk="0" hangingPunct="1">
              <a:lnSpc>
                <a:spcPct val="80000"/>
              </a:lnSpc>
              <a:spcBef>
                <a:spcPct val="20000"/>
              </a:spcBef>
              <a:spcAft>
                <a:spcPct val="0"/>
              </a:spcAft>
              <a:buClrTx/>
              <a:buSzTx/>
              <a:buFontTx/>
              <a:buNone/>
              <a:tabLst/>
              <a:defRPr/>
            </a:pPr>
            <a:r>
              <a:rPr kumimoji="0" lang="en-US" sz="3200" b="0" i="0" u="none" strike="noStrike" kern="1200" cap="none" spc="0" normalizeH="0" baseline="0" noProof="0">
                <a:ln>
                  <a:noFill/>
                </a:ln>
                <a:solidFill>
                  <a:srgbClr val="FFFF00"/>
                </a:solidFill>
                <a:effectLst/>
                <a:uLnTx/>
                <a:uFillTx/>
                <a:latin typeface="Arial" charset="0"/>
                <a:ea typeface="ＭＳ Ｐゴシック" charset="0"/>
              </a:rPr>
              <a:t>Jesus is the </a:t>
            </a:r>
            <a:r>
              <a:rPr kumimoji="0" lang="en-US" sz="3200" b="0" i="1" u="none" strike="noStrike" kern="1200" cap="none" spc="0" normalizeH="0" baseline="0" noProof="0">
                <a:ln>
                  <a:noFill/>
                </a:ln>
                <a:solidFill>
                  <a:srgbClr val="FFFF00"/>
                </a:solidFill>
                <a:effectLst/>
                <a:uLnTx/>
                <a:uFillTx/>
                <a:latin typeface="Arial" charset="0"/>
                <a:ea typeface="ＭＳ Ｐゴシック" charset="0"/>
              </a:rPr>
              <a:t>logos </a:t>
            </a:r>
            <a:r>
              <a:rPr kumimoji="0" lang="en-US" sz="3200" b="0" i="0" u="none" strike="noStrike" kern="1200" cap="none" spc="0" normalizeH="0" baseline="0" noProof="0">
                <a:ln>
                  <a:noFill/>
                </a:ln>
                <a:solidFill>
                  <a:srgbClr val="FFFF00"/>
                </a:solidFill>
                <a:effectLst/>
                <a:uLnTx/>
                <a:uFillTx/>
                <a:latin typeface="Arial" charset="0"/>
                <a:ea typeface="ＭＳ Ｐゴシック" charset="0"/>
              </a:rPr>
              <a:t>(word)</a:t>
            </a: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This means Jesus fully reveals who God is. </a:t>
            </a:r>
          </a:p>
          <a:p>
            <a:pPr marL="342900" marR="0" lvl="0" indent="-342900" algn="l" defTabSz="914400" rtl="0" eaLnBrk="1" fontAlgn="base" latinLnBrk="0" hangingPunct="1">
              <a:lnSpc>
                <a:spcPct val="80000"/>
              </a:lnSpc>
              <a:spcBef>
                <a:spcPct val="20000"/>
              </a:spcBef>
              <a:spcAft>
                <a:spcPct val="0"/>
              </a:spcAft>
              <a:buClrTx/>
              <a:buSzTx/>
              <a:buFont typeface="Arial" charset="0"/>
              <a:buChar char="•"/>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He is the Perfect Revelation.</a:t>
            </a:r>
          </a:p>
        </p:txBody>
      </p:sp>
      <p:pic>
        <p:nvPicPr>
          <p:cNvPr id="391173" name="Picture 9" descr="jesus spea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1" y="1219200"/>
            <a:ext cx="5126038"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p:cTn id="23"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 calcmode="lin" valueType="num">
                                      <p:cBhvr>
                                        <p:cTn id="32"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33"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4"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35"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3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1" y="2651698"/>
            <a:ext cx="6480403" cy="4262324"/>
          </a:xfrm>
        </p:spPr>
        <p:txBody>
          <a:bodyPr/>
          <a:lstStyle/>
          <a:p>
            <a:pPr eaLnBrk="1" hangingPunct="1">
              <a:defRPr/>
            </a:pPr>
            <a:r>
              <a:rPr lang="en-US" b="1" i="1" kern="1200" dirty="0">
                <a:solidFill>
                  <a:srgbClr val="FFFFFF"/>
                </a:solidFill>
                <a:effectLst>
                  <a:glow rad="190500">
                    <a:srgbClr val="000000"/>
                  </a:glow>
                </a:effectLst>
                <a:ea typeface="+mj-ea"/>
                <a:cs typeface="+mj-cs"/>
              </a:rPr>
              <a:t>"The Savior—yes, the Messiah, the Lord—has been born today in Bethlehem, the city of David!" (Luke 2:11 </a:t>
            </a:r>
            <a:r>
              <a:rPr lang="en-US" sz="4000" b="1" i="1" kern="1200" dirty="0">
                <a:solidFill>
                  <a:srgbClr val="FFFFFF"/>
                </a:solidFill>
                <a:effectLst>
                  <a:glow rad="190500">
                    <a:srgbClr val="000000"/>
                  </a:glow>
                </a:effectLst>
                <a:ea typeface="+mj-ea"/>
                <a:cs typeface="+mj-cs"/>
              </a:rPr>
              <a:t>NLT</a:t>
            </a:r>
            <a:r>
              <a:rPr lang="en-US" b="1" i="1" kern="1200" dirty="0">
                <a:solidFill>
                  <a:srgbClr val="FFFFFF"/>
                </a:solidFill>
                <a:effectLst>
                  <a:glow rad="190500">
                    <a:srgbClr val="000000"/>
                  </a:glow>
                </a:effectLst>
                <a:ea typeface="+mj-ea"/>
                <a:cs typeface="+mj-cs"/>
              </a:rPr>
              <a:t>) </a:t>
            </a:r>
            <a:endParaRPr lang="en-US" b="1" i="1" kern="1200" dirty="0">
              <a:solidFill>
                <a:srgbClr val="FFFFFF"/>
              </a:solidFill>
              <a:effectLst>
                <a:glow rad="190500">
                  <a:srgbClr val="000000"/>
                </a:glow>
              </a:effectLst>
              <a:latin typeface="Arial"/>
              <a:ea typeface="+mj-ea"/>
              <a:cs typeface="+mj-cs"/>
            </a:endParaRPr>
          </a:p>
        </p:txBody>
      </p:sp>
    </p:spTree>
    <p:extLst>
      <p:ext uri="{BB962C8B-B14F-4D97-AF65-F5344CB8AC3E}">
        <p14:creationId xmlns:p14="http://schemas.microsoft.com/office/powerpoint/2010/main" val="40308478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C169198C-56B0-4AA6-A963-D75F2CAD3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3. His Infancy and Childhood</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12-19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lvl="0"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Selected events from the infancy and childhood of Jesus affirm Jesus as the promised Messiah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0158007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D10FEC0-A7B7-4E47-942A-BDE638DD9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His Circumcision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12</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2:21</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is circumcised as a sign of the Abrahamic Covenant to make Him eligible to fulfill the promises that God gave to Abraham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0757762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08761A5-C3D8-4FD1-A80C-E3954785F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His Presentation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13</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2:22-38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is presented in the temple for Mary to obey the Law as ceremonially clean and to redeem Jesus from the Aaronic priesthood</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5364067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8322" name="Title 1"/>
          <p:cNvSpPr>
            <a:spLocks noGrp="1"/>
          </p:cNvSpPr>
          <p:nvPr>
            <p:ph type="title"/>
          </p:nvPr>
        </p:nvSpPr>
        <p:spPr>
          <a:xfrm>
            <a:off x="6148226" y="274638"/>
            <a:ext cx="2888270" cy="6394722"/>
          </a:xfrm>
        </p:spPr>
        <p:txBody>
          <a:bodyPr anchor="t"/>
          <a:lstStyle/>
          <a:p>
            <a:r>
              <a:rPr lang="en-US" b="1" i="1" dirty="0">
                <a:solidFill>
                  <a:srgbClr val="FFFFFF"/>
                </a:solidFill>
                <a:latin typeface="Arial" charset="0"/>
                <a:ea typeface="ＭＳ Ｐゴシック" charset="0"/>
                <a:cs typeface="Arial" charset="0"/>
              </a:rPr>
              <a:t>Simeon blessed Jesus at the templ</a:t>
            </a:r>
            <a:r>
              <a:rPr lang="en-US" i="1" dirty="0">
                <a:solidFill>
                  <a:srgbClr val="FFFFFF"/>
                </a:solidFill>
                <a:latin typeface="Arial" charset="0"/>
                <a:ea typeface="ＭＳ Ｐゴシック" charset="0"/>
                <a:cs typeface="Arial" charset="0"/>
              </a:rPr>
              <a:t>e (Luke 2:21-32)</a:t>
            </a:r>
            <a:r>
              <a:rPr lang="en-US" b="1" i="1" dirty="0">
                <a:solidFill>
                  <a:srgbClr val="FFFFFF"/>
                </a:solidFill>
                <a:latin typeface="Arial" charset="0"/>
                <a:ea typeface="ＭＳ Ｐゴシック" charset="0"/>
                <a:cs typeface="Arial" charset="0"/>
              </a:rPr>
              <a:t> </a:t>
            </a:r>
          </a:p>
        </p:txBody>
      </p:sp>
      <p:pic>
        <p:nvPicPr>
          <p:cNvPr id="4" name="Picture 3" descr="Screen Shot 2014-12-26 at 1.04.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66" y="260649"/>
            <a:ext cx="6098325" cy="6378237"/>
          </a:xfrm>
          <a:prstGeom prst="rect">
            <a:avLst/>
          </a:prstGeom>
        </p:spPr>
      </p:pic>
    </p:spTree>
    <p:extLst>
      <p:ext uri="{BB962C8B-B14F-4D97-AF65-F5344CB8AC3E}">
        <p14:creationId xmlns:p14="http://schemas.microsoft.com/office/powerpoint/2010/main" val="3376322388"/>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79A4F84-55EF-4295-ACC2-57EDB162A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c. His Infancy</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§14-16</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The worship by the Magi, escape to Egypt, and escape to Nazareth all fulfill prophecies to confirm Jesus as Israel's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25799149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amma/>
                <a:tint val="34902"/>
                <a:invGamma/>
              </a:srgbClr>
            </a:gs>
            <a:gs pos="50000">
              <a:srgbClr val="0033CC"/>
            </a:gs>
            <a:gs pos="100000">
              <a:srgbClr val="0033CC">
                <a:gamma/>
                <a:tint val="34902"/>
                <a:invGamma/>
              </a:srgbClr>
            </a:gs>
          </a:gsLst>
          <a:lin ang="18900000" scaled="1"/>
        </a:gradFill>
        <a:effectLst/>
      </p:bgPr>
    </p:bg>
    <p:spTree>
      <p:nvGrpSpPr>
        <p:cNvPr id="1" name=""/>
        <p:cNvGrpSpPr/>
        <p:nvPr/>
      </p:nvGrpSpPr>
      <p:grpSpPr>
        <a:xfrm>
          <a:off x="0" y="0"/>
          <a:ext cx="0" cy="0"/>
          <a:chOff x="0" y="0"/>
          <a:chExt cx="0" cy="0"/>
        </a:xfrm>
      </p:grpSpPr>
      <p:grpSp>
        <p:nvGrpSpPr>
          <p:cNvPr id="32783" name="Group 15"/>
          <p:cNvGrpSpPr>
            <a:grpSpLocks/>
          </p:cNvGrpSpPr>
          <p:nvPr/>
        </p:nvGrpSpPr>
        <p:grpSpPr bwMode="auto">
          <a:xfrm>
            <a:off x="762000" y="2209800"/>
            <a:ext cx="4648200" cy="2232025"/>
            <a:chOff x="480" y="1392"/>
            <a:chExt cx="2928" cy="1406"/>
          </a:xfrm>
        </p:grpSpPr>
        <p:pic>
          <p:nvPicPr>
            <p:cNvPr id="32777" name="Picture 9" descr="Bethle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392"/>
              <a:ext cx="2928" cy="1406"/>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2780" name="Text Box 12"/>
            <p:cNvSpPr txBox="1">
              <a:spLocks noChangeArrowheads="1"/>
            </p:cNvSpPr>
            <p:nvPr/>
          </p:nvSpPr>
          <p:spPr bwMode="auto">
            <a:xfrm>
              <a:off x="710" y="1498"/>
              <a:ext cx="1425" cy="3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Bethlehem</a:t>
              </a:r>
            </a:p>
          </p:txBody>
        </p:sp>
      </p:grpSp>
      <p:sp>
        <p:nvSpPr>
          <p:cNvPr id="32779" name="Rectangle 11"/>
          <p:cNvSpPr>
            <a:spLocks noChangeArrowheads="1"/>
          </p:cNvSpPr>
          <p:nvPr/>
        </p:nvSpPr>
        <p:spPr bwMode="auto">
          <a:xfrm>
            <a:off x="1219200" y="1295400"/>
            <a:ext cx="7315200" cy="228600"/>
          </a:xfrm>
          <a:prstGeom prst="rect">
            <a:avLst/>
          </a:pr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miter lim="800000"/>
            <a:headEnd/>
            <a:tailEnd/>
          </a:ln>
          <a:effectLst>
            <a:outerShdw blurRad="63500" dist="38099" dir="2700000" algn="ctr" rotWithShape="0">
              <a:schemeClr val="accent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32784" name="Group 16"/>
          <p:cNvGrpSpPr>
            <a:grpSpLocks/>
          </p:cNvGrpSpPr>
          <p:nvPr/>
        </p:nvGrpSpPr>
        <p:grpSpPr bwMode="auto">
          <a:xfrm>
            <a:off x="1752600" y="4051300"/>
            <a:ext cx="4210050" cy="2578100"/>
            <a:chOff x="1104" y="2552"/>
            <a:chExt cx="2652" cy="1624"/>
          </a:xfrm>
        </p:grpSpPr>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552"/>
              <a:ext cx="2652" cy="1624"/>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81" name="Text Box 13"/>
            <p:cNvSpPr txBox="1">
              <a:spLocks noChangeArrowheads="1"/>
            </p:cNvSpPr>
            <p:nvPr/>
          </p:nvSpPr>
          <p:spPr bwMode="auto">
            <a:xfrm>
              <a:off x="1286" y="3593"/>
              <a:ext cx="1062" cy="327"/>
            </a:xfrm>
            <a:prstGeom prst="rect">
              <a:avLst/>
            </a:prstGeom>
            <a:noFill/>
            <a:ln>
              <a:noFill/>
            </a:ln>
            <a:effectLst>
              <a:outerShdw blurRad="63500" dist="38099" dir="2700000" algn="ctr" rotWithShape="0">
                <a:schemeClr val="accent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Nazareth</a:t>
              </a:r>
            </a:p>
          </p:txBody>
        </p:sp>
      </p:grpSp>
      <p:grpSp>
        <p:nvGrpSpPr>
          <p:cNvPr id="32785" name="Group 17"/>
          <p:cNvGrpSpPr>
            <a:grpSpLocks/>
          </p:cNvGrpSpPr>
          <p:nvPr/>
        </p:nvGrpSpPr>
        <p:grpSpPr bwMode="auto">
          <a:xfrm>
            <a:off x="5105400" y="2903538"/>
            <a:ext cx="3810000" cy="2354262"/>
            <a:chOff x="3216" y="1829"/>
            <a:chExt cx="2400" cy="1483"/>
          </a:xfrm>
        </p:grpSpPr>
        <p:pic>
          <p:nvPicPr>
            <p:cNvPr id="32772" name="Picture 4" descr="Sabc0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829"/>
              <a:ext cx="2400" cy="148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32782" name="Text Box 14"/>
            <p:cNvSpPr txBox="1">
              <a:spLocks noChangeArrowheads="1"/>
            </p:cNvSpPr>
            <p:nvPr/>
          </p:nvSpPr>
          <p:spPr bwMode="auto">
            <a:xfrm>
              <a:off x="3648" y="2016"/>
              <a:ext cx="738" cy="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Egypt</a:t>
              </a:r>
            </a:p>
          </p:txBody>
        </p:sp>
      </p:grpSp>
      <p:sp>
        <p:nvSpPr>
          <p:cNvPr id="32786" name="WordArt 18"/>
          <p:cNvSpPr>
            <a:spLocks noChangeArrowheads="1" noChangeShapeType="1" noTextEdit="1"/>
          </p:cNvSpPr>
          <p:nvPr/>
        </p:nvSpPr>
        <p:spPr bwMode="auto">
          <a:xfrm>
            <a:off x="3429000" y="152400"/>
            <a:ext cx="3162300" cy="1333500"/>
          </a:xfrm>
          <a:prstGeom prst="rect">
            <a:avLst/>
          </a:prstGeom>
          <a:extLst>
            <a:ext uri="{91240B29-F687-4f45-9708-019B960494DF}">
              <a14:hiddenLine xmlns="" xmlns:a14="http://schemas.microsoft.com/office/drawing/2010/main" w="9525">
                <a:noFill/>
                <a:round/>
                <a:headEnd/>
                <a:tailEnd/>
              </a14:hiddenLine>
            </a:ex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accent2"/>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0" cap="none" spc="880" normalizeH="0" baseline="0" noProof="0">
                <a:ln>
                  <a:noFill/>
                </a:ln>
                <a:solidFill>
                  <a:srgbClr val="FF3300"/>
                </a:solidFill>
                <a:effectLst/>
                <a:uLnTx/>
                <a:uFillTx/>
                <a:latin typeface="Harrington"/>
                <a:ea typeface="Harrington"/>
                <a:cs typeface="Harrington"/>
              </a:rPr>
              <a:t>Chapter Two</a:t>
            </a:r>
          </a:p>
        </p:txBody>
      </p:sp>
    </p:spTree>
    <p:extLst>
      <p:ext uri="{BB962C8B-B14F-4D97-AF65-F5344CB8AC3E}">
        <p14:creationId xmlns:p14="http://schemas.microsoft.com/office/powerpoint/2010/main" val="3609751293"/>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2779"/>
                                        </p:tgtEl>
                                        <p:attrNameLst>
                                          <p:attrName>style.visibility</p:attrName>
                                        </p:attrNameLst>
                                      </p:cBhvr>
                                      <p:to>
                                        <p:strVal val="visible"/>
                                      </p:to>
                                    </p:set>
                                    <p:animEffect transition="in" filter="dissolve">
                                      <p:cBhvr>
                                        <p:cTn id="7" dur="500"/>
                                        <p:tgtEl>
                                          <p:spTgt spid="32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32783"/>
                                        </p:tgtEl>
                                        <p:attrNameLst>
                                          <p:attrName>style.visibility</p:attrName>
                                        </p:attrNameLst>
                                      </p:cBhvr>
                                      <p:to>
                                        <p:strVal val="visible"/>
                                      </p:to>
                                    </p:set>
                                    <p:animScale>
                                      <p:cBhvr>
                                        <p:cTn id="12" dur="1000" decel="50000" fill="hold">
                                          <p:stCondLst>
                                            <p:cond delay="0"/>
                                          </p:stCondLst>
                                        </p:cTn>
                                        <p:tgtEl>
                                          <p:spTgt spid="327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2783"/>
                                        </p:tgtEl>
                                        <p:attrNameLst>
                                          <p:attrName>ppt_x</p:attrName>
                                          <p:attrName>ppt_y</p:attrName>
                                        </p:attrNameLst>
                                      </p:cBhvr>
                                    </p:animMotion>
                                    <p:animEffect transition="in" filter="fade">
                                      <p:cBhvr>
                                        <p:cTn id="14" dur="1000"/>
                                        <p:tgtEl>
                                          <p:spTgt spid="327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nodeType="clickEffect">
                                  <p:stCondLst>
                                    <p:cond delay="0"/>
                                  </p:stCondLst>
                                  <p:childTnLst>
                                    <p:set>
                                      <p:cBhvr>
                                        <p:cTn id="18" dur="1" fill="hold">
                                          <p:stCondLst>
                                            <p:cond delay="0"/>
                                          </p:stCondLst>
                                        </p:cTn>
                                        <p:tgtEl>
                                          <p:spTgt spid="32785"/>
                                        </p:tgtEl>
                                        <p:attrNameLst>
                                          <p:attrName>style.visibility</p:attrName>
                                        </p:attrNameLst>
                                      </p:cBhvr>
                                      <p:to>
                                        <p:strVal val="visible"/>
                                      </p:to>
                                    </p:set>
                                    <p:animEffect transition="in" filter="wheel(4)">
                                      <p:cBhvr>
                                        <p:cTn id="19" dur="1000"/>
                                        <p:tgtEl>
                                          <p:spTgt spid="327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32784"/>
                                        </p:tgtEl>
                                        <p:attrNameLst>
                                          <p:attrName>style.visibility</p:attrName>
                                        </p:attrNameLst>
                                      </p:cBhvr>
                                      <p:to>
                                        <p:strVal val="visible"/>
                                      </p:to>
                                    </p:set>
                                    <p:anim calcmode="lin" valueType="num">
                                      <p:cBhvr>
                                        <p:cTn id="24" dur="500" fill="hold"/>
                                        <p:tgtEl>
                                          <p:spTgt spid="32784"/>
                                        </p:tgtEl>
                                        <p:attrNameLst>
                                          <p:attrName>ppt_w</p:attrName>
                                        </p:attrNameLst>
                                      </p:cBhvr>
                                      <p:tavLst>
                                        <p:tav tm="0">
                                          <p:val>
                                            <p:strVal val="#ppt_w*0.05"/>
                                          </p:val>
                                        </p:tav>
                                        <p:tav tm="100000">
                                          <p:val>
                                            <p:strVal val="#ppt_w"/>
                                          </p:val>
                                        </p:tav>
                                      </p:tavLst>
                                    </p:anim>
                                    <p:anim calcmode="lin" valueType="num">
                                      <p:cBhvr>
                                        <p:cTn id="25" dur="500" fill="hold"/>
                                        <p:tgtEl>
                                          <p:spTgt spid="32784"/>
                                        </p:tgtEl>
                                        <p:attrNameLst>
                                          <p:attrName>ppt_h</p:attrName>
                                        </p:attrNameLst>
                                      </p:cBhvr>
                                      <p:tavLst>
                                        <p:tav tm="0">
                                          <p:val>
                                            <p:strVal val="#ppt_h"/>
                                          </p:val>
                                        </p:tav>
                                        <p:tav tm="100000">
                                          <p:val>
                                            <p:strVal val="#ppt_h"/>
                                          </p:val>
                                        </p:tav>
                                      </p:tavLst>
                                    </p:anim>
                                    <p:anim calcmode="lin" valueType="num">
                                      <p:cBhvr>
                                        <p:cTn id="26" dur="500" fill="hold"/>
                                        <p:tgtEl>
                                          <p:spTgt spid="32784"/>
                                        </p:tgtEl>
                                        <p:attrNameLst>
                                          <p:attrName>ppt_x</p:attrName>
                                        </p:attrNameLst>
                                      </p:cBhvr>
                                      <p:tavLst>
                                        <p:tav tm="0">
                                          <p:val>
                                            <p:strVal val="#ppt_x-.2"/>
                                          </p:val>
                                        </p:tav>
                                        <p:tav tm="100000">
                                          <p:val>
                                            <p:strVal val="#ppt_x"/>
                                          </p:val>
                                        </p:tav>
                                      </p:tavLst>
                                    </p:anim>
                                    <p:anim calcmode="lin" valueType="num">
                                      <p:cBhvr>
                                        <p:cTn id="27" dur="500" fill="hold"/>
                                        <p:tgtEl>
                                          <p:spTgt spid="32784"/>
                                        </p:tgtEl>
                                        <p:attrNameLst>
                                          <p:attrName>ppt_y</p:attrName>
                                        </p:attrNameLst>
                                      </p:cBhvr>
                                      <p:tavLst>
                                        <p:tav tm="0">
                                          <p:val>
                                            <p:strVal val="#ppt_y"/>
                                          </p:val>
                                        </p:tav>
                                        <p:tav tm="100000">
                                          <p:val>
                                            <p:strVal val="#ppt_y"/>
                                          </p:val>
                                        </p:tav>
                                      </p:tavLst>
                                    </p:anim>
                                    <p:animEffect transition="in" filter="fade">
                                      <p:cBhvr>
                                        <p:cTn id="28" dur="500"/>
                                        <p:tgtEl>
                                          <p:spTgt spid="32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0433" name="Rectangle 17"/>
          <p:cNvSpPr>
            <a:spLocks noGrp="1" noChangeArrowheads="1"/>
          </p:cNvSpPr>
          <p:nvPr>
            <p:ph type="body" idx="1"/>
          </p:nvPr>
        </p:nvSpPr>
        <p:spPr>
          <a:xfrm>
            <a:off x="609600" y="762000"/>
            <a:ext cx="8229600" cy="4525963"/>
          </a:xfrm>
          <a:effectLst>
            <a:outerShdw blurRad="63500" dist="38099" dir="2700000" algn="ctr" rotWithShape="0">
              <a:schemeClr val="bg1">
                <a:alpha val="74998"/>
              </a:schemeClr>
            </a:outerShdw>
          </a:effectLst>
        </p:spPr>
        <p:txBody>
          <a:bodyPr/>
          <a:lstStyle/>
          <a:p>
            <a:pPr>
              <a:buFontTx/>
              <a:buNone/>
            </a:pPr>
            <a:r>
              <a:rPr lang="en-US" sz="5000" b="1">
                <a:solidFill>
                  <a:srgbClr val="FF9933"/>
                </a:solidFill>
                <a:effectLst>
                  <a:outerShdw blurRad="38100" dist="38100" dir="2700000" algn="tl">
                    <a:srgbClr val="FFFFFF"/>
                  </a:outerShdw>
                </a:effectLst>
                <a:latin typeface="Pristina" charset="0"/>
                <a:ea typeface="SimSun" charset="0"/>
                <a:cs typeface="SimSun" charset="0"/>
              </a:rPr>
              <a:t>	</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r>
              <a:rPr lang="en-US" sz="5000" b="1">
                <a:solidFill>
                  <a:srgbClr val="FF9933"/>
                </a:solidFill>
                <a:effectLst>
                  <a:outerShdw blurRad="38100" dist="38100" dir="2700000" algn="tl">
                    <a:srgbClr val="FFFFFF"/>
                  </a:outerShdw>
                </a:effectLst>
                <a:latin typeface="Pristina" charset="0"/>
                <a:ea typeface="SimSun" charset="0"/>
                <a:cs typeface="SimSun" charset="0"/>
              </a:rPr>
              <a:t>All this took place to </a:t>
            </a:r>
            <a:r>
              <a:rPr lang="en-US" sz="5000" b="1">
                <a:solidFill>
                  <a:srgbClr val="00CC00"/>
                </a:solidFill>
                <a:effectLst>
                  <a:outerShdw blurRad="38100" dist="38100" dir="2700000" algn="tl">
                    <a:srgbClr val="FFFFFF"/>
                  </a:outerShdw>
                </a:effectLst>
                <a:latin typeface="Pristina" charset="0"/>
                <a:ea typeface="SimSun" charset="0"/>
                <a:cs typeface="SimSun" charset="0"/>
              </a:rPr>
              <a:t>fulfill </a:t>
            </a:r>
            <a:r>
              <a:rPr lang="en-US" sz="5000" b="1">
                <a:solidFill>
                  <a:srgbClr val="FF9933"/>
                </a:solidFill>
                <a:effectLst>
                  <a:outerShdw blurRad="38100" dist="38100" dir="2700000" algn="tl">
                    <a:srgbClr val="FFFFFF"/>
                  </a:outerShdw>
                </a:effectLst>
                <a:latin typeface="Pristina" charset="0"/>
                <a:ea typeface="SimSun" charset="0"/>
                <a:cs typeface="SimSun" charset="0"/>
              </a:rPr>
              <a:t>what the Lord had said through the prophet</a:t>
            </a:r>
            <a:r>
              <a:rPr lang="ja-JP" altLang="en-US" sz="5000" b="1">
                <a:solidFill>
                  <a:srgbClr val="FF9933"/>
                </a:solidFill>
                <a:effectLst>
                  <a:outerShdw blurRad="38100" dist="38100" dir="2700000" algn="tl">
                    <a:srgbClr val="FFFFFF"/>
                  </a:outerShdw>
                </a:effectLst>
                <a:latin typeface="Pristina" charset="0"/>
                <a:ea typeface="SimSun" charset="0"/>
                <a:cs typeface="SimSun" charset="0"/>
              </a:rPr>
              <a:t>”</a:t>
            </a:r>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a:p>
            <a:endParaRPr lang="en-US" sz="5000" b="1">
              <a:solidFill>
                <a:srgbClr val="FF9933"/>
              </a:solidFill>
              <a:effectLst>
                <a:outerShdw blurRad="38100" dist="38100" dir="2700000" algn="tl">
                  <a:srgbClr val="FFFFFF"/>
                </a:outerShdw>
              </a:effectLst>
              <a:latin typeface="Pristina" charset="0"/>
              <a:ea typeface="SimSun" charset="0"/>
              <a:cs typeface="SimSun" charset="0"/>
            </a:endParaRPr>
          </a:p>
        </p:txBody>
      </p:sp>
      <p:grpSp>
        <p:nvGrpSpPr>
          <p:cNvPr id="60443" name="Group 27"/>
          <p:cNvGrpSpPr>
            <a:grpSpLocks/>
          </p:cNvGrpSpPr>
          <p:nvPr/>
        </p:nvGrpSpPr>
        <p:grpSpPr bwMode="auto">
          <a:xfrm>
            <a:off x="2997200" y="3062288"/>
            <a:ext cx="4860925" cy="3324225"/>
            <a:chOff x="1888" y="1929"/>
            <a:chExt cx="3062" cy="2094"/>
          </a:xfrm>
        </p:grpSpPr>
        <p:sp>
          <p:nvSpPr>
            <p:cNvPr id="60442" name="Rectangle 26"/>
            <p:cNvSpPr>
              <a:spLocks noChangeArrowheads="1"/>
            </p:cNvSpPr>
            <p:nvPr/>
          </p:nvSpPr>
          <p:spPr bwMode="auto">
            <a:xfrm rot="-770927">
              <a:off x="1907" y="1929"/>
              <a:ext cx="3043" cy="2089"/>
            </a:xfrm>
            <a:prstGeom prst="rect">
              <a:avLst/>
            </a:prstGeom>
            <a:solidFill>
              <a:schemeClr val="bg1"/>
            </a:solidFill>
            <a:ln w="9525">
              <a:solidFill>
                <a:schemeClr val="tx1"/>
              </a:solidFill>
              <a:miter lim="800000"/>
              <a:headEnd/>
              <a:tailEnd/>
            </a:ln>
            <a:effectLst>
              <a:outerShdw blurRad="63500" dist="71842" dir="2700000" algn="ctr" rotWithShape="0">
                <a:srgbClr val="FF33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6" name="Text Box 20"/>
            <p:cNvSpPr txBox="1">
              <a:spLocks noChangeArrowheads="1"/>
            </p:cNvSpPr>
            <p:nvPr/>
          </p:nvSpPr>
          <p:spPr bwMode="auto">
            <a:xfrm rot="-1436598">
              <a:off x="1888" y="1965"/>
              <a:ext cx="2988" cy="2058"/>
            </a:xfrm>
            <a:prstGeom prst="rect">
              <a:avLst/>
            </a:prstGeom>
            <a:gradFill rotWithShape="1">
              <a:gsLst>
                <a:gs pos="0">
                  <a:srgbClr val="FF3300">
                    <a:gamma/>
                    <a:shade val="46275"/>
                    <a:invGamma/>
                  </a:srgbClr>
                </a:gs>
                <a:gs pos="50000">
                  <a:srgbClr val="FF3300"/>
                </a:gs>
                <a:gs pos="100000">
                  <a:srgbClr val="FF3300">
                    <a:gamma/>
                    <a:shade val="46275"/>
                    <a:invGamma/>
                  </a:srgbClr>
                </a:gs>
              </a:gsLst>
              <a:lin ang="5400000" scaled="1"/>
            </a:gradFill>
            <a:ln>
              <a:noFill/>
            </a:ln>
            <a:effectLst>
              <a:outerShdw blurRad="63500" dist="63500" dir="2212194" algn="ctr" rotWithShape="0">
                <a:srgbClr val="FF33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completing</a:t>
              </a: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filling full</a:t>
              </a: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lgerian" charset="0"/>
                  <a:ea typeface="ＭＳ Ｐゴシック" charset="0"/>
                  <a:cs typeface="Arial" charset="0"/>
                </a:rPr>
                <a:t>   </a:t>
              </a:r>
            </a:p>
          </p:txBody>
        </p:sp>
      </p:grpSp>
      <p:grpSp>
        <p:nvGrpSpPr>
          <p:cNvPr id="60441" name="Group 25"/>
          <p:cNvGrpSpPr>
            <a:grpSpLocks/>
          </p:cNvGrpSpPr>
          <p:nvPr/>
        </p:nvGrpSpPr>
        <p:grpSpPr bwMode="auto">
          <a:xfrm>
            <a:off x="381000" y="2425700"/>
            <a:ext cx="8458200" cy="406400"/>
            <a:chOff x="240" y="1528"/>
            <a:chExt cx="5328" cy="256"/>
          </a:xfrm>
        </p:grpSpPr>
        <p:sp>
          <p:nvSpPr>
            <p:cNvPr id="60438" name="Freeform 22"/>
            <p:cNvSpPr>
              <a:spLocks/>
            </p:cNvSpPr>
            <p:nvPr/>
          </p:nvSpPr>
          <p:spPr bwMode="auto">
            <a:xfrm>
              <a:off x="240" y="1528"/>
              <a:ext cx="4464"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0439" name="Freeform 23"/>
            <p:cNvSpPr>
              <a:spLocks/>
            </p:cNvSpPr>
            <p:nvPr/>
          </p:nvSpPr>
          <p:spPr bwMode="auto">
            <a:xfrm>
              <a:off x="1488" y="1680"/>
              <a:ext cx="4080" cy="104"/>
            </a:xfrm>
            <a:custGeom>
              <a:avLst/>
              <a:gdLst>
                <a:gd name="T0" fmla="*/ 0 w 5376"/>
                <a:gd name="T1" fmla="*/ 152 h 200"/>
                <a:gd name="T2" fmla="*/ 2592 w 5376"/>
                <a:gd name="T3" fmla="*/ 8 h 200"/>
                <a:gd name="T4" fmla="*/ 5376 w 5376"/>
                <a:gd name="T5" fmla="*/ 200 h 200"/>
              </a:gdLst>
              <a:ahLst/>
              <a:cxnLst>
                <a:cxn ang="0">
                  <a:pos x="T0" y="T1"/>
                </a:cxn>
                <a:cxn ang="0">
                  <a:pos x="T2" y="T3"/>
                </a:cxn>
                <a:cxn ang="0">
                  <a:pos x="T4" y="T5"/>
                </a:cxn>
              </a:cxnLst>
              <a:rect l="0" t="0" r="r" b="b"/>
              <a:pathLst>
                <a:path w="5376" h="200">
                  <a:moveTo>
                    <a:pt x="0" y="152"/>
                  </a:moveTo>
                  <a:cubicBezTo>
                    <a:pt x="848" y="76"/>
                    <a:pt x="1696" y="0"/>
                    <a:pt x="2592" y="8"/>
                  </a:cubicBezTo>
                  <a:cubicBezTo>
                    <a:pt x="3488" y="16"/>
                    <a:pt x="4920" y="168"/>
                    <a:pt x="5376" y="200"/>
                  </a:cubicBezTo>
                </a:path>
              </a:pathLst>
            </a:custGeom>
            <a:noFill/>
            <a:ln w="57150" cmpd="sng">
              <a:solidFill>
                <a:schemeClr val="accent2"/>
              </a:solidFill>
              <a:round/>
              <a:headEnd/>
              <a:tailEnd/>
            </a:ln>
            <a:effectLst>
              <a:outerShdw blurRad="63500" dist="38099" dir="2700000" algn="ctr" rotWithShape="0">
                <a:schemeClr val="accent1">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60440" name="WordArt 24"/>
          <p:cNvSpPr>
            <a:spLocks noChangeArrowheads="1" noChangeShapeType="1" noTextEdit="1"/>
          </p:cNvSpPr>
          <p:nvPr/>
        </p:nvSpPr>
        <p:spPr bwMode="auto">
          <a:xfrm>
            <a:off x="533400" y="4067175"/>
            <a:ext cx="3124200" cy="962025"/>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27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fulfill</a:t>
            </a:r>
          </a:p>
        </p:txBody>
      </p:sp>
    </p:spTree>
    <p:extLst>
      <p:ext uri="{BB962C8B-B14F-4D97-AF65-F5344CB8AC3E}">
        <p14:creationId xmlns:p14="http://schemas.microsoft.com/office/powerpoint/2010/main" val="42677870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0433">
                                            <p:txEl>
                                              <p:pRg st="0" end="0"/>
                                            </p:txEl>
                                          </p:spTgt>
                                        </p:tgtEl>
                                        <p:attrNameLst>
                                          <p:attrName>style.visibility</p:attrName>
                                        </p:attrNameLst>
                                      </p:cBhvr>
                                      <p:to>
                                        <p:strVal val="visible"/>
                                      </p:to>
                                    </p:set>
                                    <p:animEffect transition="in" filter="checkerboard(across)">
                                      <p:cBhvr>
                                        <p:cTn id="7" dur="500"/>
                                        <p:tgtEl>
                                          <p:spTgt spid="60433">
                                            <p:txEl>
                                              <p:pRg st="0" end="0"/>
                                            </p:txEl>
                                          </p:spTgt>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0441"/>
                                        </p:tgtEl>
                                        <p:attrNameLst>
                                          <p:attrName>style.visibility</p:attrName>
                                        </p:attrNameLst>
                                      </p:cBhvr>
                                      <p:to>
                                        <p:strVal val="visible"/>
                                      </p:to>
                                    </p:set>
                                    <p:animEffect transition="in" filter="slide(fromLeft)">
                                      <p:cBhvr>
                                        <p:cTn id="11" dur="500"/>
                                        <p:tgtEl>
                                          <p:spTgt spid="604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0440"/>
                                        </p:tgtEl>
                                        <p:attrNameLst>
                                          <p:attrName>style.visibility</p:attrName>
                                        </p:attrNameLst>
                                      </p:cBhvr>
                                      <p:to>
                                        <p:strVal val="visible"/>
                                      </p:to>
                                    </p:set>
                                    <p:anim calcmode="lin" valueType="num">
                                      <p:cBhvr>
                                        <p:cTn id="16" dur="1000" fill="hold"/>
                                        <p:tgtEl>
                                          <p:spTgt spid="60440"/>
                                        </p:tgtEl>
                                        <p:attrNameLst>
                                          <p:attrName>ppt_w</p:attrName>
                                        </p:attrNameLst>
                                      </p:cBhvr>
                                      <p:tavLst>
                                        <p:tav tm="0">
                                          <p:val>
                                            <p:fltVal val="0"/>
                                          </p:val>
                                        </p:tav>
                                        <p:tav tm="100000">
                                          <p:val>
                                            <p:strVal val="#ppt_w"/>
                                          </p:val>
                                        </p:tav>
                                      </p:tavLst>
                                    </p:anim>
                                    <p:anim calcmode="lin" valueType="num">
                                      <p:cBhvr>
                                        <p:cTn id="17" dur="1000" fill="hold"/>
                                        <p:tgtEl>
                                          <p:spTgt spid="60440"/>
                                        </p:tgtEl>
                                        <p:attrNameLst>
                                          <p:attrName>ppt_h</p:attrName>
                                        </p:attrNameLst>
                                      </p:cBhvr>
                                      <p:tavLst>
                                        <p:tav tm="0">
                                          <p:val>
                                            <p:fltVal val="0"/>
                                          </p:val>
                                        </p:tav>
                                        <p:tav tm="100000">
                                          <p:val>
                                            <p:strVal val="#ppt_h"/>
                                          </p:val>
                                        </p:tav>
                                      </p:tavLst>
                                    </p:anim>
                                    <p:anim calcmode="lin" valueType="num">
                                      <p:cBhvr>
                                        <p:cTn id="18" dur="1000" fill="hold"/>
                                        <p:tgtEl>
                                          <p:spTgt spid="60440"/>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0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60443"/>
                                        </p:tgtEl>
                                        <p:attrNameLst>
                                          <p:attrName>style.visibility</p:attrName>
                                        </p:attrNameLst>
                                      </p:cBhvr>
                                      <p:to>
                                        <p:strVal val="visible"/>
                                      </p:to>
                                    </p:set>
                                    <p:anim calcmode="lin" valueType="num">
                                      <p:cBhvr>
                                        <p:cTn id="24" dur="1000" fill="hold"/>
                                        <p:tgtEl>
                                          <p:spTgt spid="60443"/>
                                        </p:tgtEl>
                                        <p:attrNameLst>
                                          <p:attrName>ppt_w</p:attrName>
                                        </p:attrNameLst>
                                      </p:cBhvr>
                                      <p:tavLst>
                                        <p:tav tm="0">
                                          <p:val>
                                            <p:strVal val="#ppt_w*0.70"/>
                                          </p:val>
                                        </p:tav>
                                        <p:tav tm="100000">
                                          <p:val>
                                            <p:strVal val="#ppt_w"/>
                                          </p:val>
                                        </p:tav>
                                      </p:tavLst>
                                    </p:anim>
                                    <p:anim calcmode="lin" valueType="num">
                                      <p:cBhvr>
                                        <p:cTn id="25" dur="1000" fill="hold"/>
                                        <p:tgtEl>
                                          <p:spTgt spid="60443"/>
                                        </p:tgtEl>
                                        <p:attrNameLst>
                                          <p:attrName>ppt_h</p:attrName>
                                        </p:attrNameLst>
                                      </p:cBhvr>
                                      <p:tavLst>
                                        <p:tav tm="0">
                                          <p:val>
                                            <p:strVal val="#ppt_h"/>
                                          </p:val>
                                        </p:tav>
                                        <p:tav tm="100000">
                                          <p:val>
                                            <p:strVal val="#ppt_h"/>
                                          </p:val>
                                        </p:tav>
                                      </p:tavLst>
                                    </p:anim>
                                    <p:animEffect transition="in" filter="fade">
                                      <p:cBhvr>
                                        <p:cTn id="26" dur="1000"/>
                                        <p:tgtEl>
                                          <p:spTgt spid="60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0"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46089" name="Oval 9"/>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6083" name="Rectangle 3"/>
          <p:cNvSpPr>
            <a:spLocks noGrp="1" noChangeArrowheads="1"/>
          </p:cNvSpPr>
          <p:nvPr>
            <p:ph type="body" idx="1"/>
          </p:nvPr>
        </p:nvSpPr>
        <p:spPr>
          <a:xfrm>
            <a:off x="304800" y="2743200"/>
            <a:ext cx="8458200" cy="3733800"/>
          </a:xfrm>
          <a:solidFill>
            <a:schemeClr val="accent2"/>
          </a:solidFill>
          <a:ln w="38100">
            <a:solidFill>
              <a:schemeClr val="accent2"/>
            </a:solidFill>
            <a:miter lim="800000"/>
            <a:headEnd/>
            <a:tailEnd/>
          </a:ln>
          <a:effectLst>
            <a:outerShdw blurRad="63500" dist="71842" dir="2700000" algn="ctr" rotWithShape="0">
              <a:srgbClr val="002186">
                <a:alpha val="74998"/>
              </a:srgbClr>
            </a:outerShdw>
          </a:effectLst>
        </p:spPr>
        <p:txBody>
          <a:bodyPr/>
          <a:lstStyle/>
          <a:p>
            <a:pPr marL="0" indent="0">
              <a:buFontTx/>
              <a:buNone/>
            </a:pPr>
            <a:endParaRPr lang="en-US" sz="1200" b="1">
              <a:solidFill>
                <a:srgbClr val="FFFF66"/>
              </a:solidFill>
              <a:effectLst>
                <a:outerShdw blurRad="38100" dist="38100" dir="2700000" algn="tl">
                  <a:srgbClr val="000000"/>
                </a:outerShdw>
              </a:effectLst>
            </a:endParaRPr>
          </a:p>
          <a:p>
            <a:pPr marL="0" indent="0">
              <a:buFontTx/>
              <a:buNone/>
            </a:pPr>
            <a:r>
              <a:rPr lang="en-US" sz="4800" b="1">
                <a:solidFill>
                  <a:srgbClr val="FFFF66"/>
                </a:solidFill>
                <a:effectLst>
                  <a:outerShdw blurRad="38100" dist="38100" dir="2700000" algn="tl">
                    <a:srgbClr val="000000"/>
                  </a:outerShdw>
                </a:effectLst>
              </a:rPr>
              <a:t>Straightforward predictions</a:t>
            </a:r>
          </a:p>
        </p:txBody>
      </p:sp>
      <p:sp>
        <p:nvSpPr>
          <p:cNvPr id="46087" name="Rectangle 7"/>
          <p:cNvSpPr>
            <a:spLocks noChangeArrowheads="1"/>
          </p:cNvSpPr>
          <p:nvPr/>
        </p:nvSpPr>
        <p:spPr bwMode="auto">
          <a:xfrm>
            <a:off x="304800" y="1828800"/>
            <a:ext cx="84582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1. Literal</a:t>
            </a:r>
          </a:p>
        </p:txBody>
      </p:sp>
      <p:sp>
        <p:nvSpPr>
          <p:cNvPr id="46086"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46091"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46093" name="Text Box 13"/>
          <p:cNvSpPr txBox="1">
            <a:spLocks noChangeArrowheads="1"/>
          </p:cNvSpPr>
          <p:nvPr/>
        </p:nvSpPr>
        <p:spPr bwMode="auto">
          <a:xfrm>
            <a:off x="3886200" y="3962400"/>
            <a:ext cx="4572000" cy="2101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Birthplace in Bethlehem </a:t>
            </a:r>
            <a:b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b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Matt. 2:6</a:t>
            </a:r>
          </a:p>
        </p:txBody>
      </p:sp>
      <p:sp>
        <p:nvSpPr>
          <p:cNvPr id="46094" name="Text Box 14"/>
          <p:cNvSpPr txBox="1">
            <a:spLocks noChangeArrowheads="1"/>
          </p:cNvSpPr>
          <p:nvPr/>
        </p:nvSpPr>
        <p:spPr bwMode="auto">
          <a:xfrm>
            <a:off x="457200" y="5302250"/>
            <a:ext cx="38100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Micah 5:2</a:t>
            </a:r>
          </a:p>
        </p:txBody>
      </p:sp>
      <p:sp>
        <p:nvSpPr>
          <p:cNvPr id="46095" name="AutoShape 15"/>
          <p:cNvSpPr>
            <a:spLocks noChangeArrowheads="1"/>
          </p:cNvSpPr>
          <p:nvPr/>
        </p:nvSpPr>
        <p:spPr bwMode="auto">
          <a:xfrm>
            <a:off x="3810000" y="5562600"/>
            <a:ext cx="990600" cy="304800"/>
          </a:xfrm>
          <a:prstGeom prst="chevron">
            <a:avLst>
              <a:gd name="adj" fmla="val 8125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46296366"/>
      </p:ext>
    </p:extLst>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dissolve">
                                      <p:cBhvr>
                                        <p:cTn id="7" dur="500"/>
                                        <p:tgtEl>
                                          <p:spTgt spid="46091"/>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fade">
                                      <p:cBhvr>
                                        <p:cTn id="10" dur="800" decel="100000"/>
                                        <p:tgtEl>
                                          <p:spTgt spid="46089"/>
                                        </p:tgtEl>
                                      </p:cBhvr>
                                    </p:animEffect>
                                    <p:anim calcmode="lin" valueType="num">
                                      <p:cBhvr>
                                        <p:cTn id="11" dur="800" decel="100000" fill="hold"/>
                                        <p:tgtEl>
                                          <p:spTgt spid="46089"/>
                                        </p:tgtEl>
                                        <p:attrNameLst>
                                          <p:attrName>style.rotation</p:attrName>
                                        </p:attrNameLst>
                                      </p:cBhvr>
                                      <p:tavLst>
                                        <p:tav tm="0">
                                          <p:val>
                                            <p:fltVal val="-90"/>
                                          </p:val>
                                        </p:tav>
                                        <p:tav tm="100000">
                                          <p:val>
                                            <p:fltVal val="0"/>
                                          </p:val>
                                        </p:tav>
                                      </p:tavLst>
                                    </p:anim>
                                    <p:anim calcmode="lin" valueType="num">
                                      <p:cBhvr>
                                        <p:cTn id="12" dur="800" decel="100000" fill="hold"/>
                                        <p:tgtEl>
                                          <p:spTgt spid="46089"/>
                                        </p:tgtEl>
                                        <p:attrNameLst>
                                          <p:attrName>ppt_x</p:attrName>
                                        </p:attrNameLst>
                                      </p:cBhvr>
                                      <p:tavLst>
                                        <p:tav tm="0">
                                          <p:val>
                                            <p:strVal val="#ppt_x+0.4"/>
                                          </p:val>
                                        </p:tav>
                                        <p:tav tm="100000">
                                          <p:val>
                                            <p:strVal val="#ppt_x-0.05"/>
                                          </p:val>
                                        </p:tav>
                                      </p:tavLst>
                                    </p:anim>
                                    <p:anim calcmode="lin" valueType="num">
                                      <p:cBhvr>
                                        <p:cTn id="13" dur="800" decel="100000" fill="hold"/>
                                        <p:tgtEl>
                                          <p:spTgt spid="46089"/>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46089"/>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46089"/>
                                        </p:tgtEl>
                                        <p:attrNameLst>
                                          <p:attrName>ppt_y</p:attrName>
                                        </p:attrNameLst>
                                      </p:cBhvr>
                                      <p:tavLst>
                                        <p:tav tm="0">
                                          <p:val>
                                            <p:strVal val="#ppt_y+0.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6087"/>
                                        </p:tgtEl>
                                        <p:attrNameLst>
                                          <p:attrName>style.visibility</p:attrName>
                                        </p:attrNameLst>
                                      </p:cBhvr>
                                      <p:to>
                                        <p:strVal val="visible"/>
                                      </p:to>
                                    </p:set>
                                    <p:animEffect transition="in" filter="fade">
                                      <p:cBhvr>
                                        <p:cTn id="20" dur="800" decel="100000"/>
                                        <p:tgtEl>
                                          <p:spTgt spid="46087"/>
                                        </p:tgtEl>
                                      </p:cBhvr>
                                    </p:animEffect>
                                    <p:anim calcmode="lin" valueType="num">
                                      <p:cBhvr>
                                        <p:cTn id="21" dur="800" decel="100000" fill="hold"/>
                                        <p:tgtEl>
                                          <p:spTgt spid="46087"/>
                                        </p:tgtEl>
                                        <p:attrNameLst>
                                          <p:attrName>style.rotation</p:attrName>
                                        </p:attrNameLst>
                                      </p:cBhvr>
                                      <p:tavLst>
                                        <p:tav tm="0">
                                          <p:val>
                                            <p:fltVal val="-90"/>
                                          </p:val>
                                        </p:tav>
                                        <p:tav tm="100000">
                                          <p:val>
                                            <p:fltVal val="0"/>
                                          </p:val>
                                        </p:tav>
                                      </p:tavLst>
                                    </p:anim>
                                    <p:anim calcmode="lin" valueType="num">
                                      <p:cBhvr>
                                        <p:cTn id="22" dur="800" decel="100000" fill="hold"/>
                                        <p:tgtEl>
                                          <p:spTgt spid="46087"/>
                                        </p:tgtEl>
                                        <p:attrNameLst>
                                          <p:attrName>ppt_x</p:attrName>
                                        </p:attrNameLst>
                                      </p:cBhvr>
                                      <p:tavLst>
                                        <p:tav tm="0">
                                          <p:val>
                                            <p:strVal val="#ppt_x+0.4"/>
                                          </p:val>
                                        </p:tav>
                                        <p:tav tm="100000">
                                          <p:val>
                                            <p:strVal val="#ppt_x-0.05"/>
                                          </p:val>
                                        </p:tav>
                                      </p:tavLst>
                                    </p:anim>
                                    <p:anim calcmode="lin" valueType="num">
                                      <p:cBhvr>
                                        <p:cTn id="23" dur="800" decel="100000" fill="hold"/>
                                        <p:tgtEl>
                                          <p:spTgt spid="4608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608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6087"/>
                                        </p:tgtEl>
                                        <p:attrNameLst>
                                          <p:attrName>ppt_y</p:attrName>
                                        </p:attrNameLst>
                                      </p:cBhvr>
                                      <p:tavLst>
                                        <p:tav tm="0">
                                          <p:val>
                                            <p:strVal val="#ppt_y+0.1"/>
                                          </p:val>
                                        </p:tav>
                                        <p:tav tm="100000">
                                          <p:val>
                                            <p:strVal val="#ppt_y"/>
                                          </p:val>
                                        </p:tav>
                                      </p:tavLst>
                                    </p:anim>
                                  </p:childTnLst>
                                </p:cTn>
                              </p:par>
                            </p:childTnLst>
                          </p:cTn>
                        </p:par>
                        <p:par>
                          <p:cTn id="26" fill="hold" nodeType="afterGroup">
                            <p:stCondLst>
                              <p:cond delay="1000"/>
                            </p:stCondLst>
                            <p:childTnLst>
                              <p:par>
                                <p:cTn id="27" presetID="15" presetClass="entr" presetSubtype="0" fill="hold" grpId="0" nodeType="afterEffect">
                                  <p:stCondLst>
                                    <p:cond delay="0"/>
                                  </p:stCondLst>
                                  <p:childTnLst>
                                    <p:set>
                                      <p:cBhvr>
                                        <p:cTn id="28" dur="1" fill="hold">
                                          <p:stCondLst>
                                            <p:cond delay="0"/>
                                          </p:stCondLst>
                                        </p:cTn>
                                        <p:tgtEl>
                                          <p:spTgt spid="46083">
                                            <p:bg/>
                                          </p:spTgt>
                                        </p:tgtEl>
                                        <p:attrNameLst>
                                          <p:attrName>style.visibility</p:attrName>
                                        </p:attrNameLst>
                                      </p:cBhvr>
                                      <p:to>
                                        <p:strVal val="visible"/>
                                      </p:to>
                                    </p:set>
                                    <p:anim calcmode="lin" valueType="num">
                                      <p:cBhvr>
                                        <p:cTn id="29" dur="1000" fill="hold"/>
                                        <p:tgtEl>
                                          <p:spTgt spid="46083">
                                            <p:bg/>
                                          </p:spTgt>
                                        </p:tgtEl>
                                        <p:attrNameLst>
                                          <p:attrName>ppt_w</p:attrName>
                                        </p:attrNameLst>
                                      </p:cBhvr>
                                      <p:tavLst>
                                        <p:tav tm="0">
                                          <p:val>
                                            <p:fltVal val="0"/>
                                          </p:val>
                                        </p:tav>
                                        <p:tav tm="100000">
                                          <p:val>
                                            <p:strVal val="#ppt_w"/>
                                          </p:val>
                                        </p:tav>
                                      </p:tavLst>
                                    </p:anim>
                                    <p:anim calcmode="lin" valueType="num">
                                      <p:cBhvr>
                                        <p:cTn id="30" dur="1000" fill="hold"/>
                                        <p:tgtEl>
                                          <p:spTgt spid="46083">
                                            <p:bg/>
                                          </p:spTgt>
                                        </p:tgtEl>
                                        <p:attrNameLst>
                                          <p:attrName>ppt_h</p:attrName>
                                        </p:attrNameLst>
                                      </p:cBhvr>
                                      <p:tavLst>
                                        <p:tav tm="0">
                                          <p:val>
                                            <p:fltVal val="0"/>
                                          </p:val>
                                        </p:tav>
                                        <p:tav tm="100000">
                                          <p:val>
                                            <p:strVal val="#ppt_h"/>
                                          </p:val>
                                        </p:tav>
                                      </p:tavLst>
                                    </p:anim>
                                    <p:anim calcmode="lin" valueType="num">
                                      <p:cBhvr>
                                        <p:cTn id="31" dur="1000" fill="hold"/>
                                        <p:tgtEl>
                                          <p:spTgt spid="46083">
                                            <p:bg/>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6083">
                                            <p:bg/>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46083">
                                            <p:txEl>
                                              <p:pRg st="1" end="1"/>
                                            </p:txEl>
                                          </p:spTgt>
                                        </p:tgtEl>
                                        <p:attrNameLst>
                                          <p:attrName>style.visibility</p:attrName>
                                        </p:attrNameLst>
                                      </p:cBhvr>
                                      <p:to>
                                        <p:strVal val="visible"/>
                                      </p:to>
                                    </p:set>
                                    <p:anim calcmode="lin" valueType="num">
                                      <p:cBhvr>
                                        <p:cTn id="35" dur="1000" fill="hold"/>
                                        <p:tgtEl>
                                          <p:spTgt spid="4608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4608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460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60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093"/>
                                        </p:tgtEl>
                                        <p:attrNameLst>
                                          <p:attrName>style.visibility</p:attrName>
                                        </p:attrNameLst>
                                      </p:cBhvr>
                                      <p:to>
                                        <p:strVal val="visible"/>
                                      </p:to>
                                    </p:set>
                                    <p:animEffect transition="in" filter="wipe(left)">
                                      <p:cBhvr>
                                        <p:cTn id="43" dur="500"/>
                                        <p:tgtEl>
                                          <p:spTgt spid="4609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6095"/>
                                        </p:tgtEl>
                                        <p:attrNameLst>
                                          <p:attrName>style.visibility</p:attrName>
                                        </p:attrNameLst>
                                      </p:cBhvr>
                                      <p:to>
                                        <p:strVal val="visible"/>
                                      </p:to>
                                    </p:set>
                                    <p:animEffect transition="in" filter="wipe(left)">
                                      <p:cBhvr>
                                        <p:cTn id="48" dur="500"/>
                                        <p:tgtEl>
                                          <p:spTgt spid="4609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094"/>
                                        </p:tgtEl>
                                        <p:attrNameLst>
                                          <p:attrName>style.visibility</p:attrName>
                                        </p:attrNameLst>
                                      </p:cBhvr>
                                      <p:to>
                                        <p:strVal val="visible"/>
                                      </p:to>
                                    </p:set>
                                    <p:animEffect transition="in" filter="wipe(left)">
                                      <p:cBhvr>
                                        <p:cTn id="51"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83" grpId="0" uiExpand="1" build="p" animBg="1"/>
      <p:bldP spid="46087" grpId="0" animBg="1"/>
      <p:bldP spid="46091" grpId="0" animBg="1"/>
      <p:bldP spid="46093" grpId="0"/>
      <p:bldP spid="46094" grpId="0"/>
      <p:bldP spid="4609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FF3300"/>
            </a:gs>
            <a:gs pos="100000">
              <a:srgbClr val="CCFFCC"/>
            </a:gs>
          </a:gsLst>
          <a:lin ang="18900000" scaled="1"/>
        </a:gradFill>
        <a:effectLst/>
      </p:bgPr>
    </p:bg>
    <p:spTree>
      <p:nvGrpSpPr>
        <p:cNvPr id="1" name=""/>
        <p:cNvGrpSpPr/>
        <p:nvPr/>
      </p:nvGrpSpPr>
      <p:grpSpPr>
        <a:xfrm>
          <a:off x="0" y="0"/>
          <a:ext cx="0" cy="0"/>
          <a:chOff x="0" y="0"/>
          <a:chExt cx="0" cy="0"/>
        </a:xfrm>
      </p:grpSpPr>
      <p:sp>
        <p:nvSpPr>
          <p:cNvPr id="52227" name="Rectangle 3" descr="Green marble"/>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endParaRPr lang="en-US" sz="1800" b="1">
              <a:solidFill>
                <a:schemeClr val="bg1"/>
              </a:solidFill>
              <a:effectLst>
                <a:outerShdw blurRad="38100" dist="38100" dir="2700000" algn="tl">
                  <a:srgbClr val="000000"/>
                </a:outerShdw>
              </a:effectLst>
            </a:endParaRPr>
          </a:p>
          <a:p>
            <a:pPr>
              <a:buFontTx/>
              <a:buNone/>
            </a:pPr>
            <a:r>
              <a:rPr lang="en-US" sz="4000" b="1">
                <a:solidFill>
                  <a:schemeClr val="bg1"/>
                </a:solidFill>
                <a:effectLst>
                  <a:outerShdw blurRad="38100" dist="38100" dir="2700000" algn="tl">
                    <a:srgbClr val="000000"/>
                  </a:outerShdw>
                </a:effectLst>
              </a:rPr>
              <a:t>	</a:t>
            </a:r>
          </a:p>
        </p:txBody>
      </p:sp>
      <p:sp>
        <p:nvSpPr>
          <p:cNvPr id="52229" name="Rectangle 5"/>
          <p:cNvSpPr>
            <a:spLocks noChangeArrowheads="1"/>
          </p:cNvSpPr>
          <p:nvPr/>
        </p:nvSpPr>
        <p:spPr bwMode="auto">
          <a:xfrm>
            <a:off x="533400" y="1828800"/>
            <a:ext cx="8001000" cy="914400"/>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2. Typological</a:t>
            </a:r>
          </a:p>
        </p:txBody>
      </p:sp>
      <p:sp>
        <p:nvSpPr>
          <p:cNvPr id="52230" name="WordArt 6"/>
          <p:cNvSpPr>
            <a:spLocks noChangeArrowheads="1" noChangeShapeType="1" noTextEdit="1"/>
          </p:cNvSpPr>
          <p:nvPr/>
        </p:nvSpPr>
        <p:spPr bwMode="auto">
          <a:xfrm rot="340852">
            <a:off x="914400" y="1905000"/>
            <a:ext cx="1905000" cy="8667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68978" dir="1379351" algn="ctr" rotWithShape="0">
                  <a:srgbClr val="808080">
                    <a:alpha val="80000"/>
                  </a:srgbClr>
                </a:outerShdw>
              </a:effectLst>
              <a:uLnTx/>
              <a:uFillTx/>
              <a:latin typeface="Kristen ITC"/>
              <a:ea typeface="Kristen ITC"/>
              <a:cs typeface="Kristen ITC"/>
            </a:endParaRPr>
          </a:p>
        </p:txBody>
      </p:sp>
      <p:sp>
        <p:nvSpPr>
          <p:cNvPr id="52232"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2236" name="WordArt 12"/>
          <p:cNvSpPr>
            <a:spLocks noChangeArrowheads="1" noChangeShapeType="1" noTextEdit="1"/>
          </p:cNvSpPr>
          <p:nvPr/>
        </p:nvSpPr>
        <p:spPr bwMode="auto">
          <a:xfrm>
            <a:off x="3048000" y="2286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2238" name="Text Box 14"/>
          <p:cNvSpPr txBox="1">
            <a:spLocks noChangeArrowheads="1"/>
          </p:cNvSpPr>
          <p:nvPr/>
        </p:nvSpPr>
        <p:spPr bwMode="auto">
          <a:xfrm>
            <a:off x="609600" y="3124200"/>
            <a:ext cx="7932738"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Correspondence between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OT &amp; NT events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e.g. Hosea 11:1  ----- &gt;  Matt 2:15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r>
              <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Out of Egypt I called my son.</a:t>
            </a:r>
            <a:r>
              <a:rPr kumimoji="0" lang="ja-JP" altLang="en-US" sz="40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a:ea typeface="ＭＳ Ｐゴシック" charset="0"/>
                <a:cs typeface="Arial" charset="0"/>
              </a:rPr>
              <a:t>”</a:t>
            </a:r>
            <a:endParaRPr kumimoji="0" lang="en-US" sz="4000" b="1" i="0"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612895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23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23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2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a:cs typeface="Arial"/>
            </a:endParaRPr>
          </a:p>
        </p:txBody>
      </p:sp>
      <p:sp>
        <p:nvSpPr>
          <p:cNvPr id="55299" name="Rectangle 2"/>
          <p:cNvSpPr>
            <a:spLocks noChangeArrowheads="1"/>
          </p:cNvSpPr>
          <p:nvPr/>
        </p:nvSpPr>
        <p:spPr bwMode="auto">
          <a:xfrm>
            <a:off x="154027" y="6257959"/>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61" tIns="40830" rIns="81661" bIns="4083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7" name="Oval 26"/>
          <p:cNvSpPr>
            <a:spLocks noChangeArrowheads="1"/>
          </p:cNvSpPr>
          <p:nvPr/>
        </p:nvSpPr>
        <p:spPr bwMode="auto">
          <a:xfrm rot="-2888524">
            <a:off x="3887055" y="464345"/>
            <a:ext cx="5000625" cy="4967287"/>
          </a:xfrm>
          <a:prstGeom prst="ellipse">
            <a:avLst/>
          </a:prstGeom>
          <a:solidFill>
            <a:srgbClr val="333399">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cs typeface="Arial"/>
            </a:endParaRPr>
          </a:p>
        </p:txBody>
      </p:sp>
      <p:sp>
        <p:nvSpPr>
          <p:cNvPr id="26" name="Oval 25"/>
          <p:cNvSpPr>
            <a:spLocks noChangeArrowheads="1"/>
          </p:cNvSpPr>
          <p:nvPr/>
        </p:nvSpPr>
        <p:spPr bwMode="auto">
          <a:xfrm rot="9274204">
            <a:off x="727080" y="2692400"/>
            <a:ext cx="5213350" cy="3849688"/>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99342" name="Rectangle 13"/>
          <p:cNvSpPr>
            <a:spLocks noChangeArrowheads="1"/>
          </p:cNvSpPr>
          <p:nvPr/>
        </p:nvSpPr>
        <p:spPr bwMode="auto">
          <a:xfrm>
            <a:off x="1600200" y="4691090"/>
            <a:ext cx="2514600" cy="1573681"/>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OT: "that which lies behind"</a:t>
            </a:r>
          </a:p>
        </p:txBody>
      </p:sp>
      <p:sp>
        <p:nvSpPr>
          <p:cNvPr id="99343" name="Rectangle 14"/>
          <p:cNvSpPr>
            <a:spLocks noChangeArrowheads="1"/>
          </p:cNvSpPr>
          <p:nvPr/>
        </p:nvSpPr>
        <p:spPr bwMode="auto">
          <a:xfrm>
            <a:off x="1757424" y="708026"/>
            <a:ext cx="2738437" cy="1833410"/>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Greek Philosophy:</a:t>
            </a:r>
          </a:p>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"Reason"</a:t>
            </a:r>
          </a:p>
        </p:txBody>
      </p:sp>
      <p:sp>
        <p:nvSpPr>
          <p:cNvPr id="99344" name="Rectangle 15"/>
          <p:cNvSpPr>
            <a:spLocks noChangeArrowheads="1"/>
          </p:cNvSpPr>
          <p:nvPr/>
        </p:nvSpPr>
        <p:spPr bwMode="auto">
          <a:xfrm>
            <a:off x="5867400" y="1316042"/>
            <a:ext cx="2794000" cy="3067121"/>
          </a:xfrm>
          <a:prstGeom prst="rect">
            <a:avLst/>
          </a:prstGeom>
          <a:noFill/>
          <a:ln w="9525">
            <a:noFill/>
            <a:round/>
            <a:headEnd/>
            <a:tailEnd/>
          </a:ln>
          <a:effectLst>
            <a:outerShdw blurRad="50800" dist="38100" dir="2700000">
              <a:srgbClr val="000000">
                <a:alpha val="43000"/>
              </a:srgbClr>
            </a:outerShdw>
          </a:effectLst>
        </p:spPr>
        <p:txBody>
          <a:bodyPr lIns="80696" tIns="39541" rIns="80696" bIns="39541">
            <a:spAutoFit/>
          </a:bodyPr>
          <a:lstStyle/>
          <a:p>
            <a:pPr marL="0" marR="0" lvl="0" indent="0" algn="l" defTabSz="914400" rtl="0" eaLnBrk="0" fontAlgn="base" latinLnBrk="0" hangingPunct="0">
              <a:lnSpc>
                <a:spcPct val="100000"/>
              </a:lnSpc>
              <a:spcBef>
                <a:spcPts val="2025"/>
              </a:spcBef>
              <a:spcAft>
                <a:spcPct val="0"/>
              </a:spcAft>
              <a:buClr>
                <a:srgbClr val="66FF99"/>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Philo: "unity with God but distinct; creator, </a:t>
            </a:r>
            <a:r>
              <a:rPr kumimoji="0" lang="en-GB" sz="3200" b="1" i="0" u="none" strike="noStrike" kern="1200" cap="none" spc="0" normalizeH="0" baseline="0" noProof="0" dirty="0" err="1">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sustainer</a:t>
            </a: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 &amp; </a:t>
            </a:r>
            <a:r>
              <a:rPr kumimoji="0" lang="en-GB" sz="3200" b="1" i="0" u="none" strike="noStrike" kern="1200" cap="none" spc="0" normalizeH="0" baseline="0" noProof="0" dirty="0" err="1">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revealer</a:t>
            </a:r>
            <a:r>
              <a:rPr kumimoji="0" lang="en-GB" sz="3200" b="1" i="0" u="none" strike="noStrike" kern="1200" cap="none" spc="0" normalizeH="0" baseline="0" noProof="0" dirty="0">
                <a:ln>
                  <a:noFill/>
                </a:ln>
                <a:solidFill>
                  <a:srgbClr val="66FF99"/>
                </a:solidFill>
                <a:effectLst>
                  <a:outerShdw blurRad="38100" dist="38100" dir="2700000" algn="tl">
                    <a:srgbClr val="000000">
                      <a:alpha val="43137"/>
                    </a:srgbClr>
                  </a:outerShdw>
                </a:effectLst>
                <a:uLnTx/>
                <a:uFillTx/>
                <a:latin typeface="Helvetica" charset="0"/>
                <a:ea typeface="MS Gothic" charset="0"/>
                <a:cs typeface="MS Gothic" charset="0"/>
              </a:rPr>
              <a:t>" </a:t>
            </a:r>
          </a:p>
        </p:txBody>
      </p:sp>
      <p:sp>
        <p:nvSpPr>
          <p:cNvPr id="55306" name="Text Box 17"/>
          <p:cNvSpPr txBox="1">
            <a:spLocks noChangeArrowheads="1"/>
          </p:cNvSpPr>
          <p:nvPr/>
        </p:nvSpPr>
        <p:spPr bwMode="auto">
          <a:xfrm>
            <a:off x="8781073" y="-292601"/>
            <a:ext cx="162318" cy="361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374" tIns="41793" rIns="80374" bIns="417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ＭＳ Ｐゴシック" charset="0"/>
                <a:cs typeface="Arial"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ts val="1124"/>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Comic Sans MS" charset="0"/>
                <a:ea typeface="MS Gothic" charset="0"/>
                <a:cs typeface="MS Gothic" charset="0"/>
              </a:rPr>
              <a:t> </a:t>
            </a:r>
          </a:p>
        </p:txBody>
      </p:sp>
      <p:sp>
        <p:nvSpPr>
          <p:cNvPr id="55307" name="Text Box 18"/>
          <p:cNvSpPr txBox="1">
            <a:spLocks noChangeArrowheads="1"/>
          </p:cNvSpPr>
          <p:nvPr/>
        </p:nvSpPr>
        <p:spPr bwMode="auto">
          <a:xfrm>
            <a:off x="8764627" y="5835650"/>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61" tIns="40830" rIns="81661" bIns="4083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and" charset="0"/>
              <a:ea typeface="MS Gothic" charset="0"/>
              <a:cs typeface="MS Gothic" charset="0"/>
            </a:endParaRPr>
          </a:p>
        </p:txBody>
      </p:sp>
      <p:sp>
        <p:nvSpPr>
          <p:cNvPr id="24" name="Title 23"/>
          <p:cNvSpPr>
            <a:spLocks noGrp="1"/>
          </p:cNvSpPr>
          <p:nvPr>
            <p:ph type="title" idx="4294967295"/>
          </p:nvPr>
        </p:nvSpPr>
        <p:spPr>
          <a:xfrm>
            <a:off x="3886200" y="2903538"/>
            <a:ext cx="1600200" cy="609600"/>
          </a:xfrm>
        </p:spPr>
        <p:txBody>
          <a:bodyPr/>
          <a:lstStyle/>
          <a:p>
            <a:pPr>
              <a:buFont typeface="Times New Roman" charset="0"/>
              <a:buNone/>
              <a:defRPr/>
            </a:pPr>
            <a:r>
              <a:rPr lang="en-GB" sz="2900">
                <a:solidFill>
                  <a:srgbClr val="FFEA18"/>
                </a:solidFill>
                <a:latin typeface="Comic Sans MS" charset="0"/>
                <a:cs typeface="Arial" charset="0"/>
              </a:rPr>
              <a:t>LOGOS</a:t>
            </a:r>
            <a:endParaRPr lang="en-US">
              <a:latin typeface="Arial" charset="0"/>
              <a:cs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62" name="Rectangle 10"/>
          <p:cNvSpPr>
            <a:spLocks noGrp="1" noChangeArrowheads="1"/>
          </p:cNvSpPr>
          <p:nvPr>
            <p:ph type="body" sz="half" idx="1"/>
          </p:nvPr>
        </p:nvSpPr>
        <p:spPr>
          <a:xfrm>
            <a:off x="152400" y="685800"/>
            <a:ext cx="4038600" cy="4525963"/>
          </a:xfrm>
          <a:effectLst/>
        </p:spPr>
        <p:txBody>
          <a:bodyPr/>
          <a:lstStyle/>
          <a:p>
            <a:pPr marL="0" indent="0" algn="ctr">
              <a:buFontTx/>
              <a:buNone/>
            </a:pPr>
            <a:r>
              <a:rPr lang="en-US" sz="4000" b="1" dirty="0">
                <a:solidFill>
                  <a:srgbClr val="002060"/>
                </a:solidFill>
                <a:effectLst>
                  <a:outerShdw blurRad="38100" dist="38100" dir="2700000" algn="tl">
                    <a:srgbClr val="000000"/>
                  </a:outerShdw>
                </a:effectLst>
              </a:rPr>
              <a:t>Hosea 11:1</a:t>
            </a:r>
          </a:p>
          <a:p>
            <a:pPr marL="0" indent="0" algn="ctr">
              <a:buFontTx/>
              <a:buNone/>
            </a:pPr>
            <a:endParaRPr lang="en-US" sz="4000" b="1" dirty="0">
              <a:solidFill>
                <a:srgbClr val="002060"/>
              </a:solidFill>
              <a:effectLst>
                <a:outerShdw blurRad="38100" dist="38100" dir="2700000" algn="tl">
                  <a:srgbClr val="000000"/>
                </a:outerShdw>
              </a:effectLst>
            </a:endParaRPr>
          </a:p>
          <a:p>
            <a:pPr marL="0" indent="0" algn="ctr">
              <a:buFontTx/>
              <a:buNone/>
            </a:pPr>
            <a:r>
              <a:rPr lang="en-US" sz="4000" b="1" dirty="0">
                <a:solidFill>
                  <a:srgbClr val="002060"/>
                </a:solidFill>
                <a:effectLst>
                  <a:outerShdw blurRad="38100" dist="38100" dir="2700000" algn="tl">
                    <a:srgbClr val="000000"/>
                  </a:outerShdw>
                </a:effectLst>
              </a:rPr>
              <a:t>	</a:t>
            </a:r>
          </a:p>
          <a:p>
            <a:pPr marL="0" indent="0" algn="ctr">
              <a:buFontTx/>
              <a:buNone/>
            </a:pPr>
            <a:r>
              <a:rPr lang="en-US" sz="4000" b="1" dirty="0">
                <a:solidFill>
                  <a:srgbClr val="002060"/>
                </a:solidFill>
                <a:effectLst>
                  <a:outerShdw blurRad="38100" dist="38100" dir="2700000" algn="tl">
                    <a:srgbClr val="000000"/>
                  </a:outerShdw>
                </a:effectLst>
              </a:rPr>
              <a:t>God called Israel out of Egypt</a:t>
            </a:r>
          </a:p>
        </p:txBody>
      </p:sp>
      <p:sp>
        <p:nvSpPr>
          <p:cNvPr id="100364" name="Text Box 12"/>
          <p:cNvSpPr txBox="1">
            <a:spLocks noGrp="1" noChangeArrowheads="1"/>
          </p:cNvSpPr>
          <p:nvPr>
            <p:ph type="body" sz="half" idx="2"/>
          </p:nvPr>
        </p:nvSpPr>
        <p:spPr>
          <a:xfrm>
            <a:off x="4853880" y="685800"/>
            <a:ext cx="4038600" cy="4525963"/>
          </a:xfrm>
          <a:noFill/>
          <a:ln>
            <a:noFill/>
          </a:ln>
          <a:effectLst/>
        </p:spPr>
        <p:txBody>
          <a:bodyPr vert="horz" wrap="square" lIns="91440" tIns="45720" rIns="91440" bIns="45720" numCol="1" anchor="t" anchorCtr="0" compatLnSpc="1">
            <a:prstTxWarp prst="textNoShape">
              <a:avLst/>
            </a:prstTxWarp>
          </a:bodyPr>
          <a:lstStyle/>
          <a:p>
            <a:pPr marL="0" indent="0" algn="ctr">
              <a:buNone/>
            </a:pPr>
            <a:r>
              <a:rPr lang="en-US" sz="4000" b="1" dirty="0">
                <a:solidFill>
                  <a:srgbClr val="002060"/>
                </a:solidFill>
                <a:effectLst>
                  <a:outerShdw blurRad="38100" dist="38100" dir="2700000" algn="tl">
                    <a:srgbClr val="000000"/>
                  </a:outerShdw>
                </a:effectLst>
              </a:rPr>
              <a:t>Matthew 2:15</a:t>
            </a:r>
          </a:p>
          <a:p>
            <a:pPr marL="0" indent="0" algn="ctr">
              <a:buNone/>
            </a:pPr>
            <a:endParaRPr lang="en-US" sz="4000" b="1" dirty="0">
              <a:solidFill>
                <a:srgbClr val="002060"/>
              </a:solidFill>
              <a:effectLst>
                <a:outerShdw blurRad="38100" dist="38100" dir="2700000" algn="tl">
                  <a:srgbClr val="000000"/>
                </a:outerShdw>
              </a:effectLst>
            </a:endParaRPr>
          </a:p>
          <a:p>
            <a:pPr marL="0" indent="0" algn="ctr">
              <a:buNone/>
            </a:pPr>
            <a:r>
              <a:rPr lang="en-US" sz="4000" b="1" dirty="0">
                <a:solidFill>
                  <a:srgbClr val="002060"/>
                </a:solidFill>
                <a:effectLst>
                  <a:outerShdw blurRad="38100" dist="38100" dir="2700000" algn="tl">
                    <a:srgbClr val="000000"/>
                  </a:outerShdw>
                </a:effectLst>
              </a:rPr>
              <a:t>	</a:t>
            </a:r>
          </a:p>
          <a:p>
            <a:pPr marL="0" indent="0" algn="ctr">
              <a:buNone/>
            </a:pPr>
            <a:r>
              <a:rPr lang="en-US" sz="4000" b="1" dirty="0">
                <a:solidFill>
                  <a:srgbClr val="002060"/>
                </a:solidFill>
                <a:effectLst>
                  <a:outerShdw blurRad="38100" dist="38100" dir="2700000" algn="tl">
                    <a:srgbClr val="000000"/>
                  </a:outerShdw>
                </a:effectLst>
              </a:rPr>
              <a:t>Jesus also fled to and returned from Egypt</a:t>
            </a:r>
          </a:p>
        </p:txBody>
      </p:sp>
      <p:sp>
        <p:nvSpPr>
          <p:cNvPr id="100366" name="Freeform 14"/>
          <p:cNvSpPr>
            <a:spLocks/>
          </p:cNvSpPr>
          <p:nvPr/>
        </p:nvSpPr>
        <p:spPr bwMode="auto">
          <a:xfrm>
            <a:off x="-304800" y="1752600"/>
            <a:ext cx="9334500" cy="177800"/>
          </a:xfrm>
          <a:custGeom>
            <a:avLst/>
            <a:gdLst>
              <a:gd name="T0" fmla="*/ 832 w 5880"/>
              <a:gd name="T1" fmla="*/ 16 h 112"/>
              <a:gd name="T2" fmla="*/ 5872 w 5880"/>
              <a:gd name="T3" fmla="*/ 16 h 112"/>
              <a:gd name="T4" fmla="*/ 880 w 5880"/>
              <a:gd name="T5" fmla="*/ 112 h 112"/>
              <a:gd name="T6" fmla="*/ 832 w 5880"/>
              <a:gd name="T7" fmla="*/ 16 h 112"/>
            </a:gdLst>
            <a:ahLst/>
            <a:cxnLst>
              <a:cxn ang="0">
                <a:pos x="T0" y="T1"/>
              </a:cxn>
              <a:cxn ang="0">
                <a:pos x="T2" y="T3"/>
              </a:cxn>
              <a:cxn ang="0">
                <a:pos x="T4" y="T5"/>
              </a:cxn>
              <a:cxn ang="0">
                <a:pos x="T6" y="T7"/>
              </a:cxn>
            </a:cxnLst>
            <a:rect l="0" t="0" r="r" b="b"/>
            <a:pathLst>
              <a:path w="5880" h="112">
                <a:moveTo>
                  <a:pt x="832" y="16"/>
                </a:moveTo>
                <a:cubicBezTo>
                  <a:pt x="1664" y="0"/>
                  <a:pt x="5864" y="0"/>
                  <a:pt x="5872" y="16"/>
                </a:cubicBezTo>
                <a:cubicBezTo>
                  <a:pt x="5880" y="32"/>
                  <a:pt x="1712" y="112"/>
                  <a:pt x="880" y="112"/>
                </a:cubicBezTo>
                <a:cubicBezTo>
                  <a:pt x="48" y="112"/>
                  <a:pt x="0" y="32"/>
                  <a:pt x="832" y="16"/>
                </a:cubicBezTo>
                <a:close/>
              </a:path>
            </a:pathLst>
          </a:custGeom>
          <a:solidFill>
            <a:srgbClr val="0033CC"/>
          </a:solidFill>
          <a:ln w="19050" cmpd="sng">
            <a:solidFill>
              <a:schemeClr val="tx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0369" name="Freeform 17"/>
          <p:cNvSpPr>
            <a:spLocks/>
          </p:cNvSpPr>
          <p:nvPr/>
        </p:nvSpPr>
        <p:spPr bwMode="auto">
          <a:xfrm>
            <a:off x="4457700" y="-381000"/>
            <a:ext cx="266700" cy="7112000"/>
          </a:xfrm>
          <a:custGeom>
            <a:avLst/>
            <a:gdLst>
              <a:gd name="T0" fmla="*/ 104 w 168"/>
              <a:gd name="T1" fmla="*/ 536 h 4480"/>
              <a:gd name="T2" fmla="*/ 152 w 168"/>
              <a:gd name="T3" fmla="*/ 4376 h 4480"/>
              <a:gd name="T4" fmla="*/ 8 w 168"/>
              <a:gd name="T5" fmla="*/ 1160 h 4480"/>
              <a:gd name="T6" fmla="*/ 104 w 168"/>
              <a:gd name="T7" fmla="*/ 536 h 4480"/>
            </a:gdLst>
            <a:ahLst/>
            <a:cxnLst>
              <a:cxn ang="0">
                <a:pos x="T0" y="T1"/>
              </a:cxn>
              <a:cxn ang="0">
                <a:pos x="T2" y="T3"/>
              </a:cxn>
              <a:cxn ang="0">
                <a:pos x="T4" y="T5"/>
              </a:cxn>
              <a:cxn ang="0">
                <a:pos x="T6" y="T7"/>
              </a:cxn>
            </a:cxnLst>
            <a:rect l="0" t="0" r="r" b="b"/>
            <a:pathLst>
              <a:path w="168" h="4480">
                <a:moveTo>
                  <a:pt x="104" y="536"/>
                </a:moveTo>
                <a:cubicBezTo>
                  <a:pt x="128" y="1072"/>
                  <a:pt x="168" y="4272"/>
                  <a:pt x="152" y="4376"/>
                </a:cubicBezTo>
                <a:cubicBezTo>
                  <a:pt x="136" y="4480"/>
                  <a:pt x="16" y="1792"/>
                  <a:pt x="8" y="1160"/>
                </a:cubicBezTo>
                <a:cubicBezTo>
                  <a:pt x="0" y="528"/>
                  <a:pt x="80" y="0"/>
                  <a:pt x="104" y="536"/>
                </a:cubicBezTo>
                <a:close/>
              </a:path>
            </a:pathLst>
          </a:custGeom>
          <a:solidFill>
            <a:srgbClr val="0033CC"/>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00370" name="Picture 18" descr="Marie et Joseph durent marcher et se rendre à Bethléem pour se soumettre à l'ordonnance rom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343400"/>
            <a:ext cx="2057400" cy="2057400"/>
          </a:xfrm>
          <a:prstGeom prst="rect">
            <a:avLst/>
          </a:prstGeom>
          <a:noFill/>
          <a:ln w="9525">
            <a:solidFill>
              <a:schemeClr val="accent2"/>
            </a:solidFill>
            <a:miter lim="800000"/>
            <a:headEnd/>
            <a:tailEnd/>
          </a:ln>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87331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0362">
                                            <p:txEl>
                                              <p:pRg st="0" end="0"/>
                                            </p:txEl>
                                          </p:spTgt>
                                        </p:tgtEl>
                                        <p:attrNameLst>
                                          <p:attrName>style.visibility</p:attrName>
                                        </p:attrNameLst>
                                      </p:cBhvr>
                                      <p:to>
                                        <p:strVal val="visible"/>
                                      </p:to>
                                    </p:set>
                                    <p:animEffect transition="in" filter="dissolve">
                                      <p:cBhvr>
                                        <p:cTn id="7" dur="500"/>
                                        <p:tgtEl>
                                          <p:spTgt spid="10036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0364">
                                            <p:txEl>
                                              <p:pRg st="0" end="0"/>
                                            </p:txEl>
                                          </p:spTgt>
                                        </p:tgtEl>
                                        <p:attrNameLst>
                                          <p:attrName>style.visibility</p:attrName>
                                        </p:attrNameLst>
                                      </p:cBhvr>
                                      <p:to>
                                        <p:strVal val="visible"/>
                                      </p:to>
                                    </p:set>
                                    <p:animEffect transition="in" filter="dissolve">
                                      <p:cBhvr>
                                        <p:cTn id="10" dur="500"/>
                                        <p:tgtEl>
                                          <p:spTgt spid="10036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00366"/>
                                        </p:tgtEl>
                                        <p:attrNameLst>
                                          <p:attrName>style.visibility</p:attrName>
                                        </p:attrNameLst>
                                      </p:cBhvr>
                                      <p:to>
                                        <p:strVal val="visible"/>
                                      </p:to>
                                    </p:set>
                                    <p:animEffect transition="in" filter="slide(fromBottom)">
                                      <p:cBhvr>
                                        <p:cTn id="15" dur="500"/>
                                        <p:tgtEl>
                                          <p:spTgt spid="100366"/>
                                        </p:tgtEl>
                                      </p:cBhvr>
                                    </p:animEffect>
                                  </p:childTnLst>
                                </p:cTn>
                              </p:par>
                              <p:par>
                                <p:cTn id="16" presetID="2" presetClass="entr" presetSubtype="1" fill="hold" grpId="0" nodeType="withEffect">
                                  <p:stCondLst>
                                    <p:cond delay="0"/>
                                  </p:stCondLst>
                                  <p:childTnLst>
                                    <p:set>
                                      <p:cBhvr>
                                        <p:cTn id="17" dur="1" fill="hold">
                                          <p:stCondLst>
                                            <p:cond delay="0"/>
                                          </p:stCondLst>
                                        </p:cTn>
                                        <p:tgtEl>
                                          <p:spTgt spid="100369"/>
                                        </p:tgtEl>
                                        <p:attrNameLst>
                                          <p:attrName>style.visibility</p:attrName>
                                        </p:attrNameLst>
                                      </p:cBhvr>
                                      <p:to>
                                        <p:strVal val="visible"/>
                                      </p:to>
                                    </p:set>
                                    <p:anim calcmode="lin" valueType="num">
                                      <p:cBhvr additive="base">
                                        <p:cTn id="18" dur="500" fill="hold"/>
                                        <p:tgtEl>
                                          <p:spTgt spid="100369"/>
                                        </p:tgtEl>
                                        <p:attrNameLst>
                                          <p:attrName>ppt_x</p:attrName>
                                        </p:attrNameLst>
                                      </p:cBhvr>
                                      <p:tavLst>
                                        <p:tav tm="0">
                                          <p:val>
                                            <p:strVal val="#ppt_x"/>
                                          </p:val>
                                        </p:tav>
                                        <p:tav tm="100000">
                                          <p:val>
                                            <p:strVal val="#ppt_x"/>
                                          </p:val>
                                        </p:tav>
                                      </p:tavLst>
                                    </p:anim>
                                    <p:anim calcmode="lin" valueType="num">
                                      <p:cBhvr additive="base">
                                        <p:cTn id="19" dur="500" fill="hold"/>
                                        <p:tgtEl>
                                          <p:spTgt spid="10036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9" presetClass="entr" presetSubtype="0" accel="100000" fill="hold" nodeType="clickEffect">
                                  <p:stCondLst>
                                    <p:cond delay="0"/>
                                  </p:stCondLst>
                                  <p:childTnLst>
                                    <p:set>
                                      <p:cBhvr>
                                        <p:cTn id="23" dur="1" fill="hold">
                                          <p:stCondLst>
                                            <p:cond delay="0"/>
                                          </p:stCondLst>
                                        </p:cTn>
                                        <p:tgtEl>
                                          <p:spTgt spid="100362">
                                            <p:txEl>
                                              <p:pRg st="3" end="3"/>
                                            </p:txEl>
                                          </p:spTgt>
                                        </p:tgtEl>
                                        <p:attrNameLst>
                                          <p:attrName>style.visibility</p:attrName>
                                        </p:attrNameLst>
                                      </p:cBhvr>
                                      <p:to>
                                        <p:strVal val="visible"/>
                                      </p:to>
                                    </p:set>
                                    <p:anim calcmode="lin" valueType="num">
                                      <p:cBhvr>
                                        <p:cTn id="24" dur="500" fill="hold"/>
                                        <p:tgtEl>
                                          <p:spTgt spid="10036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5" dur="500" fill="hold"/>
                                        <p:tgtEl>
                                          <p:spTgt spid="10036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6" dur="500" fill="hold"/>
                                        <p:tgtEl>
                                          <p:spTgt spid="10036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7" dur="500" fill="hold"/>
                                        <p:tgtEl>
                                          <p:spTgt spid="10036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00364">
                                            <p:txEl>
                                              <p:pRg st="3" end="3"/>
                                            </p:txEl>
                                          </p:spTgt>
                                        </p:tgtEl>
                                        <p:attrNameLst>
                                          <p:attrName>style.visibility</p:attrName>
                                        </p:attrNameLst>
                                      </p:cBhvr>
                                      <p:to>
                                        <p:strVal val="visible"/>
                                      </p:to>
                                    </p:set>
                                    <p:anim to="" calcmode="lin" valueType="num">
                                      <p:cBhvr>
                                        <p:cTn id="32" dur="1" fill="hold"/>
                                        <p:tgtEl>
                                          <p:spTgt spid="100364">
                                            <p:txEl>
                                              <p:pRg st="3" end="3"/>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100370"/>
                                        </p:tgtEl>
                                        <p:attrNameLst>
                                          <p:attrName>style.visibility</p:attrName>
                                        </p:attrNameLst>
                                      </p:cBhvr>
                                      <p:to>
                                        <p:strVal val="visible"/>
                                      </p:to>
                                    </p:set>
                                    <p:anim calcmode="lin" valueType="num">
                                      <p:cBhvr>
                                        <p:cTn id="37" dur="500" fill="hold"/>
                                        <p:tgtEl>
                                          <p:spTgt spid="100370"/>
                                        </p:tgtEl>
                                        <p:attrNameLst>
                                          <p:attrName>ppt_w</p:attrName>
                                        </p:attrNameLst>
                                      </p:cBhvr>
                                      <p:tavLst>
                                        <p:tav tm="0">
                                          <p:val>
                                            <p:fltVal val="0"/>
                                          </p:val>
                                        </p:tav>
                                        <p:tav tm="100000">
                                          <p:val>
                                            <p:strVal val="#ppt_w"/>
                                          </p:val>
                                        </p:tav>
                                      </p:tavLst>
                                    </p:anim>
                                    <p:anim calcmode="lin" valueType="num">
                                      <p:cBhvr>
                                        <p:cTn id="38" dur="500" fill="hold"/>
                                        <p:tgtEl>
                                          <p:spTgt spid="1003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animBg="1"/>
      <p:bldP spid="10036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FFFF66"/>
            </a:gs>
            <a:gs pos="100000">
              <a:schemeClr val="folHlink"/>
            </a:gs>
          </a:gsLst>
          <a:lin ang="0" scaled="1"/>
        </a:gradFill>
        <a:effectLst/>
      </p:bgPr>
    </p:bg>
    <p:spTree>
      <p:nvGrpSpPr>
        <p:cNvPr id="1" name=""/>
        <p:cNvGrpSpPr/>
        <p:nvPr/>
      </p:nvGrpSpPr>
      <p:grpSpPr>
        <a:xfrm>
          <a:off x="0" y="0"/>
          <a:ext cx="0" cy="0"/>
          <a:chOff x="0" y="0"/>
          <a:chExt cx="0" cy="0"/>
        </a:xfrm>
      </p:grpSpPr>
      <p:sp>
        <p:nvSpPr>
          <p:cNvPr id="53251" name="Rectangle 3" descr="Purple mesh"/>
          <p:cNvSpPr>
            <a:spLocks noGrp="1" noChangeArrowheads="1"/>
          </p:cNvSpPr>
          <p:nvPr>
            <p:ph type="body" idx="1"/>
          </p:nvPr>
        </p:nvSpPr>
        <p:spPr>
          <a:xfrm>
            <a:off x="533400" y="2743200"/>
            <a:ext cx="8001000" cy="3657600"/>
          </a:xfrm>
          <a:blipFill dpi="0" rotWithShape="1">
            <a:blip r:embed="rId3"/>
            <a:srcRect/>
            <a:tile tx="0" ty="0" sx="100000" sy="100000" flip="none" algn="tl"/>
          </a:blipFill>
          <a:ln w="38100">
            <a:solidFill>
              <a:schemeClr val="accent2"/>
            </a:solidFill>
            <a:miter lim="800000"/>
            <a:headEnd/>
            <a:tailEnd/>
          </a:ln>
          <a:effectLst>
            <a:outerShdw blurRad="63500" dist="71842" dir="2700000" algn="ctr" rotWithShape="0">
              <a:schemeClr val="accent1">
                <a:alpha val="74998"/>
              </a:schemeClr>
            </a:outerShdw>
          </a:effectLst>
        </p:spPr>
        <p:txBody>
          <a:bodyPr/>
          <a:lstStyle/>
          <a:p>
            <a:pPr algn="ctr">
              <a:lnSpc>
                <a:spcPct val="80000"/>
              </a:lnSpc>
              <a:buFontTx/>
              <a:buNone/>
            </a:pPr>
            <a:r>
              <a:rPr lang="en-US" sz="200" b="1">
                <a:solidFill>
                  <a:schemeClr val="bg1"/>
                </a:solidFill>
                <a:effectLst>
                  <a:outerShdw blurRad="38100" dist="38100" dir="2700000" algn="tl">
                    <a:srgbClr val="000000"/>
                  </a:outerShdw>
                </a:effectLst>
              </a:rPr>
              <a:t>	</a:t>
            </a:r>
          </a:p>
          <a:p>
            <a:pPr algn="ctr">
              <a:lnSpc>
                <a:spcPct val="80000"/>
              </a:lnSpc>
              <a:buFontTx/>
              <a:buNone/>
            </a:pPr>
            <a:r>
              <a:rPr lang="en-US" sz="200" b="1">
                <a:solidFill>
                  <a:srgbClr val="FFFF66"/>
                </a:solidFill>
                <a:effectLst>
                  <a:outerShdw blurRad="38100" dist="38100" dir="2700000" algn="tl">
                    <a:srgbClr val="000000"/>
                  </a:outerShdw>
                </a:effectLst>
              </a:rPr>
              <a:t>	</a:t>
            </a:r>
          </a:p>
          <a:p>
            <a:pPr algn="ctr">
              <a:lnSpc>
                <a:spcPct val="80000"/>
              </a:lnSpc>
              <a:buFontTx/>
              <a:buNone/>
            </a:pPr>
            <a:r>
              <a:rPr lang="en-US" sz="2400" b="1" i="1">
                <a:solidFill>
                  <a:srgbClr val="FFFF66"/>
                </a:solidFill>
                <a:effectLst>
                  <a:outerShdw blurRad="38100" dist="38100" dir="2700000" algn="tl">
                    <a:srgbClr val="000000"/>
                  </a:outerShdw>
                </a:effectLst>
                <a:latin typeface="Castellar" charset="0"/>
              </a:rPr>
              <a:t>Isaiah 7:14</a:t>
            </a:r>
            <a:r>
              <a:rPr lang="en-US" sz="2400" b="1">
                <a:solidFill>
                  <a:srgbClr val="FFFF66"/>
                </a:solidFill>
                <a:effectLst>
                  <a:outerShdw blurRad="38100" dist="38100" dir="2700000" algn="tl">
                    <a:srgbClr val="000000"/>
                  </a:outerShdw>
                </a:effectLst>
              </a:rPr>
              <a:t>  … give </a:t>
            </a:r>
            <a:r>
              <a:rPr lang="en-US" sz="2400" b="1">
                <a:solidFill>
                  <a:schemeClr val="bg1"/>
                </a:solidFill>
                <a:effectLst>
                  <a:outerShdw blurRad="38100" dist="38100" dir="2700000" algn="tl">
                    <a:srgbClr val="000000"/>
                  </a:outerShdw>
                </a:effectLst>
              </a:rPr>
              <a:t>you</a:t>
            </a:r>
            <a:r>
              <a:rPr lang="en-US" sz="2400" b="1">
                <a:solidFill>
                  <a:srgbClr val="FFFF66"/>
                </a:solidFill>
                <a:effectLst>
                  <a:outerShdw blurRad="38100" dist="38100" dir="2700000" algn="tl">
                    <a:srgbClr val="000000"/>
                  </a:outerShdw>
                </a:effectLst>
              </a:rPr>
              <a:t> a sign: the </a:t>
            </a:r>
            <a:r>
              <a:rPr lang="en-US" sz="2400" b="1">
                <a:solidFill>
                  <a:schemeClr val="bg1"/>
                </a:solidFill>
                <a:effectLst>
                  <a:outerShdw blurRad="38100" dist="38100" dir="2700000" algn="tl">
                    <a:srgbClr val="000000"/>
                  </a:outerShdw>
                </a:effectLst>
              </a:rPr>
              <a:t>virgin</a:t>
            </a:r>
            <a:r>
              <a:rPr lang="en-US" sz="2400" b="1">
                <a:solidFill>
                  <a:srgbClr val="FF3300"/>
                </a:solidFill>
                <a:effectLst>
                  <a:outerShdw blurRad="38100" dist="38100" dir="2700000" algn="tl">
                    <a:srgbClr val="000000"/>
                  </a:outerShdw>
                </a:effectLst>
              </a:rPr>
              <a:t> </a:t>
            </a:r>
            <a:r>
              <a:rPr lang="en-US" sz="2400" b="1">
                <a:solidFill>
                  <a:srgbClr val="FFFF66"/>
                </a:solidFill>
                <a:effectLst>
                  <a:outerShdw blurRad="38100" dist="38100" dir="2700000" algn="tl">
                    <a:srgbClr val="000000"/>
                  </a:outerShdw>
                </a:effectLst>
              </a:rPr>
              <a:t>will be…</a:t>
            </a:r>
          </a:p>
          <a:p>
            <a:pPr algn="ctr">
              <a:lnSpc>
                <a:spcPct val="80000"/>
              </a:lnSpc>
              <a:buFontTx/>
              <a:buNone/>
            </a:pPr>
            <a:r>
              <a:rPr lang="en-US" sz="2400" b="1">
                <a:solidFill>
                  <a:srgbClr val="FFFF66"/>
                </a:solidFill>
                <a:effectLst>
                  <a:outerShdw blurRad="38100" dist="38100" dir="2700000" algn="tl">
                    <a:srgbClr val="000000"/>
                  </a:outerShdw>
                </a:effectLst>
              </a:rPr>
              <a:t>____________________________________________</a:t>
            </a:r>
          </a:p>
          <a:p>
            <a:pPr algn="ctr">
              <a:lnSpc>
                <a:spcPct val="80000"/>
              </a:lnSpc>
              <a:buFontTx/>
              <a:buNone/>
            </a:pPr>
            <a:endParaRPr lang="en-US" sz="500" b="1">
              <a:solidFill>
                <a:srgbClr val="FFFF66"/>
              </a:solidFill>
              <a:effectLst>
                <a:outerShdw blurRad="38100" dist="38100" dir="2700000" algn="tl">
                  <a:srgbClr val="000000"/>
                </a:outerShdw>
              </a:effectLst>
            </a:endParaRPr>
          </a:p>
          <a:p>
            <a:pPr algn="ctr">
              <a:lnSpc>
                <a:spcPct val="80000"/>
              </a:lnSpc>
              <a:buFontTx/>
              <a:buNone/>
            </a:pPr>
            <a:r>
              <a:rPr lang="en-US" sz="400" b="1">
                <a:solidFill>
                  <a:schemeClr val="bg1"/>
                </a:solidFill>
                <a:effectLst>
                  <a:outerShdw blurRad="38100" dist="38100" dir="2700000" algn="tl">
                    <a:srgbClr val="000000"/>
                  </a:outerShdw>
                </a:effectLst>
              </a:rPr>
              <a:t>	</a:t>
            </a:r>
          </a:p>
          <a:p>
            <a:pPr algn="ctr">
              <a:lnSpc>
                <a:spcPct val="80000"/>
              </a:lnSpc>
              <a:buFontTx/>
              <a:buNone/>
            </a:pPr>
            <a:r>
              <a:rPr lang="en-US" sz="1200" b="1">
                <a:solidFill>
                  <a:srgbClr val="FF0000"/>
                </a:solidFill>
                <a:effectLst>
                  <a:outerShdw blurRad="38100" dist="38100" dir="2700000" algn="tl">
                    <a:srgbClr val="000000"/>
                  </a:outerShdw>
                </a:effectLst>
              </a:rPr>
              <a:t>	</a:t>
            </a:r>
          </a:p>
          <a:p>
            <a:pPr algn="ctr">
              <a:lnSpc>
                <a:spcPct val="80000"/>
              </a:lnSpc>
              <a:buFontTx/>
              <a:buNone/>
            </a:pPr>
            <a:endParaRPr lang="en-US" sz="1200" b="1">
              <a:solidFill>
                <a:srgbClr val="FF0000"/>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you: </a:t>
            </a:r>
            <a:r>
              <a:rPr lang="en-US" b="1">
                <a:solidFill>
                  <a:srgbClr val="FFFF66"/>
                </a:solidFill>
                <a:effectLst>
                  <a:outerShdw blurRad="38100" dist="38100" dir="2700000" algn="tl">
                    <a:srgbClr val="000000"/>
                  </a:outerShdw>
                </a:effectLst>
              </a:rPr>
              <a:t>Hebrew is plural</a:t>
            </a:r>
          </a:p>
          <a:p>
            <a:pPr algn="ctr">
              <a:lnSpc>
                <a:spcPct val="80000"/>
              </a:lnSpc>
              <a:buFontTx/>
              <a:buNone/>
            </a:pPr>
            <a:endParaRPr lang="en-US" sz="1800" b="1">
              <a:solidFill>
                <a:srgbClr val="FFFF66"/>
              </a:solidFill>
              <a:effectLst>
                <a:outerShdw blurRad="38100" dist="38100" dir="2700000" algn="tl">
                  <a:srgbClr val="000000"/>
                </a:outerShdw>
              </a:effectLst>
            </a:endParaRPr>
          </a:p>
          <a:p>
            <a:pPr algn="ctr">
              <a:lnSpc>
                <a:spcPct val="80000"/>
              </a:lnSpc>
              <a:buFontTx/>
              <a:buNone/>
            </a:pPr>
            <a:r>
              <a:rPr lang="en-US" b="1">
                <a:solidFill>
                  <a:schemeClr val="bg1"/>
                </a:solidFill>
                <a:effectLst>
                  <a:outerShdw blurRad="38100" dist="38100" dir="2700000" algn="tl">
                    <a:srgbClr val="000000"/>
                  </a:outerShdw>
                </a:effectLst>
              </a:rPr>
              <a:t>virgin: </a:t>
            </a:r>
            <a:r>
              <a:rPr lang="en-US" b="1">
                <a:solidFill>
                  <a:srgbClr val="FFFF66"/>
                </a:solidFill>
                <a:effectLst>
                  <a:outerShdw blurRad="38100" dist="38100" dir="2700000" algn="tl">
                    <a:srgbClr val="000000"/>
                  </a:outerShdw>
                </a:effectLst>
              </a:rPr>
              <a:t>Hebrew means </a:t>
            </a:r>
            <a:r>
              <a:rPr lang="ja-JP" altLang="en-US" b="1">
                <a:solidFill>
                  <a:srgbClr val="FFFF66"/>
                </a:solidFill>
                <a:effectLst>
                  <a:outerShdw blurRad="38100" dist="38100" dir="2700000" algn="tl">
                    <a:srgbClr val="000000"/>
                  </a:outerShdw>
                </a:effectLst>
                <a:latin typeface="Arial"/>
              </a:rPr>
              <a:t>“</a:t>
            </a:r>
            <a:r>
              <a:rPr lang="en-US" b="1">
                <a:solidFill>
                  <a:srgbClr val="FFFF66"/>
                </a:solidFill>
                <a:effectLst>
                  <a:outerShdw blurRad="38100" dist="38100" dir="2700000" algn="tl">
                    <a:srgbClr val="000000"/>
                  </a:outerShdw>
                </a:effectLst>
              </a:rPr>
              <a:t>a young woman of marriageable age</a:t>
            </a:r>
            <a:r>
              <a:rPr lang="ja-JP" altLang="en-US" b="1">
                <a:solidFill>
                  <a:srgbClr val="FFFF66"/>
                </a:solidFill>
                <a:effectLst>
                  <a:outerShdw blurRad="38100" dist="38100" dir="2700000" algn="tl">
                    <a:srgbClr val="000000"/>
                  </a:outerShdw>
                </a:effectLst>
                <a:latin typeface="Arial"/>
              </a:rPr>
              <a:t>”</a:t>
            </a:r>
            <a:endParaRPr lang="en-US" b="1">
              <a:solidFill>
                <a:srgbClr val="FFFF66"/>
              </a:solidFill>
              <a:effectLst>
                <a:outerShdw blurRad="38100" dist="38100" dir="2700000" algn="tl">
                  <a:srgbClr val="000000"/>
                </a:outerShdw>
              </a:effectLst>
            </a:endParaRPr>
          </a:p>
          <a:p>
            <a:pPr algn="ctr">
              <a:lnSpc>
                <a:spcPct val="80000"/>
              </a:lnSpc>
              <a:buFontTx/>
              <a:buNone/>
            </a:pPr>
            <a:r>
              <a:rPr lang="en-US" sz="2000" b="1">
                <a:solidFill>
                  <a:schemeClr val="bg1"/>
                </a:solidFill>
                <a:effectLst>
                  <a:outerShdw blurRad="38100" dist="38100" dir="2700000" algn="tl">
                    <a:srgbClr val="000000"/>
                  </a:outerShdw>
                </a:effectLst>
              </a:rPr>
              <a:t>	</a:t>
            </a:r>
          </a:p>
          <a:p>
            <a:pPr algn="ctr">
              <a:lnSpc>
                <a:spcPct val="80000"/>
              </a:lnSpc>
              <a:buFontTx/>
              <a:buNone/>
            </a:pPr>
            <a:endParaRPr lang="en-US" sz="2000" b="1">
              <a:solidFill>
                <a:schemeClr val="bg1"/>
              </a:solidFill>
              <a:effectLst>
                <a:outerShdw blurRad="38100" dist="38100" dir="2700000" algn="tl">
                  <a:srgbClr val="000000"/>
                </a:outerShdw>
              </a:effectLst>
            </a:endParaRPr>
          </a:p>
          <a:p>
            <a:pPr algn="ctr">
              <a:lnSpc>
                <a:spcPct val="80000"/>
              </a:lnSpc>
              <a:buFontTx/>
              <a:buNone/>
            </a:pPr>
            <a:endParaRPr lang="en-US" sz="2000" b="1">
              <a:solidFill>
                <a:schemeClr val="bg1"/>
              </a:solidFill>
              <a:effectLst>
                <a:outerShdw blurRad="38100" dist="38100" dir="2700000" algn="tl">
                  <a:srgbClr val="000000"/>
                </a:outerShdw>
              </a:effectLst>
            </a:endParaRPr>
          </a:p>
        </p:txBody>
      </p:sp>
      <p:sp>
        <p:nvSpPr>
          <p:cNvPr id="53256" name="Oval 8"/>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3259" name="WordArt 11"/>
          <p:cNvSpPr>
            <a:spLocks noChangeArrowheads="1" noChangeShapeType="1" noTextEdit="1"/>
          </p:cNvSpPr>
          <p:nvPr/>
        </p:nvSpPr>
        <p:spPr bwMode="auto">
          <a:xfrm>
            <a:off x="3048000" y="1524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grpSp>
        <p:nvGrpSpPr>
          <p:cNvPr id="53264" name="Group 16"/>
          <p:cNvGrpSpPr>
            <a:grpSpLocks/>
          </p:cNvGrpSpPr>
          <p:nvPr/>
        </p:nvGrpSpPr>
        <p:grpSpPr bwMode="auto">
          <a:xfrm>
            <a:off x="533400" y="1828800"/>
            <a:ext cx="8001000" cy="942975"/>
            <a:chOff x="336" y="1152"/>
            <a:chExt cx="5040" cy="594"/>
          </a:xfrm>
        </p:grpSpPr>
        <p:sp>
          <p:nvSpPr>
            <p:cNvPr id="53265" name="Rectangle 17"/>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3266" name="WordArt 18"/>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Tree>
    <p:extLst>
      <p:ext uri="{BB962C8B-B14F-4D97-AF65-F5344CB8AC3E}">
        <p14:creationId xmlns:p14="http://schemas.microsoft.com/office/powerpoint/2010/main" val="30465786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53251">
                                            <p:txEl>
                                              <p:pRg st="2" end="2"/>
                                            </p:txEl>
                                          </p:spTgt>
                                        </p:tgtEl>
                                        <p:attrNameLst>
                                          <p:attrName>style.visibility</p:attrName>
                                        </p:attrNameLst>
                                      </p:cBhvr>
                                      <p:to>
                                        <p:strVal val="visible"/>
                                      </p:to>
                                    </p:set>
                                    <p:anim calcmode="lin" valueType="num">
                                      <p:cBhvr>
                                        <p:cTn id="7" dur="1000" fill="hold"/>
                                        <p:tgtEl>
                                          <p:spTgt spid="5325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325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32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1">
                                            <p:txEl>
                                              <p:pRg st="2" end="2"/>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3251">
                                            <p:txEl>
                                              <p:pRg st="3" end="3"/>
                                            </p:txEl>
                                          </p:spTgt>
                                        </p:tgtEl>
                                        <p:attrNameLst>
                                          <p:attrName>style.visibility</p:attrName>
                                        </p:attrNameLst>
                                      </p:cBhvr>
                                      <p:to>
                                        <p:strVal val="visible"/>
                                      </p:to>
                                    </p:set>
                                    <p:anim calcmode="lin" valueType="num">
                                      <p:cBhvr>
                                        <p:cTn id="13" dur="1000" fill="hold"/>
                                        <p:tgtEl>
                                          <p:spTgt spid="53251">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3251">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32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32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53251">
                                            <p:txEl>
                                              <p:pRg st="8" end="8"/>
                                            </p:txEl>
                                          </p:spTgt>
                                        </p:tgtEl>
                                        <p:attrNameLst>
                                          <p:attrName>style.visibility</p:attrName>
                                        </p:attrNameLst>
                                      </p:cBhvr>
                                      <p:to>
                                        <p:strVal val="visible"/>
                                      </p:to>
                                    </p:set>
                                    <p:animEffect transition="in" filter="strips(downRight)">
                                      <p:cBhvr>
                                        <p:cTn id="21" dur="500"/>
                                        <p:tgtEl>
                                          <p:spTgt spid="53251">
                                            <p:txEl>
                                              <p:pRg st="8" end="8"/>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nodeType="clickEffect">
                                  <p:stCondLst>
                                    <p:cond delay="0"/>
                                  </p:stCondLst>
                                  <p:childTnLst>
                                    <p:set>
                                      <p:cBhvr>
                                        <p:cTn id="25" dur="1" fill="hold">
                                          <p:stCondLst>
                                            <p:cond delay="0"/>
                                          </p:stCondLst>
                                        </p:cTn>
                                        <p:tgtEl>
                                          <p:spTgt spid="53251">
                                            <p:txEl>
                                              <p:pRg st="10" end="10"/>
                                            </p:txEl>
                                          </p:spTgt>
                                        </p:tgtEl>
                                        <p:attrNameLst>
                                          <p:attrName>style.visibility</p:attrName>
                                        </p:attrNameLst>
                                      </p:cBhvr>
                                      <p:to>
                                        <p:strVal val="visible"/>
                                      </p:to>
                                    </p:set>
                                    <p:animEffect transition="in" filter="plus(in)">
                                      <p:cBhvr>
                                        <p:cTn id="26" dur="500"/>
                                        <p:tgtEl>
                                          <p:spTgt spid="532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chemeClr val="accent2"/>
            </a:gs>
            <a:gs pos="100000">
              <a:srgbClr val="CCFFCC"/>
            </a:gs>
          </a:gsLst>
          <a:lin ang="18900000" scaled="1"/>
        </a:gra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533400" y="2743200"/>
            <a:ext cx="8001000" cy="3657600"/>
          </a:xfrm>
          <a:gradFill rotWithShape="1">
            <a:gsLst>
              <a:gs pos="0">
                <a:srgbClr val="6699FF"/>
              </a:gs>
              <a:gs pos="100000">
                <a:srgbClr val="FF3300"/>
              </a:gs>
            </a:gsLst>
            <a:path path="rect">
              <a:fillToRect r="100000" b="100000"/>
            </a:path>
          </a:gradFill>
          <a:ln w="38100">
            <a:solidFill>
              <a:schemeClr val="accent2"/>
            </a:solidFill>
            <a:miter lim="800000"/>
            <a:headEnd/>
            <a:tailEnd/>
          </a:ln>
          <a:effectLst>
            <a:outerShdw blurRad="63500" dist="71842" dir="2700000" algn="ctr" rotWithShape="0">
              <a:schemeClr val="bg2">
                <a:alpha val="74998"/>
              </a:schemeClr>
            </a:outerShdw>
          </a:effectLst>
        </p:spPr>
        <p:txBody>
          <a:bodyPr/>
          <a:lstStyle/>
          <a:p>
            <a:pPr>
              <a:buFontTx/>
              <a:buNone/>
            </a:pPr>
            <a:r>
              <a:rPr lang="en-US" sz="4800" b="1">
                <a:solidFill>
                  <a:schemeClr val="bg1"/>
                </a:solidFill>
                <a:effectLst>
                  <a:outerShdw blurRad="38100" dist="38100" dir="2700000" algn="tl">
                    <a:srgbClr val="000000"/>
                  </a:outerShdw>
                </a:effectLst>
              </a:rPr>
              <a:t>		</a:t>
            </a:r>
          </a:p>
          <a:p>
            <a:pPr algn="ctr">
              <a:buFontTx/>
              <a:buNone/>
            </a:pPr>
            <a:endParaRPr lang="en-US" b="1">
              <a:solidFill>
                <a:schemeClr val="bg1"/>
              </a:solidFill>
              <a:effectLst>
                <a:outerShdw blurRad="38100" dist="38100" dir="2700000" algn="tl">
                  <a:srgbClr val="000000"/>
                </a:outerShdw>
              </a:effectLst>
            </a:endParaRPr>
          </a:p>
          <a:p>
            <a:pPr algn="ctr">
              <a:buFontTx/>
              <a:buNone/>
            </a:pPr>
            <a:r>
              <a:rPr lang="en-US" sz="4800" b="1">
                <a:solidFill>
                  <a:schemeClr val="bg1"/>
                </a:solidFill>
                <a:effectLst>
                  <a:outerShdw blurRad="38100" dist="38100" dir="2700000" algn="tl">
                    <a:srgbClr val="000000"/>
                  </a:outerShdw>
                </a:effectLst>
              </a:rPr>
              <a:t>ultimate prediction pointed to Jesus</a:t>
            </a:r>
          </a:p>
          <a:p>
            <a:pPr algn="ctr">
              <a:buFontTx/>
              <a:buNone/>
            </a:pPr>
            <a:endParaRPr lang="en-US" sz="4800" b="1">
              <a:solidFill>
                <a:srgbClr val="FFFF66"/>
              </a:solidFill>
              <a:effectLst>
                <a:outerShdw blurRad="38100" dist="38100" dir="2700000" algn="tl">
                  <a:srgbClr val="000000"/>
                </a:outerShdw>
              </a:effectLst>
            </a:endParaRPr>
          </a:p>
        </p:txBody>
      </p:sp>
      <p:sp>
        <p:nvSpPr>
          <p:cNvPr id="59395" name="Oval 3"/>
          <p:cNvSpPr>
            <a:spLocks noChangeArrowheads="1"/>
          </p:cNvSpPr>
          <p:nvPr/>
        </p:nvSpPr>
        <p:spPr bwMode="auto">
          <a:xfrm>
            <a:off x="2057400" y="152400"/>
            <a:ext cx="5181600" cy="1447800"/>
          </a:xfrm>
          <a:prstGeom prst="ellipse">
            <a:avLst/>
          </a:prstGeom>
          <a:solidFill>
            <a:schemeClr val="accent1"/>
          </a:solidFill>
          <a:ln w="19050">
            <a:round/>
            <a:headEnd/>
            <a:tailEnd/>
          </a:ln>
          <a:effectLst/>
          <a:scene3d>
            <a:camera prst="legacyObliqueBottom"/>
            <a:lightRig rig="legacyFlat3" dir="b"/>
          </a:scene3d>
          <a:sp3d extrusionH="201600" prstMaterial="legacyMatte">
            <a:bevelT w="13500" h="13500" prst="angle"/>
            <a:bevelB w="13500" h="13500" prst="angle"/>
            <a:extrusionClr>
              <a:schemeClr val="accent1"/>
            </a:extrusionClr>
          </a:sp3d>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59407" name="Group 15"/>
          <p:cNvGrpSpPr>
            <a:grpSpLocks/>
          </p:cNvGrpSpPr>
          <p:nvPr/>
        </p:nvGrpSpPr>
        <p:grpSpPr bwMode="auto">
          <a:xfrm>
            <a:off x="533400" y="1828800"/>
            <a:ext cx="8001000" cy="942975"/>
            <a:chOff x="336" y="1152"/>
            <a:chExt cx="5040" cy="594"/>
          </a:xfrm>
        </p:grpSpPr>
        <p:sp>
          <p:nvSpPr>
            <p:cNvPr id="59398" name="Rectangle 6"/>
            <p:cNvSpPr>
              <a:spLocks noChangeArrowheads="1"/>
            </p:cNvSpPr>
            <p:nvPr/>
          </p:nvSpPr>
          <p:spPr bwMode="auto">
            <a:xfrm>
              <a:off x="336" y="1152"/>
              <a:ext cx="5040" cy="576"/>
            </a:xfrm>
            <a:prstGeom prst="rect">
              <a:avLst/>
            </a:prstGeom>
            <a:solidFill>
              <a:schemeClr val="accent1"/>
            </a:solidFill>
            <a:ln w="19050">
              <a:solidFill>
                <a:schemeClr val="accent2"/>
              </a:solidFill>
              <a:miter lim="800000"/>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Pristina" charset="0"/>
                  <a:ea typeface="ＭＳ Ｐゴシック" charset="0"/>
                  <a:cs typeface="Arial" charset="0"/>
                </a:rPr>
                <a:t>3. = Literal + Typological</a:t>
              </a:r>
            </a:p>
          </p:txBody>
        </p:sp>
        <p:sp>
          <p:nvSpPr>
            <p:cNvPr id="59399" name="WordArt 7"/>
            <p:cNvSpPr>
              <a:spLocks noChangeArrowheads="1" noChangeShapeType="1" noTextEdit="1"/>
            </p:cNvSpPr>
            <p:nvPr/>
          </p:nvSpPr>
          <p:spPr bwMode="auto">
            <a:xfrm rot="340852">
              <a:off x="576" y="1200"/>
              <a:ext cx="1200" cy="546"/>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0" cap="none" spc="0" normalizeH="0" baseline="0" noProof="0">
                <a:ln w="9525">
                  <a:solidFill>
                    <a:srgbClr val="CC99FF"/>
                  </a:solidFill>
                  <a:round/>
                  <a:headEnd/>
                  <a:tailEnd/>
                </a:ln>
                <a:gradFill rotWithShape="0">
                  <a:gsLst>
                    <a:gs pos="0">
                      <a:srgbClr val="6600CC"/>
                    </a:gs>
                    <a:gs pos="100000">
                      <a:srgbClr val="CC00CC"/>
                    </a:gs>
                  </a:gsLst>
                  <a:lin ang="5059148" scaled="1"/>
                </a:gradFill>
                <a:effectLst>
                  <a:outerShdw blurRad="63500" dist="53882" dir="2700000" algn="ctr" rotWithShape="0">
                    <a:srgbClr val="9999FF">
                      <a:alpha val="80000"/>
                    </a:srgbClr>
                  </a:outerShdw>
                </a:effectLst>
                <a:uLnTx/>
                <a:uFillTx/>
                <a:latin typeface="Kristen ITC"/>
                <a:ea typeface="Kristen ITC"/>
                <a:cs typeface="Kristen ITC"/>
              </a:endParaRPr>
            </a:p>
          </p:txBody>
        </p:sp>
      </p:grpSp>
      <p:sp>
        <p:nvSpPr>
          <p:cNvPr id="59402" name="WordArt 10"/>
          <p:cNvSpPr>
            <a:spLocks noChangeArrowheads="1" noChangeShapeType="1" noTextEdit="1"/>
          </p:cNvSpPr>
          <p:nvPr/>
        </p:nvSpPr>
        <p:spPr bwMode="auto">
          <a:xfrm>
            <a:off x="3048000" y="228600"/>
            <a:ext cx="3324225" cy="180975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227000" prstMaterial="legacyMatte">
              <a:extrusionClr>
                <a:schemeClr val="bg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0" cap="none" spc="0" normalizeH="0" baseline="0" noProof="0">
                <a:ln w="19050">
                  <a:round/>
                  <a:headEnd/>
                  <a:tailEnd/>
                </a:ln>
                <a:solidFill>
                  <a:srgbClr val="333399"/>
                </a:solidFill>
                <a:effectLst/>
                <a:uLnTx/>
                <a:uFillTx/>
                <a:latin typeface="Pristina"/>
                <a:ea typeface="Pristina"/>
                <a:cs typeface="Pristina"/>
              </a:rPr>
              <a:t>OT Prophecies</a:t>
            </a:r>
          </a:p>
        </p:txBody>
      </p:sp>
      <p:sp>
        <p:nvSpPr>
          <p:cNvPr id="59406" name="Line 14"/>
          <p:cNvSpPr>
            <a:spLocks noChangeShapeType="1"/>
          </p:cNvSpPr>
          <p:nvPr/>
        </p:nvSpPr>
        <p:spPr bwMode="auto">
          <a:xfrm>
            <a:off x="3276600" y="3505200"/>
            <a:ext cx="2286000" cy="0"/>
          </a:xfrm>
          <a:prstGeom prst="line">
            <a:avLst/>
          </a:prstGeom>
          <a:noFill/>
          <a:ln w="76200">
            <a:solidFill>
              <a:schemeClr val="accent2"/>
            </a:solidFill>
            <a:prstDash val="sysDot"/>
            <a:round/>
            <a:headEnd/>
            <a:tailEnd type="triangle" w="med" len="med"/>
          </a:ln>
          <a:effectLst>
            <a:outerShdw blurRad="63500" dist="38099"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08" name="Text Box 16"/>
          <p:cNvSpPr txBox="1">
            <a:spLocks noChangeArrowheads="1"/>
          </p:cNvSpPr>
          <p:nvPr/>
        </p:nvSpPr>
        <p:spPr bwMode="auto">
          <a:xfrm>
            <a:off x="6096000" y="3124200"/>
            <a:ext cx="1912938"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Jesus</a:t>
            </a:r>
          </a:p>
        </p:txBody>
      </p:sp>
      <p:sp>
        <p:nvSpPr>
          <p:cNvPr id="59409" name="Text Box 17"/>
          <p:cNvSpPr txBox="1">
            <a:spLocks noChangeArrowheads="1"/>
          </p:cNvSpPr>
          <p:nvPr/>
        </p:nvSpPr>
        <p:spPr bwMode="auto">
          <a:xfrm>
            <a:off x="1219200" y="3124200"/>
            <a:ext cx="1639888"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66"/>
                </a:solidFill>
                <a:effectLst>
                  <a:outerShdw blurRad="38100" dist="38100" dir="2700000" algn="tl">
                    <a:srgbClr val="000000"/>
                  </a:outerShdw>
                </a:effectLst>
                <a:uLnTx/>
                <a:uFillTx/>
                <a:latin typeface="Arial" charset="0"/>
                <a:ea typeface="ＭＳ Ｐゴシック" charset="0"/>
                <a:cs typeface="Arial" charset="0"/>
              </a:rPr>
              <a:t>Ahaz</a:t>
            </a:r>
          </a:p>
        </p:txBody>
      </p:sp>
    </p:spTree>
    <p:extLst>
      <p:ext uri="{BB962C8B-B14F-4D97-AF65-F5344CB8AC3E}">
        <p14:creationId xmlns:p14="http://schemas.microsoft.com/office/powerpoint/2010/main" val="176905741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9409"/>
                                        </p:tgtEl>
                                        <p:attrNameLst>
                                          <p:attrName>style.visibility</p:attrName>
                                        </p:attrNameLst>
                                      </p:cBhvr>
                                      <p:to>
                                        <p:strVal val="visible"/>
                                      </p:to>
                                    </p:set>
                                    <p:animEffect transition="in" filter="strips(downRight)">
                                      <p:cBhvr>
                                        <p:cTn id="7" dur="500"/>
                                        <p:tgtEl>
                                          <p:spTgt spid="59409"/>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406"/>
                                        </p:tgtEl>
                                        <p:attrNameLst>
                                          <p:attrName>style.visibility</p:attrName>
                                        </p:attrNameLst>
                                      </p:cBhvr>
                                      <p:to>
                                        <p:strVal val="visible"/>
                                      </p:to>
                                    </p:set>
                                    <p:anim calcmode="lin" valueType="num">
                                      <p:cBhvr additive="base">
                                        <p:cTn id="11" dur="500" fill="hold"/>
                                        <p:tgtEl>
                                          <p:spTgt spid="59406"/>
                                        </p:tgtEl>
                                        <p:attrNameLst>
                                          <p:attrName>ppt_x</p:attrName>
                                        </p:attrNameLst>
                                      </p:cBhvr>
                                      <p:tavLst>
                                        <p:tav tm="0">
                                          <p:val>
                                            <p:strVal val="0-#ppt_w/2"/>
                                          </p:val>
                                        </p:tav>
                                        <p:tav tm="100000">
                                          <p:val>
                                            <p:strVal val="#ppt_x"/>
                                          </p:val>
                                        </p:tav>
                                      </p:tavLst>
                                    </p:anim>
                                    <p:anim calcmode="lin" valueType="num">
                                      <p:cBhvr additive="base">
                                        <p:cTn id="12" dur="500" fill="hold"/>
                                        <p:tgtEl>
                                          <p:spTgt spid="59406"/>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59408"/>
                                        </p:tgtEl>
                                        <p:attrNameLst>
                                          <p:attrName>style.visibility</p:attrName>
                                        </p:attrNameLst>
                                      </p:cBhvr>
                                      <p:to>
                                        <p:strVal val="visible"/>
                                      </p:to>
                                    </p:set>
                                    <p:animEffect transition="in" filter="strips(downRight)">
                                      <p:cBhvr>
                                        <p:cTn id="16" dur="500"/>
                                        <p:tgtEl>
                                          <p:spTgt spid="594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9394">
                                            <p:txEl>
                                              <p:pRg st="2" end="2"/>
                                            </p:txEl>
                                          </p:spTgt>
                                        </p:tgtEl>
                                        <p:attrNameLst>
                                          <p:attrName>style.visibility</p:attrName>
                                        </p:attrNameLst>
                                      </p:cBhvr>
                                      <p:to>
                                        <p:strVal val="visible"/>
                                      </p:to>
                                    </p:set>
                                    <p:anim calcmode="lin" valueType="num">
                                      <p:cBhvr>
                                        <p:cTn id="21" dur="500" fill="hold"/>
                                        <p:tgtEl>
                                          <p:spTgt spid="5939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939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939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939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6" grpId="0" animBg="1"/>
      <p:bldP spid="59408" grpId="0"/>
      <p:bldP spid="59409" grpId="0"/>
    </p:bld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BF4370-C636-4737-9E65-88441E0D6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In Bethlehem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14</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2:1-12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Gentiles worship Jesus as King of the Jews in Bethlehem to fulfill Micah 5:2 and show Him as eventual Sovereign Ruler over all nations</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7896E30-9D41-450A-9684-329F544806F7}"/>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623439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bethlehemst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1"/>
          <p:cNvSpPr>
            <a:spLocks noGrp="1"/>
          </p:cNvSpPr>
          <p:nvPr>
            <p:ph type="ctrTitle"/>
          </p:nvPr>
        </p:nvSpPr>
        <p:spPr>
          <a:xfrm>
            <a:off x="3923928" y="116633"/>
            <a:ext cx="5220072" cy="1152128"/>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Monotype Corsiva" charset="0"/>
                <a:ea typeface="ＭＳ Ｐゴシック" charset="0"/>
                <a:cs typeface="Monotype Corsiva" charset="0"/>
              </a:rPr>
              <a:t>Bethlehem</a:t>
            </a:r>
            <a:endParaRPr lang="en-US" b="1" dirty="0">
              <a:solidFill>
                <a:schemeClr val="bg1"/>
              </a:solidFill>
              <a:latin typeface="Monotype Corsiva" charset="0"/>
              <a:ea typeface="ＭＳ Ｐゴシック" charset="0"/>
              <a:cs typeface="Monotype Corsiva" charset="0"/>
            </a:endParaRPr>
          </a:p>
        </p:txBody>
      </p:sp>
      <p:sp>
        <p:nvSpPr>
          <p:cNvPr id="4" name="Title 1"/>
          <p:cNvSpPr txBox="1">
            <a:spLocks/>
          </p:cNvSpPr>
          <p:nvPr/>
        </p:nvSpPr>
        <p:spPr bwMode="auto">
          <a:xfrm>
            <a:off x="504056" y="4293096"/>
            <a:ext cx="8316416"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you, O Bethlehem in the land of Judah, are not least among the ruling cities of Judah, for a ruler will come from you who will be the shepherd for my people Israel</a:t>
            </a:r>
            <a:r>
              <a:rPr kumimoji="0" lang="mr-IN"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(Micah 5:2 quoted in Matthew 2:6 </a:t>
            </a:r>
            <a:r>
              <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NLT</a:t>
            </a:r>
            <a:r>
              <a:rPr kumimoji="0" lang="en-US" sz="28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otype Corsiva" charset="0"/>
              <a:ea typeface="ＭＳ Ｐゴシック" charset="0"/>
              <a:cs typeface="Monotype Corsiva" charset="0"/>
            </a:endParaRPr>
          </a:p>
        </p:txBody>
      </p:sp>
    </p:spTree>
    <p:extLst>
      <p:ext uri="{BB962C8B-B14F-4D97-AF65-F5344CB8AC3E}">
        <p14:creationId xmlns:p14="http://schemas.microsoft.com/office/powerpoint/2010/main" val="179440052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12" y="0"/>
            <a:ext cx="9252520" cy="695739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23906" name="Picture 8" descr="Journey to Bethlehe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62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ctrTitle"/>
          </p:nvPr>
        </p:nvSpPr>
        <p:spPr>
          <a:xfrm>
            <a:off x="609600" y="6165304"/>
            <a:ext cx="7848600" cy="692696"/>
          </a:xfrm>
        </p:spPr>
        <p:txBody>
          <a:bodyPr/>
          <a:lstStyle/>
          <a:p>
            <a:pPr eaLnBrk="1" hangingPunct="1"/>
            <a:r>
              <a:rPr lang="en-US" sz="4000" b="1" dirty="0">
                <a:solidFill>
                  <a:schemeClr val="bg1"/>
                </a:solidFill>
                <a:latin typeface="Arial"/>
                <a:ea typeface="ＭＳ Ｐゴシック" charset="0"/>
                <a:cs typeface="Arial"/>
              </a:rPr>
              <a:t>Journey to Bethlehem</a:t>
            </a:r>
            <a:endParaRPr lang="en-US" sz="1600" b="1" dirty="0">
              <a:solidFill>
                <a:schemeClr val="bg1"/>
              </a:solidFill>
              <a:latin typeface="Arial"/>
              <a:ea typeface="ＭＳ Ｐゴシック" charset="0"/>
              <a:cs typeface="Arial"/>
            </a:endParaRPr>
          </a:p>
        </p:txBody>
      </p:sp>
    </p:spTree>
    <p:extLst>
      <p:ext uri="{BB962C8B-B14F-4D97-AF65-F5344CB8AC3E}">
        <p14:creationId xmlns:p14="http://schemas.microsoft.com/office/powerpoint/2010/main" val="1780809156"/>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609600" y="-723900"/>
            <a:ext cx="7772400" cy="723900"/>
          </a:xfrm>
        </p:spPr>
        <p:txBody>
          <a:bodyPr/>
          <a:lstStyle/>
          <a:p>
            <a:pPr eaLnBrk="1" hangingPunct="1"/>
            <a:r>
              <a:rPr lang="en-US" sz="3200">
                <a:solidFill>
                  <a:schemeClr val="tx1"/>
                </a:solidFill>
                <a:latin typeface="Arial" charset="0"/>
                <a:ea typeface="ＭＳ Ｐゴシック" charset="0"/>
                <a:cs typeface="ＭＳ Ｐゴシック" charset="0"/>
              </a:rPr>
              <a:t>One King 19/30</a:t>
            </a:r>
          </a:p>
        </p:txBody>
      </p:sp>
      <p:pic>
        <p:nvPicPr>
          <p:cNvPr id="263170" name="Picture 2" descr="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2400"/>
            <a:ext cx="9144000" cy="664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6515" y="0"/>
            <a:ext cx="9170535"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Monotype Corsiva" charset="0"/>
                <a:ea typeface="ＭＳ Ｐゴシック" charset="0"/>
                <a:cs typeface="ＭＳ Ｐゴシック" charset="0"/>
              </a:rPr>
              <a:t>Jesus was easily identifiable</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8111929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7111" name="Rectangle 7" descr="Small checker board"/>
          <p:cNvSpPr>
            <a:spLocks noChangeArrowheads="1"/>
          </p:cNvSpPr>
          <p:nvPr/>
        </p:nvSpPr>
        <p:spPr bwMode="auto">
          <a:xfrm>
            <a:off x="0" y="274638"/>
            <a:ext cx="9296400" cy="1143000"/>
          </a:xfrm>
          <a:prstGeom prst="rect">
            <a:avLst/>
          </a:prstGeom>
          <a:pattFill prst="smCheck">
            <a:fgClr>
              <a:schemeClr val="accent1"/>
            </a:fgClr>
            <a:bgClr>
              <a:schemeClr val="bg1"/>
            </a:bgClr>
          </a:pattFill>
          <a:ln w="9525">
            <a:solidFill>
              <a:srgbClr val="9999FF"/>
            </a:solidFill>
            <a:miter lim="800000"/>
            <a:headEnd/>
            <a:tailEnd/>
          </a:ln>
          <a:effectLst>
            <a:outerShdw blurRad="63500" dist="102391" dir="3615307" algn="ctr" rotWithShape="0">
              <a:schemeClr val="accent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333399"/>
                </a:solidFill>
                <a:effectLst>
                  <a:outerShdw blurRad="38100" dist="38100" dir="2700000" algn="tl">
                    <a:srgbClr val="DDDDDD"/>
                  </a:outerShdw>
                </a:effectLst>
                <a:uLnTx/>
                <a:uFillTx/>
                <a:latin typeface="Arial" charset="0"/>
                <a:ea typeface="ＭＳ Ｐゴシック" charset="0"/>
                <a:cs typeface="Arial" charset="0"/>
              </a:rPr>
              <a:t>2. Birth in Bethlehem …</a:t>
            </a:r>
          </a:p>
        </p:txBody>
      </p:sp>
      <p:sp>
        <p:nvSpPr>
          <p:cNvPr id="47107" name="Rectangle 3"/>
          <p:cNvSpPr>
            <a:spLocks noGrp="1" noChangeArrowheads="1"/>
          </p:cNvSpPr>
          <p:nvPr>
            <p:ph type="body" idx="1"/>
          </p:nvPr>
        </p:nvSpPr>
        <p:spPr>
          <a:xfrm>
            <a:off x="304800" y="1752600"/>
            <a:ext cx="8229600" cy="4648200"/>
          </a:xfrm>
        </p:spPr>
        <p:txBody>
          <a:bodyPr/>
          <a:lstStyle/>
          <a:p>
            <a:pPr>
              <a:lnSpc>
                <a:spcPct val="90000"/>
              </a:lnSpc>
              <a:buFontTx/>
              <a:buNone/>
            </a:pPr>
            <a:r>
              <a:rPr lang="ja-JP" altLang="en-US" sz="4000" b="1">
                <a:solidFill>
                  <a:srgbClr val="CCFF33"/>
                </a:solidFill>
                <a:latin typeface="Arial"/>
              </a:rPr>
              <a:t>“</a:t>
            </a:r>
            <a:r>
              <a:rPr lang="en-US" sz="4000" b="1" dirty="0">
                <a:solidFill>
                  <a:srgbClr val="CCFF33"/>
                </a:solidFill>
              </a:rPr>
              <a:t>But you, </a:t>
            </a:r>
            <a:r>
              <a:rPr lang="en-US" sz="4000" b="1" dirty="0">
                <a:solidFill>
                  <a:schemeClr val="bg1"/>
                </a:solidFill>
              </a:rPr>
              <a:t>Bethlehem</a:t>
            </a:r>
            <a:r>
              <a:rPr lang="en-US" sz="4000" b="1" dirty="0">
                <a:solidFill>
                  <a:srgbClr val="CCFF33"/>
                </a:solidFill>
              </a:rPr>
              <a:t>, in the land of Judah, 	are by no means least among the rulers of Judah; for out of you will come a ruler who will be the shepherd of my people Israel.</a:t>
            </a:r>
            <a:r>
              <a:rPr lang="ja-JP" altLang="en-US" sz="4000" b="1">
                <a:solidFill>
                  <a:srgbClr val="CCFF33"/>
                </a:solidFill>
                <a:latin typeface="Arial"/>
              </a:rPr>
              <a:t>”</a:t>
            </a:r>
            <a:endParaRPr lang="en-US" sz="4000" b="1" dirty="0">
              <a:solidFill>
                <a:srgbClr val="CCFF33"/>
              </a:solidFill>
            </a:endParaRPr>
          </a:p>
          <a:p>
            <a:pPr algn="r">
              <a:lnSpc>
                <a:spcPct val="90000"/>
              </a:lnSpc>
              <a:buFontTx/>
              <a:buNone/>
            </a:pPr>
            <a:r>
              <a:rPr lang="en-US" sz="2800" b="1" dirty="0">
                <a:solidFill>
                  <a:srgbClr val="CCFF33"/>
                </a:solidFill>
              </a:rPr>
              <a:t>(Micah 5:2)</a:t>
            </a:r>
          </a:p>
          <a:p>
            <a:pPr>
              <a:lnSpc>
                <a:spcPct val="90000"/>
              </a:lnSpc>
              <a:buFontTx/>
              <a:buNone/>
            </a:pPr>
            <a:endParaRPr lang="en-US" sz="4000" b="1" dirty="0">
              <a:solidFill>
                <a:srgbClr val="CCFF33"/>
              </a:solidFill>
            </a:endParaRPr>
          </a:p>
        </p:txBody>
      </p:sp>
    </p:spTree>
    <p:extLst>
      <p:ext uri="{BB962C8B-B14F-4D97-AF65-F5344CB8AC3E}">
        <p14:creationId xmlns:p14="http://schemas.microsoft.com/office/powerpoint/2010/main" val="562962039"/>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1000" fill="hold"/>
                                        <p:tgtEl>
                                          <p:spTgt spid="4710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710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7107">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 calcmode="lin" valueType="num">
                                      <p:cBhvr>
                                        <p:cTn id="12" dur="1000" fill="hold"/>
                                        <p:tgtEl>
                                          <p:spTgt spid="47107">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47107">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7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1" name="Rectangle 11" descr="Small checker board"/>
          <p:cNvSpPr>
            <a:spLocks noGrp="1" noChangeArrowheads="1"/>
          </p:cNvSpPr>
          <p:nvPr>
            <p:ph type="title"/>
          </p:nvPr>
        </p:nvSpPr>
        <p:spPr>
          <a:xfrm>
            <a:off x="0" y="274638"/>
            <a:ext cx="9144000" cy="1143000"/>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accent2"/>
                </a:solidFill>
                <a:effectLst>
                  <a:outerShdw blurRad="38100" dist="38100" dir="2700000" algn="tl">
                    <a:srgbClr val="DDDDDD"/>
                  </a:outerShdw>
                </a:effectLst>
              </a:rPr>
              <a:t>…and visit of the Magi    </a:t>
            </a:r>
            <a:r>
              <a:rPr lang="en-US" sz="2800" b="1">
                <a:solidFill>
                  <a:schemeClr val="accent2"/>
                </a:solidFill>
                <a:effectLst>
                  <a:outerShdw blurRad="38100" dist="38100" dir="2700000" algn="tl">
                    <a:srgbClr val="DDDDDD"/>
                  </a:outerShdw>
                </a:effectLst>
              </a:rPr>
              <a:t>(2:1-12)</a:t>
            </a:r>
            <a:endParaRPr lang="en-US" sz="5400" b="1">
              <a:solidFill>
                <a:schemeClr val="accent2"/>
              </a:solidFill>
              <a:effectLst>
                <a:outerShdw blurRad="38100" dist="38100" dir="2700000" algn="tl">
                  <a:srgbClr val="DDDDDD"/>
                </a:outerShdw>
              </a:effectLst>
            </a:endParaRPr>
          </a:p>
        </p:txBody>
      </p:sp>
      <p:pic>
        <p:nvPicPr>
          <p:cNvPr id="10252" name="Picture 12" descr="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30363"/>
            <a:ext cx="6553200" cy="4868862"/>
          </a:xfrm>
          <a:prstGeom prst="rect">
            <a:avLst/>
          </a:prstGeom>
          <a:noFill/>
          <a:ln w="9525">
            <a:solidFill>
              <a:schemeClr val="bg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37145621"/>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10252"/>
                                        </p:tgtEl>
                                        <p:attrNameLst>
                                          <p:attrName>style.visibility</p:attrName>
                                        </p:attrNameLst>
                                      </p:cBhvr>
                                      <p:to>
                                        <p:strVal val="visible"/>
                                      </p:to>
                                    </p:set>
                                    <p:animEffect transition="in" filter="fade">
                                      <p:cBhvr>
                                        <p:cTn id="7" dur="800" decel="100000"/>
                                        <p:tgtEl>
                                          <p:spTgt spid="10252"/>
                                        </p:tgtEl>
                                      </p:cBhvr>
                                    </p:animEffect>
                                    <p:anim calcmode="lin" valueType="num">
                                      <p:cBhvr>
                                        <p:cTn id="8" dur="800" decel="100000" fill="hold"/>
                                        <p:tgtEl>
                                          <p:spTgt spid="10252"/>
                                        </p:tgtEl>
                                        <p:attrNameLst>
                                          <p:attrName>style.rotation</p:attrName>
                                        </p:attrNameLst>
                                      </p:cBhvr>
                                      <p:tavLst>
                                        <p:tav tm="0">
                                          <p:val>
                                            <p:fltVal val="-90"/>
                                          </p:val>
                                        </p:tav>
                                        <p:tav tm="100000">
                                          <p:val>
                                            <p:fltVal val="0"/>
                                          </p:val>
                                        </p:tav>
                                      </p:tavLst>
                                    </p:anim>
                                    <p:anim calcmode="lin" valueType="num">
                                      <p:cBhvr>
                                        <p:cTn id="9" dur="800" decel="100000" fill="hold"/>
                                        <p:tgtEl>
                                          <p:spTgt spid="10252"/>
                                        </p:tgtEl>
                                        <p:attrNameLst>
                                          <p:attrName>ppt_x</p:attrName>
                                        </p:attrNameLst>
                                      </p:cBhvr>
                                      <p:tavLst>
                                        <p:tav tm="0">
                                          <p:val>
                                            <p:strVal val="#ppt_x+0.4"/>
                                          </p:val>
                                        </p:tav>
                                        <p:tav tm="100000">
                                          <p:val>
                                            <p:strVal val="#ppt_x-0.05"/>
                                          </p:val>
                                        </p:tav>
                                      </p:tavLst>
                                    </p:anim>
                                    <p:anim calcmode="lin" valueType="num">
                                      <p:cBhvr>
                                        <p:cTn id="10" dur="800" decel="100000" fill="hold"/>
                                        <p:tgtEl>
                                          <p:spTgt spid="1025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5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ctrTitle"/>
          </p:nvPr>
        </p:nvSpPr>
        <p:spPr>
          <a:xfrm>
            <a:off x="0" y="2286000"/>
            <a:ext cx="9144000" cy="1219200"/>
          </a:xfrm>
          <a:noFill/>
        </p:spPr>
        <p:txBody>
          <a:bodyPr/>
          <a:lstStyle/>
          <a:p>
            <a:r>
              <a:rPr lang="en-US" sz="6000" b="1">
                <a:solidFill>
                  <a:schemeClr val="bg1"/>
                </a:solidFill>
              </a:rPr>
              <a:t>Who Were the Magi?</a:t>
            </a:r>
            <a:endParaRPr lang="en-US" sz="5400">
              <a:solidFill>
                <a:schemeClr val="bg1"/>
              </a:solidFill>
            </a:endParaRPr>
          </a:p>
        </p:txBody>
      </p:sp>
      <p:pic>
        <p:nvPicPr>
          <p:cNvPr id="149506" name="Picture 2"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682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6" descr="inthebegin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the beginning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created the heavens and the earth</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(Genesis 1:1)</a:t>
            </a:r>
          </a:p>
        </p:txBody>
      </p:sp>
      <p:pic>
        <p:nvPicPr>
          <p:cNvPr id="6" name="Picture 5" descr="gospel of john tit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914400"/>
            <a:ext cx="4724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lIns="90993" tIns="45499" rIns="90993" bIns="45499"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In the beginning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was the Word</a:t>
            </a:r>
            <a:r>
              <a:rPr kumimoji="0" lang="en-US"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1:1)</a:t>
            </a:r>
          </a:p>
        </p:txBody>
      </p:sp>
      <p:sp>
        <p:nvSpPr>
          <p:cNvPr id="2" name="Title 1"/>
          <p:cNvSpPr>
            <a:spLocks noGrp="1"/>
          </p:cNvSpPr>
          <p:nvPr>
            <p:ph type="title"/>
          </p:nvPr>
        </p:nvSpPr>
        <p:spPr>
          <a:xfrm>
            <a:off x="0" y="28"/>
            <a:ext cx="9144000" cy="944563"/>
          </a:xfrm>
          <a:solidFill>
            <a:schemeClr val="tx1"/>
          </a:solidFill>
        </p:spPr>
        <p:txBody>
          <a:bodyPr/>
          <a:lstStyle/>
          <a:p>
            <a:pPr>
              <a:defRPr/>
            </a:pPr>
            <a:r>
              <a:rPr lang="en-US" dirty="0">
                <a:latin typeface="Arial" charset="0"/>
                <a:cs typeface="Arial" charset="0"/>
              </a:rPr>
              <a:t>Exact Beginnings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erod &amp; M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71600"/>
            <a:ext cx="6248400" cy="4122738"/>
          </a:xfrm>
          <a:prstGeom prst="rect">
            <a:avLst/>
          </a:prstGeom>
          <a:noFill/>
          <a:extLst>
            <a:ext uri="{909E8E84-426E-40dd-AFC4-6F175D3DCCD1}">
              <a14:hiddenFill xmlns="" xmlns:a14="http://schemas.microsoft.com/office/drawing/2010/main">
                <a:solidFill>
                  <a:srgbClr val="FFFFFF"/>
                </a:solidFill>
              </a14:hiddenFill>
            </a:ext>
          </a:extLst>
        </p:spPr>
      </p:pic>
      <p:sp>
        <p:nvSpPr>
          <p:cNvPr id="147459" name="Text Box 3"/>
          <p:cNvSpPr txBox="1">
            <a:spLocks noChangeArrowheads="1"/>
          </p:cNvSpPr>
          <p:nvPr/>
        </p:nvSpPr>
        <p:spPr bwMode="auto">
          <a:xfrm>
            <a:off x="8350250" y="152400"/>
            <a:ext cx="658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Arial" charset="0"/>
              </a:rPr>
              <a:t>78b</a:t>
            </a:r>
          </a:p>
        </p:txBody>
      </p:sp>
      <p:sp>
        <p:nvSpPr>
          <p:cNvPr id="147460" name="Text Box 4"/>
          <p:cNvSpPr txBox="1">
            <a:spLocks noChangeArrowheads="1"/>
          </p:cNvSpPr>
          <p:nvPr/>
        </p:nvSpPr>
        <p:spPr bwMode="auto">
          <a:xfrm>
            <a:off x="1138238" y="1447800"/>
            <a:ext cx="1428750" cy="519113"/>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Political</a:t>
            </a:r>
          </a:p>
        </p:txBody>
      </p:sp>
      <p:sp>
        <p:nvSpPr>
          <p:cNvPr id="147461" name="Text Box 5"/>
          <p:cNvSpPr txBox="1">
            <a:spLocks noChangeArrowheads="1"/>
          </p:cNvSpPr>
          <p:nvPr/>
        </p:nvSpPr>
        <p:spPr bwMode="auto">
          <a:xfrm>
            <a:off x="1976438" y="2590800"/>
            <a:ext cx="1447800" cy="519113"/>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Physical</a:t>
            </a:r>
          </a:p>
        </p:txBody>
      </p:sp>
      <p:sp>
        <p:nvSpPr>
          <p:cNvPr id="147462" name="Text Box 6"/>
          <p:cNvSpPr txBox="1">
            <a:spLocks noChangeArrowheads="1"/>
          </p:cNvSpPr>
          <p:nvPr/>
        </p:nvSpPr>
        <p:spPr bwMode="auto">
          <a:xfrm>
            <a:off x="4719638" y="4572000"/>
            <a:ext cx="1901825" cy="519113"/>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Intellectual</a:t>
            </a:r>
          </a:p>
        </p:txBody>
      </p:sp>
      <p:sp>
        <p:nvSpPr>
          <p:cNvPr id="147463" name="Text Box 7"/>
          <p:cNvSpPr txBox="1">
            <a:spLocks noChangeArrowheads="1"/>
          </p:cNvSpPr>
          <p:nvPr/>
        </p:nvSpPr>
        <p:spPr bwMode="auto">
          <a:xfrm>
            <a:off x="6548438" y="5638800"/>
            <a:ext cx="1527175" cy="519113"/>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Spiritual</a:t>
            </a:r>
          </a:p>
        </p:txBody>
      </p:sp>
      <p:pic>
        <p:nvPicPr>
          <p:cNvPr id="147464" name="Picture 8" descr="three kings"/>
          <p:cNvPicPr>
            <a:picLocks noChangeAspect="1" noChangeArrowheads="1"/>
          </p:cNvPicPr>
          <p:nvPr/>
        </p:nvPicPr>
        <p:blipFill>
          <a:blip r:embed="rId4">
            <a:extLst>
              <a:ext uri="{28A0092B-C50C-407E-A947-70E740481C1C}">
                <a14:useLocalDpi xmlns:a14="http://schemas.microsoft.com/office/drawing/2010/main" val="0"/>
              </a:ext>
            </a:extLst>
          </a:blip>
          <a:srcRect t="1204" r="1724" b="2489"/>
          <a:stretch>
            <a:fillRect/>
          </a:stretch>
        </p:blipFill>
        <p:spPr bwMode="auto">
          <a:xfrm>
            <a:off x="0" y="3248025"/>
            <a:ext cx="4114800" cy="3609975"/>
          </a:xfrm>
          <a:prstGeom prst="rect">
            <a:avLst/>
          </a:prstGeom>
          <a:noFill/>
          <a:extLst>
            <a:ext uri="{909E8E84-426E-40dd-AFC4-6F175D3DCCD1}">
              <a14:hiddenFill xmlns="" xmlns:a14="http://schemas.microsoft.com/office/drawing/2010/main">
                <a:solidFill>
                  <a:srgbClr val="FFFFFF"/>
                </a:solidFill>
              </a14:hiddenFill>
            </a:ext>
          </a:extLst>
        </p:spPr>
      </p:pic>
      <p:sp>
        <p:nvSpPr>
          <p:cNvPr id="147465" name="Text Box 9"/>
          <p:cNvSpPr txBox="1">
            <a:spLocks noChangeArrowheads="1"/>
          </p:cNvSpPr>
          <p:nvPr/>
        </p:nvSpPr>
        <p:spPr bwMode="auto">
          <a:xfrm>
            <a:off x="3411538" y="3443288"/>
            <a:ext cx="1765300" cy="519112"/>
          </a:xfrm>
          <a:prstGeom prst="rect">
            <a:avLst/>
          </a:prstGeom>
          <a:solidFill>
            <a:srgbClr val="24246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cs typeface="Arial" charset="0"/>
              </a:rPr>
              <a:t>Emotional</a:t>
            </a:r>
          </a:p>
        </p:txBody>
      </p:sp>
      <p:sp>
        <p:nvSpPr>
          <p:cNvPr id="147466" name="Rectangle 10"/>
          <p:cNvSpPr>
            <a:spLocks noGrp="1" noChangeArrowheads="1"/>
          </p:cNvSpPr>
          <p:nvPr>
            <p:ph type="title" idx="4294967295"/>
          </p:nvPr>
        </p:nvSpPr>
        <p:spPr>
          <a:xfrm>
            <a:off x="76200" y="312738"/>
            <a:ext cx="8229600" cy="1066800"/>
          </a:xfrm>
          <a:solidFill>
            <a:srgbClr val="FFCC66"/>
          </a:solidFill>
          <a:ln/>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spAutoFit/>
          </a:bodyPr>
          <a:lstStyle/>
          <a:p>
            <a:r>
              <a:rPr lang="en-US" altLang="zh-CN" sz="3200" b="1">
                <a:solidFill>
                  <a:schemeClr val="tx1"/>
                </a:solidFill>
                <a:latin typeface="Times" charset="0"/>
                <a:ea typeface="SimSun" charset="0"/>
                <a:cs typeface="SimSun" charset="0"/>
              </a:rPr>
              <a:t>What Kind of Kingdom Did Isaiah </a:t>
            </a:r>
            <a:br>
              <a:rPr lang="en-US" altLang="zh-CN" sz="3200" b="1">
                <a:solidFill>
                  <a:schemeClr val="tx1"/>
                </a:solidFill>
                <a:latin typeface="Times" charset="0"/>
                <a:ea typeface="SimSun" charset="0"/>
                <a:cs typeface="SimSun" charset="0"/>
              </a:rPr>
            </a:br>
            <a:r>
              <a:rPr lang="en-US" altLang="zh-CN" sz="3200" b="1">
                <a:solidFill>
                  <a:schemeClr val="tx1"/>
                </a:solidFill>
                <a:latin typeface="Times" charset="0"/>
                <a:ea typeface="SimSun" charset="0"/>
                <a:cs typeface="SimSun" charset="0"/>
              </a:rPr>
              <a:t>(and Matthew) Envision? </a:t>
            </a:r>
            <a:endParaRPr lang="en-US" sz="3200" b="1">
              <a:solidFill>
                <a:schemeClr val="tx1"/>
              </a:solidFill>
              <a:latin typeface="Times" charset="0"/>
              <a:ea typeface="SimSun" charset="0"/>
              <a:cs typeface="SimSun" charset="0"/>
            </a:endParaRPr>
          </a:p>
        </p:txBody>
      </p:sp>
    </p:spTree>
    <p:extLst>
      <p:ext uri="{BB962C8B-B14F-4D97-AF65-F5344CB8AC3E}">
        <p14:creationId xmlns:p14="http://schemas.microsoft.com/office/powerpoint/2010/main" val="119784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 calcmode="lin" valueType="num">
                                      <p:cBhvr additive="base">
                                        <p:cTn id="7" dur="500" fill="hold"/>
                                        <p:tgtEl>
                                          <p:spTgt spid="147460"/>
                                        </p:tgtEl>
                                        <p:attrNameLst>
                                          <p:attrName>ppt_x</p:attrName>
                                        </p:attrNameLst>
                                      </p:cBhvr>
                                      <p:tavLst>
                                        <p:tav tm="0">
                                          <p:val>
                                            <p:strVal val="0-#ppt_w/2"/>
                                          </p:val>
                                        </p:tav>
                                        <p:tav tm="100000">
                                          <p:val>
                                            <p:strVal val="#ppt_x"/>
                                          </p:val>
                                        </p:tav>
                                      </p:tavLst>
                                    </p:anim>
                                    <p:anim calcmode="lin" valueType="num">
                                      <p:cBhvr additive="base">
                                        <p:cTn id="8" dur="500" fill="hold"/>
                                        <p:tgtEl>
                                          <p:spTgt spid="147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7461"/>
                                        </p:tgtEl>
                                        <p:attrNameLst>
                                          <p:attrName>style.visibility</p:attrName>
                                        </p:attrNameLst>
                                      </p:cBhvr>
                                      <p:to>
                                        <p:strVal val="visible"/>
                                      </p:to>
                                    </p:set>
                                    <p:anim calcmode="lin" valueType="num">
                                      <p:cBhvr additive="base">
                                        <p:cTn id="13" dur="500" fill="hold"/>
                                        <p:tgtEl>
                                          <p:spTgt spid="147461"/>
                                        </p:tgtEl>
                                        <p:attrNameLst>
                                          <p:attrName>ppt_x</p:attrName>
                                        </p:attrNameLst>
                                      </p:cBhvr>
                                      <p:tavLst>
                                        <p:tav tm="0">
                                          <p:val>
                                            <p:strVal val="0-#ppt_w/2"/>
                                          </p:val>
                                        </p:tav>
                                        <p:tav tm="100000">
                                          <p:val>
                                            <p:strVal val="#ppt_x"/>
                                          </p:val>
                                        </p:tav>
                                      </p:tavLst>
                                    </p:anim>
                                    <p:anim calcmode="lin" valueType="num">
                                      <p:cBhvr additive="base">
                                        <p:cTn id="14" dur="500" fill="hold"/>
                                        <p:tgtEl>
                                          <p:spTgt spid="147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7465"/>
                                        </p:tgtEl>
                                        <p:attrNameLst>
                                          <p:attrName>style.visibility</p:attrName>
                                        </p:attrNameLst>
                                      </p:cBhvr>
                                      <p:to>
                                        <p:strVal val="visible"/>
                                      </p:to>
                                    </p:set>
                                    <p:anim calcmode="lin" valueType="num">
                                      <p:cBhvr additive="base">
                                        <p:cTn id="19" dur="500" fill="hold"/>
                                        <p:tgtEl>
                                          <p:spTgt spid="147465"/>
                                        </p:tgtEl>
                                        <p:attrNameLst>
                                          <p:attrName>ppt_x</p:attrName>
                                        </p:attrNameLst>
                                      </p:cBhvr>
                                      <p:tavLst>
                                        <p:tav tm="0">
                                          <p:val>
                                            <p:strVal val="0-#ppt_w/2"/>
                                          </p:val>
                                        </p:tav>
                                        <p:tav tm="100000">
                                          <p:val>
                                            <p:strVal val="#ppt_x"/>
                                          </p:val>
                                        </p:tav>
                                      </p:tavLst>
                                    </p:anim>
                                    <p:anim calcmode="lin" valueType="num">
                                      <p:cBhvr additive="base">
                                        <p:cTn id="20" dur="500" fill="hold"/>
                                        <p:tgtEl>
                                          <p:spTgt spid="14746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gtEl>
                                        <p:attrNameLst>
                                          <p:attrName>style.visibility</p:attrName>
                                        </p:attrNameLst>
                                      </p:cBhvr>
                                      <p:to>
                                        <p:strVal val="visible"/>
                                      </p:to>
                                    </p:set>
                                    <p:anim calcmode="lin" valueType="num">
                                      <p:cBhvr additive="base">
                                        <p:cTn id="25" dur="500" fill="hold"/>
                                        <p:tgtEl>
                                          <p:spTgt spid="147462"/>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7463"/>
                                        </p:tgtEl>
                                        <p:attrNameLst>
                                          <p:attrName>style.visibility</p:attrName>
                                        </p:attrNameLst>
                                      </p:cBhvr>
                                      <p:to>
                                        <p:strVal val="visible"/>
                                      </p:to>
                                    </p:set>
                                    <p:anim calcmode="lin" valueType="num">
                                      <p:cBhvr additive="base">
                                        <p:cTn id="31" dur="500" fill="hold"/>
                                        <p:tgtEl>
                                          <p:spTgt spid="147463"/>
                                        </p:tgtEl>
                                        <p:attrNameLst>
                                          <p:attrName>ppt_x</p:attrName>
                                        </p:attrNameLst>
                                      </p:cBhvr>
                                      <p:tavLst>
                                        <p:tav tm="0">
                                          <p:val>
                                            <p:strVal val="0-#ppt_w/2"/>
                                          </p:val>
                                        </p:tav>
                                        <p:tav tm="100000">
                                          <p:val>
                                            <p:strVal val="#ppt_x"/>
                                          </p:val>
                                        </p:tav>
                                      </p:tavLst>
                                    </p:anim>
                                    <p:anim calcmode="lin" valueType="num">
                                      <p:cBhvr additive="base">
                                        <p:cTn id="32" dur="500" fill="hold"/>
                                        <p:tgtEl>
                                          <p:spTgt spid="1474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1" presetClass="entr" presetSubtype="0" fill="hold" nodeType="clickEffect">
                                  <p:stCondLst>
                                    <p:cond delay="0"/>
                                  </p:stCondLst>
                                  <p:childTnLst>
                                    <p:set>
                                      <p:cBhvr>
                                        <p:cTn id="36" dur="1" fill="hold">
                                          <p:stCondLst>
                                            <p:cond delay="0"/>
                                          </p:stCondLst>
                                        </p:cTn>
                                        <p:tgtEl>
                                          <p:spTgt spid="147458"/>
                                        </p:tgtEl>
                                        <p:attrNameLst>
                                          <p:attrName>style.visibility</p:attrName>
                                        </p:attrNameLst>
                                      </p:cBhvr>
                                      <p:to>
                                        <p:strVal val="visible"/>
                                      </p:to>
                                    </p:set>
                                    <p:animEffect transition="in" filter="fade">
                                      <p:cBhvr>
                                        <p:cTn id="37" dur="770" decel="100000"/>
                                        <p:tgtEl>
                                          <p:spTgt spid="147458"/>
                                        </p:tgtEl>
                                      </p:cBhvr>
                                    </p:animEffect>
                                    <p:animScale>
                                      <p:cBhvr>
                                        <p:cTn id="38" dur="770" decel="100000"/>
                                        <p:tgtEl>
                                          <p:spTgt spid="147458"/>
                                        </p:tgtEl>
                                      </p:cBhvr>
                                      <p:from x="10000" y="10000"/>
                                      <p:to x="200000" y="450000"/>
                                    </p:animScale>
                                    <p:animScale>
                                      <p:cBhvr>
                                        <p:cTn id="39" dur="1230" accel="100000" fill="hold">
                                          <p:stCondLst>
                                            <p:cond delay="770"/>
                                          </p:stCondLst>
                                        </p:cTn>
                                        <p:tgtEl>
                                          <p:spTgt spid="147458"/>
                                        </p:tgtEl>
                                      </p:cBhvr>
                                      <p:from x="200000" y="450000"/>
                                      <p:to x="100000" y="100000"/>
                                    </p:animScale>
                                    <p:set>
                                      <p:cBhvr>
                                        <p:cTn id="40" dur="770" fill="hold"/>
                                        <p:tgtEl>
                                          <p:spTgt spid="147458"/>
                                        </p:tgtEl>
                                        <p:attrNameLst>
                                          <p:attrName>ppt_x</p:attrName>
                                        </p:attrNameLst>
                                      </p:cBhvr>
                                      <p:to>
                                        <p:strVal val="(0.5)"/>
                                      </p:to>
                                    </p:set>
                                    <p:anim from="(0.5)" to="(#ppt_x)" calcmode="lin" valueType="num">
                                      <p:cBhvr>
                                        <p:cTn id="41" dur="1230" accel="100000" fill="hold">
                                          <p:stCondLst>
                                            <p:cond delay="770"/>
                                          </p:stCondLst>
                                        </p:cTn>
                                        <p:tgtEl>
                                          <p:spTgt spid="147458"/>
                                        </p:tgtEl>
                                        <p:attrNameLst>
                                          <p:attrName>ppt_x</p:attrName>
                                        </p:attrNameLst>
                                      </p:cBhvr>
                                    </p:anim>
                                    <p:set>
                                      <p:cBhvr>
                                        <p:cTn id="42" dur="770" fill="hold"/>
                                        <p:tgtEl>
                                          <p:spTgt spid="147458"/>
                                        </p:tgtEl>
                                        <p:attrNameLst>
                                          <p:attrName>ppt_y</p:attrName>
                                        </p:attrNameLst>
                                      </p:cBhvr>
                                      <p:to>
                                        <p:strVal val="(#ppt_y+0.4)"/>
                                      </p:to>
                                    </p:set>
                                    <p:anim from="(#ppt_y+0.4)" to="(#ppt_y)" calcmode="lin" valueType="num">
                                      <p:cBhvr>
                                        <p:cTn id="43" dur="1230" accel="100000" fill="hold">
                                          <p:stCondLst>
                                            <p:cond delay="770"/>
                                          </p:stCondLst>
                                        </p:cTn>
                                        <p:tgtEl>
                                          <p:spTgt spid="14745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autoUpdateAnimBg="0"/>
      <p:bldP spid="147461" grpId="0" animBg="1" autoUpdateAnimBg="0"/>
      <p:bldP spid="147462" grpId="0" animBg="1" autoUpdateAnimBg="0"/>
      <p:bldP spid="147463" grpId="0" animBg="1" autoUpdateAnimBg="0"/>
      <p:bldP spid="147465"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17177-74AF-0A57-AB4C-B277FC860A7E}"/>
              </a:ext>
            </a:extLst>
          </p:cNvPr>
          <p:cNvPicPr>
            <a:picLocks noChangeAspect="1"/>
          </p:cNvPicPr>
          <p:nvPr/>
        </p:nvPicPr>
        <p:blipFill>
          <a:blip r:embed="rId3"/>
          <a:stretch>
            <a:fillRect/>
          </a:stretch>
        </p:blipFill>
        <p:spPr>
          <a:xfrm>
            <a:off x="-1" y="0"/>
            <a:ext cx="9151155" cy="5805264"/>
          </a:xfrm>
          <a:prstGeom prst="rect">
            <a:avLst/>
          </a:prstGeom>
        </p:spPr>
      </p:pic>
      <p:sp>
        <p:nvSpPr>
          <p:cNvPr id="55308" name="Rectangle 12"/>
          <p:cNvSpPr>
            <a:spLocks noGrp="1" noChangeArrowheads="1"/>
          </p:cNvSpPr>
          <p:nvPr>
            <p:ph type="title" idx="4294967295"/>
          </p:nvPr>
        </p:nvSpPr>
        <p:spPr>
          <a:xfrm>
            <a:off x="0" y="5257800"/>
            <a:ext cx="9144000" cy="1524000"/>
          </a:xfrm>
        </p:spPr>
        <p:txBody>
          <a:bodyPr/>
          <a:lstStyle/>
          <a:p>
            <a:r>
              <a:rPr lang="en-US" sz="3600" b="1" dirty="0">
                <a:solidFill>
                  <a:schemeClr val="bg1"/>
                </a:solidFill>
              </a:rPr>
              <a:t>What is the contemporary application </a:t>
            </a:r>
            <a:br>
              <a:rPr lang="en-US" sz="3600" b="1" dirty="0">
                <a:solidFill>
                  <a:schemeClr val="bg1"/>
                </a:solidFill>
              </a:rPr>
            </a:br>
            <a:r>
              <a:rPr lang="en-US" sz="3600" b="1" dirty="0">
                <a:solidFill>
                  <a:schemeClr val="bg1"/>
                </a:solidFill>
              </a:rPr>
              <a:t>of following the star?</a:t>
            </a:r>
            <a:endParaRPr lang="en-US" dirty="0"/>
          </a:p>
        </p:txBody>
      </p:sp>
    </p:spTree>
    <p:extLst>
      <p:ext uri="{BB962C8B-B14F-4D97-AF65-F5344CB8AC3E}">
        <p14:creationId xmlns:p14="http://schemas.microsoft.com/office/powerpoint/2010/main" val="2623138662"/>
      </p:ext>
    </p:extLst>
  </p:cSld>
  <p:clrMapOvr>
    <a:masterClrMapping/>
  </p:clrMapOvr>
  <p:transition>
    <p:comb/>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TheProphesiedOnePg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4232" y="31039"/>
            <a:ext cx="3958208" cy="2259683"/>
          </a:xfrm>
        </p:spPr>
        <p:txBody>
          <a:bodyPr/>
          <a:lstStyle/>
          <a:p>
            <a:r>
              <a:rPr lang="en-US" sz="4800" b="1" i="1" dirty="0"/>
              <a:t>What kind of star was it?</a:t>
            </a:r>
          </a:p>
        </p:txBody>
      </p:sp>
    </p:spTree>
    <p:extLst>
      <p:ext uri="{BB962C8B-B14F-4D97-AF65-F5344CB8AC3E}">
        <p14:creationId xmlns:p14="http://schemas.microsoft.com/office/powerpoint/2010/main" val="148360346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7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3"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4"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5"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6"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7" name="AutoShape 11"/>
          <p:cNvSpPr>
            <a:spLocks noChangeArrowheads="1"/>
          </p:cNvSpPr>
          <p:nvPr/>
        </p:nvSpPr>
        <p:spPr bwMode="auto">
          <a:xfrm>
            <a:off x="4724400" y="5867400"/>
            <a:ext cx="4267200" cy="914400"/>
          </a:xfrm>
          <a:prstGeom prst="flowChartPreparation">
            <a:avLst/>
          </a:prstGeom>
          <a:solidFill>
            <a:srgbClr val="00FF00"/>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8"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89"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0"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Babylon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1" name="Text Box 15"/>
          <p:cNvSpPr txBox="1">
            <a:spLocks noChangeArrowheads="1"/>
          </p:cNvSpPr>
          <p:nvPr/>
        </p:nvSpPr>
        <p:spPr bwMode="auto">
          <a:xfrm>
            <a:off x="533400" y="6096000"/>
            <a:ext cx="31257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Persia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2" name="Text Box 16"/>
          <p:cNvSpPr txBox="1">
            <a:spLocks noChangeArrowheads="1"/>
          </p:cNvSpPr>
          <p:nvPr/>
        </p:nvSpPr>
        <p:spPr bwMode="auto">
          <a:xfrm>
            <a:off x="4953000" y="5029200"/>
            <a:ext cx="3708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Assyria</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3" name="Text Box 17"/>
          <p:cNvSpPr txBox="1">
            <a:spLocks noChangeArrowheads="1"/>
          </p:cNvSpPr>
          <p:nvPr/>
        </p:nvSpPr>
        <p:spPr bwMode="auto">
          <a:xfrm>
            <a:off x="5334000" y="6096000"/>
            <a:ext cx="3276600" cy="427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CC00"/>
                </a:solidFill>
                <a:effectLst/>
                <a:uLnTx/>
                <a:uFillTx/>
                <a:latin typeface="Arial" charset="0"/>
                <a:ea typeface="ＭＳ Ｐゴシック" charset="0"/>
                <a:cs typeface="Arial" charset="0"/>
              </a:rPr>
              <a:t>D: Arab Peninsula?</a:t>
            </a:r>
            <a:endParaRPr kumimoji="0" lang="en-US" sz="22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794"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5"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6"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7"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798"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799"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0"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1"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2"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3"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4"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05" name="Rectangle 29"/>
          <p:cNvSpPr>
            <a:spLocks noChangeArrowheads="1"/>
          </p:cNvSpPr>
          <p:nvPr/>
        </p:nvSpPr>
        <p:spPr bwMode="auto">
          <a:xfrm>
            <a:off x="6731000" y="2811463"/>
            <a:ext cx="2413000" cy="322262"/>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06"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7"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8"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09"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0"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5811"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2"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3"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4"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5"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16"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7"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8"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19"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0"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5821"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2"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3"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4"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5"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5826"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7"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8"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29"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5830"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1"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2"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3"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4"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5"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6"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7"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8"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39"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5840"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1"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2"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3"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4"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584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5846"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7"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8"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49"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0"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1"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5"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6"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7"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8"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5859" name="Rectangle 83"/>
          <p:cNvSpPr>
            <a:spLocks noGrp="1" noChangeArrowheads="1"/>
          </p:cNvSpPr>
          <p:nvPr>
            <p:ph type="title" idx="4294967295"/>
          </p:nvPr>
        </p:nvSpPr>
        <p:spPr>
          <a:xfrm>
            <a:off x="457200" y="274638"/>
            <a:ext cx="5562600" cy="2697162"/>
          </a:xfrm>
        </p:spPr>
        <p:txBody>
          <a:bodyPr/>
          <a:lstStyle/>
          <a:p>
            <a:r>
              <a:rPr lang="en-US" sz="4000" b="1">
                <a:solidFill>
                  <a:schemeClr val="bg1"/>
                </a:solidFill>
              </a:rPr>
              <a:t>Where did the Magi come from?</a:t>
            </a:r>
            <a:endParaRPr lang="en-US"/>
          </a:p>
        </p:txBody>
      </p:sp>
    </p:spTree>
    <p:extLst>
      <p:ext uri="{BB962C8B-B14F-4D97-AF65-F5344CB8AC3E}">
        <p14:creationId xmlns:p14="http://schemas.microsoft.com/office/powerpoint/2010/main" val="554767371"/>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2000"/>
                                  </p:stCondLst>
                                  <p:childTnLst>
                                    <p:set>
                                      <p:cBhvr>
                                        <p:cTn id="6" dur="1" fill="hold">
                                          <p:stCondLst>
                                            <p:cond delay="499"/>
                                          </p:stCondLst>
                                        </p:cTn>
                                        <p:tgtEl>
                                          <p:spTgt spid="75790"/>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5792"/>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5791"/>
                                        </p:tgtEl>
                                        <p:attrNameLst>
                                          <p:attrName>style.visibility</p:attrName>
                                        </p:attrNameLst>
                                      </p:cBhvr>
                                      <p:to>
                                        <p:strVal val="visible"/>
                                      </p:to>
                                    </p:set>
                                  </p:child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579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7" grpId="0" animBg="1"/>
      <p:bldP spid="75790" grpId="0" autoUpdateAnimBg="0"/>
      <p:bldP spid="75791" grpId="0" autoUpdateAnimBg="0"/>
      <p:bldP spid="75792" grpId="0" autoUpdateAnimBg="0"/>
      <p:bldP spid="75793"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065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70661" name="Picture 5"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70662" name="Text Box 6"/>
          <p:cNvSpPr txBox="1">
            <a:spLocks noChangeArrowheads="1"/>
          </p:cNvSpPr>
          <p:nvPr/>
        </p:nvSpPr>
        <p:spPr bwMode="auto">
          <a:xfrm>
            <a:off x="609600" y="2667000"/>
            <a:ext cx="7772400" cy="338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Location</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East can mean southeast as much as northeast</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Assyria, Babylonia and Persia were always called lands of the north (Jer. 1:13-15; 6:22; 25:9).</a:t>
            </a:r>
          </a:p>
        </p:txBody>
      </p:sp>
    </p:spTree>
    <p:extLst>
      <p:ext uri="{BB962C8B-B14F-4D97-AF65-F5344CB8AC3E}">
        <p14:creationId xmlns:p14="http://schemas.microsoft.com/office/powerpoint/2010/main" val="151401731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500" decel="50000" fill="hold">
                                          <p:stCondLst>
                                            <p:cond delay="0"/>
                                          </p:stCondLst>
                                        </p:cTn>
                                        <p:tgtEl>
                                          <p:spTgt spid="70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0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0658"/>
                                        </p:tgtEl>
                                        <p:attrNameLst>
                                          <p:attrName>ppt_w</p:attrName>
                                        </p:attrNameLst>
                                      </p:cBhvr>
                                      <p:tavLst>
                                        <p:tav tm="0">
                                          <p:val>
                                            <p:strVal val="#ppt_w*.05"/>
                                          </p:val>
                                        </p:tav>
                                        <p:tav tm="100000">
                                          <p:val>
                                            <p:strVal val="#ppt_w"/>
                                          </p:val>
                                        </p:tav>
                                      </p:tavLst>
                                    </p:anim>
                                    <p:anim calcmode="lin" valueType="num">
                                      <p:cBhvr>
                                        <p:cTn id="10" dur="1000" fill="hold"/>
                                        <p:tgtEl>
                                          <p:spTgt spid="70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0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0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0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06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70661"/>
                                        </p:tgtEl>
                                        <p:attrNameLst>
                                          <p:attrName>style.visibility</p:attrName>
                                        </p:attrNameLst>
                                      </p:cBhvr>
                                      <p:to>
                                        <p:strVal val="visible"/>
                                      </p:to>
                                    </p:set>
                                    <p:anim calcmode="lin" valueType="num">
                                      <p:cBhvr>
                                        <p:cTn id="19" dur="500" fill="hold"/>
                                        <p:tgtEl>
                                          <p:spTgt spid="70661"/>
                                        </p:tgtEl>
                                        <p:attrNameLst>
                                          <p:attrName>ppt_w</p:attrName>
                                        </p:attrNameLst>
                                      </p:cBhvr>
                                      <p:tavLst>
                                        <p:tav tm="0">
                                          <p:val>
                                            <p:fltVal val="0"/>
                                          </p:val>
                                        </p:tav>
                                        <p:tav tm="100000">
                                          <p:val>
                                            <p:strVal val="#ppt_w"/>
                                          </p:val>
                                        </p:tav>
                                      </p:tavLst>
                                    </p:anim>
                                    <p:anim calcmode="lin" valueType="num">
                                      <p:cBhvr>
                                        <p:cTn id="20" dur="500" fill="hold"/>
                                        <p:tgtEl>
                                          <p:spTgt spid="70661"/>
                                        </p:tgtEl>
                                        <p:attrNameLst>
                                          <p:attrName>ppt_h</p:attrName>
                                        </p:attrNameLst>
                                      </p:cBhvr>
                                      <p:tavLst>
                                        <p:tav tm="0">
                                          <p:val>
                                            <p:fltVal val="0"/>
                                          </p:val>
                                        </p:tav>
                                        <p:tav tm="100000">
                                          <p:val>
                                            <p:strVal val="#ppt_h"/>
                                          </p:val>
                                        </p:tav>
                                      </p:tavLst>
                                    </p:anim>
                                    <p:anim calcmode="lin" valueType="num">
                                      <p:cBhvr>
                                        <p:cTn id="21" dur="500" fill="hold"/>
                                        <p:tgtEl>
                                          <p:spTgt spid="70661"/>
                                        </p:tgtEl>
                                        <p:attrNameLst>
                                          <p:attrName>style.rotation</p:attrName>
                                        </p:attrNameLst>
                                      </p:cBhvr>
                                      <p:tavLst>
                                        <p:tav tm="0">
                                          <p:val>
                                            <p:fltVal val="360"/>
                                          </p:val>
                                        </p:tav>
                                        <p:tav tm="100000">
                                          <p:val>
                                            <p:fltVal val="0"/>
                                          </p:val>
                                        </p:tav>
                                      </p:tavLst>
                                    </p:anim>
                                    <p:animEffect transition="in" filter="fade">
                                      <p:cBhvr>
                                        <p:cTn id="22"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1554"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1555"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1556"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These all came from Spice Trade route southeast of Israel.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"And all from Sheba will come, bearing gold and incense" (Isa. 60:6; cf. Ps. 72:10).  Sheba was the land of present-day southern Saudi Arabia.</a:t>
            </a:r>
          </a:p>
        </p:txBody>
      </p:sp>
    </p:spTree>
    <p:extLst>
      <p:ext uri="{BB962C8B-B14F-4D97-AF65-F5344CB8AC3E}">
        <p14:creationId xmlns:p14="http://schemas.microsoft.com/office/powerpoint/2010/main" val="329192116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500" decel="50000" fill="hold">
                                          <p:stCondLst>
                                            <p:cond delay="0"/>
                                          </p:stCondLst>
                                        </p:cTn>
                                        <p:tgtEl>
                                          <p:spTgt spid="1515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15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1554"/>
                                        </p:tgtEl>
                                        <p:attrNameLst>
                                          <p:attrName>ppt_w</p:attrName>
                                        </p:attrNameLst>
                                      </p:cBhvr>
                                      <p:tavLst>
                                        <p:tav tm="0">
                                          <p:val>
                                            <p:strVal val="#ppt_w*.05"/>
                                          </p:val>
                                        </p:tav>
                                        <p:tav tm="100000">
                                          <p:val>
                                            <p:strVal val="#ppt_w"/>
                                          </p:val>
                                        </p:tav>
                                      </p:tavLst>
                                    </p:anim>
                                    <p:anim calcmode="lin" valueType="num">
                                      <p:cBhvr>
                                        <p:cTn id="10" dur="1000" fill="hold"/>
                                        <p:tgtEl>
                                          <p:spTgt spid="1515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15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15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15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15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1555"/>
                                        </p:tgtEl>
                                        <p:attrNameLst>
                                          <p:attrName>style.visibility</p:attrName>
                                        </p:attrNameLst>
                                      </p:cBhvr>
                                      <p:to>
                                        <p:strVal val="visible"/>
                                      </p:to>
                                    </p:set>
                                    <p:anim calcmode="lin" valueType="num">
                                      <p:cBhvr>
                                        <p:cTn id="19" dur="500" fill="hold"/>
                                        <p:tgtEl>
                                          <p:spTgt spid="151555"/>
                                        </p:tgtEl>
                                        <p:attrNameLst>
                                          <p:attrName>ppt_w</p:attrName>
                                        </p:attrNameLst>
                                      </p:cBhvr>
                                      <p:tavLst>
                                        <p:tav tm="0">
                                          <p:val>
                                            <p:fltVal val="0"/>
                                          </p:val>
                                        </p:tav>
                                        <p:tav tm="100000">
                                          <p:val>
                                            <p:strVal val="#ppt_w"/>
                                          </p:val>
                                        </p:tav>
                                      </p:tavLst>
                                    </p:anim>
                                    <p:anim calcmode="lin" valueType="num">
                                      <p:cBhvr>
                                        <p:cTn id="20" dur="500" fill="hold"/>
                                        <p:tgtEl>
                                          <p:spTgt spid="151555"/>
                                        </p:tgtEl>
                                        <p:attrNameLst>
                                          <p:attrName>ppt_h</p:attrName>
                                        </p:attrNameLst>
                                      </p:cBhvr>
                                      <p:tavLst>
                                        <p:tav tm="0">
                                          <p:val>
                                            <p:fltVal val="0"/>
                                          </p:val>
                                        </p:tav>
                                        <p:tav tm="100000">
                                          <p:val>
                                            <p:strVal val="#ppt_h"/>
                                          </p:val>
                                        </p:tav>
                                      </p:tavLst>
                                    </p:anim>
                                    <p:anim calcmode="lin" valueType="num">
                                      <p:cBhvr>
                                        <p:cTn id="21" dur="500" fill="hold"/>
                                        <p:tgtEl>
                                          <p:spTgt spid="151555"/>
                                        </p:tgtEl>
                                        <p:attrNameLst>
                                          <p:attrName>style.rotation</p:attrName>
                                        </p:attrNameLst>
                                      </p:cBhvr>
                                      <p:tavLst>
                                        <p:tav tm="0">
                                          <p:val>
                                            <p:fltVal val="360"/>
                                          </p:val>
                                        </p:tav>
                                        <p:tav tm="100000">
                                          <p:val>
                                            <p:fltVal val="0"/>
                                          </p:val>
                                        </p:tav>
                                      </p:tavLst>
                                    </p:anim>
                                    <p:animEffect transition="in" filter="fade">
                                      <p:cBhvr>
                                        <p:cTn id="22" dur="500"/>
                                        <p:tgtEl>
                                          <p:spTgt spid="151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3602"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3603"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3604"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Gifts </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(Matt. 2:11):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Frankincense came only from southern Arabia, although it was sold throughout the Middle East.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Gold came from the Arabian Peninsula in the land of Ophir that is present-day Yemen</a:t>
            </a:r>
          </a:p>
        </p:txBody>
      </p:sp>
    </p:spTree>
    <p:extLst>
      <p:ext uri="{BB962C8B-B14F-4D97-AF65-F5344CB8AC3E}">
        <p14:creationId xmlns:p14="http://schemas.microsoft.com/office/powerpoint/2010/main" val="2629125839"/>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3602"/>
                                        </p:tgtEl>
                                        <p:attrNameLst>
                                          <p:attrName>style.visibility</p:attrName>
                                        </p:attrNameLst>
                                      </p:cBhvr>
                                      <p:to>
                                        <p:strVal val="visible"/>
                                      </p:to>
                                    </p:set>
                                    <p:anim calcmode="lin" valueType="num">
                                      <p:cBhvr>
                                        <p:cTn id="7" dur="500" decel="50000" fill="hold">
                                          <p:stCondLst>
                                            <p:cond delay="0"/>
                                          </p:stCondLst>
                                        </p:cTn>
                                        <p:tgtEl>
                                          <p:spTgt spid="1536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36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3602"/>
                                        </p:tgtEl>
                                        <p:attrNameLst>
                                          <p:attrName>ppt_w</p:attrName>
                                        </p:attrNameLst>
                                      </p:cBhvr>
                                      <p:tavLst>
                                        <p:tav tm="0">
                                          <p:val>
                                            <p:strVal val="#ppt_w*.05"/>
                                          </p:val>
                                        </p:tav>
                                        <p:tav tm="100000">
                                          <p:val>
                                            <p:strVal val="#ppt_w"/>
                                          </p:val>
                                        </p:tav>
                                      </p:tavLst>
                                    </p:anim>
                                    <p:anim calcmode="lin" valueType="num">
                                      <p:cBhvr>
                                        <p:cTn id="10" dur="1000" fill="hold"/>
                                        <p:tgtEl>
                                          <p:spTgt spid="1536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36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36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36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36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p:cTn id="19" dur="500" fill="hold"/>
                                        <p:tgtEl>
                                          <p:spTgt spid="153603"/>
                                        </p:tgtEl>
                                        <p:attrNameLst>
                                          <p:attrName>ppt_w</p:attrName>
                                        </p:attrNameLst>
                                      </p:cBhvr>
                                      <p:tavLst>
                                        <p:tav tm="0">
                                          <p:val>
                                            <p:fltVal val="0"/>
                                          </p:val>
                                        </p:tav>
                                        <p:tav tm="100000">
                                          <p:val>
                                            <p:strVal val="#ppt_w"/>
                                          </p:val>
                                        </p:tav>
                                      </p:tavLst>
                                    </p:anim>
                                    <p:anim calcmode="lin" valueType="num">
                                      <p:cBhvr>
                                        <p:cTn id="20" dur="500" fill="hold"/>
                                        <p:tgtEl>
                                          <p:spTgt spid="153603"/>
                                        </p:tgtEl>
                                        <p:attrNameLst>
                                          <p:attrName>ppt_h</p:attrName>
                                        </p:attrNameLst>
                                      </p:cBhvr>
                                      <p:tavLst>
                                        <p:tav tm="0">
                                          <p:val>
                                            <p:fltVal val="0"/>
                                          </p:val>
                                        </p:tav>
                                        <p:tav tm="100000">
                                          <p:val>
                                            <p:strVal val="#ppt_h"/>
                                          </p:val>
                                        </p:tav>
                                      </p:tavLst>
                                    </p:anim>
                                    <p:anim calcmode="lin" valueType="num">
                                      <p:cBhvr>
                                        <p:cTn id="21" dur="500" fill="hold"/>
                                        <p:tgtEl>
                                          <p:spTgt spid="153603"/>
                                        </p:tgtEl>
                                        <p:attrNameLst>
                                          <p:attrName>style.rotation</p:attrName>
                                        </p:attrNameLst>
                                      </p:cBhvr>
                                      <p:tavLst>
                                        <p:tav tm="0">
                                          <p:val>
                                            <p:fltVal val="360"/>
                                          </p:val>
                                        </p:tav>
                                        <p:tav tm="100000">
                                          <p:val>
                                            <p:fltVal val="0"/>
                                          </p:val>
                                        </p:tav>
                                      </p:tavLst>
                                    </p:anim>
                                    <p:animEffect transition="in" filter="fade">
                                      <p:cBhvr>
                                        <p:cTn id="22"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5650"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5651"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5652" name="Text Box 4"/>
          <p:cNvSpPr txBox="1">
            <a:spLocks noChangeArrowheads="1"/>
          </p:cNvSpPr>
          <p:nvPr/>
        </p:nvSpPr>
        <p:spPr bwMode="auto">
          <a:xfrm>
            <a:off x="609600" y="2667000"/>
            <a:ext cx="8534400" cy="393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Joseph saved from his brothers by Ishmaelites of Arabia who brought him to Egypt (Gen. 37:27-28).  </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Opposition to Moses by Israel</a:t>
            </a:r>
            <a:r>
              <a:rPr kumimoji="0" lang="mr-IN" sz="36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s own elders forced him to seek refuge in Midian of Arabia (Exod. 2:13-15). </a:t>
            </a:r>
          </a:p>
        </p:txBody>
      </p:sp>
    </p:spTree>
    <p:extLst>
      <p:ext uri="{BB962C8B-B14F-4D97-AF65-F5344CB8AC3E}">
        <p14:creationId xmlns:p14="http://schemas.microsoft.com/office/powerpoint/2010/main" val="2550216545"/>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5650"/>
                                        </p:tgtEl>
                                        <p:attrNameLst>
                                          <p:attrName>style.visibility</p:attrName>
                                        </p:attrNameLst>
                                      </p:cBhvr>
                                      <p:to>
                                        <p:strVal val="visible"/>
                                      </p:to>
                                    </p:set>
                                    <p:anim calcmode="lin" valueType="num">
                                      <p:cBhvr>
                                        <p:cTn id="7" dur="500" decel="50000" fill="hold">
                                          <p:stCondLst>
                                            <p:cond delay="0"/>
                                          </p:stCondLst>
                                        </p:cTn>
                                        <p:tgtEl>
                                          <p:spTgt spid="1556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56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5650"/>
                                        </p:tgtEl>
                                        <p:attrNameLst>
                                          <p:attrName>ppt_w</p:attrName>
                                        </p:attrNameLst>
                                      </p:cBhvr>
                                      <p:tavLst>
                                        <p:tav tm="0">
                                          <p:val>
                                            <p:strVal val="#ppt_w*.05"/>
                                          </p:val>
                                        </p:tav>
                                        <p:tav tm="100000">
                                          <p:val>
                                            <p:strVal val="#ppt_w"/>
                                          </p:val>
                                        </p:tav>
                                      </p:tavLst>
                                    </p:anim>
                                    <p:anim calcmode="lin" valueType="num">
                                      <p:cBhvr>
                                        <p:cTn id="10" dur="1000" fill="hold"/>
                                        <p:tgtEl>
                                          <p:spTgt spid="1556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56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56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56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56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anim calcmode="lin" valueType="num">
                                      <p:cBhvr>
                                        <p:cTn id="19" dur="500" fill="hold"/>
                                        <p:tgtEl>
                                          <p:spTgt spid="155651"/>
                                        </p:tgtEl>
                                        <p:attrNameLst>
                                          <p:attrName>ppt_w</p:attrName>
                                        </p:attrNameLst>
                                      </p:cBhvr>
                                      <p:tavLst>
                                        <p:tav tm="0">
                                          <p:val>
                                            <p:fltVal val="0"/>
                                          </p:val>
                                        </p:tav>
                                        <p:tav tm="100000">
                                          <p:val>
                                            <p:strVal val="#ppt_w"/>
                                          </p:val>
                                        </p:tav>
                                      </p:tavLst>
                                    </p:anim>
                                    <p:anim calcmode="lin" valueType="num">
                                      <p:cBhvr>
                                        <p:cTn id="20" dur="500" fill="hold"/>
                                        <p:tgtEl>
                                          <p:spTgt spid="155651"/>
                                        </p:tgtEl>
                                        <p:attrNameLst>
                                          <p:attrName>ppt_h</p:attrName>
                                        </p:attrNameLst>
                                      </p:cBhvr>
                                      <p:tavLst>
                                        <p:tav tm="0">
                                          <p:val>
                                            <p:fltVal val="0"/>
                                          </p:val>
                                        </p:tav>
                                        <p:tav tm="100000">
                                          <p:val>
                                            <p:strVal val="#ppt_h"/>
                                          </p:val>
                                        </p:tav>
                                      </p:tavLst>
                                    </p:anim>
                                    <p:anim calcmode="lin" valueType="num">
                                      <p:cBhvr>
                                        <p:cTn id="21" dur="500" fill="hold"/>
                                        <p:tgtEl>
                                          <p:spTgt spid="155651"/>
                                        </p:tgtEl>
                                        <p:attrNameLst>
                                          <p:attrName>style.rotation</p:attrName>
                                        </p:attrNameLst>
                                      </p:cBhvr>
                                      <p:tavLst>
                                        <p:tav tm="0">
                                          <p:val>
                                            <p:fltVal val="360"/>
                                          </p:val>
                                        </p:tav>
                                        <p:tav tm="100000">
                                          <p:val>
                                            <p:fltVal val="0"/>
                                          </p:val>
                                        </p:tav>
                                      </p:tavLst>
                                    </p:anim>
                                    <p:animEffect transition="in" filter="fade">
                                      <p:cBhvr>
                                        <p:cTn id="22" dur="500"/>
                                        <p:tgtEl>
                                          <p:spTgt spid="155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7698" name="Rectangle 2" descr="Small checker board"/>
          <p:cNvSpPr>
            <a:spLocks noGrp="1" noChangeArrowheads="1"/>
          </p:cNvSpPr>
          <p:nvPr>
            <p:ph type="title"/>
          </p:nvPr>
        </p:nvSpPr>
        <p:spPr>
          <a:xfrm>
            <a:off x="1371600" y="274638"/>
            <a:ext cx="7924800" cy="1096962"/>
          </a:xfrm>
          <a:pattFill prst="smCheck">
            <a:fgClr>
              <a:schemeClr val="accent1"/>
            </a:fgClr>
            <a:bgClr>
              <a:schemeClr val="bg1"/>
            </a:bgClr>
          </a:pattFill>
          <a:ln>
            <a:solidFill>
              <a:srgbClr val="9999FF"/>
            </a:solidFill>
            <a:miter lim="800000"/>
            <a:headEnd/>
            <a:tailEnd/>
          </a:ln>
          <a:effectLst>
            <a:outerShdw blurRad="63500" dist="102391" dir="3615307" algn="ctr" rotWithShape="0">
              <a:schemeClr val="accent2">
                <a:alpha val="74998"/>
              </a:schemeClr>
            </a:outerShdw>
          </a:effectLst>
        </p:spPr>
        <p:txBody>
          <a:bodyPr/>
          <a:lstStyle/>
          <a:p>
            <a:r>
              <a:rPr lang="en-US" b="1">
                <a:solidFill>
                  <a:schemeClr val="bg2"/>
                </a:solidFill>
                <a:effectLst>
                  <a:outerShdw blurRad="38100" dist="38100" dir="2700000" algn="tl">
                    <a:srgbClr val="DDDDDD"/>
                  </a:outerShdw>
                </a:effectLst>
              </a:rPr>
              <a:t>Arab Magi?</a:t>
            </a:r>
          </a:p>
        </p:txBody>
      </p:sp>
      <p:pic>
        <p:nvPicPr>
          <p:cNvPr id="157699" name="Picture 3" descr="Prayers for Christ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2513013"/>
          </a:xfrm>
          <a:prstGeom prst="rect">
            <a:avLst/>
          </a:prstGeom>
          <a:noFill/>
          <a:ln w="38100">
            <a:solidFill>
              <a:srgbClr val="9999FF"/>
            </a:solidFill>
            <a:miter lim="800000"/>
            <a:headEnd/>
            <a:tailEnd/>
          </a:ln>
          <a:effectLst>
            <a:outerShdw blurRad="63500" dist="91581" dir="3378596"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
        <p:nvSpPr>
          <p:cNvPr id="157700" name="Text Box 4"/>
          <p:cNvSpPr txBox="1">
            <a:spLocks noChangeArrowheads="1"/>
          </p:cNvSpPr>
          <p:nvPr/>
        </p:nvSpPr>
        <p:spPr bwMode="auto">
          <a:xfrm>
            <a:off x="609600" y="2667000"/>
            <a:ext cx="8534400" cy="228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68313" indent="-468313">
              <a:defRPr>
                <a:solidFill>
                  <a:schemeClr val="tx1"/>
                </a:solidFill>
                <a:latin typeface="Arial" charset="0"/>
                <a:ea typeface="ＭＳ Ｐゴシック" charset="0"/>
                <a:cs typeface="Arial" charset="0"/>
              </a:defRPr>
            </a:lvl1pPr>
            <a:lvl2pPr marL="582613">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marL="468313" marR="0" lvl="0" indent="-468313" algn="l" defTabSz="914400" rtl="0" eaLnBrk="1" fontAlgn="base" latinLnBrk="0" hangingPunct="1">
              <a:lnSpc>
                <a:spcPct val="100000"/>
              </a:lnSpc>
              <a:spcBef>
                <a:spcPct val="0"/>
              </a:spcBef>
              <a:spcAft>
                <a:spcPct val="0"/>
              </a:spcAft>
              <a:buClrTx/>
              <a:buSzTx/>
              <a:buFontTx/>
              <a:buChar char="•"/>
              <a:tabLst/>
              <a:defRPr/>
            </a:pPr>
            <a:r>
              <a:rPr kumimoji="0" lang="en-US" sz="3600" b="0" i="0" u="sng" strike="noStrike" kern="1200" cap="none" spc="0" normalizeH="0" baseline="0" noProof="0">
                <a:ln>
                  <a:noFill/>
                </a:ln>
                <a:solidFill>
                  <a:srgbClr val="FFFFFF"/>
                </a:solidFill>
                <a:effectLst/>
                <a:uLnTx/>
                <a:uFillTx/>
                <a:latin typeface="Arial" charset="0"/>
                <a:ea typeface="ＭＳ Ｐゴシック" charset="0"/>
                <a:cs typeface="Arial" charset="0"/>
              </a:rPr>
              <a:t>Their Role</a:t>
            </a: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 Arabs redeem Israel!</a:t>
            </a:r>
          </a:p>
          <a:p>
            <a:pPr marL="582613" marR="0" lvl="1" indent="0" algn="l" defTabSz="914400" rtl="0" eaLnBrk="1" fontAlgn="base" latinLnBrk="0" hangingPunct="1">
              <a:lnSpc>
                <a:spcPct val="100000"/>
              </a:lnSpc>
              <a:spcBef>
                <a:spcPct val="0"/>
              </a:spcBef>
              <a:spcAft>
                <a:spcPct val="0"/>
              </a:spcAft>
              <a:buClrTx/>
              <a:buSzTx/>
              <a:buFontTx/>
              <a:buChar char="•"/>
              <a:tabLst/>
              <a:defRPr/>
            </a:pPr>
            <a:r>
              <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Arial" charset="0"/>
              </a:rPr>
              <a:t>Even in the future tribulation, Israel will find refuge in the desert (Rev. 12:14), presumably in Arabia</a:t>
            </a:r>
          </a:p>
        </p:txBody>
      </p:sp>
    </p:spTree>
    <p:extLst>
      <p:ext uri="{BB962C8B-B14F-4D97-AF65-F5344CB8AC3E}">
        <p14:creationId xmlns:p14="http://schemas.microsoft.com/office/powerpoint/2010/main" val="3944465121"/>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decel="50000" fill="hold">
                                          <p:stCondLst>
                                            <p:cond delay="0"/>
                                          </p:stCondLst>
                                        </p:cTn>
                                        <p:tgtEl>
                                          <p:spTgt spid="1576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76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7698"/>
                                        </p:tgtEl>
                                        <p:attrNameLst>
                                          <p:attrName>ppt_w</p:attrName>
                                        </p:attrNameLst>
                                      </p:cBhvr>
                                      <p:tavLst>
                                        <p:tav tm="0">
                                          <p:val>
                                            <p:strVal val="#ppt_w*.05"/>
                                          </p:val>
                                        </p:tav>
                                        <p:tav tm="100000">
                                          <p:val>
                                            <p:strVal val="#ppt_w"/>
                                          </p:val>
                                        </p:tav>
                                      </p:tavLst>
                                    </p:anim>
                                    <p:anim calcmode="lin" valueType="num">
                                      <p:cBhvr>
                                        <p:cTn id="10" dur="1000" fill="hold"/>
                                        <p:tgtEl>
                                          <p:spTgt spid="1576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76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76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76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57699"/>
                                        </p:tgtEl>
                                        <p:attrNameLst>
                                          <p:attrName>style.visibility</p:attrName>
                                        </p:attrNameLst>
                                      </p:cBhvr>
                                      <p:to>
                                        <p:strVal val="visible"/>
                                      </p:to>
                                    </p:set>
                                    <p:anim calcmode="lin" valueType="num">
                                      <p:cBhvr>
                                        <p:cTn id="19" dur="500" fill="hold"/>
                                        <p:tgtEl>
                                          <p:spTgt spid="157699"/>
                                        </p:tgtEl>
                                        <p:attrNameLst>
                                          <p:attrName>ppt_w</p:attrName>
                                        </p:attrNameLst>
                                      </p:cBhvr>
                                      <p:tavLst>
                                        <p:tav tm="0">
                                          <p:val>
                                            <p:fltVal val="0"/>
                                          </p:val>
                                        </p:tav>
                                        <p:tav tm="100000">
                                          <p:val>
                                            <p:strVal val="#ppt_w"/>
                                          </p:val>
                                        </p:tav>
                                      </p:tavLst>
                                    </p:anim>
                                    <p:anim calcmode="lin" valueType="num">
                                      <p:cBhvr>
                                        <p:cTn id="20" dur="500" fill="hold"/>
                                        <p:tgtEl>
                                          <p:spTgt spid="157699"/>
                                        </p:tgtEl>
                                        <p:attrNameLst>
                                          <p:attrName>ppt_h</p:attrName>
                                        </p:attrNameLst>
                                      </p:cBhvr>
                                      <p:tavLst>
                                        <p:tav tm="0">
                                          <p:val>
                                            <p:fltVal val="0"/>
                                          </p:val>
                                        </p:tav>
                                        <p:tav tm="100000">
                                          <p:val>
                                            <p:strVal val="#ppt_h"/>
                                          </p:val>
                                        </p:tav>
                                      </p:tavLst>
                                    </p:anim>
                                    <p:anim calcmode="lin" valueType="num">
                                      <p:cBhvr>
                                        <p:cTn id="21" dur="500" fill="hold"/>
                                        <p:tgtEl>
                                          <p:spTgt spid="157699"/>
                                        </p:tgtEl>
                                        <p:attrNameLst>
                                          <p:attrName>style.rotation</p:attrName>
                                        </p:attrNameLst>
                                      </p:cBhvr>
                                      <p:tavLst>
                                        <p:tav tm="0">
                                          <p:val>
                                            <p:fltVal val="360"/>
                                          </p:val>
                                        </p:tav>
                                        <p:tav tm="100000">
                                          <p:val>
                                            <p:fltVal val="0"/>
                                          </p:val>
                                        </p:tav>
                                      </p:tavLst>
                                    </p:anim>
                                    <p:animEffect transition="in" filter="fade">
                                      <p:cBhvr>
                                        <p:cTn id="22" dur="500"/>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endParaRPr lang="en-US"/>
          </a:p>
        </p:txBody>
      </p:sp>
      <p:pic>
        <p:nvPicPr>
          <p:cNvPr id="159748" name="Picture 4" descr="MarkofBeast"/>
          <p:cNvPicPr>
            <a:picLocks noChangeAspect="1" noChangeArrowheads="1"/>
          </p:cNvPicPr>
          <p:nvPr/>
        </p:nvPicPr>
        <p:blipFill>
          <a:blip r:embed="rId2">
            <a:extLst>
              <a:ext uri="{28A0092B-C50C-407E-A947-70E740481C1C}">
                <a14:useLocalDpi xmlns:a14="http://schemas.microsoft.com/office/drawing/2010/main" val="0"/>
              </a:ext>
            </a:extLst>
          </a:blip>
          <a:srcRect l="55049" t="1544" r="4640" b="59270"/>
          <a:stretch>
            <a:fillRect/>
          </a:stretch>
        </p:blipFill>
        <p:spPr bwMode="auto">
          <a:xfrm>
            <a:off x="0" y="0"/>
            <a:ext cx="498792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59749" name="Rectangle 5"/>
          <p:cNvSpPr>
            <a:spLocks noChangeArrowheads="1"/>
          </p:cNvSpPr>
          <p:nvPr/>
        </p:nvSpPr>
        <p:spPr bwMode="auto">
          <a:xfrm>
            <a:off x="0" y="3733800"/>
            <a:ext cx="5486400" cy="35052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431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59749"/>
                                        </p:tgtEl>
                                      </p:cBhvr>
                                    </p:animEffect>
                                    <p:set>
                                      <p:cBhvr>
                                        <p:cTn id="7" dur="1" fill="hold">
                                          <p:stCondLst>
                                            <p:cond delay="499"/>
                                          </p:stCondLst>
                                        </p:cTn>
                                        <p:tgtEl>
                                          <p:spTgt spid="1597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BDD7380-B0C6-436E-8B7D-EB38076FC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In Egypt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15</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Matthew 2:13-18</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Joseph, Mary, and Jesus flee to Egypt to escape death by Herod to fulfill Hosea 11:1 and preserve Christ to redeem the world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8C835045-3E78-457C-AC18-BE0B8B0A2CEE}"/>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540928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3"/>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61913" y="-38100"/>
            <a:ext cx="8378826" cy="6956425"/>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46115" name="Text Box 3"/>
          <p:cNvSpPr txBox="1">
            <a:spLocks noChangeArrowheads="1"/>
          </p:cNvSpPr>
          <p:nvPr/>
        </p:nvSpPr>
        <p:spPr bwMode="auto">
          <a:xfrm>
            <a:off x="8731253" y="5"/>
            <a:ext cx="492243"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79</a:t>
            </a:r>
          </a:p>
        </p:txBody>
      </p:sp>
      <p:sp>
        <p:nvSpPr>
          <p:cNvPr id="346116"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107929" y="-99992"/>
            <a:ext cx="6551613" cy="1143001"/>
          </a:xfrm>
          <a:solidFill>
            <a:schemeClr val="tx1"/>
          </a:solidFill>
        </p:spPr>
        <p:txBody>
          <a:bodyPr/>
          <a:lstStyle/>
          <a:p>
            <a:pPr>
              <a:defRPr/>
            </a:pPr>
            <a:r>
              <a:rPr lang="en-US" sz="2800" dirty="0">
                <a:solidFill>
                  <a:srgbClr val="FFFFFF"/>
                </a:solidFill>
              </a:rPr>
              <a:t>Journey to Bethlehem, Flight to Egypt &amp; Return to Nazareth (Matthew 2)</a:t>
            </a:r>
          </a:p>
        </p:txBody>
      </p:sp>
    </p:spTree>
    <p:extLst>
      <p:ext uri="{BB962C8B-B14F-4D97-AF65-F5344CB8AC3E}">
        <p14:creationId xmlns:p14="http://schemas.microsoft.com/office/powerpoint/2010/main" val="176523696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 y="457200"/>
            <a:ext cx="9296400" cy="1143000"/>
          </a:xfrm>
          <a:gradFill rotWithShape="1">
            <a:gsLst>
              <a:gs pos="0">
                <a:schemeClr val="accent1"/>
              </a:gs>
              <a:gs pos="100000">
                <a:srgbClr val="FF0000"/>
              </a:gs>
            </a:gsLst>
            <a:path path="shape">
              <a:fillToRect l="50000" t="50000" r="50000" b="50000"/>
            </a:path>
          </a:gradFill>
          <a:ln/>
          <a:effectLst>
            <a:outerShdw blurRad="63500" dist="71842" dir="2700000" algn="ctr" rotWithShape="0">
              <a:schemeClr val="accent2">
                <a:alpha val="74998"/>
              </a:schemeClr>
            </a:outerShdw>
          </a:effectLst>
        </p:spPr>
        <p:txBody>
          <a:bodyPr/>
          <a:lstStyle/>
          <a:p>
            <a:r>
              <a:rPr lang="en-US" b="1">
                <a:solidFill>
                  <a:schemeClr val="accent2"/>
                </a:solidFill>
                <a:effectLst>
                  <a:outerShdw blurRad="38100" dist="38100" dir="2700000" algn="tl">
                    <a:srgbClr val="000000"/>
                  </a:outerShdw>
                </a:effectLst>
              </a:rPr>
              <a:t>3. Flight to Egypt   </a:t>
            </a:r>
            <a:r>
              <a:rPr lang="en-US" sz="2800" b="1">
                <a:solidFill>
                  <a:schemeClr val="accent2"/>
                </a:solidFill>
                <a:effectLst>
                  <a:outerShdw blurRad="38100" dist="38100" dir="2700000" algn="tl">
                    <a:srgbClr val="000000"/>
                  </a:outerShdw>
                </a:effectLst>
              </a:rPr>
              <a:t>(2:13-15)</a:t>
            </a:r>
            <a:endParaRPr lang="en-US" sz="5400" b="1">
              <a:solidFill>
                <a:schemeClr val="accent2"/>
              </a:solidFill>
              <a:effectLst>
                <a:outerShdw blurRad="38100" dist="38100" dir="2700000" algn="tl">
                  <a:srgbClr val="000000"/>
                </a:outerShdw>
              </a:effectLst>
            </a:endParaRPr>
          </a:p>
        </p:txBody>
      </p:sp>
      <p:pic>
        <p:nvPicPr>
          <p:cNvPr id="107523" name="Picture 3" descr="Ma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95600" y="2133600"/>
            <a:ext cx="3476625" cy="3662363"/>
          </a:xfrm>
          <a:noFill/>
          <a:ln>
            <a:solidFill>
              <a:srgbClr val="9999FF"/>
            </a:solidFill>
            <a:miter lim="800000"/>
            <a:headEnd/>
            <a:tailEnd/>
          </a:ln>
          <a:effectLst>
            <a:outerShdw blurRad="63500" dist="53882" dir="2700000" algn="ctr" rotWithShape="0">
              <a:schemeClr val="accent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74112249"/>
      </p:ext>
    </p:extLst>
  </p:cSld>
  <p:clrMapOvr>
    <a:masterClrMapping/>
  </p:clrMapOvr>
  <p:transition>
    <p:strips dir="ru"/>
  </p:transition>
</p:sld>
</file>

<file path=ppt/slides/slide233.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2057" name="Picture 9" descr="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495582">
            <a:off x="6934200" y="-381000"/>
            <a:ext cx="13716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ChangeArrowheads="1"/>
          </p:cNvSpPr>
          <p:nvPr>
            <p:ph type="title"/>
          </p:nvPr>
        </p:nvSpPr>
        <p:spPr>
          <a:xfrm>
            <a:off x="1066800" y="228600"/>
            <a:ext cx="7086600" cy="1143000"/>
          </a:xfrm>
        </p:spPr>
        <p:txBody>
          <a:bodyPr/>
          <a:lstStyle/>
          <a:p>
            <a:r>
              <a:rPr lang="en-US" b="1">
                <a:solidFill>
                  <a:schemeClr val="bg1"/>
                </a:solidFill>
                <a:effectLst>
                  <a:outerShdw blurRad="38100" dist="38100" dir="2700000" algn="tl">
                    <a:srgbClr val="808080"/>
                  </a:outerShdw>
                </a:effectLst>
              </a:rPr>
              <a:t>4. Killing of the innocents </a:t>
            </a:r>
          </a:p>
        </p:txBody>
      </p:sp>
      <p:pic>
        <p:nvPicPr>
          <p:cNvPr id="2052" name="Picture 4" descr="PARIS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6" name="Line 18"/>
          <p:cNvSpPr>
            <a:spLocks noChangeShapeType="1"/>
          </p:cNvSpPr>
          <p:nvPr/>
        </p:nvSpPr>
        <p:spPr bwMode="auto">
          <a:xfrm>
            <a:off x="6629400" y="2362200"/>
            <a:ext cx="152400" cy="381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6" name="Freeform 28"/>
          <p:cNvSpPr>
            <a:spLocks/>
          </p:cNvSpPr>
          <p:nvPr/>
        </p:nvSpPr>
        <p:spPr bwMode="auto">
          <a:xfrm>
            <a:off x="6705600" y="2286000"/>
            <a:ext cx="228600" cy="3810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7" name="Freeform 29"/>
          <p:cNvSpPr>
            <a:spLocks/>
          </p:cNvSpPr>
          <p:nvPr/>
        </p:nvSpPr>
        <p:spPr bwMode="auto">
          <a:xfrm>
            <a:off x="6705600" y="3352800"/>
            <a:ext cx="228600" cy="30480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78" name="Freeform 30"/>
          <p:cNvSpPr>
            <a:spLocks/>
          </p:cNvSpPr>
          <p:nvPr/>
        </p:nvSpPr>
        <p:spPr bwMode="auto">
          <a:xfrm>
            <a:off x="6705600" y="4984750"/>
            <a:ext cx="152400" cy="196850"/>
          </a:xfrm>
          <a:custGeom>
            <a:avLst/>
            <a:gdLst>
              <a:gd name="T0" fmla="*/ 98 w 136"/>
              <a:gd name="T1" fmla="*/ 9 h 124"/>
              <a:gd name="T2" fmla="*/ 40 w 136"/>
              <a:gd name="T3" fmla="*/ 18 h 124"/>
              <a:gd name="T4" fmla="*/ 78 w 136"/>
              <a:gd name="T5" fmla="*/ 124 h 124"/>
              <a:gd name="T6" fmla="*/ 136 w 136"/>
              <a:gd name="T7" fmla="*/ 47 h 124"/>
              <a:gd name="T8" fmla="*/ 98 w 136"/>
              <a:gd name="T9" fmla="*/ 9 h 124"/>
            </a:gdLst>
            <a:ahLst/>
            <a:cxnLst>
              <a:cxn ang="0">
                <a:pos x="T0" y="T1"/>
              </a:cxn>
              <a:cxn ang="0">
                <a:pos x="T2" y="T3"/>
              </a:cxn>
              <a:cxn ang="0">
                <a:pos x="T4" y="T5"/>
              </a:cxn>
              <a:cxn ang="0">
                <a:pos x="T6" y="T7"/>
              </a:cxn>
              <a:cxn ang="0">
                <a:pos x="T8" y="T9"/>
              </a:cxn>
            </a:cxnLst>
            <a:rect l="0" t="0" r="r" b="b"/>
            <a:pathLst>
              <a:path w="136" h="124">
                <a:moveTo>
                  <a:pt x="98" y="9"/>
                </a:moveTo>
                <a:cubicBezTo>
                  <a:pt x="79" y="12"/>
                  <a:pt x="48" y="0"/>
                  <a:pt x="40" y="18"/>
                </a:cubicBezTo>
                <a:cubicBezTo>
                  <a:pt x="0" y="106"/>
                  <a:pt x="35" y="109"/>
                  <a:pt x="78" y="124"/>
                </a:cubicBezTo>
                <a:cubicBezTo>
                  <a:pt x="101" y="102"/>
                  <a:pt x="136" y="47"/>
                  <a:pt x="136" y="47"/>
                </a:cubicBezTo>
                <a:cubicBezTo>
                  <a:pt x="123" y="34"/>
                  <a:pt x="111" y="22"/>
                  <a:pt x="98" y="9"/>
                </a:cubicBezTo>
                <a:close/>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085" name="Freeform 37"/>
          <p:cNvSpPr>
            <a:spLocks/>
          </p:cNvSpPr>
          <p:nvPr/>
        </p:nvSpPr>
        <p:spPr bwMode="auto">
          <a:xfrm>
            <a:off x="6858000" y="1417638"/>
            <a:ext cx="533400" cy="615950"/>
          </a:xfrm>
          <a:custGeom>
            <a:avLst/>
            <a:gdLst>
              <a:gd name="T0" fmla="*/ 58 w 183"/>
              <a:gd name="T1" fmla="*/ 86 h 388"/>
              <a:gd name="T2" fmla="*/ 0 w 183"/>
              <a:gd name="T3" fmla="*/ 317 h 388"/>
              <a:gd name="T4" fmla="*/ 58 w 183"/>
              <a:gd name="T5" fmla="*/ 345 h 388"/>
              <a:gd name="T6" fmla="*/ 96 w 183"/>
              <a:gd name="T7" fmla="*/ 259 h 388"/>
              <a:gd name="T8" fmla="*/ 135 w 183"/>
              <a:gd name="T9" fmla="*/ 134 h 388"/>
              <a:gd name="T10" fmla="*/ 183 w 183"/>
              <a:gd name="T11" fmla="*/ 86 h 388"/>
              <a:gd name="T12" fmla="*/ 163 w 183"/>
              <a:gd name="T13" fmla="*/ 67 h 388"/>
              <a:gd name="T14" fmla="*/ 135 w 183"/>
              <a:gd name="T15" fmla="*/ 57 h 388"/>
              <a:gd name="T16" fmla="*/ 115 w 183"/>
              <a:gd name="T17" fmla="*/ 0 h 388"/>
              <a:gd name="T18" fmla="*/ 67 w 183"/>
              <a:gd name="T19" fmla="*/ 134 h 388"/>
              <a:gd name="T20" fmla="*/ 58 w 183"/>
              <a:gd name="T21" fmla="*/ 163 h 388"/>
              <a:gd name="T22" fmla="*/ 29 w 183"/>
              <a:gd name="T23" fmla="*/ 17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388">
                <a:moveTo>
                  <a:pt x="58" y="86"/>
                </a:moveTo>
                <a:cubicBezTo>
                  <a:pt x="46" y="164"/>
                  <a:pt x="44" y="249"/>
                  <a:pt x="0" y="317"/>
                </a:cubicBezTo>
                <a:cubicBezTo>
                  <a:pt x="11" y="360"/>
                  <a:pt x="17" y="388"/>
                  <a:pt x="58" y="345"/>
                </a:cubicBezTo>
                <a:cubicBezTo>
                  <a:pt x="43" y="290"/>
                  <a:pt x="49" y="289"/>
                  <a:pt x="96" y="259"/>
                </a:cubicBezTo>
                <a:cubicBezTo>
                  <a:pt x="125" y="214"/>
                  <a:pt x="111" y="166"/>
                  <a:pt x="135" y="134"/>
                </a:cubicBezTo>
                <a:cubicBezTo>
                  <a:pt x="149" y="116"/>
                  <a:pt x="183" y="86"/>
                  <a:pt x="183" y="86"/>
                </a:cubicBezTo>
                <a:cubicBezTo>
                  <a:pt x="176" y="80"/>
                  <a:pt x="171" y="72"/>
                  <a:pt x="163" y="67"/>
                </a:cubicBezTo>
                <a:cubicBezTo>
                  <a:pt x="155" y="62"/>
                  <a:pt x="141" y="65"/>
                  <a:pt x="135" y="57"/>
                </a:cubicBezTo>
                <a:cubicBezTo>
                  <a:pt x="123" y="41"/>
                  <a:pt x="115" y="0"/>
                  <a:pt x="115" y="0"/>
                </a:cubicBezTo>
                <a:cubicBezTo>
                  <a:pt x="55" y="19"/>
                  <a:pt x="77" y="71"/>
                  <a:pt x="67" y="134"/>
                </a:cubicBezTo>
                <a:cubicBezTo>
                  <a:pt x="65" y="144"/>
                  <a:pt x="65" y="156"/>
                  <a:pt x="58" y="163"/>
                </a:cubicBezTo>
                <a:cubicBezTo>
                  <a:pt x="51" y="170"/>
                  <a:pt x="29" y="173"/>
                  <a:pt x="29" y="173"/>
                </a:cubicBezTo>
              </a:path>
            </a:pathLst>
          </a:cu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653261"/>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Effect transition="in" filter="fade">
                                      <p:cBhvr>
                                        <p:cTn id="7" dur="1000">
                                          <p:stCondLst>
                                            <p:cond delay="0"/>
                                          </p:stCondLst>
                                        </p:cTn>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2000"/>
                                        <p:tgtEl>
                                          <p:spTgt spid="2052"/>
                                        </p:tgtEl>
                                      </p:cBhvr>
                                    </p:animEffect>
                                  </p:childTnLst>
                                </p:cTn>
                              </p:par>
                            </p:childTnLst>
                          </p:cTn>
                        </p:par>
                        <p:par>
                          <p:cTn id="11" fill="hold" nodeType="afterGroup">
                            <p:stCondLst>
                              <p:cond delay="3200"/>
                            </p:stCondLst>
                            <p:childTnLst>
                              <p:par>
                                <p:cTn id="12" presetID="2" presetClass="entr" presetSubtype="3" fill="hold" nodeType="afterEffect">
                                  <p:stCondLst>
                                    <p:cond delay="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1+#ppt_w/2"/>
                                          </p:val>
                                        </p:tav>
                                        <p:tav tm="100000">
                                          <p:val>
                                            <p:strVal val="#ppt_x"/>
                                          </p:val>
                                        </p:tav>
                                      </p:tavLst>
                                    </p:anim>
                                    <p:anim calcmode="lin" valueType="num">
                                      <p:cBhvr additive="base">
                                        <p:cTn id="15" dur="500" fill="hold"/>
                                        <p:tgtEl>
                                          <p:spTgt spid="2057"/>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085"/>
                                        </p:tgtEl>
                                        <p:attrNameLst>
                                          <p:attrName>style.visibility</p:attrName>
                                        </p:attrNameLst>
                                      </p:cBhvr>
                                      <p:to>
                                        <p:strVal val="visible"/>
                                      </p:to>
                                    </p:set>
                                    <p:animEffect transition="in" filter="fade">
                                      <p:cBhvr>
                                        <p:cTn id="18" dur="1000"/>
                                        <p:tgtEl>
                                          <p:spTgt spid="2085"/>
                                        </p:tgtEl>
                                      </p:cBhvr>
                                    </p:animEffect>
                                  </p:childTnLst>
                                </p:cTn>
                              </p:par>
                            </p:childTnLst>
                          </p:cTn>
                        </p:par>
                        <p:par>
                          <p:cTn id="19" fill="hold" nodeType="afterGroup">
                            <p:stCondLst>
                              <p:cond delay="4200"/>
                            </p:stCondLst>
                            <p:childTnLst>
                              <p:par>
                                <p:cTn id="20" presetID="2" presetClass="entr" presetSubtype="1" fill="hold" grpId="0" nodeType="afterEffect">
                                  <p:stCondLst>
                                    <p:cond delay="0"/>
                                  </p:stCondLst>
                                  <p:childTnLst>
                                    <p:set>
                                      <p:cBhvr>
                                        <p:cTn id="21" dur="1" fill="hold">
                                          <p:stCondLst>
                                            <p:cond delay="0"/>
                                          </p:stCondLst>
                                        </p:cTn>
                                        <p:tgtEl>
                                          <p:spTgt spid="2076"/>
                                        </p:tgtEl>
                                        <p:attrNameLst>
                                          <p:attrName>style.visibility</p:attrName>
                                        </p:attrNameLst>
                                      </p:cBhvr>
                                      <p:to>
                                        <p:strVal val="visible"/>
                                      </p:to>
                                    </p:set>
                                    <p:anim calcmode="lin" valueType="num">
                                      <p:cBhvr additive="base">
                                        <p:cTn id="22" dur="500" fill="hold"/>
                                        <p:tgtEl>
                                          <p:spTgt spid="2076"/>
                                        </p:tgtEl>
                                        <p:attrNameLst>
                                          <p:attrName>ppt_x</p:attrName>
                                        </p:attrNameLst>
                                      </p:cBhvr>
                                      <p:tavLst>
                                        <p:tav tm="0">
                                          <p:val>
                                            <p:strVal val="#ppt_x"/>
                                          </p:val>
                                        </p:tav>
                                        <p:tav tm="100000">
                                          <p:val>
                                            <p:strVal val="#ppt_x"/>
                                          </p:val>
                                        </p:tav>
                                      </p:tavLst>
                                    </p:anim>
                                    <p:anim calcmode="lin" valueType="num">
                                      <p:cBhvr additive="base">
                                        <p:cTn id="23" dur="500" fill="hold"/>
                                        <p:tgtEl>
                                          <p:spTgt spid="2076"/>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700"/>
                            </p:stCondLst>
                            <p:childTnLst>
                              <p:par>
                                <p:cTn id="25" presetID="2" presetClass="entr" presetSubtype="1" fill="hold" grpId="0" nodeType="afterEffect">
                                  <p:stCondLst>
                                    <p:cond delay="0"/>
                                  </p:stCondLst>
                                  <p:childTnLst>
                                    <p:set>
                                      <p:cBhvr>
                                        <p:cTn id="26" dur="1" fill="hold">
                                          <p:stCondLst>
                                            <p:cond delay="0"/>
                                          </p:stCondLst>
                                        </p:cTn>
                                        <p:tgtEl>
                                          <p:spTgt spid="2077"/>
                                        </p:tgtEl>
                                        <p:attrNameLst>
                                          <p:attrName>style.visibility</p:attrName>
                                        </p:attrNameLst>
                                      </p:cBhvr>
                                      <p:to>
                                        <p:strVal val="visible"/>
                                      </p:to>
                                    </p:set>
                                    <p:anim calcmode="lin" valueType="num">
                                      <p:cBhvr additive="base">
                                        <p:cTn id="27" dur="500" fill="hold"/>
                                        <p:tgtEl>
                                          <p:spTgt spid="2077"/>
                                        </p:tgtEl>
                                        <p:attrNameLst>
                                          <p:attrName>ppt_x</p:attrName>
                                        </p:attrNameLst>
                                      </p:cBhvr>
                                      <p:tavLst>
                                        <p:tav tm="0">
                                          <p:val>
                                            <p:strVal val="#ppt_x"/>
                                          </p:val>
                                        </p:tav>
                                        <p:tav tm="100000">
                                          <p:val>
                                            <p:strVal val="#ppt_x"/>
                                          </p:val>
                                        </p:tav>
                                      </p:tavLst>
                                    </p:anim>
                                    <p:anim calcmode="lin" valueType="num">
                                      <p:cBhvr additive="base">
                                        <p:cTn id="28" dur="500" fill="hold"/>
                                        <p:tgtEl>
                                          <p:spTgt spid="2077"/>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200"/>
                            </p:stCondLst>
                            <p:childTnLst>
                              <p:par>
                                <p:cTn id="30" presetID="2" presetClass="entr" presetSubtype="1" fill="hold" grpId="0" nodeType="afterEffect">
                                  <p:stCondLst>
                                    <p:cond delay="0"/>
                                  </p:stCondLst>
                                  <p:childTnLst>
                                    <p:set>
                                      <p:cBhvr>
                                        <p:cTn id="31" dur="1" fill="hold">
                                          <p:stCondLst>
                                            <p:cond delay="0"/>
                                          </p:stCondLst>
                                        </p:cTn>
                                        <p:tgtEl>
                                          <p:spTgt spid="2078"/>
                                        </p:tgtEl>
                                        <p:attrNameLst>
                                          <p:attrName>style.visibility</p:attrName>
                                        </p:attrNameLst>
                                      </p:cBhvr>
                                      <p:to>
                                        <p:strVal val="visible"/>
                                      </p:to>
                                    </p:set>
                                    <p:anim calcmode="lin" valueType="num">
                                      <p:cBhvr additive="base">
                                        <p:cTn id="32" dur="500" fill="hold"/>
                                        <p:tgtEl>
                                          <p:spTgt spid="2078"/>
                                        </p:tgtEl>
                                        <p:attrNameLst>
                                          <p:attrName>ppt_x</p:attrName>
                                        </p:attrNameLst>
                                      </p:cBhvr>
                                      <p:tavLst>
                                        <p:tav tm="0">
                                          <p:val>
                                            <p:strVal val="#ppt_x"/>
                                          </p:val>
                                        </p:tav>
                                        <p:tav tm="100000">
                                          <p:val>
                                            <p:strVal val="#ppt_x"/>
                                          </p:val>
                                        </p:tav>
                                      </p:tavLst>
                                    </p:anim>
                                    <p:anim calcmode="lin" valueType="num">
                                      <p:cBhvr additive="base">
                                        <p:cTn id="33" dur="500" fill="hold"/>
                                        <p:tgtEl>
                                          <p:spTgt spid="2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76" grpId="0" animBg="1"/>
      <p:bldP spid="2077" grpId="0" animBg="1"/>
      <p:bldP spid="2078" grpId="0" animBg="1"/>
      <p:bldP spid="2085" grpId="0" animBg="1"/>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A2165B7D-467E-4C85-8277-AE1D9B35EB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In Nazareth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 16</a:t>
            </a:r>
          </a:p>
          <a:p>
            <a:pPr algn="ctr">
              <a:spcBef>
                <a:spcPct val="20000"/>
              </a:spcBef>
              <a:spcAft>
                <a:spcPts val="0"/>
              </a:spcAft>
              <a:buClr>
                <a:srgbClr val="FFCC00"/>
              </a:buClr>
              <a:buSzPct val="70000"/>
              <a:defRPr/>
            </a:pPr>
            <a:r>
              <a:rPr lang="fi-FI" sz="2800" b="1" i="1" kern="0">
                <a:solidFill>
                  <a:srgbClr val="FFFFFF"/>
                </a:solidFill>
                <a:effectLst>
                  <a:outerShdw blurRad="38100" dist="38100" dir="2700000" algn="tl">
                    <a:srgbClr val="000000"/>
                  </a:outerShdw>
                </a:effectLst>
                <a:latin typeface="Arial"/>
                <a:cs typeface="Arial"/>
              </a:rPr>
              <a:t>Matthew 2:19-23; Luke 2:39</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The family returns to Israel and chooses Nazareth (not Bethlehem) to fulfill prophecies of the Messiah's humble origins</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48040B98-6663-4757-8AD1-5966889FEBD9}"/>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c. His Infancy</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18413818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pattFill prst="smCheck">
          <a:fgClr>
            <a:schemeClr val="bg1"/>
          </a:fgClr>
          <a:bgClr>
            <a:schemeClr val="accent1"/>
          </a:bgClr>
        </a:patt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274638"/>
            <a:ext cx="10134600" cy="1143000"/>
          </a:xfrm>
          <a:gradFill rotWithShape="1">
            <a:gsLst>
              <a:gs pos="0">
                <a:srgbClr val="0033CC"/>
              </a:gs>
              <a:gs pos="50000">
                <a:schemeClr val="bg1"/>
              </a:gs>
              <a:gs pos="100000">
                <a:srgbClr val="0033CC"/>
              </a:gs>
            </a:gsLst>
            <a:lin ang="5400000" scaled="1"/>
          </a:gradFill>
          <a:effectLst>
            <a:outerShdw blurRad="63500" dist="81320" dir="2319588" algn="ctr" rotWithShape="0">
              <a:schemeClr val="bg2">
                <a:alpha val="74998"/>
              </a:schemeClr>
            </a:outerShdw>
          </a:effectLst>
        </p:spPr>
        <p:txBody>
          <a:bodyPr/>
          <a:lstStyle/>
          <a:p>
            <a:r>
              <a:rPr lang="en-US" b="1" dirty="0">
                <a:solidFill>
                  <a:srgbClr val="FF3300"/>
                </a:solidFill>
                <a:effectLst>
                  <a:outerShdw blurRad="38100" dist="38100" dir="2700000" algn="tl">
                    <a:srgbClr val="000000"/>
                  </a:outerShdw>
                </a:effectLst>
              </a:rPr>
              <a:t>5. Return to Nazareth</a:t>
            </a:r>
            <a:r>
              <a:rPr lang="en-US" sz="4800" b="1" dirty="0">
                <a:solidFill>
                  <a:srgbClr val="FF3300"/>
                </a:solidFill>
                <a:effectLst>
                  <a:outerShdw blurRad="38100" dist="38100" dir="2700000" algn="tl">
                    <a:srgbClr val="000000"/>
                  </a:outerShdw>
                </a:effectLst>
              </a:rPr>
              <a:t>     </a:t>
            </a:r>
            <a:r>
              <a:rPr lang="en-US" sz="2800" b="1" dirty="0">
                <a:solidFill>
                  <a:srgbClr val="FF3300"/>
                </a:solidFill>
                <a:effectLst>
                  <a:outerShdw blurRad="38100" dist="38100" dir="2700000" algn="tl">
                    <a:srgbClr val="000000"/>
                  </a:outerShdw>
                </a:effectLst>
              </a:rPr>
              <a:t>(2:19-23)</a:t>
            </a:r>
            <a:endParaRPr lang="en-US" sz="4800" b="1" dirty="0">
              <a:solidFill>
                <a:srgbClr val="FF3300"/>
              </a:solidFill>
              <a:effectLst>
                <a:outerShdw blurRad="38100" dist="38100" dir="2700000" algn="tl">
                  <a:srgbClr val="000000"/>
                </a:outerShdw>
              </a:effectLst>
            </a:endParaRPr>
          </a:p>
        </p:txBody>
      </p:sp>
      <p:pic>
        <p:nvPicPr>
          <p:cNvPr id="12296" name="Picture 8" descr="Nazareth-The Fountain of the Virgin-1925-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00" y="2144713"/>
            <a:ext cx="3340100" cy="3657600"/>
          </a:xfrm>
          <a:prstGeom prst="rect">
            <a:avLst/>
          </a:prstGeom>
          <a:noFill/>
          <a:ln w="9525">
            <a:solidFill>
              <a:schemeClr val="bg1"/>
            </a:solidFill>
            <a:miter lim="800000"/>
            <a:headEnd/>
            <a:tailEnd/>
          </a:ln>
          <a:effectLst>
            <a:outerShdw blurRad="63500" dist="5388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pic>
        <p:nvPicPr>
          <p:cNvPr id="12297" name="Picture 9" descr="Nazareth Street-1894-1-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114800"/>
            <a:ext cx="3752850" cy="2413000"/>
          </a:xfrm>
          <a:prstGeom prst="rect">
            <a:avLst/>
          </a:prstGeom>
          <a:noFill/>
          <a:ln w="9525">
            <a:solidFill>
              <a:schemeClr val="bg2"/>
            </a:solidFill>
            <a:miter lim="800000"/>
            <a:headEnd/>
            <a:tailEnd/>
          </a:ln>
          <a:effectLst>
            <a:outerShdw blurRad="63500" dist="71842"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2298" name="Text Box 10"/>
          <p:cNvSpPr txBox="1">
            <a:spLocks noChangeArrowheads="1"/>
          </p:cNvSpPr>
          <p:nvPr/>
        </p:nvSpPr>
        <p:spPr bwMode="auto">
          <a:xfrm>
            <a:off x="3633788" y="2144713"/>
            <a:ext cx="5402262" cy="1431925"/>
          </a:xfrm>
          <a:prstGeom prst="rect">
            <a:avLst/>
          </a:prstGeom>
          <a:noFill/>
          <a:ln>
            <a:noFill/>
          </a:ln>
          <a:effectLst>
            <a:outerShdw blurRad="63500" dist="74053" dir="1857825"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He will be called 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Nazarene.</a:t>
            </a:r>
            <a:r>
              <a:rPr kumimoji="0" lang="ja-JP" alt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a:ea typeface="ＭＳ Ｐゴシック" charset="0"/>
                <a:cs typeface="Arial" charset="0"/>
              </a:rPr>
              <a:t>”</a:t>
            </a:r>
            <a:endParaRPr kumimoji="0" lang="en-US" sz="44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008343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anim calcmode="lin" valueType="num">
                                      <p:cBhvr>
                                        <p:cTn id="7" dur="500" fill="hold"/>
                                        <p:tgtEl>
                                          <p:spTgt spid="12296"/>
                                        </p:tgtEl>
                                        <p:attrNameLst>
                                          <p:attrName>ppt_w</p:attrName>
                                        </p:attrNameLst>
                                      </p:cBhvr>
                                      <p:tavLst>
                                        <p:tav tm="0">
                                          <p:val>
                                            <p:strVal val="#ppt_w*0.05"/>
                                          </p:val>
                                        </p:tav>
                                        <p:tav tm="100000">
                                          <p:val>
                                            <p:strVal val="#ppt_w"/>
                                          </p:val>
                                        </p:tav>
                                      </p:tavLst>
                                    </p:anim>
                                    <p:anim calcmode="lin" valueType="num">
                                      <p:cBhvr>
                                        <p:cTn id="8" dur="500" fill="hold"/>
                                        <p:tgtEl>
                                          <p:spTgt spid="12296"/>
                                        </p:tgtEl>
                                        <p:attrNameLst>
                                          <p:attrName>ppt_h</p:attrName>
                                        </p:attrNameLst>
                                      </p:cBhvr>
                                      <p:tavLst>
                                        <p:tav tm="0">
                                          <p:val>
                                            <p:strVal val="#ppt_h"/>
                                          </p:val>
                                        </p:tav>
                                        <p:tav tm="100000">
                                          <p:val>
                                            <p:strVal val="#ppt_h"/>
                                          </p:val>
                                        </p:tav>
                                      </p:tavLst>
                                    </p:anim>
                                    <p:anim calcmode="lin" valueType="num">
                                      <p:cBhvr>
                                        <p:cTn id="9" dur="500" fill="hold"/>
                                        <p:tgtEl>
                                          <p:spTgt spid="12296"/>
                                        </p:tgtEl>
                                        <p:attrNameLst>
                                          <p:attrName>ppt_x</p:attrName>
                                        </p:attrNameLst>
                                      </p:cBhvr>
                                      <p:tavLst>
                                        <p:tav tm="0">
                                          <p:val>
                                            <p:strVal val="#ppt_x-.2"/>
                                          </p:val>
                                        </p:tav>
                                        <p:tav tm="100000">
                                          <p:val>
                                            <p:strVal val="#ppt_x"/>
                                          </p:val>
                                        </p:tav>
                                      </p:tavLst>
                                    </p:anim>
                                    <p:anim calcmode="lin" valueType="num">
                                      <p:cBhvr>
                                        <p:cTn id="10" dur="500" fill="hold"/>
                                        <p:tgtEl>
                                          <p:spTgt spid="12296"/>
                                        </p:tgtEl>
                                        <p:attrNameLst>
                                          <p:attrName>ppt_y</p:attrName>
                                        </p:attrNameLst>
                                      </p:cBhvr>
                                      <p:tavLst>
                                        <p:tav tm="0">
                                          <p:val>
                                            <p:strVal val="#ppt_y"/>
                                          </p:val>
                                        </p:tav>
                                        <p:tav tm="100000">
                                          <p:val>
                                            <p:strVal val="#ppt_y"/>
                                          </p:val>
                                        </p:tav>
                                      </p:tavLst>
                                    </p:anim>
                                    <p:animEffect transition="in" filter="fade">
                                      <p:cBhvr>
                                        <p:cTn id="11" dur="500"/>
                                        <p:tgtEl>
                                          <p:spTgt spid="122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12297"/>
                                        </p:tgtEl>
                                        <p:attrNameLst>
                                          <p:attrName>style.visibility</p:attrName>
                                        </p:attrNameLst>
                                      </p:cBhvr>
                                      <p:to>
                                        <p:strVal val="visible"/>
                                      </p:to>
                                    </p:set>
                                    <p:anim calcmode="lin" valueType="num">
                                      <p:cBhvr>
                                        <p:cTn id="16" dur="500" fill="hold"/>
                                        <p:tgtEl>
                                          <p:spTgt spid="12297"/>
                                        </p:tgtEl>
                                        <p:attrNameLst>
                                          <p:attrName>ppt_w</p:attrName>
                                        </p:attrNameLst>
                                      </p:cBhvr>
                                      <p:tavLst>
                                        <p:tav tm="0">
                                          <p:val>
                                            <p:fltVal val="0"/>
                                          </p:val>
                                        </p:tav>
                                        <p:tav tm="100000">
                                          <p:val>
                                            <p:strVal val="#ppt_w"/>
                                          </p:val>
                                        </p:tav>
                                      </p:tavLst>
                                    </p:anim>
                                    <p:anim calcmode="lin" valueType="num">
                                      <p:cBhvr>
                                        <p:cTn id="17" dur="500" fill="hold"/>
                                        <p:tgtEl>
                                          <p:spTgt spid="12297"/>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298"/>
                                        </p:tgtEl>
                                        <p:attrNameLst>
                                          <p:attrName>style.visibility</p:attrName>
                                        </p:attrNameLst>
                                      </p:cBhvr>
                                      <p:to>
                                        <p:strVal val="visible"/>
                                      </p:to>
                                    </p:set>
                                    <p:anim calcmode="lin" valueType="num">
                                      <p:cBhvr>
                                        <p:cTn id="22" dur="1000" fill="hold"/>
                                        <p:tgtEl>
                                          <p:spTgt spid="12298"/>
                                        </p:tgtEl>
                                        <p:attrNameLst>
                                          <p:attrName>ppt_w</p:attrName>
                                        </p:attrNameLst>
                                      </p:cBhvr>
                                      <p:tavLst>
                                        <p:tav tm="0">
                                          <p:val>
                                            <p:strVal val="#ppt_w*0.70"/>
                                          </p:val>
                                        </p:tav>
                                        <p:tav tm="100000">
                                          <p:val>
                                            <p:strVal val="#ppt_w"/>
                                          </p:val>
                                        </p:tav>
                                      </p:tavLst>
                                    </p:anim>
                                    <p:anim calcmode="lin" valueType="num">
                                      <p:cBhvr>
                                        <p:cTn id="23" dur="1000" fill="hold"/>
                                        <p:tgtEl>
                                          <p:spTgt spid="12298"/>
                                        </p:tgtEl>
                                        <p:attrNameLst>
                                          <p:attrName>ppt_h</p:attrName>
                                        </p:attrNameLst>
                                      </p:cBhvr>
                                      <p:tavLst>
                                        <p:tav tm="0">
                                          <p:val>
                                            <p:strVal val="#ppt_h"/>
                                          </p:val>
                                        </p:tav>
                                        <p:tav tm="100000">
                                          <p:val>
                                            <p:strVal val="#ppt_h"/>
                                          </p:val>
                                        </p:tav>
                                      </p:tavLst>
                                    </p:anim>
                                    <p:animEffect transition="in" filter="fade">
                                      <p:cBhvr>
                                        <p:cTn id="24" dur="1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sp>
        <p:nvSpPr>
          <p:cNvPr id="105476" name="WordArt 4"/>
          <p:cNvSpPr>
            <a:spLocks noChangeArrowheads="1" noChangeShapeType="1" noTextEdit="1"/>
          </p:cNvSpPr>
          <p:nvPr/>
        </p:nvSpPr>
        <p:spPr bwMode="auto">
          <a:xfrm>
            <a:off x="2286000" y="990600"/>
            <a:ext cx="3971925" cy="781050"/>
          </a:xfrm>
          <a:prstGeom prst="rect">
            <a:avLst/>
          </a:prstGeom>
          <a:extLst>
            <a:ext uri="{AF507438-7753-43e0-B8FC-AC1667EBCBE1}">
              <a14:hiddenEffects xmlns="" xmlns:a14="http://schemas.microsoft.com/office/drawing/2010/main">
                <a:effectLst/>
              </a14:hiddenEffects>
            </a:ext>
          </a:extLst>
        </p:spPr>
        <p:txBody>
          <a:bodyPr wrap="none" fromWordArt="1">
            <a:prstTxWarp prst="textInflate">
              <a:avLst>
                <a:gd name="adj" fmla="val 13634"/>
              </a:avLst>
            </a:prstTxWarp>
            <a:scene3d>
              <a:camera prst="legacyObliqueTopRight"/>
              <a:lightRig rig="legacyFlat3" dir="b"/>
            </a:scene3d>
            <a:sp3d extrusionH="4302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0" cap="none" spc="0" normalizeH="0" baseline="0" noProof="0">
                <a:ln w="9525">
                  <a:round/>
                  <a:headEnd/>
                  <a:tailEnd/>
                </a:ln>
                <a:solidFill>
                  <a:srgbClr val="0033CC"/>
                </a:solidFill>
                <a:effectLst/>
                <a:uLnTx/>
                <a:uFillTx/>
                <a:latin typeface="Broadway"/>
                <a:ea typeface="Broadway"/>
                <a:cs typeface="Broadway"/>
              </a:rPr>
              <a:t>Theme</a:t>
            </a:r>
          </a:p>
        </p:txBody>
      </p:sp>
      <p:grpSp>
        <p:nvGrpSpPr>
          <p:cNvPr id="105481" name="Group 9"/>
          <p:cNvGrpSpPr>
            <a:grpSpLocks/>
          </p:cNvGrpSpPr>
          <p:nvPr/>
        </p:nvGrpSpPr>
        <p:grpSpPr bwMode="auto">
          <a:xfrm>
            <a:off x="685800" y="1905000"/>
            <a:ext cx="7848600" cy="457200"/>
            <a:chOff x="432" y="1200"/>
            <a:chExt cx="4944" cy="288"/>
          </a:xfrm>
        </p:grpSpPr>
        <p:sp>
          <p:nvSpPr>
            <p:cNvPr id="105477" name="Freeform 5"/>
            <p:cNvSpPr>
              <a:spLocks/>
            </p:cNvSpPr>
            <p:nvPr/>
          </p:nvSpPr>
          <p:spPr bwMode="auto">
            <a:xfrm>
              <a:off x="432" y="1200"/>
              <a:ext cx="4032"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5478" name="Freeform 6"/>
            <p:cNvSpPr>
              <a:spLocks/>
            </p:cNvSpPr>
            <p:nvPr/>
          </p:nvSpPr>
          <p:spPr bwMode="auto">
            <a:xfrm rot="-462714">
              <a:off x="1056" y="1296"/>
              <a:ext cx="4320" cy="192"/>
            </a:xfrm>
            <a:custGeom>
              <a:avLst/>
              <a:gdLst>
                <a:gd name="T0" fmla="*/ 0 w 3696"/>
                <a:gd name="T1" fmla="*/ 0 h 240"/>
                <a:gd name="T2" fmla="*/ 1872 w 3696"/>
                <a:gd name="T3" fmla="*/ 240 h 240"/>
                <a:gd name="T4" fmla="*/ 3696 w 3696"/>
                <a:gd name="T5" fmla="*/ 0 h 240"/>
              </a:gdLst>
              <a:ahLst/>
              <a:cxnLst>
                <a:cxn ang="0">
                  <a:pos x="T0" y="T1"/>
                </a:cxn>
                <a:cxn ang="0">
                  <a:pos x="T2" y="T3"/>
                </a:cxn>
                <a:cxn ang="0">
                  <a:pos x="T4" y="T5"/>
                </a:cxn>
              </a:cxnLst>
              <a:rect l="0" t="0" r="r" b="b"/>
              <a:pathLst>
                <a:path w="3696" h="240">
                  <a:moveTo>
                    <a:pt x="0" y="0"/>
                  </a:moveTo>
                  <a:cubicBezTo>
                    <a:pt x="628" y="120"/>
                    <a:pt x="1256" y="240"/>
                    <a:pt x="1872" y="240"/>
                  </a:cubicBezTo>
                  <a:cubicBezTo>
                    <a:pt x="2488" y="240"/>
                    <a:pt x="3392" y="40"/>
                    <a:pt x="3696" y="0"/>
                  </a:cubicBezTo>
                </a:path>
              </a:pathLst>
            </a:custGeom>
            <a:noFill/>
            <a:ln w="57150" cmpd="sng">
              <a:solidFill>
                <a:schemeClr val="accent2"/>
              </a:solidFill>
              <a:round/>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105479" name="Text Box 7"/>
          <p:cNvSpPr txBox="1">
            <a:spLocks noChangeArrowheads="1"/>
          </p:cNvSpPr>
          <p:nvPr/>
        </p:nvSpPr>
        <p:spPr bwMode="auto">
          <a:xfrm>
            <a:off x="685800" y="3124200"/>
            <a:ext cx="6083717"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marL="342900" indent="-342900">
              <a:defRPr>
                <a:solidFill>
                  <a:schemeClr val="tx1"/>
                </a:solidFill>
                <a:latin typeface="Arial" charset="0"/>
                <a:ea typeface="ＭＳ Ｐゴシック" charset="0"/>
                <a:cs typeface="Arial" charset="0"/>
              </a:defRPr>
            </a:lvl1pPr>
            <a:lvl2pPr marL="800100" indent="-342900">
              <a:defRPr>
                <a:solidFill>
                  <a:schemeClr val="tx1"/>
                </a:solidFill>
                <a:latin typeface="Arial" charset="0"/>
                <a:ea typeface="Arial" charset="0"/>
                <a:cs typeface="Arial" charset="0"/>
              </a:defRPr>
            </a:lvl2pPr>
            <a:lvl3pPr marL="1257300" indent="-342900">
              <a:defRPr>
                <a:solidFill>
                  <a:schemeClr val="tx1"/>
                </a:solidFill>
                <a:latin typeface="Arial" charset="0"/>
                <a:ea typeface="Arial" charset="0"/>
                <a:cs typeface="Arial" charset="0"/>
              </a:defRPr>
            </a:lvl3pPr>
            <a:lvl4pPr marL="1714500" indent="-342900">
              <a:defRPr>
                <a:solidFill>
                  <a:schemeClr val="tx1"/>
                </a:solidFill>
                <a:latin typeface="Arial" charset="0"/>
                <a:ea typeface="Arial" charset="0"/>
                <a:cs typeface="Arial" charset="0"/>
              </a:defRPr>
            </a:lvl4pPr>
            <a:lvl5pPr marL="2171700" indent="-342900">
              <a:defRPr>
                <a:solidFill>
                  <a:schemeClr val="tx1"/>
                </a:solidFill>
                <a:latin typeface="Arial" charset="0"/>
                <a:ea typeface="Arial" charset="0"/>
                <a:cs typeface="Arial" charset="0"/>
              </a:defRPr>
            </a:lvl5pPr>
            <a:lvl6pPr marL="2628900" indent="-342900" fontAlgn="base">
              <a:spcBef>
                <a:spcPct val="0"/>
              </a:spcBef>
              <a:spcAft>
                <a:spcPct val="0"/>
              </a:spcAft>
              <a:defRPr>
                <a:solidFill>
                  <a:schemeClr val="tx1"/>
                </a:solidFill>
                <a:latin typeface="Arial" charset="0"/>
                <a:ea typeface="Arial" charset="0"/>
                <a:cs typeface="Arial" charset="0"/>
              </a:defRPr>
            </a:lvl6pPr>
            <a:lvl7pPr marL="3086100" indent="-342900" fontAlgn="base">
              <a:spcBef>
                <a:spcPct val="0"/>
              </a:spcBef>
              <a:spcAft>
                <a:spcPct val="0"/>
              </a:spcAft>
              <a:defRPr>
                <a:solidFill>
                  <a:schemeClr val="tx1"/>
                </a:solidFill>
                <a:latin typeface="Arial" charset="0"/>
                <a:ea typeface="Arial" charset="0"/>
                <a:cs typeface="Arial" charset="0"/>
              </a:defRPr>
            </a:lvl7pPr>
            <a:lvl8pPr marL="3543300" indent="-342900" fontAlgn="base">
              <a:spcBef>
                <a:spcPct val="0"/>
              </a:spcBef>
              <a:spcAft>
                <a:spcPct val="0"/>
              </a:spcAft>
              <a:defRPr>
                <a:solidFill>
                  <a:schemeClr val="tx1"/>
                </a:solidFill>
                <a:latin typeface="Arial" charset="0"/>
                <a:ea typeface="Arial" charset="0"/>
                <a:cs typeface="Arial" charset="0"/>
              </a:defRPr>
            </a:lvl8pPr>
            <a:lvl9pPr marL="4000500" indent="-342900" fontAlgn="base">
              <a:spcBef>
                <a:spcPct val="0"/>
              </a:spcBef>
              <a:spcAft>
                <a:spcPct val="0"/>
              </a:spcAft>
              <a:defRPr>
                <a:solidFill>
                  <a:schemeClr val="tx1"/>
                </a:solidFill>
                <a:latin typeface="Arial" charset="0"/>
                <a:ea typeface="Arial" charset="0"/>
                <a:cs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Jesus</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birth fulfilled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OT Prophecies</a:t>
            </a:r>
          </a:p>
        </p:txBody>
      </p:sp>
      <p:sp>
        <p:nvSpPr>
          <p:cNvPr id="105480" name="Text Box 8"/>
          <p:cNvSpPr txBox="1">
            <a:spLocks noChangeArrowheads="1"/>
          </p:cNvSpPr>
          <p:nvPr/>
        </p:nvSpPr>
        <p:spPr bwMode="auto">
          <a:xfrm>
            <a:off x="1371600" y="4930775"/>
            <a:ext cx="7498793" cy="1446550"/>
          </a:xfrm>
          <a:prstGeom prst="rect">
            <a:avLst/>
          </a:prstGeom>
          <a:noFill/>
          <a:ln>
            <a:noFill/>
          </a:ln>
          <a:effectLst>
            <a:outerShdw blurRad="63500" dist="46662" dir="2115817" algn="ctr" rotWithShape="0">
              <a:srgbClr val="FF33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2. Men</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obedience fulfilled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    God</a:t>
            </a:r>
            <a:r>
              <a:rPr kumimoji="0" lang="mr-IN" altLang="ja-JP" sz="4400" b="1" i="0" u="none" strike="noStrike" kern="1200" cap="none" spc="0" normalizeH="0" baseline="0" noProof="0">
                <a:ln>
                  <a:noFill/>
                </a:ln>
                <a:solidFill>
                  <a:srgbClr val="000000"/>
                </a:solidFill>
                <a:effectLst/>
                <a:uLnTx/>
                <a:uFillTx/>
                <a:latin typeface="Arial"/>
                <a:ea typeface="ＭＳ Ｐゴシック" charset="0"/>
              </a:rPr>
              <a:t>'</a:t>
            </a: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Arial" charset="0"/>
              </a:rPr>
              <a:t>s plan</a:t>
            </a:r>
          </a:p>
        </p:txBody>
      </p:sp>
    </p:spTree>
    <p:extLst>
      <p:ext uri="{BB962C8B-B14F-4D97-AF65-F5344CB8AC3E}">
        <p14:creationId xmlns:p14="http://schemas.microsoft.com/office/powerpoint/2010/main" val="19231147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p:cTn id="7" dur="500" fill="hold"/>
                                        <p:tgtEl>
                                          <p:spTgt spid="105481"/>
                                        </p:tgtEl>
                                        <p:attrNameLst>
                                          <p:attrName>ppt_w</p:attrName>
                                        </p:attrNameLst>
                                      </p:cBhvr>
                                      <p:tavLst>
                                        <p:tav tm="0">
                                          <p:val>
                                            <p:strVal val="#ppt_w*0.05"/>
                                          </p:val>
                                        </p:tav>
                                        <p:tav tm="100000">
                                          <p:val>
                                            <p:strVal val="#ppt_w"/>
                                          </p:val>
                                        </p:tav>
                                      </p:tavLst>
                                    </p:anim>
                                    <p:anim calcmode="lin" valueType="num">
                                      <p:cBhvr>
                                        <p:cTn id="8" dur="500" fill="hold"/>
                                        <p:tgtEl>
                                          <p:spTgt spid="105481"/>
                                        </p:tgtEl>
                                        <p:attrNameLst>
                                          <p:attrName>ppt_h</p:attrName>
                                        </p:attrNameLst>
                                      </p:cBhvr>
                                      <p:tavLst>
                                        <p:tav tm="0">
                                          <p:val>
                                            <p:strVal val="#ppt_h"/>
                                          </p:val>
                                        </p:tav>
                                        <p:tav tm="100000">
                                          <p:val>
                                            <p:strVal val="#ppt_h"/>
                                          </p:val>
                                        </p:tav>
                                      </p:tavLst>
                                    </p:anim>
                                    <p:anim calcmode="lin" valueType="num">
                                      <p:cBhvr>
                                        <p:cTn id="9" dur="500" fill="hold"/>
                                        <p:tgtEl>
                                          <p:spTgt spid="105481"/>
                                        </p:tgtEl>
                                        <p:attrNameLst>
                                          <p:attrName>ppt_x</p:attrName>
                                        </p:attrNameLst>
                                      </p:cBhvr>
                                      <p:tavLst>
                                        <p:tav tm="0">
                                          <p:val>
                                            <p:strVal val="#ppt_x-.2"/>
                                          </p:val>
                                        </p:tav>
                                        <p:tav tm="100000">
                                          <p:val>
                                            <p:strVal val="#ppt_x"/>
                                          </p:val>
                                        </p:tav>
                                      </p:tavLst>
                                    </p:anim>
                                    <p:anim calcmode="lin" valueType="num">
                                      <p:cBhvr>
                                        <p:cTn id="10" dur="500" fill="hold"/>
                                        <p:tgtEl>
                                          <p:spTgt spid="105481"/>
                                        </p:tgtEl>
                                        <p:attrNameLst>
                                          <p:attrName>ppt_y</p:attrName>
                                        </p:attrNameLst>
                                      </p:cBhvr>
                                      <p:tavLst>
                                        <p:tav tm="0">
                                          <p:val>
                                            <p:strVal val="#ppt_y"/>
                                          </p:val>
                                        </p:tav>
                                        <p:tav tm="100000">
                                          <p:val>
                                            <p:strVal val="#ppt_y"/>
                                          </p:val>
                                        </p:tav>
                                      </p:tavLst>
                                    </p:anim>
                                    <p:animEffect transition="in" filter="fade">
                                      <p:cBhvr>
                                        <p:cTn id="11" dur="500"/>
                                        <p:tgtEl>
                                          <p:spTgt spid="10548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05479"/>
                                        </p:tgtEl>
                                        <p:attrNameLst>
                                          <p:attrName>style.visibility</p:attrName>
                                        </p:attrNameLst>
                                      </p:cBhvr>
                                      <p:to>
                                        <p:strVal val="visible"/>
                                      </p:to>
                                    </p:set>
                                    <p:anim calcmode="lin" valueType="num">
                                      <p:cBhvr>
                                        <p:cTn id="16" dur="500" fill="hold"/>
                                        <p:tgtEl>
                                          <p:spTgt spid="105479"/>
                                        </p:tgtEl>
                                        <p:attrNameLst>
                                          <p:attrName>ppt_w</p:attrName>
                                        </p:attrNameLst>
                                      </p:cBhvr>
                                      <p:tavLst>
                                        <p:tav tm="0">
                                          <p:val>
                                            <p:fltVal val="0"/>
                                          </p:val>
                                        </p:tav>
                                        <p:tav tm="100000">
                                          <p:val>
                                            <p:strVal val="#ppt_w"/>
                                          </p:val>
                                        </p:tav>
                                      </p:tavLst>
                                    </p:anim>
                                    <p:anim calcmode="lin" valueType="num">
                                      <p:cBhvr>
                                        <p:cTn id="17" dur="500" fill="hold"/>
                                        <p:tgtEl>
                                          <p:spTgt spid="105479"/>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05480"/>
                                        </p:tgtEl>
                                        <p:attrNameLst>
                                          <p:attrName>style.visibility</p:attrName>
                                        </p:attrNameLst>
                                      </p:cBhvr>
                                      <p:to>
                                        <p:strVal val="visible"/>
                                      </p:to>
                                    </p:set>
                                    <p:animEffect transition="in" filter="plus(in)">
                                      <p:cBhvr>
                                        <p:cTn id="22" dur="500"/>
                                        <p:tgtEl>
                                          <p:spTgt spid="105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p:bldP spid="105480"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81000"/>
            <a:ext cx="9144000" cy="6172200"/>
            <a:chOff x="0" y="240"/>
            <a:chExt cx="5760" cy="3888"/>
          </a:xfrm>
        </p:grpSpPr>
        <p:sp>
          <p:nvSpPr>
            <p:cNvPr id="145411" name="Rectangle 3"/>
            <p:cNvSpPr>
              <a:spLocks noChangeArrowheads="1"/>
            </p:cNvSpPr>
            <p:nvPr/>
          </p:nvSpPr>
          <p:spPr bwMode="auto">
            <a:xfrm>
              <a:off x="0" y="240"/>
              <a:ext cx="5760" cy="38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45412" name="Picture 4"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
              <a:ext cx="5760" cy="3716"/>
            </a:xfrm>
            <a:prstGeom prst="rect">
              <a:avLst/>
            </a:prstGeom>
            <a:solidFill>
              <a:schemeClr val="bg1"/>
            </a:solidFill>
          </p:spPr>
        </p:pic>
      </p:grpSp>
      <p:sp>
        <p:nvSpPr>
          <p:cNvPr id="145413" name="Rectangle 5"/>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145414" name="Rectangle 6"/>
          <p:cNvSpPr>
            <a:spLocks noGrp="1" noChangeArrowheads="1"/>
          </p:cNvSpPr>
          <p:nvPr>
            <p:ph type="subTitle" idx="1"/>
          </p:nvPr>
        </p:nvSpPr>
        <p:spPr>
          <a:xfrm>
            <a:off x="6629400" y="6477000"/>
            <a:ext cx="2743200" cy="609600"/>
          </a:xfrm>
        </p:spPr>
        <p:txBody>
          <a:bodyPr/>
          <a:lstStyle/>
          <a:p>
            <a:r>
              <a:rPr lang="en-US" sz="2400" b="1">
                <a:solidFill>
                  <a:schemeClr val="bg1"/>
                </a:solidFill>
                <a:effectLst>
                  <a:outerShdw blurRad="38100" dist="38100" dir="2700000" algn="tl">
                    <a:srgbClr val="808080"/>
                  </a:outerShdw>
                </a:effectLst>
              </a:rPr>
              <a:t>Connie Tong</a:t>
            </a:r>
          </a:p>
        </p:txBody>
      </p:sp>
    </p:spTree>
    <p:extLst>
      <p:ext uri="{BB962C8B-B14F-4D97-AF65-F5344CB8AC3E}">
        <p14:creationId xmlns:p14="http://schemas.microsoft.com/office/powerpoint/2010/main" val="3203964497"/>
      </p:ext>
    </p:extLst>
  </p:cSld>
  <p:clrMapOvr>
    <a:masterClrMapping/>
  </p:clrMapOvr>
  <p:transition>
    <p:comb/>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A7182DB-A92D-4341-AA82-244C1C3430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d. His Boyhood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17-19</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The early life of Christ shows that while He grew physically, intellectually, spiritually, and socially, He knew of His deity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8756093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30A32356-10FE-4791-8036-18A3FAB98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His growth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2:40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grows physically, intellectually, and spiritually, showing His training in the Scriptures from his youth in a godly home </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00AA201E-6A6D-4341-977F-C5549CC6D968}"/>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652048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BEDD0411-C115-8D62-C0B6-F4C412DB528B}"/>
              </a:ext>
            </a:extLst>
          </p:cNvPr>
          <p:cNvPicPr>
            <a:picLocks noChangeAspect="1"/>
          </p:cNvPicPr>
          <p:nvPr/>
        </p:nvPicPr>
        <p:blipFill>
          <a:blip r:embed="rId2" cstate="print"/>
          <a:stretch>
            <a:fillRect/>
          </a:stretch>
        </p:blipFill>
        <p:spPr>
          <a:xfrm>
            <a:off x="0" y="0"/>
            <a:ext cx="9145117" cy="6859117"/>
          </a:xfrm>
          <a:prstGeom prst="rect">
            <a:avLst/>
          </a:prstGeom>
          <a:ln w="12700">
            <a:miter lim="400000"/>
          </a:ln>
        </p:spPr>
      </p:pic>
      <p:sp>
        <p:nvSpPr>
          <p:cNvPr id="2" name="Title 1">
            <a:extLst>
              <a:ext uri="{FF2B5EF4-FFF2-40B4-BE49-F238E27FC236}">
                <a16:creationId xmlns:a16="http://schemas.microsoft.com/office/drawing/2014/main" id="{A2F65106-C33C-224F-9E97-B86700D25BD3}"/>
              </a:ext>
            </a:extLst>
          </p:cNvPr>
          <p:cNvSpPr>
            <a:spLocks noGrp="1"/>
          </p:cNvSpPr>
          <p:nvPr>
            <p:ph type="title"/>
          </p:nvPr>
        </p:nvSpPr>
        <p:spPr>
          <a:xfrm>
            <a:off x="171450" y="76200"/>
            <a:ext cx="8896350" cy="1143000"/>
          </a:xfrm>
          <a:effectLst/>
        </p:spPr>
        <p:txBody>
          <a:bodyPr/>
          <a:lstStyle/>
          <a:p>
            <a:pPr algn="ctr">
              <a:defRPr/>
            </a:pPr>
            <a:r>
              <a:rPr lang="en-US" b="1" dirty="0">
                <a:effectLst>
                  <a:glow rad="228600">
                    <a:schemeClr val="bg2">
                      <a:alpha val="81000"/>
                    </a:schemeClr>
                  </a:glow>
                </a:effectLst>
                <a:latin typeface="Arial" charset="0"/>
                <a:ea typeface="ＭＳ Ｐゴシック" charset="0"/>
                <a:cs typeface="Arial" charset="0"/>
              </a:rPr>
              <a:t>Jews rejected Christ even though he was Jewish (1:11)</a:t>
            </a:r>
          </a:p>
        </p:txBody>
      </p:sp>
      <p:sp>
        <p:nvSpPr>
          <p:cNvPr id="4" name="Title 1">
            <a:extLst>
              <a:ext uri="{FF2B5EF4-FFF2-40B4-BE49-F238E27FC236}">
                <a16:creationId xmlns:a16="http://schemas.microsoft.com/office/drawing/2014/main" id="{A62C1540-578F-EC4C-B17B-3215F6624247}"/>
              </a:ext>
            </a:extLst>
          </p:cNvPr>
          <p:cNvSpPr txBox="1">
            <a:spLocks/>
          </p:cNvSpPr>
          <p:nvPr/>
        </p:nvSpPr>
        <p:spPr bwMode="auto">
          <a:xfrm>
            <a:off x="0" y="4572000"/>
            <a:ext cx="9144000" cy="2209800"/>
          </a:xfrm>
          <a:prstGeom prst="rect">
            <a:avLst/>
          </a:prstGeom>
          <a:noFill/>
          <a:ln w="12700">
            <a:noFill/>
            <a:miter lim="800000"/>
            <a:headEnd/>
            <a:tailEnd/>
          </a:ln>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a:t>
            </a: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He came to that which was his own, </a:t>
            </a:r>
            <a:b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b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but his own did not receive [Gr. 'welcome alongside'] him</a:t>
            </a:r>
            <a:r>
              <a:rPr kumimoji="0" lang="en-US" altLang="ja-JP"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a:t>
            </a:r>
            <a:r>
              <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 </a:t>
            </a:r>
            <a:r>
              <a:rPr kumimoji="0" lang="en-US" sz="28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rPr>
              <a:t>(NIV).</a:t>
            </a:r>
            <a:endParaRPr kumimoji="0" lang="en-US" sz="3600" b="1" i="1" u="none" strike="noStrike" kern="1200" cap="none" spc="0" normalizeH="0" baseline="0" noProof="0" dirty="0">
              <a:ln>
                <a:noFill/>
              </a:ln>
              <a:solidFill>
                <a:srgbClr val="FFFFFF"/>
              </a:solidFill>
              <a:effectLst>
                <a:glow rad="228600">
                  <a:srgbClr val="000000">
                    <a:alpha val="81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49076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756FB648-7BD1-463C-AC76-A270156730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His visit to Jerusalem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18</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2:41-50</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Jesus teaches Israel's leaders at age 12 not merely as a "son of the law" but as the Son of God who knew His deity and mission</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6DE3334B-10EE-40F8-A0E3-AA543A151E1F}"/>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082279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descr="AwayinaManger-Theme-Blank.jpg">
            <a:extLst>
              <a:ext uri="{FF2B5EF4-FFF2-40B4-BE49-F238E27FC236}">
                <a16:creationId xmlns:a16="http://schemas.microsoft.com/office/drawing/2014/main" id="{D2834FDF-88BD-49B6-A3CB-3FAD57A96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His development </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19</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Luke 2:51-52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During the 18 years of unrecorded events, Jesus grows mentally, physically, spiritually, and socially as a perfect and obedient man</a:t>
            </a:r>
            <a:endParaRPr lang="en-US" sz="3200" b="1" kern="0" dirty="0">
              <a:solidFill>
                <a:srgbClr val="FFFFFF"/>
              </a:solidFill>
              <a:effectLst>
                <a:glow rad="228600">
                  <a:srgbClr val="220011"/>
                </a:glow>
              </a:effectLst>
              <a:latin typeface="Arial"/>
              <a:cs typeface="Arial"/>
            </a:endParaRPr>
          </a:p>
        </p:txBody>
      </p:sp>
      <p:sp>
        <p:nvSpPr>
          <p:cNvPr id="6" name="Title 1">
            <a:extLst>
              <a:ext uri="{FF2B5EF4-FFF2-40B4-BE49-F238E27FC236}">
                <a16:creationId xmlns:a16="http://schemas.microsoft.com/office/drawing/2014/main" id="{2696C6AB-D472-42FD-894E-1BE8A3DAC5F8}"/>
              </a:ext>
            </a:extLst>
          </p:cNvPr>
          <p:cNvSpPr txBox="1">
            <a:spLocks/>
          </p:cNvSpPr>
          <p:nvPr/>
        </p:nvSpPr>
        <p:spPr bwMode="auto">
          <a:xfrm>
            <a:off x="18634" y="0"/>
            <a:ext cx="3987552" cy="731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GB" sz="2800" b="1" kern="0">
                <a:solidFill>
                  <a:srgbClr val="FFFFFF"/>
                </a:solidFill>
                <a:effectLst>
                  <a:glow rad="228600">
                    <a:srgbClr val="000000"/>
                  </a:glow>
                </a:effectLst>
                <a:latin typeface="Arial"/>
                <a:cs typeface="Arial"/>
              </a:rPr>
              <a:t>d. His Boyhood </a:t>
            </a:r>
            <a:endParaRPr lang="en-US" sz="2800" b="1" kern="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23669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Ancestry</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Advent</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Infancy/</a:t>
            </a:r>
            <a:br>
              <a:rPr lang="en-US" sz="3200" b="1" kern="0" dirty="0">
                <a:solidFill>
                  <a:srgbClr val="FFFFFF"/>
                </a:solidFill>
                <a:effectLst>
                  <a:glow rad="228600">
                    <a:srgbClr val="000000"/>
                  </a:glow>
                </a:effectLst>
                <a:latin typeface="Arial"/>
                <a:cs typeface="Arial"/>
              </a:rPr>
            </a:br>
            <a:r>
              <a:rPr lang="en-US" sz="3200" b="1" kern="0" dirty="0">
                <a:solidFill>
                  <a:srgbClr val="FFFFFF"/>
                </a:solidFill>
                <a:effectLst>
                  <a:glow rad="228600">
                    <a:srgbClr val="000000"/>
                  </a:glow>
                </a:effectLst>
                <a:latin typeface="Arial"/>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Ambassador</a:t>
              </a:r>
            </a:p>
          </p:txBody>
        </p:sp>
      </p:grpSp>
    </p:spTree>
    <p:extLst>
      <p:ext uri="{BB962C8B-B14F-4D97-AF65-F5344CB8AC3E}">
        <p14:creationId xmlns:p14="http://schemas.microsoft.com/office/powerpoint/2010/main" val="6652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583C9DDA-35AD-403E-954A-6466CFCDEB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Ambassador </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20-23</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chemeClr val="bg2"/>
                  </a:glow>
                </a:effectLst>
                <a:latin typeface="Arial"/>
                <a:cs typeface="Arial"/>
              </a:rPr>
              <a:t>John the Baptist precedes Jesus Christ to prepare Israel to receive Him as the long-awaited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93988454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DA381B83-A047-485C-BE0F-E123C49A02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1. The Message to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§20</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Mark 1:1; Luke 3:1-2</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a:solidFill>
                  <a:srgbClr val="FFFFFF"/>
                </a:solidFill>
                <a:effectLst>
                  <a:glow rad="228600">
                    <a:srgbClr val="220011"/>
                  </a:glow>
                </a:effectLst>
                <a:latin typeface="Arial"/>
                <a:cs typeface="Arial"/>
              </a:rPr>
              <a:t>John receives a prophetic message from God in the desert to separate Israel to the Lord in preparation for the Messiah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96630263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en-US" sz="4000" b="1" dirty="0">
                <a:latin typeface="Arial" charset="0"/>
                <a:ea typeface="ＭＳ Ｐゴシック" charset="0"/>
                <a:cs typeface="ＭＳ Ｐゴシック" charset="0"/>
              </a:rPr>
              <a:t>John the Baptist</a:t>
            </a: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en-US" sz="2800" b="1" dirty="0">
                <a:solidFill>
                  <a:schemeClr val="bg1"/>
                </a:solidFill>
                <a:latin typeface="Arial" charset="0"/>
                <a:ea typeface="ＭＳ Ｐゴシック" charset="0"/>
                <a:cs typeface="ＭＳ Ｐゴシック" charset="0"/>
              </a:rPr>
              <a:t>In the fifteenth year of the reign of Tiberius </a:t>
            </a:r>
            <a:r>
              <a:rPr lang="en-US" sz="2800" b="1" dirty="0">
                <a:solidFill>
                  <a:srgbClr val="FFFF00"/>
                </a:solidFill>
                <a:latin typeface="Arial" charset="0"/>
                <a:ea typeface="ＭＳ Ｐゴシック" charset="0"/>
                <a:cs typeface="ＭＳ Ｐゴシック" charset="0"/>
              </a:rPr>
              <a:t>Caesar</a:t>
            </a:r>
            <a:r>
              <a:rPr lang="en-US" sz="2800" b="1" dirty="0">
                <a:solidFill>
                  <a:schemeClr val="bg1"/>
                </a:solidFill>
                <a:latin typeface="Arial" charset="0"/>
                <a:ea typeface="ＭＳ Ｐゴシック" charset="0"/>
                <a:cs typeface="ＭＳ Ｐゴシック" charset="0"/>
              </a:rPr>
              <a:t>, Pontius </a:t>
            </a:r>
            <a:r>
              <a:rPr lang="en-US" sz="2800" b="1" dirty="0">
                <a:solidFill>
                  <a:srgbClr val="FFFF00"/>
                </a:solidFill>
                <a:latin typeface="Arial" charset="0"/>
                <a:ea typeface="ＭＳ Ｐゴシック" charset="0"/>
                <a:cs typeface="ＭＳ Ｐゴシック" charset="0"/>
              </a:rPr>
              <a:t>Pilate</a:t>
            </a:r>
            <a:r>
              <a:rPr lang="en-US" sz="2800" b="1" dirty="0">
                <a:solidFill>
                  <a:schemeClr val="bg1"/>
                </a:solidFill>
                <a:latin typeface="Arial" charset="0"/>
                <a:ea typeface="ＭＳ Ｐゴシック" charset="0"/>
                <a:cs typeface="ＭＳ Ｐゴシック" charset="0"/>
              </a:rPr>
              <a:t> being governor of Judea, and </a:t>
            </a:r>
            <a:r>
              <a:rPr lang="en-US" sz="2800" b="1" dirty="0">
                <a:solidFill>
                  <a:srgbClr val="FFFF00"/>
                </a:solidFill>
                <a:latin typeface="Arial" charset="0"/>
                <a:ea typeface="ＭＳ Ｐゴシック" charset="0"/>
                <a:cs typeface="ＭＳ Ｐゴシック" charset="0"/>
              </a:rPr>
              <a:t>Herod</a:t>
            </a:r>
            <a:r>
              <a:rPr lang="en-US" sz="2800" b="1" dirty="0">
                <a:solidFill>
                  <a:schemeClr val="bg1"/>
                </a:solidFill>
                <a:latin typeface="Arial" charset="0"/>
                <a:ea typeface="ＭＳ Ｐゴシック" charset="0"/>
                <a:cs typeface="ＭＳ Ｐゴシック" charset="0"/>
              </a:rPr>
              <a:t> being tetrarch of Galilee, and his brother </a:t>
            </a:r>
            <a:r>
              <a:rPr lang="en-US" sz="2800" b="1" dirty="0">
                <a:solidFill>
                  <a:srgbClr val="FFFF00"/>
                </a:solidFill>
                <a:latin typeface="Arial" charset="0"/>
                <a:ea typeface="ＭＳ Ｐゴシック" charset="0"/>
                <a:cs typeface="ＭＳ Ｐゴシック" charset="0"/>
              </a:rPr>
              <a:t>Philip</a:t>
            </a:r>
            <a:r>
              <a:rPr lang="en-US" sz="2800" b="1" dirty="0">
                <a:solidFill>
                  <a:schemeClr val="bg1"/>
                </a:solidFill>
                <a:latin typeface="Arial" charset="0"/>
                <a:ea typeface="ＭＳ Ｐゴシック" charset="0"/>
                <a:cs typeface="ＭＳ Ｐゴシック" charset="0"/>
              </a:rPr>
              <a:t> tetrarch of the region of Ituraea and Trachonitis, and </a:t>
            </a:r>
            <a:r>
              <a:rPr lang="en-US" sz="2800" b="1" dirty="0">
                <a:solidFill>
                  <a:srgbClr val="FFFF00"/>
                </a:solidFill>
                <a:latin typeface="Arial" charset="0"/>
                <a:ea typeface="ＭＳ Ｐゴシック" charset="0"/>
                <a:cs typeface="ＭＳ Ｐゴシック" charset="0"/>
              </a:rPr>
              <a:t>Lysanias</a:t>
            </a:r>
            <a:r>
              <a:rPr lang="en-US" sz="2800" b="1" dirty="0">
                <a:solidFill>
                  <a:schemeClr val="bg1"/>
                </a:solidFill>
                <a:latin typeface="Arial" charset="0"/>
                <a:ea typeface="ＭＳ Ｐゴシック" charset="0"/>
                <a:cs typeface="ＭＳ Ｐゴシック" charset="0"/>
              </a:rPr>
              <a:t> tetrarch of Abilene,</a:t>
            </a:r>
          </a:p>
          <a:p>
            <a:pPr marL="0" indent="0" eaLnBrk="1" hangingPunct="1">
              <a:lnSpc>
                <a:spcPct val="90000"/>
              </a:lnSpc>
              <a:buNone/>
            </a:pPr>
            <a:r>
              <a:rPr lang="en-US" sz="2800" b="1" dirty="0">
                <a:solidFill>
                  <a:schemeClr val="bg1"/>
                </a:solidFill>
                <a:latin typeface="Arial" charset="0"/>
                <a:ea typeface="ＭＳ Ｐゴシック" charset="0"/>
                <a:cs typeface="ＭＳ Ｐゴシック" charset="0"/>
              </a:rPr>
              <a:t>in the high-priesthood of </a:t>
            </a:r>
            <a:r>
              <a:rPr lang="en-US" sz="2800" b="1" dirty="0">
                <a:solidFill>
                  <a:srgbClr val="FFFF00"/>
                </a:solidFill>
                <a:latin typeface="Arial" charset="0"/>
                <a:ea typeface="ＭＳ Ｐゴシック" charset="0"/>
                <a:cs typeface="ＭＳ Ｐゴシック" charset="0"/>
              </a:rPr>
              <a:t>Annas</a:t>
            </a:r>
            <a:r>
              <a:rPr lang="en-US" sz="2800" b="1" dirty="0">
                <a:solidFill>
                  <a:schemeClr val="bg1"/>
                </a:solidFill>
                <a:latin typeface="Arial" charset="0"/>
                <a:ea typeface="ＭＳ Ｐゴシック" charset="0"/>
                <a:cs typeface="ＭＳ Ｐゴシック" charset="0"/>
              </a:rPr>
              <a:t> and </a:t>
            </a:r>
            <a:r>
              <a:rPr lang="en-US" sz="2800" b="1" dirty="0">
                <a:solidFill>
                  <a:srgbClr val="FFFF00"/>
                </a:solidFill>
                <a:latin typeface="Arial" charset="0"/>
                <a:ea typeface="ＭＳ Ｐゴシック" charset="0"/>
                <a:cs typeface="ＭＳ Ｐゴシック" charset="0"/>
              </a:rPr>
              <a:t>Caiaphas</a:t>
            </a:r>
            <a:r>
              <a:rPr lang="en-US" sz="2800" b="1" dirty="0">
                <a:solidFill>
                  <a:schemeClr val="bg1"/>
                </a:solidFill>
                <a:latin typeface="Arial" charset="0"/>
                <a:ea typeface="ＭＳ Ｐゴシック" charset="0"/>
                <a:cs typeface="ＭＳ Ｐゴシック" charset="0"/>
              </a:rPr>
              <a:t>, the word of God came to John the son of Zechariah in the wilderness; </a:t>
            </a:r>
          </a:p>
          <a:p>
            <a:pPr marL="0" indent="0" eaLnBrk="1" hangingPunct="1">
              <a:lnSpc>
                <a:spcPct val="90000"/>
              </a:lnSpc>
              <a:buNone/>
            </a:pPr>
            <a:endParaRPr lang="en-US" sz="2800" b="1" dirty="0">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3:1-2</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314687638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02" name="Rounded Rectangle 34"/>
          <p:cNvSpPr>
            <a:spLocks noChangeArrowheads="1"/>
          </p:cNvSpPr>
          <p:nvPr/>
        </p:nvSpPr>
        <p:spPr bwMode="auto">
          <a:xfrm>
            <a:off x="34925" y="76200"/>
            <a:ext cx="9074150" cy="1447800"/>
          </a:xfrm>
          <a:prstGeom prst="roundRect">
            <a:avLst>
              <a:gd name="adj" fmla="val 16667"/>
            </a:avLst>
          </a:prstGeom>
          <a:solidFill>
            <a:schemeClr val="tx2"/>
          </a:solidFill>
          <a:ln w="9525">
            <a:solidFill>
              <a:srgbClr val="FFFFFF"/>
            </a:solidFill>
            <a:round/>
            <a:headEnd/>
            <a:tailEnd/>
          </a:ln>
        </p:spPr>
        <p:txBody>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03" name="Rectangle 8"/>
          <p:cNvSpPr>
            <a:spLocks noGrp="1" noChangeArrowheads="1"/>
          </p:cNvSpPr>
          <p:nvPr>
            <p:ph type="title"/>
          </p:nvPr>
        </p:nvSpPr>
        <p:spPr bwMode="auto">
          <a:xfrm>
            <a:off x="-152400" y="0"/>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124" tIns="41061" rIns="82124" bIns="41061" numCol="1" anchor="b" anchorCtr="0" compatLnSpc="1">
            <a:prstTxWarp prst="textNoShape">
              <a:avLst/>
            </a:prstTxWarp>
          </a:bodyPr>
          <a:lstStyle/>
          <a:p>
            <a:pPr eaLnBrk="1" hangingPunct="1"/>
            <a:r>
              <a:rPr lang="en-US" altLang="zh-CN" sz="4400">
                <a:solidFill>
                  <a:schemeClr val="bg1"/>
                </a:solidFill>
                <a:latin typeface="Arial" charset="0"/>
                <a:ea typeface="MS Gothic" charset="0"/>
                <a:cs typeface="Arial" charset="0"/>
              </a:rPr>
              <a:t>The Duration of Christ</a:t>
            </a:r>
            <a:r>
              <a:rPr lang="fr-FR" altLang="zh-CN" sz="4400">
                <a:solidFill>
                  <a:schemeClr val="bg1"/>
                </a:solidFill>
                <a:latin typeface="Arial" charset="0"/>
                <a:ea typeface="MS Gothic" charset="0"/>
                <a:cs typeface="Arial" charset="0"/>
              </a:rPr>
              <a:t>'</a:t>
            </a:r>
            <a:r>
              <a:rPr lang="en-US" altLang="zh-CN" sz="4400">
                <a:solidFill>
                  <a:schemeClr val="bg1"/>
                </a:solidFill>
                <a:latin typeface="Arial" charset="0"/>
                <a:ea typeface="MS Gothic" charset="0"/>
                <a:cs typeface="Arial" charset="0"/>
              </a:rPr>
              <a:t>s Ministry</a:t>
            </a:r>
            <a:endParaRPr lang="en-US" altLang="zh-CN" sz="4000">
              <a:latin typeface="Arial" charset="0"/>
              <a:ea typeface="MS Gothic" charset="0"/>
              <a:cs typeface="Arial" charset="0"/>
            </a:endParaRPr>
          </a:p>
        </p:txBody>
      </p:sp>
      <p:sp>
        <p:nvSpPr>
          <p:cNvPr id="25604"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MS Gothic" charset="0"/>
                <a:cs typeface="MS Gothic" charset="0"/>
              </a:rPr>
              <a:t>Autumn AD 29 – 3 April AD 33 (3.5 Years)</a:t>
            </a:r>
          </a:p>
        </p:txBody>
      </p:sp>
      <p:sp>
        <p:nvSpPr>
          <p:cNvPr id="25605" name="Text Box 9"/>
          <p:cNvSpPr txBox="1">
            <a:spLocks noChangeArrowheads="1"/>
          </p:cNvSpPr>
          <p:nvPr/>
        </p:nvSpPr>
        <p:spPr bwMode="auto">
          <a:xfrm>
            <a:off x="0" y="2743200"/>
            <a:ext cx="1981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Commencement of Christ</a:t>
            </a:r>
            <a:r>
              <a:rPr kumimoji="0" lang="fr-FR" altLang="ja-JP" sz="1600" b="1" i="0" u="none" strike="noStrike" kern="1200" cap="none" spc="0" normalizeH="0" baseline="0" noProof="0">
                <a:ln>
                  <a:noFill/>
                </a:ln>
                <a:solidFill>
                  <a:srgbClr val="FFFFFF"/>
                </a:solidFill>
                <a:effectLst/>
                <a:uLnTx/>
                <a:uFillTx/>
                <a:latin typeface="Arial" charset="0"/>
                <a:ea typeface="MS Gothic" charset="0"/>
                <a:cs typeface="MS Gothic" charset="0"/>
              </a:rPr>
              <a:t>'</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s Ministry</a:t>
            </a:r>
          </a:p>
        </p:txBody>
      </p:sp>
      <p:sp>
        <p:nvSpPr>
          <p:cNvPr id="25606" name="Text Box 9"/>
          <p:cNvSpPr txBox="1">
            <a:spLocks noChangeArrowheads="1"/>
          </p:cNvSpPr>
          <p:nvPr/>
        </p:nvSpPr>
        <p:spPr bwMode="auto">
          <a:xfrm>
            <a:off x="152400" y="46482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Autumn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29</a:t>
            </a:r>
          </a:p>
        </p:txBody>
      </p:sp>
      <p:cxnSp>
        <p:nvCxnSpPr>
          <p:cNvPr id="25607"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608"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609"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610"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611"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612"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613" name="Text Box 9"/>
          <p:cNvSpPr txBox="1">
            <a:spLocks noChangeArrowheads="1"/>
          </p:cNvSpPr>
          <p:nvPr/>
        </p:nvSpPr>
        <p:spPr bwMode="auto">
          <a:xfrm>
            <a:off x="2057400" y="2743200"/>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#1</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7,</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30</a:t>
            </a:r>
          </a:p>
        </p:txBody>
      </p:sp>
      <p:sp>
        <p:nvSpPr>
          <p:cNvPr id="25614"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2:13, 23</a:t>
            </a:r>
          </a:p>
        </p:txBody>
      </p:sp>
      <p:sp>
        <p:nvSpPr>
          <p:cNvPr id="25615" name="Text Box 9"/>
          <p:cNvSpPr txBox="1">
            <a:spLocks noChangeArrowheads="1"/>
          </p:cNvSpPr>
          <p:nvPr/>
        </p:nvSpPr>
        <p:spPr bwMode="auto">
          <a:xfrm>
            <a:off x="3924300" y="27432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Passover #2</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endPar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endParaRPr>
          </a:p>
        </p:txBody>
      </p:sp>
      <p:sp>
        <p:nvSpPr>
          <p:cNvPr id="25616" name="Text Box 9"/>
          <p:cNvSpPr txBox="1">
            <a:spLocks noChangeArrowheads="1"/>
          </p:cNvSpPr>
          <p:nvPr/>
        </p:nvSpPr>
        <p:spPr bwMode="auto">
          <a:xfrm>
            <a:off x="3429000" y="4648200"/>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Unstated by John</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Mark 2:23-28</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Luke 6:1-5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Matthew 12:1-8</a:t>
            </a:r>
          </a:p>
        </p:txBody>
      </p:sp>
      <p:sp>
        <p:nvSpPr>
          <p:cNvPr id="25617" name="Text Box 9"/>
          <p:cNvSpPr txBox="1">
            <a:spLocks noChangeArrowheads="1"/>
          </p:cNvSpPr>
          <p:nvPr/>
        </p:nvSpPr>
        <p:spPr bwMode="auto">
          <a:xfrm>
            <a:off x="5619750" y="2743200"/>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25,</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32</a:t>
            </a:r>
          </a:p>
        </p:txBody>
      </p:sp>
      <p:sp>
        <p:nvSpPr>
          <p:cNvPr id="25618"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6:4</a:t>
            </a:r>
          </a:p>
        </p:txBody>
      </p:sp>
      <p:sp>
        <p:nvSpPr>
          <p:cNvPr id="25619" name="Text Box 9"/>
          <p:cNvSpPr txBox="1">
            <a:spLocks noChangeArrowheads="1"/>
          </p:cNvSpPr>
          <p:nvPr/>
        </p:nvSpPr>
        <p:spPr bwMode="auto">
          <a:xfrm>
            <a:off x="7467600" y="2743200"/>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Passover #4</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April 3,</a:t>
            </a:r>
            <a:b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b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AD 33</a:t>
            </a:r>
          </a:p>
        </p:txBody>
      </p:sp>
      <p:sp>
        <p:nvSpPr>
          <p:cNvPr id="25620"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Arial" charset="0"/>
                <a:ea typeface="MS Gothic" charset="0"/>
                <a:cs typeface="MS Gothic" charset="0"/>
              </a:rPr>
              <a:t>John 11:55–12:1</a:t>
            </a:r>
          </a:p>
        </p:txBody>
      </p:sp>
      <p:sp>
        <p:nvSpPr>
          <p:cNvPr id="25621" name="Text Box 9"/>
          <p:cNvSpPr txBox="1">
            <a:spLocks noChangeArrowheads="1"/>
          </p:cNvSpPr>
          <p:nvPr/>
        </p:nvSpPr>
        <p:spPr bwMode="auto">
          <a:xfrm>
            <a:off x="381000" y="1573213"/>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Arial" charset="0"/>
                <a:ea typeface="MS Gothic" charset="0"/>
                <a:cs typeface="MS Gothic" charset="0"/>
              </a:rPr>
              <a:t>John </a:t>
            </a:r>
            <a:r>
              <a:rPr kumimoji="0" lang="en-US" sz="2800" b="1" i="1" u="none" strike="noStrike" kern="1200" cap="none" spc="0" normalizeH="0" baseline="0" noProof="0">
                <a:ln>
                  <a:noFill/>
                </a:ln>
                <a:solidFill>
                  <a:srgbClr val="FFFFFF"/>
                </a:solidFill>
                <a:effectLst/>
                <a:uLnTx/>
                <a:uFillTx/>
                <a:latin typeface="Arial" charset="0"/>
                <a:ea typeface="MS Gothic" charset="0"/>
                <a:cs typeface="MS Gothic" charset="0"/>
              </a:rPr>
              <a:t>alone notes three Passovers</a:t>
            </a:r>
          </a:p>
        </p:txBody>
      </p:sp>
      <p:sp>
        <p:nvSpPr>
          <p:cNvPr id="36" name="TextBox 35"/>
          <p:cNvSpPr txBox="1"/>
          <p:nvPr/>
        </p:nvSpPr>
        <p:spPr>
          <a:xfrm>
            <a:off x="8616950" y="71438"/>
            <a:ext cx="527050" cy="46196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MS Gothic" charset="0"/>
              </a:rPr>
              <a:t>56</a:t>
            </a:r>
          </a:p>
        </p:txBody>
      </p:sp>
      <p:sp>
        <p:nvSpPr>
          <p:cNvPr id="25623" name="Text Box 9"/>
          <p:cNvSpPr txBox="1">
            <a:spLocks noChangeArrowheads="1"/>
          </p:cNvSpPr>
          <p:nvPr/>
        </p:nvSpPr>
        <p:spPr bwMode="auto">
          <a:xfrm>
            <a:off x="0" y="6443663"/>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Harold W. Hoehner, </a:t>
            </a:r>
            <a:r>
              <a:rPr kumimoji="0" lang="en-US" sz="1600" b="1" i="1" u="none" strike="noStrike" kern="1200" cap="none" spc="0" normalizeH="0" baseline="0" noProof="0">
                <a:ln>
                  <a:noFill/>
                </a:ln>
                <a:solidFill>
                  <a:srgbClr val="FFFFFF"/>
                </a:solidFill>
                <a:effectLst/>
                <a:uLnTx/>
                <a:uFillTx/>
                <a:latin typeface="Arial" charset="0"/>
                <a:ea typeface="MS Gothic" charset="0"/>
                <a:cs typeface="MS Gothic" charset="0"/>
              </a:rPr>
              <a:t>Chronological Aspects of the Life of Christ </a:t>
            </a:r>
            <a:r>
              <a:rPr kumimoji="0" lang="en-US" sz="1600" b="1" i="0" u="none" strike="noStrike" kern="1200" cap="none" spc="0" normalizeH="0" baseline="0" noProof="0">
                <a:ln>
                  <a:noFill/>
                </a:ln>
                <a:solidFill>
                  <a:srgbClr val="FFFFFF"/>
                </a:solidFill>
                <a:effectLst/>
                <a:uLnTx/>
                <a:uFillTx/>
                <a:latin typeface="Arial" charset="0"/>
                <a:ea typeface="MS Gothic" charset="0"/>
                <a:cs typeface="MS Gothic" charset="0"/>
              </a:rPr>
              <a:t>(Zondervan, 1977), 114</a:t>
            </a:r>
          </a:p>
        </p:txBody>
      </p:sp>
      <p:sp>
        <p:nvSpPr>
          <p:cNvPr id="25624"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2FCFF"/>
                </a:solidFill>
                <a:effectLst/>
                <a:uLnTx/>
                <a:uFillTx/>
                <a:latin typeface="Arial" charset="0"/>
                <a:ea typeface="MS Gothic" charset="0"/>
                <a:cs typeface="MS Gothic" charset="0"/>
              </a:rPr>
              <a:t>Therefore, Christ's ministry was at least 2.5 years</a:t>
            </a:r>
          </a:p>
        </p:txBody>
      </p:sp>
    </p:spTree>
    <p:extLst>
      <p:ext uri="{BB962C8B-B14F-4D97-AF65-F5344CB8AC3E}">
        <p14:creationId xmlns:p14="http://schemas.microsoft.com/office/powerpoint/2010/main" val="257360789"/>
      </p:ext>
    </p:extLst>
  </p:cSld>
  <p:clrMapOvr>
    <a:masterClrMapping/>
  </p:clrMapOvr>
  <p:transition>
    <p:zoom/>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&amp; Acts</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7200" y="1219200"/>
            <a:ext cx="877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4 BC</a:t>
            </a:r>
          </a:p>
        </p:txBody>
      </p:sp>
      <p:sp>
        <p:nvSpPr>
          <p:cNvPr id="84996" name="Text Box 4"/>
          <p:cNvSpPr txBox="1">
            <a:spLocks noChangeArrowheads="1"/>
          </p:cNvSpPr>
          <p:nvPr/>
        </p:nvSpPr>
        <p:spPr bwMode="auto">
          <a:xfrm>
            <a:off x="1371600" y="1219200"/>
            <a:ext cx="877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BC</a:t>
            </a:r>
          </a:p>
        </p:txBody>
      </p:sp>
      <p:sp>
        <p:nvSpPr>
          <p:cNvPr id="84997" name="Text Box 5"/>
          <p:cNvSpPr txBox="1">
            <a:spLocks noChangeArrowheads="1"/>
          </p:cNvSpPr>
          <p:nvPr/>
        </p:nvSpPr>
        <p:spPr bwMode="auto">
          <a:xfrm>
            <a:off x="2514600" y="1219200"/>
            <a:ext cx="877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AD 1</a:t>
            </a:r>
          </a:p>
        </p:txBody>
      </p:sp>
      <p:sp>
        <p:nvSpPr>
          <p:cNvPr id="84998" name="Text Box 6"/>
          <p:cNvSpPr txBox="1">
            <a:spLocks noChangeArrowheads="1"/>
          </p:cNvSpPr>
          <p:nvPr/>
        </p:nvSpPr>
        <p:spPr bwMode="auto">
          <a:xfrm>
            <a:off x="5264150" y="1219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29</a:t>
            </a:r>
          </a:p>
        </p:txBody>
      </p:sp>
      <p:sp>
        <p:nvSpPr>
          <p:cNvPr id="84999" name="Text Box 7"/>
          <p:cNvSpPr txBox="1">
            <a:spLocks noChangeArrowheads="1"/>
          </p:cNvSpPr>
          <p:nvPr/>
        </p:nvSpPr>
        <p:spPr bwMode="auto">
          <a:xfrm>
            <a:off x="6172200" y="1219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30</a:t>
            </a:r>
          </a:p>
        </p:txBody>
      </p:sp>
      <p:sp>
        <p:nvSpPr>
          <p:cNvPr id="85000" name="Text Box 8"/>
          <p:cNvSpPr txBox="1">
            <a:spLocks noChangeArrowheads="1"/>
          </p:cNvSpPr>
          <p:nvPr/>
        </p:nvSpPr>
        <p:spPr bwMode="auto">
          <a:xfrm>
            <a:off x="6780213" y="1219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33</a:t>
            </a:r>
          </a:p>
        </p:txBody>
      </p:sp>
      <p:sp>
        <p:nvSpPr>
          <p:cNvPr id="85001" name="Text Box 9"/>
          <p:cNvSpPr txBox="1">
            <a:spLocks noChangeArrowheads="1"/>
          </p:cNvSpPr>
          <p:nvPr/>
        </p:nvSpPr>
        <p:spPr bwMode="auto">
          <a:xfrm>
            <a:off x="8069263" y="1219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35</a:t>
            </a:r>
          </a:p>
        </p:txBody>
      </p:sp>
      <p:sp>
        <p:nvSpPr>
          <p:cNvPr id="85002" name="Text Box 10"/>
          <p:cNvSpPr txBox="1">
            <a:spLocks noChangeArrowheads="1"/>
          </p:cNvSpPr>
          <p:nvPr/>
        </p:nvSpPr>
        <p:spPr bwMode="auto">
          <a:xfrm>
            <a:off x="3681413" y="1219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14</a:t>
            </a:r>
          </a:p>
        </p:txBody>
      </p:sp>
      <p:sp>
        <p:nvSpPr>
          <p:cNvPr id="85003" name="Text Box 11"/>
          <p:cNvSpPr txBox="1">
            <a:spLocks noChangeArrowheads="1"/>
          </p:cNvSpPr>
          <p:nvPr/>
        </p:nvSpPr>
        <p:spPr bwMode="auto">
          <a:xfrm>
            <a:off x="376238" y="1905000"/>
            <a:ext cx="10477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Born</a:t>
            </a:r>
          </a:p>
        </p:txBody>
      </p:sp>
      <p:sp>
        <p:nvSpPr>
          <p:cNvPr id="85004" name="Text Box 12"/>
          <p:cNvSpPr txBox="1">
            <a:spLocks noChangeArrowheads="1"/>
          </p:cNvSpPr>
          <p:nvPr/>
        </p:nvSpPr>
        <p:spPr bwMode="auto">
          <a:xfrm>
            <a:off x="1493838" y="1905000"/>
            <a:ext cx="14049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 year–</a:t>
            </a:r>
          </a:p>
        </p:txBody>
      </p:sp>
      <p:sp>
        <p:nvSpPr>
          <p:cNvPr id="85005" name="Text Box 13"/>
          <p:cNvSpPr txBox="1">
            <a:spLocks noChangeArrowheads="1"/>
          </p:cNvSpPr>
          <p:nvPr/>
        </p:nvSpPr>
        <p:spPr bwMode="auto">
          <a:xfrm>
            <a:off x="4843463" y="1905000"/>
            <a:ext cx="1370012"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15th Yr.</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John &amp; </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p>
        </p:txBody>
      </p:sp>
      <p:sp>
        <p:nvSpPr>
          <p:cNvPr id="85006" name="Text Box 14"/>
          <p:cNvSpPr txBox="1">
            <a:spLocks noChangeArrowheads="1"/>
          </p:cNvSpPr>
          <p:nvPr/>
        </p:nvSpPr>
        <p:spPr bwMode="auto">
          <a:xfrm>
            <a:off x="6519863" y="1905000"/>
            <a:ext cx="10477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Jesus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Died</a:t>
            </a:r>
          </a:p>
        </p:txBody>
      </p:sp>
      <p:sp>
        <p:nvSpPr>
          <p:cNvPr id="85007" name="Text Box 15"/>
          <p:cNvSpPr txBox="1">
            <a:spLocks noChangeArrowheads="1"/>
          </p:cNvSpPr>
          <p:nvPr/>
        </p:nvSpPr>
        <p:spPr bwMode="auto">
          <a:xfrm>
            <a:off x="7612063" y="1905000"/>
            <a:ext cx="1438275"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Paul</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Believed</a:t>
            </a:r>
          </a:p>
        </p:txBody>
      </p:sp>
      <p:sp>
        <p:nvSpPr>
          <p:cNvPr id="85008" name="Text Box 16"/>
          <p:cNvSpPr txBox="1">
            <a:spLocks noChangeArrowheads="1"/>
          </p:cNvSpPr>
          <p:nvPr/>
        </p:nvSpPr>
        <p:spPr bwMode="auto">
          <a:xfrm>
            <a:off x="3200400" y="1905000"/>
            <a:ext cx="1487488"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Tiberius</a:t>
            </a:r>
            <a:br>
              <a:rPr kumimoji="0" lang="en-US" sz="2400" b="1" i="0" u="none" strike="noStrike" kern="1200" cap="none" spc="0" normalizeH="0" baseline="0" noProof="0">
                <a:ln>
                  <a:noFill/>
                </a:ln>
                <a:solidFill>
                  <a:srgbClr val="212164"/>
                </a:solidFill>
                <a:effectLst/>
                <a:uLnTx/>
                <a:uFillTx/>
                <a:latin typeface="Arial" charset="0"/>
                <a:ea typeface="ＭＳ Ｐゴシック" charset="0"/>
              </a:rPr>
            </a:b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Crowned</a:t>
            </a:r>
          </a:p>
        </p:txBody>
      </p:sp>
      <p:sp>
        <p:nvSpPr>
          <p:cNvPr id="85009" name="Text Box 17"/>
          <p:cNvSpPr txBox="1">
            <a:spLocks noChangeArrowheads="1"/>
          </p:cNvSpPr>
          <p:nvPr/>
        </p:nvSpPr>
        <p:spPr bwMode="auto">
          <a:xfrm>
            <a:off x="2255838" y="4191000"/>
            <a:ext cx="1844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212164"/>
                </a:solidFill>
                <a:effectLst/>
                <a:uLnTx/>
                <a:uFillTx/>
                <a:latin typeface="Arial" charset="0"/>
                <a:ea typeface="ＭＳ Ｐゴシック"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64"/>
              </a:solidFill>
              <a:effectLst/>
              <a:uLnTx/>
              <a:uFillTx/>
              <a:latin typeface="Arial" charset="0"/>
              <a:ea typeface="ＭＳ Ｐゴシック" charset="0"/>
              <a:cs typeface="ＭＳ Ｐゴシック" charset="0"/>
            </a:endParaRPr>
          </a:p>
        </p:txBody>
      </p:sp>
      <p:sp>
        <p:nvSpPr>
          <p:cNvPr id="85011" name="Text Box 19"/>
          <p:cNvSpPr txBox="1">
            <a:spLocks noChangeArrowheads="1"/>
          </p:cNvSpPr>
          <p:nvPr/>
        </p:nvSpPr>
        <p:spPr bwMode="auto">
          <a:xfrm>
            <a:off x="914400" y="4648200"/>
            <a:ext cx="4724400" cy="11874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Now Jesus himself was about 30 years old when he began his ministry</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(Luke 3:23)</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5012" name="Text Box 20"/>
          <p:cNvSpPr txBox="1">
            <a:spLocks noChangeArrowheads="1"/>
          </p:cNvSpPr>
          <p:nvPr/>
        </p:nvSpPr>
        <p:spPr bwMode="auto">
          <a:xfrm>
            <a:off x="0" y="2835275"/>
            <a:ext cx="4953000" cy="822325"/>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In the 15th year of Tiberius… John preached</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(Luke 3:1)</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Times New Roman" charset="0"/>
              <a:ea typeface="ＭＳ Ｐゴシック" charset="0"/>
              <a:cs typeface="ＭＳ Ｐゴシック" charset="0"/>
            </a:endParaRPr>
          </a:p>
        </p:txBody>
      </p:sp>
      <p:sp>
        <p:nvSpPr>
          <p:cNvPr id="27669"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endParaRPr>
          </a:p>
        </p:txBody>
      </p:sp>
    </p:spTree>
    <p:extLst>
      <p:ext uri="{BB962C8B-B14F-4D97-AF65-F5344CB8AC3E}">
        <p14:creationId xmlns:p14="http://schemas.microsoft.com/office/powerpoint/2010/main" val="3879500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698"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699"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0"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1"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2"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3"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4"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5"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6"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7"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8"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09"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0"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1"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2"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3"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4"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5"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6"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7"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8"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19"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0"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1"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2"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3"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4"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5"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6"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7"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28" name="Text Box 33"/>
          <p:cNvSpPr txBox="1">
            <a:spLocks noChangeArrowheads="1"/>
          </p:cNvSpPr>
          <p:nvPr/>
        </p:nvSpPr>
        <p:spPr bwMode="auto">
          <a:xfrm>
            <a:off x="0" y="4100513"/>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Arial" charset="0"/>
              </a:rPr>
              <a:t>  4       3     2      1      </a:t>
            </a:r>
            <a:r>
              <a:rPr kumimoji="0" lang="en-US" sz="1200" b="1" i="0" u="none" strike="noStrike" kern="1200" cap="none" spc="0" normalizeH="0" baseline="0" noProof="0">
                <a:ln>
                  <a:noFill/>
                </a:ln>
                <a:solidFill>
                  <a:srgbClr val="000099"/>
                </a:solidFill>
                <a:effectLst/>
                <a:uLnTx/>
                <a:uFillTx/>
                <a:latin typeface="Arial" charset="0"/>
                <a:ea typeface="ＭＳ Ｐゴシック" charset="0"/>
                <a:cs typeface="Arial" charset="0"/>
              </a:rPr>
              <a:t>1     2      3       4      5      6      7      8 ……………………………………………….…………………… 26  27  28   29</a:t>
            </a:r>
          </a:p>
        </p:txBody>
      </p:sp>
      <p:sp>
        <p:nvSpPr>
          <p:cNvPr id="29729" name="Line 34"/>
          <p:cNvSpPr>
            <a:spLocks noChangeShapeType="1"/>
          </p:cNvSpPr>
          <p:nvPr/>
        </p:nvSpPr>
        <p:spPr bwMode="auto">
          <a:xfrm flipH="1">
            <a:off x="166688"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0"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1"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9732" name="Text Box 37"/>
          <p:cNvSpPr txBox="1">
            <a:spLocks noChangeArrowheads="1"/>
          </p:cNvSpPr>
          <p:nvPr/>
        </p:nvSpPr>
        <p:spPr bwMode="auto">
          <a:xfrm>
            <a:off x="0" y="2881313"/>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3 yrs</a:t>
            </a:r>
          </a:p>
        </p:txBody>
      </p:sp>
      <p:sp>
        <p:nvSpPr>
          <p:cNvPr id="29733"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rPr>
              <a:t>1yr</a:t>
            </a:r>
          </a:p>
        </p:txBody>
      </p:sp>
      <p:sp>
        <p:nvSpPr>
          <p:cNvPr id="29734" name="Text Box 39"/>
          <p:cNvSpPr txBox="1">
            <a:spLocks noChangeArrowheads="1"/>
          </p:cNvSpPr>
          <p:nvPr/>
        </p:nvSpPr>
        <p:spPr bwMode="auto">
          <a:xfrm>
            <a:off x="1447800" y="2805113"/>
            <a:ext cx="7593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9735" name="Text Box 40"/>
          <p:cNvSpPr txBox="1">
            <a:spLocks noChangeArrowheads="1"/>
          </p:cNvSpPr>
          <p:nvPr/>
        </p:nvSpPr>
        <p:spPr bwMode="auto">
          <a:xfrm>
            <a:off x="1447800" y="2805113"/>
            <a:ext cx="7634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28 / 29 years</a:t>
            </a:r>
          </a:p>
        </p:txBody>
      </p:sp>
      <p:sp>
        <p:nvSpPr>
          <p:cNvPr id="29736" name="Text Box 41"/>
          <p:cNvSpPr txBox="1">
            <a:spLocks noChangeArrowheads="1"/>
          </p:cNvSpPr>
          <p:nvPr/>
        </p:nvSpPr>
        <p:spPr bwMode="auto">
          <a:xfrm>
            <a:off x="0" y="4405313"/>
            <a:ext cx="3733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BC	      </a:t>
            </a:r>
            <a:r>
              <a:rPr kumimoji="0" lang="en-US" sz="2400" b="0" i="0" u="none" strike="noStrike" kern="1200" cap="none" spc="0" normalizeH="0" baseline="0" noProof="0">
                <a:ln>
                  <a:noFill/>
                </a:ln>
                <a:solidFill>
                  <a:srgbClr val="000099"/>
                </a:solidFill>
                <a:effectLst/>
                <a:uLnTx/>
                <a:uFillTx/>
                <a:latin typeface="Arial" charset="0"/>
                <a:ea typeface="ＭＳ Ｐゴシック" charset="0"/>
                <a:cs typeface="Arial" charset="0"/>
              </a:rPr>
              <a:t>AD</a:t>
            </a: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9737" name="Text Box 42"/>
          <p:cNvSpPr txBox="1">
            <a:spLocks noChangeArrowheads="1"/>
          </p:cNvSpPr>
          <p:nvPr/>
        </p:nvSpPr>
        <p:spPr bwMode="auto">
          <a:xfrm>
            <a:off x="1447800" y="838200"/>
            <a:ext cx="6553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9738" name="Text Box 43"/>
          <p:cNvSpPr txBox="1">
            <a:spLocks noChangeArrowheads="1"/>
          </p:cNvSpPr>
          <p:nvPr/>
        </p:nvSpPr>
        <p:spPr bwMode="auto">
          <a:xfrm>
            <a:off x="1295400" y="5014913"/>
            <a:ext cx="66294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+ 28 = 32 years (Non-inclusive of AD 29)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3 + 1 + 29 = 33 years (Inclusive of AD 29)</a:t>
            </a:r>
          </a:p>
        </p:txBody>
      </p:sp>
      <p:sp>
        <p:nvSpPr>
          <p:cNvPr id="29739" name="Rectangle 44"/>
          <p:cNvSpPr>
            <a:spLocks noGrp="1" noChangeArrowheads="1"/>
          </p:cNvSpPr>
          <p:nvPr>
            <p:ph type="title" idx="4294967295"/>
          </p:nvPr>
        </p:nvSpPr>
        <p:spPr>
          <a:xfrm>
            <a:off x="1150938"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29740" name="Text Box 45"/>
          <p:cNvSpPr txBox="1">
            <a:spLocks noChangeArrowheads="1"/>
          </p:cNvSpPr>
          <p:nvPr/>
        </p:nvSpPr>
        <p:spPr bwMode="auto">
          <a:xfrm>
            <a:off x="0" y="6373813"/>
            <a:ext cx="8990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Michele Ang (NT Survey student, SBC, 2006)</a:t>
            </a:r>
          </a:p>
        </p:txBody>
      </p:sp>
      <p:sp>
        <p:nvSpPr>
          <p:cNvPr id="89134" name="Text Box 46"/>
          <p:cNvSpPr txBox="1">
            <a:spLocks noChangeArrowheads="1"/>
          </p:cNvSpPr>
          <p:nvPr/>
        </p:nvSpPr>
        <p:spPr bwMode="auto">
          <a:xfrm>
            <a:off x="4419600" y="1524000"/>
            <a:ext cx="4724400" cy="1200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Now Jesus himself was about 30 years old when he began his ministry</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(Luke 3:23)</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742" name="Text Box 22"/>
          <p:cNvSpPr txBox="1">
            <a:spLocks noChangeArrowheads="1"/>
          </p:cNvSpPr>
          <p:nvPr/>
        </p:nvSpPr>
        <p:spPr bwMode="auto">
          <a:xfrm>
            <a:off x="8518525"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a:t>
            </a:r>
            <a:endParaRPr kumimoji="0" lang="en-US" sz="2000" b="0" i="0" u="none" strike="noStrike" kern="1200" cap="none" spc="0" normalizeH="0" baseline="0" noProof="0">
              <a:ln>
                <a:noFill/>
              </a:ln>
              <a:solidFill>
                <a:srgbClr val="21216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5894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0831BE0-8DE7-440F-BA64-18963D2F5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2. The Message from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dirty="0">
                <a:solidFill>
                  <a:srgbClr val="FFFFFF"/>
                </a:solidFill>
                <a:effectLst>
                  <a:outerShdw blurRad="38100" dist="38100" dir="2700000" algn="tl">
                    <a:srgbClr val="000000"/>
                  </a:outerShdw>
                </a:effectLst>
                <a:latin typeface="Arial"/>
                <a:cs typeface="Arial"/>
              </a:rPr>
              <a:t>§ 21</a:t>
            </a:r>
          </a:p>
          <a:p>
            <a:pPr algn="ctr">
              <a:spcBef>
                <a:spcPct val="20000"/>
              </a:spcBef>
              <a:spcAft>
                <a:spcPts val="0"/>
              </a:spcAft>
              <a:buClr>
                <a:srgbClr val="FFCC00"/>
              </a:buClr>
              <a:buSzPct val="70000"/>
              <a:defRPr/>
            </a:pPr>
            <a:r>
              <a:rPr lang="de-DE" sz="2800" b="1" i="1" kern="0" dirty="0">
                <a:solidFill>
                  <a:srgbClr val="FFFFFF"/>
                </a:solidFill>
                <a:effectLst>
                  <a:outerShdw blurRad="38100" dist="38100" dir="2700000" algn="tl">
                    <a:srgbClr val="000000"/>
                  </a:outerShdw>
                </a:effectLst>
                <a:latin typeface="Arial"/>
                <a:cs typeface="Arial"/>
              </a:rPr>
              <a:t>Matthew 3:1-6; Mark 1:2-6; Luke 3:3-6</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preaches repentance for the forgiveness of sins and baptizes to prepare for the Messianic kingdom on earth ruled by Jesus</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043038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49C48-D74E-FF47-8D3A-7DE27BAED6E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148482" name="Rectangle 2">
            <a:extLst>
              <a:ext uri="{FF2B5EF4-FFF2-40B4-BE49-F238E27FC236}">
                <a16:creationId xmlns:a16="http://schemas.microsoft.com/office/drawing/2014/main" id="{8D8080C5-7104-9E4C-B1EC-C0D0938DEBDA}"/>
              </a:ext>
            </a:extLst>
          </p:cNvPr>
          <p:cNvSpPr>
            <a:spLocks noGrp="1" noChangeArrowheads="1"/>
          </p:cNvSpPr>
          <p:nvPr>
            <p:ph type="title"/>
          </p:nvPr>
        </p:nvSpPr>
        <p:spPr>
          <a:xfrm>
            <a:off x="0" y="304800"/>
            <a:ext cx="4953000" cy="1219200"/>
          </a:xfrm>
          <a:solidFill>
            <a:srgbClr val="000000"/>
          </a:solidFill>
        </p:spPr>
        <p:txBody>
          <a:bodyPr/>
          <a:lstStyle/>
          <a:p>
            <a:pPr eaLnBrk="1" hangingPunct="1"/>
            <a:r>
              <a:rPr lang="en-US" altLang="en-US" sz="3600" b="1" i="1" dirty="0">
                <a:ea typeface="ＭＳ Ｐゴシック" panose="020B0600070205080204" pitchFamily="34" charset="-128"/>
              </a:rPr>
              <a:t>You become a child of God by believing that Jesus is God: </a:t>
            </a:r>
            <a:endParaRPr lang="en-US" altLang="en-US" sz="3600" b="1" i="1" dirty="0">
              <a:solidFill>
                <a:schemeClr val="bg1"/>
              </a:solidFill>
              <a:ea typeface="ＭＳ Ｐゴシック" panose="020B0600070205080204" pitchFamily="34" charset="-128"/>
            </a:endParaRPr>
          </a:p>
        </p:txBody>
      </p:sp>
      <p:sp>
        <p:nvSpPr>
          <p:cNvPr id="7" name="Rectangle 2">
            <a:extLst>
              <a:ext uri="{FF2B5EF4-FFF2-40B4-BE49-F238E27FC236}">
                <a16:creationId xmlns:a16="http://schemas.microsoft.com/office/drawing/2014/main" id="{7796D3FD-D9CC-894B-ACAF-EDFE75C08191}"/>
              </a:ext>
            </a:extLst>
          </p:cNvPr>
          <p:cNvSpPr txBox="1">
            <a:spLocks noChangeArrowheads="1"/>
          </p:cNvSpPr>
          <p:nvPr/>
        </p:nvSpPr>
        <p:spPr bwMode="auto">
          <a:xfrm>
            <a:off x="228600" y="1600200"/>
            <a:ext cx="4495800" cy="5181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to all who </a:t>
            </a: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believed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him and </a:t>
            </a: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accepted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him, he gave the right to become children of God</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1:12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pic>
        <p:nvPicPr>
          <p:cNvPr id="148484" name="Picture 8" descr="john 1 14 father and baby.jpg">
            <a:extLst>
              <a:ext uri="{FF2B5EF4-FFF2-40B4-BE49-F238E27FC236}">
                <a16:creationId xmlns:a16="http://schemas.microsoft.com/office/drawing/2014/main" id="{1877C102-BBB7-E542-80A8-1AF3DEA06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2721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en-US" sz="4000" b="1" dirty="0">
                <a:latin typeface="Arial" charset="0"/>
                <a:ea typeface="ＭＳ Ｐゴシック" charset="0"/>
                <a:cs typeface="ＭＳ Ｐゴシック" charset="0"/>
              </a:rPr>
              <a:t>John the Baptist</a:t>
            </a: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en-US" sz="2800" b="1" dirty="0">
                <a:solidFill>
                  <a:srgbClr val="EAEAEA"/>
                </a:solidFill>
                <a:latin typeface="Arial" charset="0"/>
                <a:ea typeface="ＭＳ Ｐゴシック" charset="0"/>
                <a:cs typeface="ＭＳ Ｐゴシック" charset="0"/>
              </a:rPr>
              <a:t>and he went into all the region about the Jordan, preaching a baptism of repentance for the forgiveness of sins.</a:t>
            </a:r>
          </a:p>
          <a:p>
            <a:pPr eaLnBrk="1" hangingPunct="1">
              <a:lnSpc>
                <a:spcPct val="90000"/>
              </a:lnSpc>
              <a:buFontTx/>
              <a:buNone/>
            </a:pPr>
            <a:r>
              <a:rPr lang="en-US" sz="2800" b="1" dirty="0">
                <a:solidFill>
                  <a:srgbClr val="EAEAEA"/>
                </a:solidFill>
                <a:latin typeface="Arial" charset="0"/>
                <a:ea typeface="ＭＳ Ｐゴシック" charset="0"/>
                <a:cs typeface="ＭＳ Ｐゴシック" charset="0"/>
              </a:rPr>
              <a:t>As it is written in the book of the words of Isaiah the prophet, "The voice of one crying in the wilderness: Prepare the way of the Lord, make his paths straight.</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3:3-4</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40536002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2590800" y="457200"/>
            <a:ext cx="5181600" cy="762000"/>
          </a:xfrm>
        </p:spPr>
        <p:txBody>
          <a:bodyPr/>
          <a:lstStyle/>
          <a:p>
            <a:pPr eaLnBrk="1" hangingPunct="1"/>
            <a:r>
              <a:rPr lang="en-US" sz="4000" b="1">
                <a:latin typeface="Arial" charset="0"/>
                <a:ea typeface="ＭＳ Ｐゴシック" charset="0"/>
                <a:cs typeface="ＭＳ Ｐゴシック" charset="0"/>
              </a:rPr>
              <a:t>John the Baptist</a:t>
            </a:r>
            <a:endParaRPr lang="en-US" sz="4000" b="1" dirty="0">
              <a:latin typeface="Arial" charset="0"/>
              <a:ea typeface="ＭＳ Ｐゴシック" charset="0"/>
              <a:cs typeface="ＭＳ Ｐゴシック" charset="0"/>
            </a:endParaRP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eaLnBrk="1" hangingPunct="1">
              <a:lnSpc>
                <a:spcPct val="90000"/>
              </a:lnSpc>
              <a:buFontTx/>
              <a:buNone/>
            </a:pPr>
            <a:r>
              <a:rPr lang="en-US" sz="2800" b="1" dirty="0">
                <a:solidFill>
                  <a:schemeClr val="bg1"/>
                </a:solidFill>
                <a:latin typeface="Arial" charset="0"/>
                <a:ea typeface="ＭＳ Ｐゴシック" charset="0"/>
                <a:cs typeface="ＭＳ Ｐゴシック" charset="0"/>
              </a:rPr>
              <a:t>Every valley shall be filled, and every mountain and hill shall be brought low, and the crooked shall be made straight, and the rough ways shall be made smooth;</a:t>
            </a:r>
          </a:p>
          <a:p>
            <a:pPr eaLnBrk="1" hangingPunct="1">
              <a:lnSpc>
                <a:spcPct val="90000"/>
              </a:lnSpc>
              <a:buFontTx/>
              <a:buNone/>
            </a:pPr>
            <a:r>
              <a:rPr lang="en-US" sz="2800" b="1" dirty="0">
                <a:solidFill>
                  <a:schemeClr val="bg1"/>
                </a:solidFill>
                <a:latin typeface="Arial" charset="0"/>
                <a:ea typeface="ＭＳ Ｐゴシック" charset="0"/>
                <a:cs typeface="ＭＳ Ｐゴシック" charset="0"/>
              </a:rPr>
              <a:t>and all flesh shall see the salvation of God."</a:t>
            </a:r>
          </a:p>
        </p:txBody>
      </p:sp>
      <p:sp>
        <p:nvSpPr>
          <p:cNvPr id="179204"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Luke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3:5-6</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2138592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17185489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9219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15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67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4829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2437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514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B95BEDB-2014-4971-9AF8-DA9B84159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3. The Explanation by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fi-FI" sz="2800" b="1" i="1" kern="0" dirty="0">
                <a:solidFill>
                  <a:srgbClr val="FFFFFF"/>
                </a:solidFill>
                <a:effectLst>
                  <a:outerShdw blurRad="38100" dist="38100" dir="2700000" algn="tl">
                    <a:srgbClr val="000000"/>
                  </a:outerShdw>
                </a:effectLst>
                <a:latin typeface="Arial"/>
                <a:cs typeface="Arial"/>
              </a:rPr>
              <a:t>§ 22</a:t>
            </a:r>
          </a:p>
          <a:p>
            <a:pPr algn="ctr">
              <a:spcBef>
                <a:spcPct val="20000"/>
              </a:spcBef>
              <a:spcAft>
                <a:spcPts val="0"/>
              </a:spcAft>
              <a:buClr>
                <a:srgbClr val="FFCC00"/>
              </a:buClr>
              <a:buSzPct val="70000"/>
              <a:defRPr/>
            </a:pPr>
            <a:r>
              <a:rPr lang="fi-FI" sz="2800" b="1" i="1" kern="0" dirty="0">
                <a:solidFill>
                  <a:srgbClr val="FFFFFF"/>
                </a:solidFill>
                <a:effectLst>
                  <a:outerShdw blurRad="38100" dist="38100" dir="2700000" algn="tl">
                    <a:srgbClr val="000000"/>
                  </a:outerShdw>
                </a:effectLst>
                <a:latin typeface="Arial"/>
                <a:cs typeface="Arial"/>
              </a:rPr>
              <a:t>Matthew 3:7-10; Luke 3:7-14</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warns of Israel’s judgment by Messiah to convince the Jewish leaders of their need for changed lives resulting from repentance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1873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l" defTabSz="914400" rtl="0" eaLnBrk="1" fontAlgn="base" latinLnBrk="0" hangingPunct="1">
              <a:lnSpc>
                <a:spcPct val="90000"/>
              </a:lnSpc>
              <a:spcBef>
                <a:spcPct val="20000"/>
              </a:spcBef>
              <a:spcAft>
                <a:spcPct val="0"/>
              </a:spcAft>
              <a:buClr>
                <a:srgbClr val="86D1EC"/>
              </a:buClr>
              <a:buSzPct val="90000"/>
              <a:buFontTx/>
              <a:buBlip>
                <a:blip r:embed="rId4"/>
              </a:buBlip>
              <a:tabLst/>
              <a:defRPr/>
            </a:pP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"So the Word became human and lived here on earth among us. He was full of unfailing love and faithfulness. And we have seen his glory, the glory of the only Son of the Father" (John 1:14 </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NLT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6245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8730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730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11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9626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5388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048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7223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1411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81718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en-US" sz="4800" dirty="0">
                <a:solidFill>
                  <a:srgbClr val="FFFFFF"/>
                </a:solidFill>
              </a:rPr>
              <a:t>The Nicene Creed </a:t>
            </a:r>
            <a:br>
              <a:rPr lang="en-US" sz="4800" dirty="0">
                <a:solidFill>
                  <a:srgbClr val="FFFFFF"/>
                </a:solidFill>
              </a:rPr>
            </a:br>
            <a:r>
              <a:rPr lang="en-US" sz="4800" dirty="0">
                <a:solidFill>
                  <a:srgbClr val="FFFFFF"/>
                </a:solidFill>
              </a:rPr>
              <a:t>(AD 325)</a:t>
            </a: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24745948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F6DBB5E-8F26-44A8-8247-A2220484A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4. The Promise by John</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23</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Matthew 3:11-12; Mark 1:7-8; Luke 3:15-18</a:t>
            </a:r>
          </a:p>
        </p:txBody>
      </p:sp>
      <p:sp>
        <p:nvSpPr>
          <p:cNvPr id="7" name="Rectangle 6"/>
          <p:cNvSpPr>
            <a:spLocks noChangeArrowheads="1"/>
          </p:cNvSpPr>
          <p:nvPr/>
        </p:nvSpPr>
        <p:spPr bwMode="auto">
          <a:xfrm>
            <a:off x="144016" y="3741901"/>
            <a:ext cx="8820472"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warns that the Messiah will give the Spirit to fulfill Joel 2:28 and Ezekiel 36:25-27 and judge Israel of all unfit for the kingdom</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19068570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29044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2F40CF5D-491D-467E-AB5C-2188EA4D64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The Approval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24-27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34632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chemeClr val="bg2"/>
                  </a:glow>
                </a:effectLst>
                <a:latin typeface="Arial"/>
                <a:cs typeface="Arial"/>
              </a:rPr>
              <a:t>The Father, Spirit, and John all testify through Christ's baptism, temptation, and herald, respectively, that Jesus is the Messiah</a:t>
            </a:r>
            <a:endParaRPr lang="en-US" sz="3200" b="1" kern="0" dirty="0">
              <a:solidFill>
                <a:srgbClr val="FFFFFF"/>
              </a:solidFill>
              <a:effectLst>
                <a:glow rad="228600">
                  <a:schemeClr val="bg2"/>
                </a:glow>
              </a:effectLst>
              <a:latin typeface="Arial"/>
              <a:cs typeface="Arial"/>
            </a:endParaRPr>
          </a:p>
        </p:txBody>
      </p:sp>
    </p:spTree>
    <p:extLst>
      <p:ext uri="{BB962C8B-B14F-4D97-AF65-F5344CB8AC3E}">
        <p14:creationId xmlns:p14="http://schemas.microsoft.com/office/powerpoint/2010/main" val="252451816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4"/>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ChangeArrowheads="1"/>
          </p:cNvSpPr>
          <p:nvPr/>
        </p:nvSpPr>
        <p:spPr bwMode="auto">
          <a:xfrm>
            <a:off x="1933576" y="1962150"/>
            <a:ext cx="9144000" cy="460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8163" name="Picture 3"/>
          <p:cNvPicPr>
            <a:picLocks noChangeAspect="1" noChangeArrowheads="1"/>
          </p:cNvPicPr>
          <p:nvPr/>
        </p:nvPicPr>
        <p:blipFill>
          <a:blip r:embed="rId3" cstate="screen">
            <a:clrChange>
              <a:clrFrom>
                <a:srgbClr val="FFFFFF"/>
              </a:clrFrom>
              <a:clrTo>
                <a:srgbClr val="FFFFFF">
                  <a:alpha val="0"/>
                </a:srgbClr>
              </a:clrTo>
            </a:clrChange>
            <a:lum bright="2000"/>
            <a:extLst>
              <a:ext uri="{28A0092B-C50C-407E-A947-70E740481C1C}">
                <a14:useLocalDpi xmlns:a14="http://schemas.microsoft.com/office/drawing/2010/main"/>
              </a:ext>
            </a:extLst>
          </a:blip>
          <a:srcRect/>
          <a:stretch>
            <a:fillRect/>
          </a:stretch>
        </p:blipFill>
        <p:spPr bwMode="auto">
          <a:xfrm>
            <a:off x="0" y="887414"/>
            <a:ext cx="9144000" cy="5083175"/>
          </a:xfrm>
          <a:prstGeom prst="rect">
            <a:avLst/>
          </a:prstGeom>
          <a:solidFill>
            <a:srgbClr val="66FF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48164" name="Text Box 4"/>
          <p:cNvSpPr txBox="1">
            <a:spLocks noChangeArrowheads="1"/>
          </p:cNvSpPr>
          <p:nvPr/>
        </p:nvSpPr>
        <p:spPr bwMode="auto">
          <a:xfrm>
            <a:off x="8653472"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79</a:t>
            </a:r>
          </a:p>
        </p:txBody>
      </p:sp>
      <p:sp>
        <p:nvSpPr>
          <p:cNvPr id="2" name="Title 1"/>
          <p:cNvSpPr>
            <a:spLocks noGrp="1"/>
          </p:cNvSpPr>
          <p:nvPr>
            <p:ph type="title" idx="4294967295"/>
          </p:nvPr>
        </p:nvSpPr>
        <p:spPr>
          <a:xfrm>
            <a:off x="0" y="333375"/>
            <a:ext cx="5867400" cy="1155700"/>
          </a:xfrm>
          <a:solidFill>
            <a:srgbClr val="000090"/>
          </a:solidFill>
        </p:spPr>
        <p:txBody>
          <a:bodyPr/>
          <a:lstStyle/>
          <a:p>
            <a:pPr>
              <a:defRPr/>
            </a:pPr>
            <a:r>
              <a:rPr lang="en-US" sz="2800" b="1" dirty="0">
                <a:solidFill>
                  <a:srgbClr val="FFFFFF"/>
                </a:solidFill>
              </a:rPr>
              <a:t>Jesus</a:t>
            </a:r>
            <a:r>
              <a:rPr lang="mr-IN" sz="2800" b="1" dirty="0">
                <a:solidFill>
                  <a:srgbClr val="FFFFFF"/>
                </a:solidFill>
              </a:rPr>
              <a:t>'</a:t>
            </a:r>
            <a:r>
              <a:rPr lang="en-US" sz="2800" b="1" dirty="0">
                <a:solidFill>
                  <a:srgbClr val="FFFFFF"/>
                </a:solidFill>
              </a:rPr>
              <a:t> Baptism &amp; Temptation (3:23–4:11)</a:t>
            </a:r>
          </a:p>
        </p:txBody>
      </p:sp>
    </p:spTree>
    <p:extLst>
      <p:ext uri="{BB962C8B-B14F-4D97-AF65-F5344CB8AC3E}">
        <p14:creationId xmlns:p14="http://schemas.microsoft.com/office/powerpoint/2010/main" val="35522533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4DFAA3C-0FE2-45F5-A611-267D616215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1. At His Baptism</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 24</a:t>
            </a:r>
          </a:p>
          <a:p>
            <a:pPr algn="ctr">
              <a:spcBef>
                <a:spcPct val="20000"/>
              </a:spcBef>
              <a:spcAft>
                <a:spcPts val="0"/>
              </a:spcAft>
              <a:buClr>
                <a:srgbClr val="FFCC00"/>
              </a:buClr>
              <a:buSzPct val="70000"/>
              <a:defRPr/>
            </a:pPr>
            <a:r>
              <a:rPr lang="en-GB" sz="2800" b="1" i="1" kern="0">
                <a:solidFill>
                  <a:srgbClr val="FFFFFF"/>
                </a:solidFill>
                <a:effectLst>
                  <a:outerShdw blurRad="38100" dist="38100" dir="2700000" algn="tl">
                    <a:srgbClr val="000000"/>
                  </a:outerShdw>
                </a:effectLst>
                <a:latin typeface="Arial"/>
                <a:cs typeface="Arial"/>
              </a:rPr>
              <a:t>Matthew 3:13-17; Mark 1:9-11; Luke 3:21-23a</a:t>
            </a:r>
          </a:p>
        </p:txBody>
      </p:sp>
      <p:sp>
        <p:nvSpPr>
          <p:cNvPr id="7" name="Rectangle 6"/>
          <p:cNvSpPr>
            <a:spLocks noChangeArrowheads="1"/>
          </p:cNvSpPr>
          <p:nvPr/>
        </p:nvSpPr>
        <p:spPr bwMode="auto">
          <a:xfrm>
            <a:off x="162650" y="3741901"/>
            <a:ext cx="8801838"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At his baptism, the Father approves of Christ's person and messianic work through the designated forerunner, John the Baptist </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75035301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65140457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513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97233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4760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388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5D22CA-0BC4-3461-DF71-1DB6504BEB2C}"/>
              </a:ext>
            </a:extLst>
          </p:cNvPr>
          <p:cNvGrpSpPr/>
          <p:nvPr/>
        </p:nvGrpSpPr>
        <p:grpSpPr>
          <a:xfrm>
            <a:off x="1524000" y="0"/>
            <a:ext cx="6115050" cy="6705600"/>
            <a:chOff x="1524000" y="0"/>
            <a:chExt cx="6115050" cy="670560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B7D0F4C6-D642-63F2-5E7B-CD755DD90F16}"/>
                </a:ext>
              </a:extLst>
            </p:cNvPr>
            <p:cNvSpPr txBox="1">
              <a:spLocks noChangeArrowheads="1"/>
            </p:cNvSpPr>
            <p:nvPr/>
          </p:nvSpPr>
          <p:spPr bwMode="auto">
            <a:xfrm>
              <a:off x="1979712" y="1259235"/>
              <a:ext cx="1799555" cy="107939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Past</a:t>
              </a:r>
            </a:p>
          </p:txBody>
        </p:sp>
        <p:sp>
          <p:nvSpPr>
            <p:cNvPr id="3" name="Text Box 5">
              <a:extLst>
                <a:ext uri="{FF2B5EF4-FFF2-40B4-BE49-F238E27FC236}">
                  <a16:creationId xmlns:a16="http://schemas.microsoft.com/office/drawing/2014/main" id="{32FC12AF-8247-6402-AA3F-53D29CC2EEA3}"/>
                </a:ext>
              </a:extLst>
            </p:cNvPr>
            <p:cNvSpPr txBox="1">
              <a:spLocks noChangeArrowheads="1"/>
            </p:cNvSpPr>
            <p:nvPr/>
          </p:nvSpPr>
          <p:spPr bwMode="auto">
            <a:xfrm>
              <a:off x="5484912" y="1259235"/>
              <a:ext cx="1799555" cy="1079399"/>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Future</a:t>
              </a:r>
            </a:p>
          </p:txBody>
        </p:sp>
        <p:sp>
          <p:nvSpPr>
            <p:cNvPr id="6" name="Text Box 5">
              <a:extLst>
                <a:ext uri="{FF2B5EF4-FFF2-40B4-BE49-F238E27FC236}">
                  <a16:creationId xmlns:a16="http://schemas.microsoft.com/office/drawing/2014/main" id="{C374F95C-13B6-F72E-6F37-EB2E15AC65D8}"/>
                </a:ext>
              </a:extLst>
            </p:cNvPr>
            <p:cNvSpPr txBox="1">
              <a:spLocks noChangeArrowheads="1"/>
            </p:cNvSpPr>
            <p:nvPr/>
          </p:nvSpPr>
          <p:spPr bwMode="auto">
            <a:xfrm>
              <a:off x="3816599" y="2614029"/>
              <a:ext cx="1604640" cy="525401"/>
            </a:xfrm>
            <a:prstGeom prst="rect">
              <a:avLst/>
            </a:prstGeom>
            <a:solidFill>
              <a:srgbClr val="ECF8FA"/>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a:t>
              </a:r>
            </a:p>
          </p:txBody>
        </p:sp>
        <p:sp>
          <p:nvSpPr>
            <p:cNvPr id="8" name="Rectangle 7">
              <a:extLst>
                <a:ext uri="{FF2B5EF4-FFF2-40B4-BE49-F238E27FC236}">
                  <a16:creationId xmlns:a16="http://schemas.microsoft.com/office/drawing/2014/main" id="{7C55221F-C11D-F2D6-D5B3-CF46BFF7EFF6}"/>
                </a:ext>
              </a:extLst>
            </p:cNvPr>
            <p:cNvSpPr/>
            <p:nvPr/>
          </p:nvSpPr>
          <p:spPr bwMode="auto">
            <a:xfrm>
              <a:off x="4085852" y="1106905"/>
              <a:ext cx="1399060" cy="1313983"/>
            </a:xfrm>
            <a:prstGeom prst="rect">
              <a:avLst/>
            </a:prstGeom>
            <a:solidFill>
              <a:srgbClr val="F7F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grpSp>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i="1">
                <a:solidFill>
                  <a:schemeClr val="bg1"/>
                </a:solidFill>
                <a:latin typeface="Arial" charset="0"/>
                <a:ea typeface="ＭＳ Ｐゴシック" charset="0"/>
                <a:cs typeface="ＭＳ Ｐゴシック" charset="0"/>
              </a:rPr>
              <a:t>Teachings of the Heretic Arius</a:t>
            </a:r>
          </a:p>
        </p:txBody>
      </p:sp>
      <p:sp>
        <p:nvSpPr>
          <p:cNvPr id="483331" name="Text Box 4"/>
          <p:cNvSpPr txBox="1">
            <a:spLocks noChangeArrowheads="1"/>
          </p:cNvSpPr>
          <p:nvPr/>
        </p:nvSpPr>
        <p:spPr bwMode="auto">
          <a:xfrm>
            <a:off x="0" y="6516689"/>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(Grand Rapids: Zondervan, 2001)</a:t>
            </a:r>
          </a:p>
        </p:txBody>
      </p:sp>
      <p:sp>
        <p:nvSpPr>
          <p:cNvPr id="4" name="Text Box 5">
            <a:extLst>
              <a:ext uri="{FF2B5EF4-FFF2-40B4-BE49-F238E27FC236}">
                <a16:creationId xmlns:a16="http://schemas.microsoft.com/office/drawing/2014/main" id="{614D0ACB-3006-2DA1-9216-DD943E1E2497}"/>
              </a:ext>
            </a:extLst>
          </p:cNvPr>
          <p:cNvSpPr txBox="1">
            <a:spLocks noChangeArrowheads="1"/>
          </p:cNvSpPr>
          <p:nvPr/>
        </p:nvSpPr>
        <p:spPr bwMode="auto">
          <a:xfrm>
            <a:off x="3759449" y="5157192"/>
            <a:ext cx="1604640" cy="648512"/>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Creatures</a:t>
            </a:r>
          </a:p>
        </p:txBody>
      </p:sp>
      <p:sp>
        <p:nvSpPr>
          <p:cNvPr id="5" name="Text Box 5">
            <a:extLst>
              <a:ext uri="{FF2B5EF4-FFF2-40B4-BE49-F238E27FC236}">
                <a16:creationId xmlns:a16="http://schemas.microsoft.com/office/drawing/2014/main" id="{EBC91546-7C20-CF1B-6F21-23B9E6218A57}"/>
              </a:ext>
            </a:extLst>
          </p:cNvPr>
          <p:cNvSpPr txBox="1">
            <a:spLocks noChangeArrowheads="1"/>
          </p:cNvSpPr>
          <p:nvPr/>
        </p:nvSpPr>
        <p:spPr bwMode="auto">
          <a:xfrm>
            <a:off x="3368924" y="3623679"/>
            <a:ext cx="1604640" cy="525401"/>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a:t>
            </a:r>
          </a:p>
        </p:txBody>
      </p:sp>
      <p:sp>
        <p:nvSpPr>
          <p:cNvPr id="7" name="Text Box 5">
            <a:extLst>
              <a:ext uri="{FF2B5EF4-FFF2-40B4-BE49-F238E27FC236}">
                <a16:creationId xmlns:a16="http://schemas.microsoft.com/office/drawing/2014/main" id="{20DF2D31-E59C-C632-B578-50D1747BCD8D}"/>
              </a:ext>
            </a:extLst>
          </p:cNvPr>
          <p:cNvSpPr txBox="1">
            <a:spLocks noChangeArrowheads="1"/>
          </p:cNvSpPr>
          <p:nvPr/>
        </p:nvSpPr>
        <p:spPr bwMode="auto">
          <a:xfrm>
            <a:off x="3749663" y="1496603"/>
            <a:ext cx="1604640" cy="525401"/>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TIME</a:t>
            </a:r>
          </a:p>
        </p:txBody>
      </p:sp>
    </p:spTree>
    <p:extLst>
      <p:ext uri="{BB962C8B-B14F-4D97-AF65-F5344CB8AC3E}">
        <p14:creationId xmlns:p14="http://schemas.microsoft.com/office/powerpoint/2010/main" val="273666805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9373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9411130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18136587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A8C766C-8458-47BF-829E-0A4CBF4917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2. Through His Temptation</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 25</a:t>
            </a:r>
          </a:p>
          <a:p>
            <a:pPr algn="ctr">
              <a:spcBef>
                <a:spcPct val="20000"/>
              </a:spcBef>
              <a:spcAft>
                <a:spcPts val="0"/>
              </a:spcAft>
              <a:buClr>
                <a:srgbClr val="FFCC00"/>
              </a:buClr>
              <a:buSzPct val="70000"/>
              <a:defRPr/>
            </a:pPr>
            <a:r>
              <a:rPr lang="de-DE" sz="2800" b="1" i="1" kern="0">
                <a:solidFill>
                  <a:srgbClr val="FFFFFF"/>
                </a:solidFill>
                <a:effectLst>
                  <a:outerShdw blurRad="38100" dist="38100" dir="2700000" algn="tl">
                    <a:srgbClr val="000000"/>
                  </a:outerShdw>
                </a:effectLst>
                <a:latin typeface="Arial"/>
                <a:cs typeface="Arial"/>
              </a:rPr>
              <a:t>Matthew 4:1-11; Mark 1:9-11; Luke 4:1-13</a:t>
            </a:r>
          </a:p>
        </p:txBody>
      </p:sp>
      <p:sp>
        <p:nvSpPr>
          <p:cNvPr id="7" name="Rectangle 6"/>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At the temptation of Christ, the Holy Spirit approves of Jesus as Messiah in that He could not be made to sin</a:t>
            </a:r>
          </a:p>
        </p:txBody>
      </p:sp>
    </p:spTree>
    <p:extLst>
      <p:ext uri="{BB962C8B-B14F-4D97-AF65-F5344CB8AC3E}">
        <p14:creationId xmlns:p14="http://schemas.microsoft.com/office/powerpoint/2010/main" val="134885259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en-US" altLang="zh-CN" sz="2800" b="1">
                <a:latin typeface="Helvetica" charset="0"/>
                <a:ea typeface="ＭＳ Ｐゴシック" charset="0"/>
                <a:cs typeface="Times New Roman" charset="0"/>
              </a:rPr>
              <a:t>The Things of the World</a:t>
            </a:r>
            <a:endParaRPr lang="en-US" altLang="zh-CN" sz="2000">
              <a:latin typeface="Helvetica" charset="0"/>
              <a:ea typeface="ＭＳ Ｐゴシック" charset="0"/>
              <a:cs typeface="Times New Roman"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Sources of Temptation</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Eve </a:t>
            </a:r>
            <a:b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(Gen. 3)</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Ungodly bodily desires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sex outside marriage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gluttony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etc.</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Good for food</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Greed, coveting </a:t>
            </a:r>
            <a:b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b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(10th commandment)</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Pleasing to the eye</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2" name="Text Box 10"/>
          <p:cNvSpPr txBox="1">
            <a:spLocks noChangeArrowheads="1"/>
          </p:cNvSpPr>
          <p:nvPr/>
        </p:nvSpPr>
        <p:spPr bwMode="auto">
          <a:xfrm>
            <a:off x="2286000" y="4995863"/>
            <a:ext cx="2590800" cy="146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Pride &amp; boasting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occupation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worldly advantages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etc.</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3" name="Text Box 11"/>
          <p:cNvSpPr txBox="1">
            <a:spLocks noChangeArrowheads="1"/>
          </p:cNvSpPr>
          <p:nvPr/>
        </p:nvSpPr>
        <p:spPr bwMode="auto">
          <a:xfrm>
            <a:off x="5029200" y="4995863"/>
            <a:ext cx="17526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Desirable for gaining wisdom</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World </a:t>
            </a:r>
            <a:b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(1 John 2:15-16)</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424113"/>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Cravings of sinful man</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887788"/>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Lust of the eyes</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0" name="Text Box 18"/>
          <p:cNvSpPr txBox="1">
            <a:spLocks noChangeArrowheads="1"/>
          </p:cNvSpPr>
          <p:nvPr/>
        </p:nvSpPr>
        <p:spPr bwMode="auto">
          <a:xfrm>
            <a:off x="457200" y="4995863"/>
            <a:ext cx="18288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Boasting of what he has and does</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Christ </a:t>
            </a:r>
            <a:br>
              <a:rPr kumimoji="0" lang="en-US" sz="18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18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(Matt. 4; Luke 4)</a:t>
            </a:r>
            <a:endParaRPr kumimoji="0" lang="en-US" sz="14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781800" y="2424113"/>
            <a:ext cx="21050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Stones to bread</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6" name="Text Box 24"/>
          <p:cNvSpPr txBox="1">
            <a:spLocks noChangeArrowheads="1"/>
          </p:cNvSpPr>
          <p:nvPr/>
        </p:nvSpPr>
        <p:spPr bwMode="auto">
          <a:xfrm>
            <a:off x="6781800" y="3887788"/>
            <a:ext cx="21050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Possess all kingdoms</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6781800" y="4995863"/>
            <a:ext cx="2105025"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Acclaim by 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throw yourself from the temple</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a:ln>
                  <a:noFill/>
                </a:ln>
                <a:solidFill>
                  <a:srgbClr val="F8F8F8"/>
                </a:solidFill>
                <a:effectLst/>
                <a:uLnTx/>
                <a:uFillTx/>
                <a:latin typeface="Helvetica" charset="0"/>
                <a:ea typeface="ＭＳ Ｐゴシック" charset="0"/>
                <a:cs typeface="Times New Roman" charset="0"/>
              </a:rPr>
              <a:t>Comparing Some Key Texts</a:t>
            </a:r>
          </a:p>
        </p:txBody>
      </p:sp>
    </p:spTree>
    <p:extLst>
      <p:ext uri="{BB962C8B-B14F-4D97-AF65-F5344CB8AC3E}">
        <p14:creationId xmlns:p14="http://schemas.microsoft.com/office/powerpoint/2010/main" val="3153124535"/>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8916" name="Rectangle 4"/>
          <p:cNvSpPr>
            <a:spLocks noGrp="1" noChangeArrowheads="1"/>
          </p:cNvSpPr>
          <p:nvPr>
            <p:ph type="ctrTitle"/>
          </p:nvPr>
        </p:nvSpPr>
        <p:spPr>
          <a:xfrm>
            <a:off x="0" y="3111103"/>
            <a:ext cx="9144000" cy="1902073"/>
          </a:xfrm>
          <a:effectLst/>
        </p:spPr>
        <p:txBody>
          <a:bodyPr/>
          <a:lstStyle/>
          <a:p>
            <a:r>
              <a:rPr lang="en-US" sz="5400" b="1">
                <a:solidFill>
                  <a:schemeClr val="bg1"/>
                </a:solidFill>
                <a:effectLst>
                  <a:glow rad="228600">
                    <a:schemeClr val="tx1"/>
                  </a:glow>
                </a:effectLst>
                <a:latin typeface="Arial"/>
                <a:cs typeface="Arial"/>
              </a:rPr>
              <a:t>The Ministry Beginning &amp; Temptation 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William Heng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332157449"/>
      </p:ext>
    </p:extLst>
  </p:cSld>
  <p:clrMapOvr>
    <a:masterClrMapping/>
  </p:clrMapOvr>
  <p:transition>
    <p:comb/>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endParaRPr lang="en-US"/>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a:solidFill>
                  <a:srgbClr val="FFFFFF"/>
                </a:solidFill>
                <a:latin typeface="Arial" charset="0"/>
              </a:rPr>
              <a:t>by Graham Kendrick</a:t>
            </a: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5400" b="1">
                <a:solidFill>
                  <a:srgbClr val="FFFFFF"/>
                </a:solidFill>
                <a:latin typeface="Arial" charset="0"/>
              </a:rPr>
              <a:t>The Servant King</a:t>
            </a:r>
          </a:p>
        </p:txBody>
      </p:sp>
    </p:spTree>
  </p:cSld>
  <p:clrMapOvr>
    <a:masterClrMapping/>
  </p:clrMapOvr>
  <p:transition spd="med">
    <p:fade/>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From heaven You came, helpless babe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Entered our world, Your glory veiled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Not to be served but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give Your life that we might live</a:t>
            </a:r>
          </a:p>
        </p:txBody>
      </p:sp>
    </p:spTree>
    <p:extLst>
      <p:ext uri="{BB962C8B-B14F-4D97-AF65-F5344CB8AC3E}">
        <p14:creationId xmlns:p14="http://schemas.microsoft.com/office/powerpoint/2010/main" val="269688552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4037628711"/>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There in the garden of tears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My heavy load He chose to bear;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His heart with sorrow was torn,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Yet not my will, but Yours he said.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4000" dirty="0">
                <a:solidFill>
                  <a:schemeClr val="bg1"/>
                </a:solidFill>
              </a:rPr>
              <a:t>Alexander versus the Heretic Arius</a:t>
            </a: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(Grand Rapids: Zondervan, 2001)</a:t>
            </a: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sp>
        <p:nvSpPr>
          <p:cNvPr id="3" name="Text Box 5">
            <a:extLst>
              <a:ext uri="{FF2B5EF4-FFF2-40B4-BE49-F238E27FC236}">
                <a16:creationId xmlns:a16="http://schemas.microsoft.com/office/drawing/2014/main" id="{C377D160-8759-AC1C-D521-2F5B5F4975B1}"/>
              </a:ext>
            </a:extLst>
          </p:cNvPr>
          <p:cNvSpPr txBox="1">
            <a:spLocks noChangeArrowheads="1"/>
          </p:cNvSpPr>
          <p:nvPr/>
        </p:nvSpPr>
        <p:spPr bwMode="auto">
          <a:xfrm>
            <a:off x="1828231" y="1511741"/>
            <a:ext cx="2264774" cy="120251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Alexander:</a:t>
            </a:r>
            <a:b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Bishop of Alexandria</a:t>
            </a:r>
          </a:p>
        </p:txBody>
      </p:sp>
      <p:grpSp>
        <p:nvGrpSpPr>
          <p:cNvPr id="11" name="Group 10">
            <a:extLst>
              <a:ext uri="{FF2B5EF4-FFF2-40B4-BE49-F238E27FC236}">
                <a16:creationId xmlns:a16="http://schemas.microsoft.com/office/drawing/2014/main" id="{1F335CA3-E3D7-66A1-B3C4-844CBB2945EF}"/>
              </a:ext>
            </a:extLst>
          </p:cNvPr>
          <p:cNvGrpSpPr/>
          <p:nvPr/>
        </p:nvGrpSpPr>
        <p:grpSpPr>
          <a:xfrm>
            <a:off x="4916927" y="1324087"/>
            <a:ext cx="3081059" cy="5000513"/>
            <a:chOff x="4916927" y="1324087"/>
            <a:chExt cx="3081059" cy="5000513"/>
          </a:xfrm>
        </p:grpSpPr>
        <p:grpSp>
          <p:nvGrpSpPr>
            <p:cNvPr id="17"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5"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sp>
          <p:nvSpPr>
            <p:cNvPr id="10" name="Text Box 5">
              <a:extLst>
                <a:ext uri="{FF2B5EF4-FFF2-40B4-BE49-F238E27FC236}">
                  <a16:creationId xmlns:a16="http://schemas.microsoft.com/office/drawing/2014/main" id="{FC773B2E-0BF2-55FF-C5A7-E5EBA4B7AAE4}"/>
                </a:ext>
              </a:extLst>
            </p:cNvPr>
            <p:cNvSpPr txBox="1">
              <a:spLocks noChangeArrowheads="1"/>
            </p:cNvSpPr>
            <p:nvPr/>
          </p:nvSpPr>
          <p:spPr bwMode="auto">
            <a:xfrm>
              <a:off x="5031207" y="1530914"/>
              <a:ext cx="2264774" cy="120251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Arius:</a:t>
              </a:r>
              <a:b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Presbyter under Alexander</a:t>
              </a:r>
            </a:p>
          </p:txBody>
        </p:sp>
      </p:grpSp>
    </p:spTree>
    <p:extLst>
      <p:ext uri="{BB962C8B-B14F-4D97-AF65-F5344CB8AC3E}">
        <p14:creationId xmlns:p14="http://schemas.microsoft.com/office/powerpoint/2010/main" val="32100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879214047"/>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416320"/>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Come see His hands and his feet,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The scars that speak of sacrifice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Hands that flung stars into space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cruel nails surrendered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1152191311"/>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2308324"/>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p:txBody>
      </p:sp>
    </p:spTree>
    <p:extLst>
      <p:ext uri="{BB962C8B-B14F-4D97-AF65-F5344CB8AC3E}">
        <p14:creationId xmlns:p14="http://schemas.microsoft.com/office/powerpoint/2010/main" val="340347468"/>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286232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So let us learn how to serve,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And in our lives enthrone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Each other</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s needs to prefer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For it is Christ we</a:t>
            </a:r>
            <a:r>
              <a:rPr kumimoji="0" lang="mr-IN"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rPr>
              <a:t>'</a:t>
            </a: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re serving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2846841374"/>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50865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This is our God,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He calls us now to follow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To bring our lives as a daily offering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Of worship to the SERVANT 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B883B975-B20B-2401-8B7B-B2A2416FC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77" name="Rectangle 29"/>
          <p:cNvSpPr>
            <a:spLocks noGrp="1" noChangeArrowheads="1"/>
          </p:cNvSpPr>
          <p:nvPr>
            <p:ph type="ctrTitle"/>
          </p:nvPr>
        </p:nvSpPr>
        <p:spPr>
          <a:xfrm>
            <a:off x="914400" y="2278360"/>
            <a:ext cx="7772400" cy="1371600"/>
          </a:xfrm>
        </p:spPr>
        <p:txBody>
          <a:bodyPr/>
          <a:lstStyle/>
          <a:p>
            <a:pPr algn="r"/>
            <a:r>
              <a:rPr lang="en-US"/>
              <a:t>Matthew 4:1-11</a:t>
            </a:r>
            <a:endParaRPr lang="en-US" sz="3600"/>
          </a:p>
        </p:txBody>
      </p:sp>
      <p:sp>
        <p:nvSpPr>
          <p:cNvPr id="2" name="Subtitle 1"/>
          <p:cNvSpPr>
            <a:spLocks noGrp="1"/>
          </p:cNvSpPr>
          <p:nvPr>
            <p:ph type="subTitle" idx="1"/>
          </p:nvPr>
        </p:nvSpPr>
        <p:spPr>
          <a:xfrm>
            <a:off x="5950496" y="3429000"/>
            <a:ext cx="2736304" cy="2880320"/>
          </a:xfrm>
        </p:spPr>
        <p:txBody>
          <a:bodyPr/>
          <a:lstStyle/>
          <a:p>
            <a:pPr algn="r"/>
            <a:r>
              <a:rPr lang="en-US" dirty="0"/>
              <a:t>Satan tempted Jesus</a:t>
            </a:r>
            <a:br>
              <a:rPr lang="en-US" dirty="0"/>
            </a:br>
            <a:r>
              <a:rPr lang="en-US" dirty="0"/>
              <a:t>—But what preceded this?</a:t>
            </a:r>
          </a:p>
        </p:txBody>
      </p:sp>
    </p:spTree>
    <p:extLst>
      <p:ext uri="{BB962C8B-B14F-4D97-AF65-F5344CB8AC3E}">
        <p14:creationId xmlns:p14="http://schemas.microsoft.com/office/powerpoint/2010/main" val="418156981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21524102-2858-B926-6F99-2BFD51BB4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6" name="Rectangle 2"/>
          <p:cNvSpPr>
            <a:spLocks noGrp="1" noChangeArrowheads="1"/>
          </p:cNvSpPr>
          <p:nvPr>
            <p:ph type="title"/>
          </p:nvPr>
        </p:nvSpPr>
        <p:spPr>
          <a:xfrm>
            <a:off x="914400" y="457200"/>
            <a:ext cx="7543800" cy="1143000"/>
          </a:xfrm>
        </p:spPr>
        <p:txBody>
          <a:bodyPr/>
          <a:lstStyle/>
          <a:p>
            <a:r>
              <a:rPr lang="en-US" dirty="0">
                <a:effectLst>
                  <a:glow rad="228600">
                    <a:schemeClr val="accent6">
                      <a:satMod val="175000"/>
                      <a:alpha val="83000"/>
                    </a:schemeClr>
                  </a:glow>
                </a:effectLst>
              </a:rPr>
              <a:t>Presentation Agenda</a:t>
            </a:r>
          </a:p>
        </p:txBody>
      </p:sp>
      <p:sp>
        <p:nvSpPr>
          <p:cNvPr id="415747" name="Rectangle 3"/>
          <p:cNvSpPr>
            <a:spLocks noGrp="1" noChangeArrowheads="1"/>
          </p:cNvSpPr>
          <p:nvPr>
            <p:ph type="body" idx="1"/>
          </p:nvPr>
        </p:nvSpPr>
        <p:spPr>
          <a:xfrm>
            <a:off x="914400" y="1600200"/>
            <a:ext cx="8050088" cy="4953000"/>
          </a:xfrm>
        </p:spPr>
        <p:txBody>
          <a:bodyPr/>
          <a:lstStyle/>
          <a:p>
            <a:pPr>
              <a:lnSpc>
                <a:spcPct val="90000"/>
              </a:lnSpc>
            </a:pPr>
            <a:r>
              <a:rPr lang="en-US" sz="3200" dirty="0">
                <a:effectLst>
                  <a:glow rad="228600">
                    <a:schemeClr val="accent6">
                      <a:satMod val="175000"/>
                      <a:alpha val="83000"/>
                    </a:schemeClr>
                  </a:glow>
                </a:effectLst>
              </a:rPr>
              <a:t>Review</a:t>
            </a:r>
          </a:p>
          <a:p>
            <a:pPr>
              <a:lnSpc>
                <a:spcPct val="90000"/>
              </a:lnSpc>
            </a:pPr>
            <a:r>
              <a:rPr lang="en-US" sz="3200" dirty="0">
                <a:effectLst>
                  <a:glow rad="228600">
                    <a:schemeClr val="accent6">
                      <a:satMod val="175000"/>
                      <a:alpha val="83000"/>
                    </a:schemeClr>
                  </a:glow>
                </a:effectLst>
              </a:rPr>
              <a:t>The Beginnings of Jesus</a:t>
            </a:r>
            <a:r>
              <a:rPr lang="mr-IN" altLang="ja-JP" sz="3200" dirty="0">
                <a:effectLst>
                  <a:glow rad="228600">
                    <a:schemeClr val="accent6">
                      <a:satMod val="175000"/>
                      <a:alpha val="83000"/>
                    </a:schemeClr>
                  </a:glow>
                </a:effectLst>
                <a:latin typeface="Arial"/>
              </a:rPr>
              <a:t>'</a:t>
            </a:r>
            <a:r>
              <a:rPr lang="en-US" sz="3200" dirty="0">
                <a:effectLst>
                  <a:glow rad="228600">
                    <a:schemeClr val="accent6">
                      <a:satMod val="175000"/>
                      <a:alpha val="83000"/>
                    </a:schemeClr>
                  </a:glow>
                </a:effectLst>
              </a:rPr>
              <a:t> Ministry</a:t>
            </a:r>
          </a:p>
          <a:p>
            <a:pPr>
              <a:lnSpc>
                <a:spcPct val="90000"/>
              </a:lnSpc>
            </a:pPr>
            <a:r>
              <a:rPr lang="en-US" sz="3200" dirty="0">
                <a:effectLst>
                  <a:glow rad="228600">
                    <a:schemeClr val="accent6">
                      <a:satMod val="175000"/>
                      <a:alpha val="83000"/>
                    </a:schemeClr>
                  </a:glow>
                </a:effectLst>
              </a:rPr>
              <a:t>Matthew 3 – The Baptism of Jesus</a:t>
            </a:r>
          </a:p>
          <a:p>
            <a:pPr>
              <a:lnSpc>
                <a:spcPct val="90000"/>
              </a:lnSpc>
            </a:pPr>
            <a:r>
              <a:rPr lang="en-US" sz="3200" dirty="0">
                <a:effectLst>
                  <a:glow rad="228600">
                    <a:schemeClr val="accent6">
                      <a:satMod val="175000"/>
                      <a:alpha val="83000"/>
                    </a:schemeClr>
                  </a:glow>
                </a:effectLst>
              </a:rPr>
              <a:t>Historical Setting</a:t>
            </a:r>
          </a:p>
          <a:p>
            <a:pPr>
              <a:lnSpc>
                <a:spcPct val="90000"/>
              </a:lnSpc>
            </a:pPr>
            <a:r>
              <a:rPr lang="en-US" sz="3200" dirty="0">
                <a:effectLst>
                  <a:glow rad="228600">
                    <a:schemeClr val="accent6">
                      <a:satMod val="175000"/>
                      <a:alpha val="83000"/>
                    </a:schemeClr>
                  </a:glow>
                </a:effectLst>
              </a:rPr>
              <a:t>Exposition of Matthew 4 Temptation</a:t>
            </a:r>
          </a:p>
          <a:p>
            <a:pPr>
              <a:lnSpc>
                <a:spcPct val="90000"/>
              </a:lnSpc>
            </a:pPr>
            <a:r>
              <a:rPr lang="en-US" sz="3200" dirty="0">
                <a:effectLst>
                  <a:glow rad="228600">
                    <a:schemeClr val="accent6">
                      <a:satMod val="175000"/>
                      <a:alpha val="83000"/>
                    </a:schemeClr>
                  </a:glow>
                </a:effectLst>
              </a:rPr>
              <a:t>Theme</a:t>
            </a:r>
          </a:p>
          <a:p>
            <a:pPr>
              <a:lnSpc>
                <a:spcPct val="90000"/>
              </a:lnSpc>
            </a:pPr>
            <a:r>
              <a:rPr lang="en-US" sz="3200" dirty="0">
                <a:effectLst>
                  <a:glow rad="228600">
                    <a:schemeClr val="accent6">
                      <a:satMod val="175000"/>
                      <a:alpha val="83000"/>
                    </a:schemeClr>
                  </a:glow>
                </a:effectLst>
              </a:rPr>
              <a:t>Application</a:t>
            </a:r>
          </a:p>
        </p:txBody>
      </p:sp>
    </p:spTree>
    <p:extLst>
      <p:ext uri="{BB962C8B-B14F-4D97-AF65-F5344CB8AC3E}">
        <p14:creationId xmlns:p14="http://schemas.microsoft.com/office/powerpoint/2010/main" val="1738894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5747">
                                            <p:txEl>
                                              <p:pRg st="2" end="2"/>
                                            </p:txEl>
                                          </p:spTgt>
                                        </p:tgtEl>
                                        <p:attrNameLst>
                                          <p:attrName>style.visibility</p:attrName>
                                        </p:attrNameLst>
                                      </p:cBhvr>
                                      <p:to>
                                        <p:strVal val="visible"/>
                                      </p:to>
                                    </p:set>
                                    <p:anim calcmode="lin" valueType="num">
                                      <p:cBhvr additive="base">
                                        <p:cTn id="19" dur="500" fill="hold"/>
                                        <p:tgtEl>
                                          <p:spTgt spid="415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5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5747">
                                            <p:txEl>
                                              <p:pRg st="3" end="3"/>
                                            </p:txEl>
                                          </p:spTgt>
                                        </p:tgtEl>
                                        <p:attrNameLst>
                                          <p:attrName>style.visibility</p:attrName>
                                        </p:attrNameLst>
                                      </p:cBhvr>
                                      <p:to>
                                        <p:strVal val="visible"/>
                                      </p:to>
                                    </p:set>
                                    <p:anim calcmode="lin" valueType="num">
                                      <p:cBhvr additive="base">
                                        <p:cTn id="25" dur="500" fill="hold"/>
                                        <p:tgtEl>
                                          <p:spTgt spid="415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5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5747">
                                            <p:txEl>
                                              <p:pRg st="4" end="4"/>
                                            </p:txEl>
                                          </p:spTgt>
                                        </p:tgtEl>
                                        <p:attrNameLst>
                                          <p:attrName>style.visibility</p:attrName>
                                        </p:attrNameLst>
                                      </p:cBhvr>
                                      <p:to>
                                        <p:strVal val="visible"/>
                                      </p:to>
                                    </p:set>
                                    <p:anim calcmode="lin" valueType="num">
                                      <p:cBhvr additive="base">
                                        <p:cTn id="31" dur="500" fill="hold"/>
                                        <p:tgtEl>
                                          <p:spTgt spid="4157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57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5747">
                                            <p:txEl>
                                              <p:pRg st="5" end="5"/>
                                            </p:txEl>
                                          </p:spTgt>
                                        </p:tgtEl>
                                        <p:attrNameLst>
                                          <p:attrName>style.visibility</p:attrName>
                                        </p:attrNameLst>
                                      </p:cBhvr>
                                      <p:to>
                                        <p:strVal val="visible"/>
                                      </p:to>
                                    </p:set>
                                    <p:anim calcmode="lin" valueType="num">
                                      <p:cBhvr additive="base">
                                        <p:cTn id="37" dur="500" fill="hold"/>
                                        <p:tgtEl>
                                          <p:spTgt spid="4157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5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5747">
                                            <p:txEl>
                                              <p:pRg st="6" end="6"/>
                                            </p:txEl>
                                          </p:spTgt>
                                        </p:tgtEl>
                                        <p:attrNameLst>
                                          <p:attrName>style.visibility</p:attrName>
                                        </p:attrNameLst>
                                      </p:cBhvr>
                                      <p:to>
                                        <p:strVal val="visible"/>
                                      </p:to>
                                    </p:set>
                                    <p:anim calcmode="lin" valueType="num">
                                      <p:cBhvr additive="base">
                                        <p:cTn id="43" dur="500" fill="hold"/>
                                        <p:tgtEl>
                                          <p:spTgt spid="4157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1574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30" name="Rectangle 14"/>
          <p:cNvSpPr>
            <a:spLocks noGrp="1" noChangeArrowheads="1"/>
          </p:cNvSpPr>
          <p:nvPr>
            <p:ph type="title"/>
          </p:nvPr>
        </p:nvSpPr>
        <p:spPr/>
        <p:txBody>
          <a:bodyPr/>
          <a:lstStyle/>
          <a:p>
            <a:r>
              <a:rPr lang="en-US"/>
              <a:t>Review</a:t>
            </a:r>
          </a:p>
        </p:txBody>
      </p:sp>
      <p:sp>
        <p:nvSpPr>
          <p:cNvPr id="290831" name="Rectangle 15"/>
          <p:cNvSpPr>
            <a:spLocks noGrp="1" noChangeArrowheads="1"/>
          </p:cNvSpPr>
          <p:nvPr>
            <p:ph type="body" idx="1"/>
          </p:nvPr>
        </p:nvSpPr>
        <p:spPr/>
        <p:txBody>
          <a:bodyPr/>
          <a:lstStyle/>
          <a:p>
            <a:r>
              <a:rPr lang="en-US"/>
              <a:t>The Genealogy of Christ</a:t>
            </a:r>
          </a:p>
          <a:p>
            <a:r>
              <a:rPr lang="en-US"/>
              <a:t>The Certainty of the Gospel</a:t>
            </a:r>
          </a:p>
          <a:p>
            <a:r>
              <a:rPr lang="en-US"/>
              <a:t>Jesus was a Genuine Historical Figure</a:t>
            </a:r>
          </a:p>
          <a:p>
            <a:r>
              <a:rPr lang="en-US"/>
              <a:t>The Birth of Christ was the Fulfillment of God</a:t>
            </a:r>
            <a:r>
              <a:rPr lang="en-US">
                <a:latin typeface="Arial"/>
              </a:rPr>
              <a:t>'</a:t>
            </a:r>
            <a:r>
              <a:rPr lang="en-US"/>
              <a:t>s Salvation Plan</a:t>
            </a:r>
          </a:p>
        </p:txBody>
      </p:sp>
    </p:spTree>
    <p:extLst>
      <p:ext uri="{BB962C8B-B14F-4D97-AF65-F5344CB8AC3E}">
        <p14:creationId xmlns:p14="http://schemas.microsoft.com/office/powerpoint/2010/main" val="1944958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0831">
                                            <p:txEl>
                                              <p:pRg st="0" end="0"/>
                                            </p:txEl>
                                          </p:spTgt>
                                        </p:tgtEl>
                                        <p:attrNameLst>
                                          <p:attrName>style.visibility</p:attrName>
                                        </p:attrNameLst>
                                      </p:cBhvr>
                                      <p:to>
                                        <p:strVal val="visible"/>
                                      </p:to>
                                    </p:set>
                                    <p:animEffect transition="in" filter="barn(outVertical)">
                                      <p:cBhvr>
                                        <p:cTn id="7" dur="500"/>
                                        <p:tgtEl>
                                          <p:spTgt spid="2908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90831">
                                            <p:txEl>
                                              <p:pRg st="1" end="1"/>
                                            </p:txEl>
                                          </p:spTgt>
                                        </p:tgtEl>
                                        <p:attrNameLst>
                                          <p:attrName>style.visibility</p:attrName>
                                        </p:attrNameLst>
                                      </p:cBhvr>
                                      <p:to>
                                        <p:strVal val="visible"/>
                                      </p:to>
                                    </p:set>
                                    <p:animEffect transition="in" filter="barn(outVertical)">
                                      <p:cBhvr>
                                        <p:cTn id="12" dur="500"/>
                                        <p:tgtEl>
                                          <p:spTgt spid="2908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90831">
                                            <p:txEl>
                                              <p:pRg st="2" end="2"/>
                                            </p:txEl>
                                          </p:spTgt>
                                        </p:tgtEl>
                                        <p:attrNameLst>
                                          <p:attrName>style.visibility</p:attrName>
                                        </p:attrNameLst>
                                      </p:cBhvr>
                                      <p:to>
                                        <p:strVal val="visible"/>
                                      </p:to>
                                    </p:set>
                                    <p:animEffect transition="in" filter="barn(outVertical)">
                                      <p:cBhvr>
                                        <p:cTn id="17" dur="500"/>
                                        <p:tgtEl>
                                          <p:spTgt spid="2908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90831">
                                            <p:txEl>
                                              <p:pRg st="3" end="3"/>
                                            </p:txEl>
                                          </p:spTgt>
                                        </p:tgtEl>
                                        <p:attrNameLst>
                                          <p:attrName>style.visibility</p:attrName>
                                        </p:attrNameLst>
                                      </p:cBhvr>
                                      <p:to>
                                        <p:strVal val="visible"/>
                                      </p:to>
                                    </p:set>
                                    <p:animEffect transition="in" filter="barn(outVertical)">
                                      <p:cBhvr>
                                        <p:cTn id="22" dur="500"/>
                                        <p:tgtEl>
                                          <p:spTgt spid="2908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31" grpId="0" build="p"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58756" name="Object 4"/>
          <p:cNvGraphicFramePr>
            <a:graphicFrameLocks noGrp="1" noChangeAspect="1"/>
          </p:cNvGraphicFramePr>
          <p:nvPr>
            <p:ph idx="1"/>
          </p:nvPr>
        </p:nvGraphicFramePr>
        <p:xfrm>
          <a:off x="0" y="1752600"/>
          <a:ext cx="9144000" cy="5105400"/>
        </p:xfrm>
        <a:graphic>
          <a:graphicData uri="http://schemas.openxmlformats.org/presentationml/2006/ole">
            <mc:AlternateContent xmlns:mc="http://schemas.openxmlformats.org/markup-compatibility/2006">
              <mc:Choice xmlns:v="urn:schemas-microsoft-com:vml" Requires="v">
                <p:oleObj name="Photo Editor Photo" r:id="rId3" imgW="6668431" imgH="3067478" progId="MSPhotoEd.3">
                  <p:embed/>
                </p:oleObj>
              </mc:Choice>
              <mc:Fallback>
                <p:oleObj name="Photo Editor Photo" r:id="rId3" imgW="6668431" imgH="3067478" progId="MSPhotoEd.3">
                  <p:embed/>
                  <p:pic>
                    <p:nvPicPr>
                      <p:cNvPr id="4587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58754" name="Rectangle 2"/>
          <p:cNvSpPr>
            <a:spLocks noGrp="1" noChangeArrowheads="1"/>
          </p:cNvSpPr>
          <p:nvPr>
            <p:ph type="title"/>
          </p:nvPr>
        </p:nvSpPr>
        <p:spPr>
          <a:xfrm>
            <a:off x="914400" y="228600"/>
            <a:ext cx="7543800" cy="1143000"/>
          </a:xfrm>
        </p:spPr>
        <p:txBody>
          <a:bodyPr/>
          <a:lstStyle/>
          <a:p>
            <a:r>
              <a:rPr lang="en-US" sz="3200">
                <a:latin typeface="Arial"/>
                <a:cs typeface="Arial"/>
              </a:rPr>
              <a:t>The Beginnings of Jesus</a:t>
            </a:r>
            <a:r>
              <a:rPr lang="mr-IN" altLang="ja-JP" sz="3200">
                <a:latin typeface="Arial"/>
                <a:cs typeface="Arial"/>
              </a:rPr>
              <a:t>'</a:t>
            </a:r>
            <a:r>
              <a:rPr lang="en-US" sz="3200">
                <a:latin typeface="Arial"/>
                <a:cs typeface="Arial"/>
              </a:rPr>
              <a:t> Ministry</a:t>
            </a:r>
          </a:p>
        </p:txBody>
      </p:sp>
      <p:sp>
        <p:nvSpPr>
          <p:cNvPr id="458758" name="Rectangle 6"/>
          <p:cNvSpPr>
            <a:spLocks noChangeArrowheads="1"/>
          </p:cNvSpPr>
          <p:nvPr/>
        </p:nvSpPr>
        <p:spPr bwMode="auto">
          <a:xfrm>
            <a:off x="4267200" y="4800600"/>
            <a:ext cx="4876800" cy="83099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The Holy Spirit leads Jesus into the wilderness to be tested</a:t>
            </a:r>
            <a:endParaRPr kumimoji="1" lang="en-US" sz="2800" b="1"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58760" name="Oval 8"/>
          <p:cNvSpPr>
            <a:spLocks noChangeArrowheads="1"/>
          </p:cNvSpPr>
          <p:nvPr/>
        </p:nvSpPr>
        <p:spPr bwMode="auto">
          <a:xfrm flipV="1">
            <a:off x="4724400" y="2895600"/>
            <a:ext cx="609600" cy="304800"/>
          </a:xfrm>
          <a:prstGeom prst="ellipse">
            <a:avLst/>
          </a:prstGeom>
          <a:solidFill>
            <a:srgbClr val="FF33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rot="10800000"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1 </a:t>
            </a:r>
          </a:p>
        </p:txBody>
      </p:sp>
      <p:sp>
        <p:nvSpPr>
          <p:cNvPr id="458761" name="Oval 9"/>
          <p:cNvSpPr>
            <a:spLocks noChangeArrowheads="1"/>
          </p:cNvSpPr>
          <p:nvPr/>
        </p:nvSpPr>
        <p:spPr bwMode="auto">
          <a:xfrm>
            <a:off x="3733800" y="2895600"/>
            <a:ext cx="609600" cy="304800"/>
          </a:xfrm>
          <a:prstGeom prst="ellipse">
            <a:avLst/>
          </a:prstGeom>
          <a:solidFill>
            <a:srgbClr val="2A1CE4"/>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2 </a:t>
            </a:r>
          </a:p>
        </p:txBody>
      </p:sp>
      <p:sp>
        <p:nvSpPr>
          <p:cNvPr id="458762" name="Oval 10"/>
          <p:cNvSpPr>
            <a:spLocks noChangeArrowheads="1"/>
          </p:cNvSpPr>
          <p:nvPr/>
        </p:nvSpPr>
        <p:spPr bwMode="auto">
          <a:xfrm>
            <a:off x="5334000" y="4038600"/>
            <a:ext cx="609600" cy="381000"/>
          </a:xfrm>
          <a:prstGeom prst="ellipse">
            <a:avLst/>
          </a:prstGeom>
          <a:solidFill>
            <a:srgbClr val="125A0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3 </a:t>
            </a:r>
          </a:p>
        </p:txBody>
      </p:sp>
      <p:sp>
        <p:nvSpPr>
          <p:cNvPr id="458763" name="Oval 11"/>
          <p:cNvSpPr>
            <a:spLocks noChangeArrowheads="1"/>
          </p:cNvSpPr>
          <p:nvPr/>
        </p:nvSpPr>
        <p:spPr bwMode="auto">
          <a:xfrm>
            <a:off x="4343400" y="3429000"/>
            <a:ext cx="533400" cy="381000"/>
          </a:xfrm>
          <a:prstGeom prst="ellipse">
            <a:avLst/>
          </a:prstGeom>
          <a:solidFill>
            <a:srgbClr val="04130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4 </a:t>
            </a:r>
          </a:p>
        </p:txBody>
      </p:sp>
      <p:sp>
        <p:nvSpPr>
          <p:cNvPr id="458764" name="Oval 12"/>
          <p:cNvSpPr>
            <a:spLocks noChangeArrowheads="1"/>
          </p:cNvSpPr>
          <p:nvPr/>
        </p:nvSpPr>
        <p:spPr bwMode="auto">
          <a:xfrm>
            <a:off x="1371600" y="3276600"/>
            <a:ext cx="533400" cy="381000"/>
          </a:xfrm>
          <a:prstGeom prst="ellipse">
            <a:avLst/>
          </a:prstGeom>
          <a:solidFill>
            <a:srgbClr val="80008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 5 </a:t>
            </a:r>
          </a:p>
        </p:txBody>
      </p:sp>
      <p:sp>
        <p:nvSpPr>
          <p:cNvPr id="458765" name="Rectangle 13"/>
          <p:cNvSpPr>
            <a:spLocks noChangeArrowheads="1"/>
          </p:cNvSpPr>
          <p:nvPr/>
        </p:nvSpPr>
        <p:spPr bwMode="auto">
          <a:xfrm>
            <a:off x="4572000" y="1371600"/>
            <a:ext cx="4343400" cy="1200328"/>
          </a:xfrm>
          <a:prstGeom prst="rect">
            <a:avLst/>
          </a:prstGeom>
          <a:solidFill>
            <a:srgbClr val="FF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John the Baptist preaches in the wilderness of Judea and baptizes in River Jordan</a:t>
            </a:r>
          </a:p>
        </p:txBody>
      </p:sp>
      <p:sp>
        <p:nvSpPr>
          <p:cNvPr id="458766" name="Rectangle 14"/>
          <p:cNvSpPr>
            <a:spLocks noChangeArrowheads="1"/>
          </p:cNvSpPr>
          <p:nvPr/>
        </p:nvSpPr>
        <p:spPr bwMode="auto">
          <a:xfrm>
            <a:off x="0" y="1371600"/>
            <a:ext cx="4495800" cy="830997"/>
          </a:xfrm>
          <a:prstGeom prst="rect">
            <a:avLst/>
          </a:prstGeom>
          <a:solidFill>
            <a:srgbClr val="2A1CE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comes from Galilee to be baptized </a:t>
            </a:r>
          </a:p>
        </p:txBody>
      </p:sp>
      <p:sp>
        <p:nvSpPr>
          <p:cNvPr id="458767" name="Rectangle 15"/>
          <p:cNvSpPr>
            <a:spLocks noChangeArrowheads="1"/>
          </p:cNvSpPr>
          <p:nvPr/>
        </p:nvSpPr>
        <p:spPr bwMode="auto">
          <a:xfrm>
            <a:off x="0" y="1371600"/>
            <a:ext cx="4267200" cy="830997"/>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Jordan to call disciples </a:t>
            </a:r>
          </a:p>
        </p:txBody>
      </p:sp>
      <p:sp>
        <p:nvSpPr>
          <p:cNvPr id="458768" name="Rectangle 16"/>
          <p:cNvSpPr>
            <a:spLocks noChangeArrowheads="1"/>
          </p:cNvSpPr>
          <p:nvPr/>
        </p:nvSpPr>
        <p:spPr bwMode="auto">
          <a:xfrm>
            <a:off x="0" y="4267200"/>
            <a:ext cx="3886200" cy="830997"/>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a:ln>
                  <a:noFill/>
                </a:ln>
                <a:solidFill>
                  <a:srgbClr val="FFFFFF"/>
                </a:solidFill>
                <a:effectLst/>
                <a:uLnTx/>
                <a:uFillTx/>
                <a:latin typeface="Arial"/>
                <a:ea typeface="ＭＳ Ｐゴシック" charset="0"/>
                <a:cs typeface="Arial"/>
              </a:rPr>
              <a:t>Jesus returns to Galilee (first miracle in Cana)</a:t>
            </a:r>
          </a:p>
        </p:txBody>
      </p:sp>
    </p:spTree>
    <p:extLst>
      <p:ext uri="{BB962C8B-B14F-4D97-AF65-F5344CB8AC3E}">
        <p14:creationId xmlns:p14="http://schemas.microsoft.com/office/powerpoint/2010/main" val="2390270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additive="base">
                                        <p:cTn id="7" dur="500" fill="hold"/>
                                        <p:tgtEl>
                                          <p:spTgt spid="458760"/>
                                        </p:tgtEl>
                                        <p:attrNameLst>
                                          <p:attrName>ppt_x</p:attrName>
                                        </p:attrNameLst>
                                      </p:cBhvr>
                                      <p:tavLst>
                                        <p:tav tm="0">
                                          <p:val>
                                            <p:strVal val="0-#ppt_w/2"/>
                                          </p:val>
                                        </p:tav>
                                        <p:tav tm="100000">
                                          <p:val>
                                            <p:strVal val="#ppt_x"/>
                                          </p:val>
                                        </p:tav>
                                      </p:tavLst>
                                    </p:anim>
                                    <p:anim calcmode="lin" valueType="num">
                                      <p:cBhvr additive="base">
                                        <p:cTn id="8" dur="500" fill="hold"/>
                                        <p:tgtEl>
                                          <p:spTgt spid="4587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8761"/>
                                        </p:tgtEl>
                                        <p:attrNameLst>
                                          <p:attrName>style.visibility</p:attrName>
                                        </p:attrNameLst>
                                      </p:cBhvr>
                                      <p:to>
                                        <p:strVal val="visible"/>
                                      </p:to>
                                    </p:set>
                                    <p:anim calcmode="lin" valueType="num">
                                      <p:cBhvr additive="base">
                                        <p:cTn id="13" dur="500" fill="hold"/>
                                        <p:tgtEl>
                                          <p:spTgt spid="458761"/>
                                        </p:tgtEl>
                                        <p:attrNameLst>
                                          <p:attrName>ppt_x</p:attrName>
                                        </p:attrNameLst>
                                      </p:cBhvr>
                                      <p:tavLst>
                                        <p:tav tm="0">
                                          <p:val>
                                            <p:strVal val="0-#ppt_w/2"/>
                                          </p:val>
                                        </p:tav>
                                        <p:tav tm="100000">
                                          <p:val>
                                            <p:strVal val="#ppt_x"/>
                                          </p:val>
                                        </p:tav>
                                      </p:tavLst>
                                    </p:anim>
                                    <p:anim calcmode="lin" valueType="num">
                                      <p:cBhvr additive="base">
                                        <p:cTn id="14" dur="500" fill="hold"/>
                                        <p:tgtEl>
                                          <p:spTgt spid="4587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8762"/>
                                        </p:tgtEl>
                                        <p:attrNameLst>
                                          <p:attrName>style.visibility</p:attrName>
                                        </p:attrNameLst>
                                      </p:cBhvr>
                                      <p:to>
                                        <p:strVal val="visible"/>
                                      </p:to>
                                    </p:set>
                                    <p:anim calcmode="lin" valueType="num">
                                      <p:cBhvr additive="base">
                                        <p:cTn id="19" dur="500" fill="hold"/>
                                        <p:tgtEl>
                                          <p:spTgt spid="458762"/>
                                        </p:tgtEl>
                                        <p:attrNameLst>
                                          <p:attrName>ppt_x</p:attrName>
                                        </p:attrNameLst>
                                      </p:cBhvr>
                                      <p:tavLst>
                                        <p:tav tm="0">
                                          <p:val>
                                            <p:strVal val="0-#ppt_w/2"/>
                                          </p:val>
                                        </p:tav>
                                        <p:tav tm="100000">
                                          <p:val>
                                            <p:strVal val="#ppt_x"/>
                                          </p:val>
                                        </p:tav>
                                      </p:tavLst>
                                    </p:anim>
                                    <p:anim calcmode="lin" valueType="num">
                                      <p:cBhvr additive="base">
                                        <p:cTn id="20" dur="500" fill="hold"/>
                                        <p:tgtEl>
                                          <p:spTgt spid="4587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8763"/>
                                        </p:tgtEl>
                                        <p:attrNameLst>
                                          <p:attrName>style.visibility</p:attrName>
                                        </p:attrNameLst>
                                      </p:cBhvr>
                                      <p:to>
                                        <p:strVal val="visible"/>
                                      </p:to>
                                    </p:set>
                                    <p:anim calcmode="lin" valueType="num">
                                      <p:cBhvr additive="base">
                                        <p:cTn id="25" dur="500" fill="hold"/>
                                        <p:tgtEl>
                                          <p:spTgt spid="458763"/>
                                        </p:tgtEl>
                                        <p:attrNameLst>
                                          <p:attrName>ppt_x</p:attrName>
                                        </p:attrNameLst>
                                      </p:cBhvr>
                                      <p:tavLst>
                                        <p:tav tm="0">
                                          <p:val>
                                            <p:strVal val="0-#ppt_w/2"/>
                                          </p:val>
                                        </p:tav>
                                        <p:tav tm="100000">
                                          <p:val>
                                            <p:strVal val="#ppt_x"/>
                                          </p:val>
                                        </p:tav>
                                      </p:tavLst>
                                    </p:anim>
                                    <p:anim calcmode="lin" valueType="num">
                                      <p:cBhvr additive="base">
                                        <p:cTn id="26" dur="500" fill="hold"/>
                                        <p:tgtEl>
                                          <p:spTgt spid="4587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8764"/>
                                        </p:tgtEl>
                                        <p:attrNameLst>
                                          <p:attrName>style.visibility</p:attrName>
                                        </p:attrNameLst>
                                      </p:cBhvr>
                                      <p:to>
                                        <p:strVal val="visible"/>
                                      </p:to>
                                    </p:set>
                                    <p:anim calcmode="lin" valueType="num">
                                      <p:cBhvr additive="base">
                                        <p:cTn id="31" dur="500" fill="hold"/>
                                        <p:tgtEl>
                                          <p:spTgt spid="458764"/>
                                        </p:tgtEl>
                                        <p:attrNameLst>
                                          <p:attrName>ppt_x</p:attrName>
                                        </p:attrNameLst>
                                      </p:cBhvr>
                                      <p:tavLst>
                                        <p:tav tm="0">
                                          <p:val>
                                            <p:strVal val="0-#ppt_w/2"/>
                                          </p:val>
                                        </p:tav>
                                        <p:tav tm="100000">
                                          <p:val>
                                            <p:strVal val="#ppt_x"/>
                                          </p:val>
                                        </p:tav>
                                      </p:tavLst>
                                    </p:anim>
                                    <p:anim calcmode="lin" valueType="num">
                                      <p:cBhvr additive="base">
                                        <p:cTn id="32" dur="500" fill="hold"/>
                                        <p:tgtEl>
                                          <p:spTgt spid="4587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8765"/>
                                        </p:tgtEl>
                                        <p:attrNameLst>
                                          <p:attrName>style.visibility</p:attrName>
                                        </p:attrNameLst>
                                      </p:cBhvr>
                                      <p:to>
                                        <p:strVal val="visible"/>
                                      </p:to>
                                    </p:set>
                                    <p:anim calcmode="lin" valueType="num">
                                      <p:cBhvr additive="base">
                                        <p:cTn id="37" dur="500" fill="hold"/>
                                        <p:tgtEl>
                                          <p:spTgt spid="458765"/>
                                        </p:tgtEl>
                                        <p:attrNameLst>
                                          <p:attrName>ppt_x</p:attrName>
                                        </p:attrNameLst>
                                      </p:cBhvr>
                                      <p:tavLst>
                                        <p:tav tm="0">
                                          <p:val>
                                            <p:strVal val="0-#ppt_w/2"/>
                                          </p:val>
                                        </p:tav>
                                        <p:tav tm="100000">
                                          <p:val>
                                            <p:strVal val="#ppt_x"/>
                                          </p:val>
                                        </p:tav>
                                      </p:tavLst>
                                    </p:anim>
                                    <p:anim calcmode="lin" valueType="num">
                                      <p:cBhvr additive="base">
                                        <p:cTn id="38" dur="500" fill="hold"/>
                                        <p:tgtEl>
                                          <p:spTgt spid="45876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8766"/>
                                        </p:tgtEl>
                                        <p:attrNameLst>
                                          <p:attrName>style.visibility</p:attrName>
                                        </p:attrNameLst>
                                      </p:cBhvr>
                                      <p:to>
                                        <p:strVal val="visible"/>
                                      </p:to>
                                    </p:set>
                                    <p:anim calcmode="lin" valueType="num">
                                      <p:cBhvr additive="base">
                                        <p:cTn id="43" dur="500" fill="hold"/>
                                        <p:tgtEl>
                                          <p:spTgt spid="458766"/>
                                        </p:tgtEl>
                                        <p:attrNameLst>
                                          <p:attrName>ppt_x</p:attrName>
                                        </p:attrNameLst>
                                      </p:cBhvr>
                                      <p:tavLst>
                                        <p:tav tm="0">
                                          <p:val>
                                            <p:strVal val="0-#ppt_w/2"/>
                                          </p:val>
                                        </p:tav>
                                        <p:tav tm="100000">
                                          <p:val>
                                            <p:strVal val="#ppt_x"/>
                                          </p:val>
                                        </p:tav>
                                      </p:tavLst>
                                    </p:anim>
                                    <p:anim calcmode="lin" valueType="num">
                                      <p:cBhvr additive="base">
                                        <p:cTn id="44" dur="500" fill="hold"/>
                                        <p:tgtEl>
                                          <p:spTgt spid="45876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8758"/>
                                        </p:tgtEl>
                                        <p:attrNameLst>
                                          <p:attrName>style.visibility</p:attrName>
                                        </p:attrNameLst>
                                      </p:cBhvr>
                                      <p:to>
                                        <p:strVal val="visible"/>
                                      </p:to>
                                    </p:set>
                                    <p:anim calcmode="lin" valueType="num">
                                      <p:cBhvr additive="base">
                                        <p:cTn id="49" dur="500" fill="hold"/>
                                        <p:tgtEl>
                                          <p:spTgt spid="458758"/>
                                        </p:tgtEl>
                                        <p:attrNameLst>
                                          <p:attrName>ppt_x</p:attrName>
                                        </p:attrNameLst>
                                      </p:cBhvr>
                                      <p:tavLst>
                                        <p:tav tm="0">
                                          <p:val>
                                            <p:strVal val="0-#ppt_w/2"/>
                                          </p:val>
                                        </p:tav>
                                        <p:tav tm="100000">
                                          <p:val>
                                            <p:strVal val="#ppt_x"/>
                                          </p:val>
                                        </p:tav>
                                      </p:tavLst>
                                    </p:anim>
                                    <p:anim calcmode="lin" valueType="num">
                                      <p:cBhvr additive="base">
                                        <p:cTn id="50" dur="500" fill="hold"/>
                                        <p:tgtEl>
                                          <p:spTgt spid="45875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8767"/>
                                        </p:tgtEl>
                                        <p:attrNameLst>
                                          <p:attrName>style.visibility</p:attrName>
                                        </p:attrNameLst>
                                      </p:cBhvr>
                                      <p:to>
                                        <p:strVal val="visible"/>
                                      </p:to>
                                    </p:set>
                                    <p:anim calcmode="lin" valueType="num">
                                      <p:cBhvr additive="base">
                                        <p:cTn id="55" dur="500" fill="hold"/>
                                        <p:tgtEl>
                                          <p:spTgt spid="458767"/>
                                        </p:tgtEl>
                                        <p:attrNameLst>
                                          <p:attrName>ppt_x</p:attrName>
                                        </p:attrNameLst>
                                      </p:cBhvr>
                                      <p:tavLst>
                                        <p:tav tm="0">
                                          <p:val>
                                            <p:strVal val="0-#ppt_w/2"/>
                                          </p:val>
                                        </p:tav>
                                        <p:tav tm="100000">
                                          <p:val>
                                            <p:strVal val="#ppt_x"/>
                                          </p:val>
                                        </p:tav>
                                      </p:tavLst>
                                    </p:anim>
                                    <p:anim calcmode="lin" valueType="num">
                                      <p:cBhvr additive="base">
                                        <p:cTn id="56" dur="500" fill="hold"/>
                                        <p:tgtEl>
                                          <p:spTgt spid="4587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8768"/>
                                        </p:tgtEl>
                                        <p:attrNameLst>
                                          <p:attrName>style.visibility</p:attrName>
                                        </p:attrNameLst>
                                      </p:cBhvr>
                                      <p:to>
                                        <p:strVal val="visible"/>
                                      </p:to>
                                    </p:set>
                                    <p:anim calcmode="lin" valueType="num">
                                      <p:cBhvr additive="base">
                                        <p:cTn id="61" dur="500" fill="hold"/>
                                        <p:tgtEl>
                                          <p:spTgt spid="458768"/>
                                        </p:tgtEl>
                                        <p:attrNameLst>
                                          <p:attrName>ppt_x</p:attrName>
                                        </p:attrNameLst>
                                      </p:cBhvr>
                                      <p:tavLst>
                                        <p:tav tm="0">
                                          <p:val>
                                            <p:strVal val="0-#ppt_w/2"/>
                                          </p:val>
                                        </p:tav>
                                        <p:tav tm="100000">
                                          <p:val>
                                            <p:strVal val="#ppt_x"/>
                                          </p:val>
                                        </p:tav>
                                      </p:tavLst>
                                    </p:anim>
                                    <p:anim calcmode="lin" valueType="num">
                                      <p:cBhvr additive="base">
                                        <p:cTn id="62" dur="500" fill="hold"/>
                                        <p:tgtEl>
                                          <p:spTgt spid="458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8" grpId="0" animBg="1" autoUpdateAnimBg="0"/>
      <p:bldP spid="458760" grpId="0" animBg="1" autoUpdateAnimBg="0"/>
      <p:bldP spid="458761" grpId="0" animBg="1" autoUpdateAnimBg="0"/>
      <p:bldP spid="458762" grpId="0" animBg="1" autoUpdateAnimBg="0"/>
      <p:bldP spid="458763" grpId="0" animBg="1" autoUpdateAnimBg="0"/>
      <p:bldP spid="458764" grpId="0" animBg="1" autoUpdateAnimBg="0"/>
      <p:bldP spid="458765" grpId="0" animBg="1" autoUpdateAnimBg="0"/>
      <p:bldP spid="458766" grpId="0" animBg="1" autoUpdateAnimBg="0"/>
      <p:bldP spid="458767" grpId="0" animBg="1" autoUpdateAnimBg="0"/>
      <p:bldP spid="458768" grpId="0" animBg="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FD3C013-240C-A763-391D-48D4D518A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31110" name="Rectangle 6"/>
          <p:cNvSpPr>
            <a:spLocks noGrp="1" noChangeArrowheads="1"/>
          </p:cNvSpPr>
          <p:nvPr>
            <p:ph type="title" idx="4294967295"/>
          </p:nvPr>
        </p:nvSpPr>
        <p:spPr>
          <a:xfrm>
            <a:off x="304800" y="3276600"/>
            <a:ext cx="6477000" cy="3429000"/>
          </a:xfrm>
          <a:noFill/>
          <a:effectLst>
            <a:glow rad="228600">
              <a:schemeClr val="accent6">
                <a:satMod val="175000"/>
                <a:alpha val="68000"/>
              </a:schemeClr>
            </a:glow>
          </a:effectLst>
        </p:spPr>
        <p:txBody>
          <a:bodyPr/>
          <a:lstStyle/>
          <a:p>
            <a:r>
              <a:rPr lang="en-US" sz="2800" dirty="0">
                <a:solidFill>
                  <a:srgbClr val="FFFFFF"/>
                </a:solidFill>
                <a:effectLst>
                  <a:glow rad="228600">
                    <a:schemeClr val="accent2">
                      <a:satMod val="175000"/>
                      <a:alpha val="71612"/>
                    </a:schemeClr>
                  </a:glow>
                </a:effectLst>
              </a:rPr>
              <a:t>The Baptism of Jesus had two purposes:</a:t>
            </a:r>
            <a:br>
              <a:rPr lang="en-US" sz="2800" dirty="0">
                <a:solidFill>
                  <a:srgbClr val="FFFFFF"/>
                </a:solidFill>
                <a:effectLst>
                  <a:glow rad="228600">
                    <a:schemeClr val="accent2">
                      <a:satMod val="175000"/>
                      <a:alpha val="71612"/>
                    </a:schemeClr>
                  </a:glow>
                </a:effectLst>
              </a:rPr>
            </a:br>
            <a:br>
              <a:rPr lang="en-US" sz="2800" dirty="0">
                <a:solidFill>
                  <a:srgbClr val="FFFFFF"/>
                </a:solidFill>
                <a:effectLst>
                  <a:glow rad="228600">
                    <a:schemeClr val="accent2">
                      <a:satMod val="175000"/>
                      <a:alpha val="71612"/>
                    </a:schemeClr>
                  </a:glow>
                </a:effectLst>
              </a:rPr>
            </a:br>
            <a:r>
              <a:rPr lang="en-US" sz="2800" dirty="0">
                <a:solidFill>
                  <a:srgbClr val="FFFFFF"/>
                </a:solidFill>
                <a:effectLst>
                  <a:glow rad="228600">
                    <a:schemeClr val="accent2">
                      <a:satMod val="175000"/>
                      <a:alpha val="71612"/>
                    </a:schemeClr>
                  </a:glow>
                </a:effectLst>
              </a:rPr>
              <a:t>1. The Father confirmed Christ</a:t>
            </a:r>
            <a:r>
              <a:rPr lang="en-US" sz="2800" dirty="0">
                <a:solidFill>
                  <a:srgbClr val="FFFFFF"/>
                </a:solidFill>
                <a:effectLst>
                  <a:glow rad="228600">
                    <a:schemeClr val="accent2">
                      <a:satMod val="175000"/>
                      <a:alpha val="71612"/>
                    </a:schemeClr>
                  </a:glow>
                </a:effectLst>
                <a:latin typeface="Arial"/>
              </a:rPr>
              <a:t>'</a:t>
            </a:r>
            <a:r>
              <a:rPr lang="en-US" sz="2800" dirty="0">
                <a:solidFill>
                  <a:srgbClr val="FFFFFF"/>
                </a:solidFill>
                <a:effectLst>
                  <a:glow rad="228600">
                    <a:schemeClr val="accent2">
                      <a:satMod val="175000"/>
                      <a:alpha val="71612"/>
                    </a:schemeClr>
                  </a:glow>
                </a:effectLst>
              </a:rPr>
              <a:t>s       appointment to His messianic work</a:t>
            </a:r>
            <a:br>
              <a:rPr lang="en-US" sz="2800" dirty="0">
                <a:solidFill>
                  <a:srgbClr val="FFFFFF"/>
                </a:solidFill>
                <a:effectLst>
                  <a:glow rad="228600">
                    <a:schemeClr val="accent2">
                      <a:satMod val="175000"/>
                      <a:alpha val="71612"/>
                    </a:schemeClr>
                  </a:glow>
                </a:effectLst>
              </a:rPr>
            </a:br>
            <a:br>
              <a:rPr lang="en-US" sz="2800" dirty="0">
                <a:solidFill>
                  <a:srgbClr val="FFFFFF"/>
                </a:solidFill>
                <a:effectLst>
                  <a:glow rad="228600">
                    <a:schemeClr val="accent2">
                      <a:satMod val="175000"/>
                      <a:alpha val="71612"/>
                    </a:schemeClr>
                  </a:glow>
                </a:effectLst>
              </a:rPr>
            </a:br>
            <a:r>
              <a:rPr lang="en-US" sz="2800" dirty="0">
                <a:solidFill>
                  <a:srgbClr val="FFFFFF"/>
                </a:solidFill>
                <a:effectLst>
                  <a:glow rad="228600">
                    <a:schemeClr val="accent2">
                      <a:satMod val="175000"/>
                      <a:alpha val="71612"/>
                    </a:schemeClr>
                  </a:glow>
                </a:effectLst>
              </a:rPr>
              <a:t>2. The manifestation of the Trinity</a:t>
            </a:r>
          </a:p>
        </p:txBody>
      </p:sp>
    </p:spTree>
    <p:extLst>
      <p:ext uri="{BB962C8B-B14F-4D97-AF65-F5344CB8AC3E}">
        <p14:creationId xmlns:p14="http://schemas.microsoft.com/office/powerpoint/2010/main" val="2670924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1110"/>
                                        </p:tgtEl>
                                        <p:attrNameLst>
                                          <p:attrName>style.visibility</p:attrName>
                                        </p:attrNameLst>
                                      </p:cBhvr>
                                      <p:to>
                                        <p:strVal val="visible"/>
                                      </p:to>
                                    </p:set>
                                    <p:animEffect transition="in" filter="dissolve">
                                      <p:cBhvr>
                                        <p:cTn id="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en-US" altLang="en-US" sz="4800" b="1">
                <a:solidFill>
                  <a:schemeClr val="bg1"/>
                </a:solidFill>
              </a:rPr>
              <a:t>What About Nicea </a:t>
            </a:r>
            <a:br>
              <a:rPr lang="en-US" altLang="en-US" sz="4800" b="1">
                <a:solidFill>
                  <a:schemeClr val="bg1"/>
                </a:solidFill>
              </a:rPr>
            </a:br>
            <a:r>
              <a:rPr lang="en-US" altLang="en-US" sz="4000" b="1">
                <a:solidFill>
                  <a:schemeClr val="bg1"/>
                </a:solidFill>
              </a:rPr>
              <a:t>(AD 325)?</a:t>
            </a:r>
            <a:endParaRPr lang="en-US" altLang="en-US" sz="4800" b="1">
              <a:solidFill>
                <a:schemeClr val="bg1"/>
              </a:solidFill>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Bishops throughout the Eastern Empire gathered &amp; excommunicated Arius of Alexandria</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The Atlas of the Bible and the History of Christianity</a:t>
            </a: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Alexander</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Arius</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Nicea</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4627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1BC00FC3-E689-4248-A0DF-A9D89DF24EAB}"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5/4/24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4"/>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06DF163A-B561-FF40-B32A-4F8FA1CE3699}"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300</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3213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8228571" imgH="5180952" progId="MSPhotoEd.3">
                  <p:embed/>
                </p:oleObj>
              </mc:Choice>
              <mc:Fallback>
                <p:oleObj name="Photo Editor Photo" r:id="rId3" imgW="8228571" imgH="5180952" progId="MSPhotoEd.3">
                  <p:embed/>
                  <p:pic>
                    <p:nvPicPr>
                      <p:cNvPr id="4321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FAA26D3D-D897-4be2-8F04-BA451C77F1D7}">
                          <ma14:placeholderFlag xmlns="" xmlns:ma14="http://schemas.microsoft.com/office/mac/drawingml/2011/main" val="1"/>
                        </a:ext>
                      </a:extLst>
                    </p:spPr>
                  </p:pic>
                </p:oleObj>
              </mc:Fallback>
            </mc:AlternateContent>
          </a:graphicData>
        </a:graphic>
      </p:graphicFrame>
      <p:sp>
        <p:nvSpPr>
          <p:cNvPr id="432135" name="Rectangle 7"/>
          <p:cNvSpPr>
            <a:spLocks noChangeArrowheads="1"/>
          </p:cNvSpPr>
          <p:nvPr/>
        </p:nvSpPr>
        <p:spPr bwMode="auto">
          <a:xfrm>
            <a:off x="0" y="51435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137" name="Rectangle 9"/>
          <p:cNvSpPr>
            <a:spLocks noGrp="1" noChangeArrowheads="1"/>
          </p:cNvSpPr>
          <p:nvPr>
            <p:ph type="title" idx="4294967295"/>
          </p:nvPr>
        </p:nvSpPr>
        <p:spPr>
          <a:xfrm>
            <a:off x="228600" y="152400"/>
            <a:ext cx="8229600" cy="3429000"/>
          </a:xfrm>
          <a:solidFill>
            <a:srgbClr val="125A06"/>
          </a:solidFill>
        </p:spPr>
        <p:txBody>
          <a:bodyPr/>
          <a:lstStyle/>
          <a:p>
            <a:r>
              <a:rPr lang="en-US" sz="3200" dirty="0">
                <a:solidFill>
                  <a:srgbClr val="FFFFFF"/>
                </a:solidFill>
              </a:rPr>
              <a:t>Historical Setting</a:t>
            </a:r>
            <a:br>
              <a:rPr lang="en-US" sz="3200" dirty="0"/>
            </a:br>
            <a:br>
              <a:rPr lang="en-US" sz="3200" dirty="0"/>
            </a:br>
            <a:r>
              <a:rPr lang="en-US" sz="2800" dirty="0"/>
              <a:t>Time</a:t>
            </a:r>
            <a:r>
              <a:rPr lang="en-US" sz="2800" dirty="0">
                <a:solidFill>
                  <a:srgbClr val="FFFFFF"/>
                </a:solidFill>
              </a:rPr>
              <a:t>: AD 30 (John the Baptist AD 29)</a:t>
            </a:r>
            <a:br>
              <a:rPr lang="en-US" sz="2800" dirty="0">
                <a:solidFill>
                  <a:srgbClr val="FFFFFF"/>
                </a:solidFill>
              </a:rPr>
            </a:br>
            <a:r>
              <a:rPr lang="en-US" sz="2800" dirty="0"/>
              <a:t>Then (4:1)</a:t>
            </a:r>
            <a:r>
              <a:rPr lang="en-US" sz="2800" dirty="0">
                <a:solidFill>
                  <a:srgbClr val="FFFFFF"/>
                </a:solidFill>
              </a:rPr>
              <a:t> – immediately (Mark 1:12)</a:t>
            </a:r>
            <a:br>
              <a:rPr lang="en-US" sz="2800" dirty="0">
                <a:solidFill>
                  <a:srgbClr val="FFFFFF"/>
                </a:solidFill>
              </a:rPr>
            </a:br>
            <a:r>
              <a:rPr lang="en-US" sz="2800" dirty="0"/>
              <a:t>Place:</a:t>
            </a:r>
            <a:r>
              <a:rPr lang="en-US" sz="2800" dirty="0">
                <a:solidFill>
                  <a:srgbClr val="FFFFFF"/>
                </a:solidFill>
              </a:rPr>
              <a:t> Led up into the wilderness – Likely the wilderness was higher than the bed of the Jordan River in the barren region northwest of the Dead Sea</a:t>
            </a:r>
          </a:p>
        </p:txBody>
      </p:sp>
    </p:spTree>
    <p:extLst>
      <p:ext uri="{BB962C8B-B14F-4D97-AF65-F5344CB8AC3E}">
        <p14:creationId xmlns:p14="http://schemas.microsoft.com/office/powerpoint/2010/main" val="2572725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32135"/>
                                        </p:tgtEl>
                                        <p:attrNameLst>
                                          <p:attrName>style.visibility</p:attrName>
                                        </p:attrNameLst>
                                      </p:cBhvr>
                                      <p:to>
                                        <p:strVal val="visible"/>
                                      </p:to>
                                    </p:set>
                                    <p:anim calcmode="lin" valueType="num">
                                      <p:cBhvr additive="base">
                                        <p:cTn id="7" dur="500" fill="hold"/>
                                        <p:tgtEl>
                                          <p:spTgt spid="432135"/>
                                        </p:tgtEl>
                                        <p:attrNameLst>
                                          <p:attrName>ppt_x</p:attrName>
                                        </p:attrNameLst>
                                      </p:cBhvr>
                                      <p:tavLst>
                                        <p:tav tm="0">
                                          <p:val>
                                            <p:strVal val="0-#ppt_w/2"/>
                                          </p:val>
                                        </p:tav>
                                        <p:tav tm="100000">
                                          <p:val>
                                            <p:strVal val="#ppt_x"/>
                                          </p:val>
                                        </p:tav>
                                      </p:tavLst>
                                    </p:anim>
                                    <p:anim calcmode="lin" valueType="num">
                                      <p:cBhvr additive="base">
                                        <p:cTn id="8" dur="500" fill="hold"/>
                                        <p:tgtEl>
                                          <p:spTgt spid="4321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32137"/>
                                        </p:tgtEl>
                                        <p:attrNameLst>
                                          <p:attrName>style.visibility</p:attrName>
                                        </p:attrNameLst>
                                      </p:cBhvr>
                                      <p:to>
                                        <p:strVal val="visible"/>
                                      </p:to>
                                    </p:set>
                                    <p:anim calcmode="lin" valueType="num">
                                      <p:cBhvr>
                                        <p:cTn id="13" dur="500" fill="hold"/>
                                        <p:tgtEl>
                                          <p:spTgt spid="432137"/>
                                        </p:tgtEl>
                                        <p:attrNameLst>
                                          <p:attrName>ppt_w</p:attrName>
                                        </p:attrNameLst>
                                      </p:cBhvr>
                                      <p:tavLst>
                                        <p:tav tm="0">
                                          <p:val>
                                            <p:fltVal val="0"/>
                                          </p:val>
                                        </p:tav>
                                        <p:tav tm="100000">
                                          <p:val>
                                            <p:strVal val="#ppt_w"/>
                                          </p:val>
                                        </p:tav>
                                      </p:tavLst>
                                    </p:anim>
                                    <p:anim calcmode="lin" valueType="num">
                                      <p:cBhvr>
                                        <p:cTn id="14" dur="500" fill="hold"/>
                                        <p:tgtEl>
                                          <p:spTgt spid="432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5" grpId="0" animBg="1"/>
      <p:bldP spid="432137" grpId="0" animBg="1"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1E1A65C7-ECF4-367E-ACF9-137D5F44F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6229" name="Rectangle 5"/>
          <p:cNvSpPr>
            <a:spLocks noGrp="1" noChangeArrowheads="1"/>
          </p:cNvSpPr>
          <p:nvPr>
            <p:ph type="title" idx="4294967295"/>
          </p:nvPr>
        </p:nvSpPr>
        <p:spPr>
          <a:xfrm>
            <a:off x="0" y="0"/>
            <a:ext cx="3851920" cy="6553200"/>
          </a:xfrm>
          <a:solidFill>
            <a:schemeClr val="bg1"/>
          </a:solidFill>
        </p:spPr>
        <p:txBody>
          <a:bodyPr/>
          <a:lstStyle/>
          <a:p>
            <a:r>
              <a:rPr lang="en-US" sz="3200" dirty="0">
                <a:solidFill>
                  <a:srgbClr val="FFFFFF"/>
                </a:solidFill>
              </a:rPr>
              <a:t>Exposition on Matthew 4:1-11</a:t>
            </a:r>
            <a:br>
              <a:rPr lang="en-US" sz="3200" dirty="0">
                <a:solidFill>
                  <a:srgbClr val="FFFFFF"/>
                </a:solidFill>
              </a:rPr>
            </a:br>
            <a:r>
              <a:rPr lang="en-US" sz="3200" dirty="0">
                <a:solidFill>
                  <a:srgbClr val="FFFFFF"/>
                </a:solidFill>
              </a:rPr>
              <a:t>"Then </a:t>
            </a:r>
            <a:r>
              <a:rPr lang="en-US" sz="3200" dirty="0">
                <a:solidFill>
                  <a:schemeClr val="bg2"/>
                </a:solidFill>
              </a:rPr>
              <a:t>Jesus was led by the </a:t>
            </a:r>
            <a:r>
              <a:rPr lang="en-US" sz="3200" dirty="0">
                <a:solidFill>
                  <a:srgbClr val="FFFFFF"/>
                </a:solidFill>
              </a:rPr>
              <a:t>Spirit</a:t>
            </a:r>
            <a:r>
              <a:rPr lang="en-US" sz="3200" dirty="0">
                <a:solidFill>
                  <a:schemeClr val="bg2"/>
                </a:solidFill>
              </a:rPr>
              <a:t> into the desert to be </a:t>
            </a:r>
            <a:r>
              <a:rPr lang="en-US" sz="3200" dirty="0">
                <a:solidFill>
                  <a:srgbClr val="FFFFFF"/>
                </a:solidFill>
              </a:rPr>
              <a:t>tempted</a:t>
            </a:r>
            <a:r>
              <a:rPr lang="en-US" sz="3200" dirty="0">
                <a:solidFill>
                  <a:schemeClr val="bg2"/>
                </a:solidFill>
              </a:rPr>
              <a:t> by the devil" (4:1)</a:t>
            </a:r>
            <a:br>
              <a:rPr lang="en-US" sz="3200" dirty="0">
                <a:solidFill>
                  <a:schemeClr val="bg2"/>
                </a:solidFill>
              </a:rPr>
            </a:br>
            <a:br>
              <a:rPr lang="en-US" sz="3200" dirty="0">
                <a:solidFill>
                  <a:schemeClr val="bg2"/>
                </a:solidFill>
              </a:rPr>
            </a:br>
            <a:r>
              <a:rPr lang="en-US" sz="3200" dirty="0">
                <a:solidFill>
                  <a:schemeClr val="bg2"/>
                </a:solidFill>
              </a:rPr>
              <a:t>Verse 1 sums up the whole passage</a:t>
            </a:r>
            <a:br>
              <a:rPr lang="en-US" sz="3200" dirty="0">
                <a:solidFill>
                  <a:schemeClr val="bg2"/>
                </a:solidFill>
              </a:rPr>
            </a:br>
            <a:br>
              <a:rPr lang="en-US" sz="3200" dirty="0">
                <a:solidFill>
                  <a:schemeClr val="bg2"/>
                </a:solidFill>
              </a:rPr>
            </a:br>
            <a:r>
              <a:rPr lang="en-US" sz="3200" dirty="0">
                <a:solidFill>
                  <a:schemeClr val="bg2"/>
                </a:solidFill>
              </a:rPr>
              <a:t>The Spirit is the same Spirit noted in (3:16)……….the Spirit of God</a:t>
            </a:r>
          </a:p>
        </p:txBody>
      </p:sp>
    </p:spTree>
    <p:extLst>
      <p:ext uri="{BB962C8B-B14F-4D97-AF65-F5344CB8AC3E}">
        <p14:creationId xmlns:p14="http://schemas.microsoft.com/office/powerpoint/2010/main" val="2338126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ox(in)">
                                      <p:cBhvr>
                                        <p:cTn id="7" dur="500"/>
                                        <p:tgtEl>
                                          <p:spTgt spid="436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3A71FBA0-D5D7-BBC1-6AFC-A8B6CC999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0" name="Rectangle 4"/>
          <p:cNvSpPr>
            <a:spLocks noGrp="1" noChangeArrowheads="1"/>
          </p:cNvSpPr>
          <p:nvPr>
            <p:ph type="title" idx="4294967295"/>
          </p:nvPr>
        </p:nvSpPr>
        <p:spPr>
          <a:xfrm>
            <a:off x="914400" y="5257800"/>
            <a:ext cx="7543800" cy="990600"/>
          </a:xfrm>
          <a:solidFill>
            <a:schemeClr val="bg1"/>
          </a:solidFill>
        </p:spPr>
        <p:txBody>
          <a:bodyPr/>
          <a:lstStyle/>
          <a:p>
            <a:r>
              <a:rPr lang="en-US" sz="3600">
                <a:solidFill>
                  <a:srgbClr val="FFFFFF"/>
                </a:solidFill>
              </a:rPr>
              <a:t>"After fasting forty days and forty nights, he was hungry" (4:2)</a:t>
            </a:r>
          </a:p>
        </p:txBody>
      </p:sp>
    </p:spTree>
    <p:extLst>
      <p:ext uri="{BB962C8B-B14F-4D97-AF65-F5344CB8AC3E}">
        <p14:creationId xmlns:p14="http://schemas.microsoft.com/office/powerpoint/2010/main" val="14780920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3"/>
          <p:cNvSpPr>
            <a:spLocks noGrp="1" noChangeArrowheads="1"/>
          </p:cNvSpPr>
          <p:nvPr>
            <p:ph type="body" idx="1"/>
          </p:nvPr>
        </p:nvSpPr>
        <p:spPr>
          <a:xfrm>
            <a:off x="914400" y="1219200"/>
            <a:ext cx="7543800" cy="4724400"/>
          </a:xfrm>
          <a:solidFill>
            <a:srgbClr val="C00000"/>
          </a:solidFill>
          <a:ln>
            <a:solidFill>
              <a:srgbClr val="2A1CE4"/>
            </a:solidFill>
            <a:miter lim="800000"/>
            <a:headEnd/>
            <a:tailEnd/>
          </a:ln>
        </p:spPr>
        <p:txBody>
          <a:bodyPr/>
          <a:lstStyle/>
          <a:p>
            <a:pPr marL="0" indent="0">
              <a:lnSpc>
                <a:spcPct val="90000"/>
              </a:lnSpc>
              <a:buFontTx/>
              <a:buNone/>
            </a:pPr>
            <a:r>
              <a:rPr lang="en-US" sz="2800" dirty="0">
                <a:solidFill>
                  <a:srgbClr val="FFFFFF"/>
                </a:solidFill>
              </a:rPr>
              <a:t>To be tempted had two-fold meaning:</a:t>
            </a:r>
          </a:p>
          <a:p>
            <a:pPr marL="0" indent="0" algn="ctr">
              <a:lnSpc>
                <a:spcPct val="90000"/>
              </a:lnSpc>
              <a:buFontTx/>
              <a:buNone/>
            </a:pPr>
            <a:r>
              <a:rPr lang="en-US" sz="3200" dirty="0">
                <a:solidFill>
                  <a:srgbClr val="FFFFFF"/>
                </a:solidFill>
              </a:rPr>
              <a:t>Incite or entice to evil; seduce</a:t>
            </a:r>
            <a:r>
              <a:rPr lang="en-US" sz="2800" dirty="0">
                <a:solidFill>
                  <a:srgbClr val="FFFFFF"/>
                </a:solidFill>
              </a:rPr>
              <a:t> </a:t>
            </a:r>
          </a:p>
          <a:p>
            <a:pPr marL="0" indent="0">
              <a:lnSpc>
                <a:spcPct val="90000"/>
              </a:lnSpc>
              <a:buFontTx/>
              <a:buNone/>
            </a:pPr>
            <a:r>
              <a:rPr lang="en-US" sz="2800" dirty="0">
                <a:solidFill>
                  <a:srgbClr val="FFFFFF"/>
                </a:solidFill>
              </a:rPr>
              <a:t>			      </a:t>
            </a:r>
            <a:r>
              <a:rPr lang="en-US" sz="2800" b="1" dirty="0">
                <a:solidFill>
                  <a:srgbClr val="FFFFFF"/>
                </a:solidFill>
              </a:rPr>
              <a:t>Vs</a:t>
            </a:r>
            <a:r>
              <a:rPr lang="en-US" sz="2800" dirty="0">
                <a:solidFill>
                  <a:srgbClr val="FFFFFF"/>
                </a:solidFill>
              </a:rPr>
              <a:t>  </a:t>
            </a:r>
          </a:p>
          <a:p>
            <a:pPr marL="0" indent="0">
              <a:lnSpc>
                <a:spcPct val="90000"/>
              </a:lnSpc>
              <a:buFontTx/>
              <a:buNone/>
            </a:pPr>
            <a:r>
              <a:rPr lang="en-US" sz="2800" dirty="0">
                <a:solidFill>
                  <a:srgbClr val="FFFFFF"/>
                </a:solidFill>
              </a:rPr>
              <a:t>                                </a:t>
            </a:r>
            <a:r>
              <a:rPr lang="en-US" sz="3200" dirty="0">
                <a:solidFill>
                  <a:srgbClr val="FFFFFF"/>
                </a:solidFill>
              </a:rPr>
              <a:t>Test</a:t>
            </a:r>
          </a:p>
          <a:p>
            <a:pPr marL="0" indent="0" algn="ctr">
              <a:lnSpc>
                <a:spcPct val="90000"/>
              </a:lnSpc>
              <a:buFontTx/>
              <a:buNone/>
            </a:pPr>
            <a:r>
              <a:rPr lang="en-US" sz="2800" dirty="0">
                <a:solidFill>
                  <a:srgbClr val="FFFFFF"/>
                </a:solidFill>
              </a:rPr>
              <a:t>God does not tempt men with evil </a:t>
            </a:r>
          </a:p>
          <a:p>
            <a:pPr marL="0" indent="0" algn="ctr">
              <a:lnSpc>
                <a:spcPct val="90000"/>
              </a:lnSpc>
              <a:buFontTx/>
              <a:buNone/>
            </a:pPr>
            <a:r>
              <a:rPr lang="en-US" sz="2800" dirty="0">
                <a:solidFill>
                  <a:srgbClr val="FFFFFF"/>
                </a:solidFill>
              </a:rPr>
              <a:t>(James 1:13; e.g., Abraham in Gen 22:1)</a:t>
            </a:r>
          </a:p>
          <a:p>
            <a:pPr marL="0" indent="0" algn="ctr">
              <a:lnSpc>
                <a:spcPct val="90000"/>
              </a:lnSpc>
              <a:buFontTx/>
              <a:buNone/>
            </a:pPr>
            <a:r>
              <a:rPr lang="en-US" sz="2800" dirty="0">
                <a:solidFill>
                  <a:srgbClr val="FFFFFF"/>
                </a:solidFill>
              </a:rPr>
              <a:t>	</a:t>
            </a:r>
          </a:p>
        </p:txBody>
      </p:sp>
    </p:spTree>
    <p:extLst>
      <p:ext uri="{BB962C8B-B14F-4D97-AF65-F5344CB8AC3E}">
        <p14:creationId xmlns:p14="http://schemas.microsoft.com/office/powerpoint/2010/main" val="32605213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254B6FB-40FC-2BE9-CBCF-6AF0C45F2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Date Placeholder 2"/>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AEF587D5-3710-8245-87B9-69D24FA48632}"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5/4/24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3" name="Rectangle 3"/>
          <p:cNvSpPr>
            <a:spLocks noChangeArrowheads="1"/>
          </p:cNvSpPr>
          <p:nvPr/>
        </p:nvSpPr>
        <p:spPr bwMode="auto">
          <a:xfrm>
            <a:off x="152400" y="4724400"/>
            <a:ext cx="8686800" cy="188595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a:t>
            </a:r>
            <a:r>
              <a:rPr kumimoji="0" lang="en-US" sz="2800" b="0" i="0" u="none" strike="noStrike" kern="1200" cap="none" spc="0" normalizeH="0" baseline="30000" noProof="0">
                <a:ln>
                  <a:noFill/>
                </a:ln>
                <a:solidFill>
                  <a:srgbClr val="FFFFFF"/>
                </a:solidFill>
                <a:effectLst/>
                <a:uLnTx/>
                <a:uFillTx/>
                <a:latin typeface="Arial"/>
                <a:ea typeface="ＭＳ Ｐゴシック" charset="0"/>
                <a:cs typeface="Arial"/>
              </a:rPr>
              <a:t>st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Temptation</a:t>
            </a: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1B60F"/>
                </a:solidFill>
                <a:effectLst/>
                <a:uLnTx/>
                <a:uFillTx/>
                <a:latin typeface="Arial"/>
                <a:ea typeface="ＭＳ Ｐゴシック" charset="0"/>
                <a:cs typeface="Arial"/>
              </a:rPr>
              <a:t>does not live</a:t>
            </a:r>
            <a:r>
              <a:rPr kumimoji="0" lang="mr-IN" altLang="ja-JP" sz="2800" b="0" i="0" u="none" strike="noStrike" kern="1200" cap="none" spc="0" normalizeH="0" baseline="0" noProof="0">
                <a:ln>
                  <a:noFill/>
                </a:ln>
                <a:solidFill>
                  <a:srgbClr val="F1B60F"/>
                </a:solidFill>
                <a:effectLst/>
                <a:uLnTx/>
                <a:uFillTx/>
                <a:latin typeface="Arial"/>
                <a:ea typeface="ＭＳ Ｐゴシック" charset="0"/>
                <a:cs typeface="Arial"/>
              </a:rPr>
              <a:t>"</a:t>
            </a: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 (4:4): The verb in Greek is in future tense but it is unclear whether it is meant as a command or a statement of reality.</a:t>
            </a:r>
          </a:p>
        </p:txBody>
      </p:sp>
      <p:sp>
        <p:nvSpPr>
          <p:cNvPr id="435205" name="Rectangle 5"/>
          <p:cNvSpPr>
            <a:spLocks noChangeArrowheads="1"/>
          </p:cNvSpPr>
          <p:nvPr/>
        </p:nvSpPr>
        <p:spPr bwMode="auto">
          <a:xfrm>
            <a:off x="6948264" y="1371600"/>
            <a:ext cx="1967136" cy="267765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Repeated phrase: </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If you are the Son of God</a:t>
            </a:r>
            <a:r>
              <a:rPr kumimoji="1" lang="mr-IN" altLang="ja-JP" sz="2800" b="0" i="0" u="none" strike="noStrike" kern="1200" cap="none" spc="0" normalizeH="0" baseline="0" noProof="0">
                <a:ln>
                  <a:noFill/>
                </a:ln>
                <a:solidFill>
                  <a:srgbClr val="FFFFFF"/>
                </a:solidFill>
                <a:effectLst/>
                <a:uLnTx/>
                <a:uFillTx/>
                <a:latin typeface="Arial"/>
                <a:ea typeface="ＭＳ Ｐゴシック" charset="0"/>
                <a:cs typeface="Arial"/>
              </a:rPr>
              <a:t>"</a:t>
            </a: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 (4:3, 6)</a:t>
            </a: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5206" name="Rectangle 6"/>
          <p:cNvSpPr>
            <a:spLocks noChangeArrowheads="1"/>
          </p:cNvSpPr>
          <p:nvPr/>
        </p:nvSpPr>
        <p:spPr bwMode="auto">
          <a:xfrm>
            <a:off x="0" y="2819400"/>
            <a:ext cx="91440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207" name="Rectangle 7"/>
          <p:cNvSpPr>
            <a:spLocks noGrp="1" noChangeArrowheads="1"/>
          </p:cNvSpPr>
          <p:nvPr>
            <p:ph type="title" idx="4294967295"/>
          </p:nvPr>
        </p:nvSpPr>
        <p:spPr>
          <a:xfrm>
            <a:off x="304800" y="152400"/>
            <a:ext cx="8458200" cy="1066800"/>
          </a:xfrm>
          <a:solidFill>
            <a:schemeClr val="bg1"/>
          </a:solidFill>
        </p:spPr>
        <p:txBody>
          <a:bodyPr/>
          <a:lstStyle/>
          <a:p>
            <a:r>
              <a:rPr lang="en-US" sz="2800">
                <a:solidFill>
                  <a:srgbClr val="FFFFFF"/>
                </a:solidFill>
                <a:latin typeface="Arial"/>
                <a:cs typeface="Arial"/>
              </a:rPr>
              <a:t>The tempter came to him and said, </a:t>
            </a:r>
            <a:r>
              <a:rPr lang="mr-IN" altLang="ja-JP" sz="2800">
                <a:solidFill>
                  <a:srgbClr val="FFFFFF"/>
                </a:solidFill>
                <a:latin typeface="Arial"/>
                <a:cs typeface="Arial"/>
              </a:rPr>
              <a:t>"</a:t>
            </a:r>
            <a:r>
              <a:rPr lang="en-US" sz="2800">
                <a:solidFill>
                  <a:srgbClr val="FFFFFF"/>
                </a:solidFill>
                <a:latin typeface="Arial"/>
                <a:cs typeface="Arial"/>
              </a:rPr>
              <a:t>If you are the Son of God, tell these stones to become bread.</a:t>
            </a:r>
            <a:r>
              <a:rPr lang="mr-IN" altLang="ja-JP" sz="2800">
                <a:solidFill>
                  <a:srgbClr val="FFFFFF"/>
                </a:solidFill>
                <a:latin typeface="Arial"/>
                <a:cs typeface="Arial"/>
              </a:rPr>
              <a:t>"</a:t>
            </a:r>
            <a:endParaRPr lang="en-US" sz="2800">
              <a:solidFill>
                <a:srgbClr val="FFFFFF"/>
              </a:solidFill>
              <a:latin typeface="Arial"/>
              <a:cs typeface="Arial"/>
            </a:endParaRPr>
          </a:p>
        </p:txBody>
      </p:sp>
    </p:spTree>
    <p:extLst>
      <p:ext uri="{BB962C8B-B14F-4D97-AF65-F5344CB8AC3E}">
        <p14:creationId xmlns:p14="http://schemas.microsoft.com/office/powerpoint/2010/main" val="322317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7"/>
                                        </p:tgtEl>
                                        <p:attrNameLst>
                                          <p:attrName>style.visibility</p:attrName>
                                        </p:attrNameLst>
                                      </p:cBhvr>
                                      <p:to>
                                        <p:strVal val="visible"/>
                                      </p:to>
                                    </p:set>
                                    <p:anim calcmode="lin" valueType="num">
                                      <p:cBhvr additive="base">
                                        <p:cTn id="7" dur="500" fill="hold"/>
                                        <p:tgtEl>
                                          <p:spTgt spid="435207"/>
                                        </p:tgtEl>
                                        <p:attrNameLst>
                                          <p:attrName>ppt_x</p:attrName>
                                        </p:attrNameLst>
                                      </p:cBhvr>
                                      <p:tavLst>
                                        <p:tav tm="0">
                                          <p:val>
                                            <p:strVal val="0-#ppt_w/2"/>
                                          </p:val>
                                        </p:tav>
                                        <p:tav tm="100000">
                                          <p:val>
                                            <p:strVal val="#ppt_x"/>
                                          </p:val>
                                        </p:tav>
                                      </p:tavLst>
                                    </p:anim>
                                    <p:anim calcmode="lin" valueType="num">
                                      <p:cBhvr additive="base">
                                        <p:cTn id="8" dur="500" fill="hold"/>
                                        <p:tgtEl>
                                          <p:spTgt spid="4352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5205"/>
                                        </p:tgtEl>
                                        <p:attrNameLst>
                                          <p:attrName>style.visibility</p:attrName>
                                        </p:attrNameLst>
                                      </p:cBhvr>
                                      <p:to>
                                        <p:strVal val="visible"/>
                                      </p:to>
                                    </p:set>
                                    <p:anim calcmode="lin" valueType="num">
                                      <p:cBhvr additive="base">
                                        <p:cTn id="13" dur="500" fill="hold"/>
                                        <p:tgtEl>
                                          <p:spTgt spid="435205"/>
                                        </p:tgtEl>
                                        <p:attrNameLst>
                                          <p:attrName>ppt_x</p:attrName>
                                        </p:attrNameLst>
                                      </p:cBhvr>
                                      <p:tavLst>
                                        <p:tav tm="0">
                                          <p:val>
                                            <p:strVal val="0-#ppt_w/2"/>
                                          </p:val>
                                        </p:tav>
                                        <p:tav tm="100000">
                                          <p:val>
                                            <p:strVal val="#ppt_x"/>
                                          </p:val>
                                        </p:tav>
                                      </p:tavLst>
                                    </p:anim>
                                    <p:anim calcmode="lin" valueType="num">
                                      <p:cBhvr additive="base">
                                        <p:cTn id="14"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5203"/>
                                        </p:tgtEl>
                                        <p:attrNameLst>
                                          <p:attrName>style.visibility</p:attrName>
                                        </p:attrNameLst>
                                      </p:cBhvr>
                                      <p:to>
                                        <p:strVal val="visible"/>
                                      </p:to>
                                    </p:set>
                                    <p:anim calcmode="lin" valueType="num">
                                      <p:cBhvr additive="base">
                                        <p:cTn id="19" dur="500" fill="hold"/>
                                        <p:tgtEl>
                                          <p:spTgt spid="435203"/>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animBg="1" autoUpdateAnimBg="0"/>
      <p:bldP spid="435205" grpId="0" animBg="1" autoUpdateAnimBg="0"/>
      <p:bldP spid="435207" grpId="0" animBg="1"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C8C6A39-94E0-CF68-D097-F583ADB77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4181" name="Rectangle 5"/>
          <p:cNvSpPr>
            <a:spLocks noChangeArrowheads="1"/>
          </p:cNvSpPr>
          <p:nvPr/>
        </p:nvSpPr>
        <p:spPr bwMode="auto">
          <a:xfrm>
            <a:off x="2627784" y="260648"/>
            <a:ext cx="6172200" cy="519113"/>
          </a:xfrm>
          <a:prstGeom prst="rect">
            <a:avLst/>
          </a:prstGeom>
          <a:noFill/>
          <a:ln>
            <a:noFill/>
          </a:ln>
          <a:effectLst>
            <a:glow rad="228600">
              <a:schemeClr val="accent2">
                <a:satMod val="175000"/>
                <a:alpha val="40000"/>
              </a:schemeClr>
            </a:glo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0"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holy city</a:t>
            </a:r>
            <a:r>
              <a:rPr kumimoji="0"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0"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The temple in Jerusalem</a:t>
            </a:r>
          </a:p>
        </p:txBody>
      </p:sp>
      <p:sp>
        <p:nvSpPr>
          <p:cNvPr id="434182" name="Rectangle 6"/>
          <p:cNvSpPr>
            <a:spLocks noChangeArrowheads="1"/>
          </p:cNvSpPr>
          <p:nvPr/>
        </p:nvSpPr>
        <p:spPr bwMode="auto">
          <a:xfrm>
            <a:off x="3618384" y="1403648"/>
            <a:ext cx="5181600" cy="2185214"/>
          </a:xfrm>
          <a:prstGeom prst="rect">
            <a:avLst/>
          </a:prstGeom>
          <a:noFill/>
          <a:ln>
            <a:noFill/>
          </a:ln>
          <a:effectLst>
            <a:glow rad="228600">
              <a:schemeClr val="accent2">
                <a:satMod val="175000"/>
                <a:alpha val="40000"/>
              </a:schemeClr>
            </a:glo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1"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highest point of the temple</a:t>
            </a:r>
            <a:r>
              <a:rPr kumimoji="1" lang="mr-IN" altLang="ja-JP"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a:t>
            </a:r>
            <a:r>
              <a:rPr kumimoji="1" lang="en-US" sz="28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Southeast temple wall with a vertical drop of 500 to 600 feet into the Kidron Valley.</a:t>
            </a:r>
            <a:r>
              <a:rPr kumimoji="1" lang="en-US" sz="12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glow rad="228600">
                  <a:schemeClr val="accent2">
                    <a:satMod val="175000"/>
                    <a:alpha val="55000"/>
                  </a:schemeClr>
                </a:glow>
              </a:effectLst>
              <a:uLnTx/>
              <a:uFillTx/>
              <a:latin typeface="Arial"/>
              <a:ea typeface="ＭＳ Ｐゴシック" charset="0"/>
              <a:cs typeface="Arial"/>
            </a:endParaRPr>
          </a:p>
        </p:txBody>
      </p:sp>
      <p:sp>
        <p:nvSpPr>
          <p:cNvPr id="434183" name="Rectangle 7"/>
          <p:cNvSpPr>
            <a:spLocks noChangeArrowheads="1"/>
          </p:cNvSpPr>
          <p:nvPr/>
        </p:nvSpPr>
        <p:spPr bwMode="auto">
          <a:xfrm>
            <a:off x="0" y="3398838"/>
            <a:ext cx="9144000"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3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4" name="Rectangle 8"/>
          <p:cNvSpPr>
            <a:spLocks noChangeArrowheads="1"/>
          </p:cNvSpPr>
          <p:nvPr/>
        </p:nvSpPr>
        <p:spPr bwMode="auto">
          <a:xfrm>
            <a:off x="0" y="3444875"/>
            <a:ext cx="91440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0" i="0" u="none" strike="noStrike" kern="1200" cap="none" spc="0" normalizeH="0" baseline="0" noProof="0">
                <a:ln>
                  <a:noFill/>
                </a:ln>
                <a:solidFill>
                  <a:srgbClr val="000000"/>
                </a:solidFill>
                <a:effectLst/>
                <a:uLnTx/>
                <a:uFillTx/>
                <a:latin typeface="Arial"/>
                <a:ea typeface="ＭＳ Ｐゴシック" charset="0"/>
                <a:cs typeface="Arial"/>
              </a:rPr>
              <a:t> </a:t>
            </a:r>
            <a:endParaRPr kumimoji="1" lang="en-US" sz="1200" b="0" i="0" u="none" strike="noStrike" kern="1200" cap="none" spc="0" normalizeH="0" baseline="0" noProof="0">
              <a:ln>
                <a:noFill/>
              </a:ln>
              <a:solidFill>
                <a:srgbClr val="FFFFFF"/>
              </a:solidFill>
              <a:effectLst/>
              <a:uLnTx/>
              <a:uFillTx/>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4185" name="Rectangle 9"/>
          <p:cNvSpPr>
            <a:spLocks noGrp="1" noChangeArrowheads="1"/>
          </p:cNvSpPr>
          <p:nvPr>
            <p:ph type="title" idx="4294967295"/>
          </p:nvPr>
        </p:nvSpPr>
        <p:spPr>
          <a:xfrm>
            <a:off x="3618384" y="4070648"/>
            <a:ext cx="5181600" cy="2667000"/>
          </a:xfrm>
          <a:noFill/>
          <a:effectLst>
            <a:glow rad="228600">
              <a:schemeClr val="accent2">
                <a:satMod val="175000"/>
                <a:alpha val="40000"/>
              </a:schemeClr>
            </a:glow>
          </a:effectLst>
        </p:spPr>
        <p:txBody>
          <a:bodyPr/>
          <a:lstStyle/>
          <a:p>
            <a:pPr algn="r"/>
            <a:r>
              <a:rPr lang="en-US" sz="3200">
                <a:solidFill>
                  <a:srgbClr val="FFFFFF"/>
                </a:solidFill>
                <a:effectLst>
                  <a:glow rad="228600">
                    <a:schemeClr val="accent2">
                      <a:satMod val="175000"/>
                      <a:alpha val="55000"/>
                    </a:schemeClr>
                  </a:glow>
                </a:effectLst>
                <a:latin typeface="Arial"/>
                <a:cs typeface="Arial"/>
              </a:rPr>
              <a:t>2</a:t>
            </a:r>
            <a:r>
              <a:rPr lang="en-US" sz="3200" baseline="30000">
                <a:solidFill>
                  <a:srgbClr val="FFFFFF"/>
                </a:solidFill>
                <a:effectLst>
                  <a:glow rad="228600">
                    <a:schemeClr val="accent2">
                      <a:satMod val="175000"/>
                      <a:alpha val="55000"/>
                    </a:schemeClr>
                  </a:glow>
                </a:effectLst>
                <a:latin typeface="Arial"/>
                <a:cs typeface="Arial"/>
              </a:rPr>
              <a:t>nd</a:t>
            </a:r>
            <a:r>
              <a:rPr lang="en-US" sz="3200">
                <a:solidFill>
                  <a:srgbClr val="FFFFFF"/>
                </a:solidFill>
                <a:effectLst>
                  <a:glow rad="228600">
                    <a:schemeClr val="accent2">
                      <a:satMod val="175000"/>
                      <a:alpha val="55000"/>
                    </a:schemeClr>
                  </a:glow>
                </a:effectLst>
                <a:latin typeface="Arial"/>
                <a:cs typeface="Arial"/>
              </a:rPr>
              <a:t> Temptation</a:t>
            </a:r>
            <a:br>
              <a:rPr lang="en-US" sz="3200">
                <a:solidFill>
                  <a:srgbClr val="FFFFFF"/>
                </a:solidFill>
                <a:effectLst>
                  <a:glow rad="228600">
                    <a:schemeClr val="accent2">
                      <a:satMod val="175000"/>
                      <a:alpha val="55000"/>
                    </a:schemeClr>
                  </a:glow>
                </a:effectLst>
                <a:latin typeface="Arial"/>
                <a:cs typeface="Arial"/>
              </a:rPr>
            </a:br>
            <a:br>
              <a:rPr lang="en-US" sz="3200">
                <a:solidFill>
                  <a:srgbClr val="FFFFFF"/>
                </a:solidFill>
                <a:effectLst>
                  <a:glow rad="228600">
                    <a:schemeClr val="accent2">
                      <a:satMod val="175000"/>
                      <a:alpha val="55000"/>
                    </a:schemeClr>
                  </a:glow>
                </a:effectLst>
                <a:latin typeface="Arial"/>
                <a:cs typeface="Arial"/>
              </a:rPr>
            </a:br>
            <a:r>
              <a:rPr lang="en-US" sz="3200">
                <a:solidFill>
                  <a:srgbClr val="FFFFFF"/>
                </a:solidFill>
                <a:effectLst>
                  <a:glow rad="228600">
                    <a:schemeClr val="accent2">
                      <a:satMod val="175000"/>
                      <a:alpha val="55000"/>
                    </a:schemeClr>
                  </a:glow>
                </a:effectLst>
                <a:latin typeface="Arial"/>
                <a:cs typeface="Arial"/>
              </a:rPr>
              <a:t>Ps 91:11-12 (4:6): Is not incorrect citation but rather using it in wrong context (misapplication)</a:t>
            </a:r>
          </a:p>
        </p:txBody>
      </p:sp>
    </p:spTree>
    <p:extLst>
      <p:ext uri="{BB962C8B-B14F-4D97-AF65-F5344CB8AC3E}">
        <p14:creationId xmlns:p14="http://schemas.microsoft.com/office/powerpoint/2010/main" val="3251621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4185"/>
                                        </p:tgtEl>
                                        <p:attrNameLst>
                                          <p:attrName>style.visibility</p:attrName>
                                        </p:attrNameLst>
                                      </p:cBhvr>
                                      <p:to>
                                        <p:strVal val="visible"/>
                                      </p:to>
                                    </p:set>
                                    <p:anim calcmode="lin" valueType="num">
                                      <p:cBhvr additive="base">
                                        <p:cTn id="7" dur="500" fill="hold"/>
                                        <p:tgtEl>
                                          <p:spTgt spid="434185"/>
                                        </p:tgtEl>
                                        <p:attrNameLst>
                                          <p:attrName>ppt_x</p:attrName>
                                        </p:attrNameLst>
                                      </p:cBhvr>
                                      <p:tavLst>
                                        <p:tav tm="0">
                                          <p:val>
                                            <p:strVal val="0-#ppt_w/2"/>
                                          </p:val>
                                        </p:tav>
                                        <p:tav tm="100000">
                                          <p:val>
                                            <p:strVal val="#ppt_x"/>
                                          </p:val>
                                        </p:tav>
                                      </p:tavLst>
                                    </p:anim>
                                    <p:anim calcmode="lin" valueType="num">
                                      <p:cBhvr additive="base">
                                        <p:cTn id="8" dur="500" fill="hold"/>
                                        <p:tgtEl>
                                          <p:spTgt spid="4341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4181"/>
                                        </p:tgtEl>
                                        <p:attrNameLst>
                                          <p:attrName>style.visibility</p:attrName>
                                        </p:attrNameLst>
                                      </p:cBhvr>
                                      <p:to>
                                        <p:strVal val="visible"/>
                                      </p:to>
                                    </p:set>
                                    <p:anim calcmode="lin" valueType="num">
                                      <p:cBhvr additive="base">
                                        <p:cTn id="13" dur="500" fill="hold"/>
                                        <p:tgtEl>
                                          <p:spTgt spid="434181"/>
                                        </p:tgtEl>
                                        <p:attrNameLst>
                                          <p:attrName>ppt_x</p:attrName>
                                        </p:attrNameLst>
                                      </p:cBhvr>
                                      <p:tavLst>
                                        <p:tav tm="0">
                                          <p:val>
                                            <p:strVal val="0-#ppt_w/2"/>
                                          </p:val>
                                        </p:tav>
                                        <p:tav tm="100000">
                                          <p:val>
                                            <p:strVal val="#ppt_x"/>
                                          </p:val>
                                        </p:tav>
                                      </p:tavLst>
                                    </p:anim>
                                    <p:anim calcmode="lin" valueType="num">
                                      <p:cBhvr additive="base">
                                        <p:cTn id="14" dur="500" fill="hold"/>
                                        <p:tgtEl>
                                          <p:spTgt spid="434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4182"/>
                                        </p:tgtEl>
                                        <p:attrNameLst>
                                          <p:attrName>style.visibility</p:attrName>
                                        </p:attrNameLst>
                                      </p:cBhvr>
                                      <p:to>
                                        <p:strVal val="visible"/>
                                      </p:to>
                                    </p:set>
                                    <p:anim calcmode="lin" valueType="num">
                                      <p:cBhvr additive="base">
                                        <p:cTn id="19" dur="500" fill="hold"/>
                                        <p:tgtEl>
                                          <p:spTgt spid="434182"/>
                                        </p:tgtEl>
                                        <p:attrNameLst>
                                          <p:attrName>ppt_x</p:attrName>
                                        </p:attrNameLst>
                                      </p:cBhvr>
                                      <p:tavLst>
                                        <p:tav tm="0">
                                          <p:val>
                                            <p:strVal val="0-#ppt_w/2"/>
                                          </p:val>
                                        </p:tav>
                                        <p:tav tm="100000">
                                          <p:val>
                                            <p:strVal val="#ppt_x"/>
                                          </p:val>
                                        </p:tav>
                                      </p:tavLst>
                                    </p:anim>
                                    <p:anim calcmode="lin" valueType="num">
                                      <p:cBhvr additive="base">
                                        <p:cTn id="20" dur="500" fill="hold"/>
                                        <p:tgtEl>
                                          <p:spTgt spid="4341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autoUpdateAnimBg="0"/>
      <p:bldP spid="434182" grpId="0" animBg="1" autoUpdateAnimBg="0"/>
      <p:bldP spid="434185" grpId="0" animBg="1"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F8642310-C871-1784-BA72-A8B8E4C71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3157" name="Rectangle 5"/>
          <p:cNvSpPr>
            <a:spLocks noGrp="1" noChangeArrowheads="1"/>
          </p:cNvSpPr>
          <p:nvPr>
            <p:ph type="title" idx="4294967295"/>
          </p:nvPr>
        </p:nvSpPr>
        <p:spPr>
          <a:xfrm>
            <a:off x="154033" y="2788851"/>
            <a:ext cx="5426079" cy="2446824"/>
          </a:xfrm>
          <a:noFill/>
          <a:ln>
            <a:noFill/>
          </a:ln>
          <a:effectLst>
            <a:glow rad="228600">
              <a:schemeClr val="accent2">
                <a:satMod val="175000"/>
                <a:alpha val="40000"/>
              </a:schemeClr>
            </a:glow>
          </a:effectLst>
        </p:spPr>
        <p:txBody>
          <a:bodyPr>
            <a:spAutoFit/>
          </a:bodyPr>
          <a:lstStyle/>
          <a:p>
            <a:r>
              <a:rPr kumimoji="1" lang="en-US" sz="4000" b="0" kern="1200" dirty="0">
                <a:solidFill>
                  <a:srgbClr val="FFFFFF"/>
                </a:solidFill>
                <a:effectLst>
                  <a:glow rad="228600">
                    <a:schemeClr val="accent2">
                      <a:satMod val="175000"/>
                      <a:alpha val="55000"/>
                    </a:schemeClr>
                  </a:glow>
                </a:effectLst>
                <a:ea typeface="ＭＳ Ｐゴシック" charset="0"/>
                <a:cs typeface="+mn-cs"/>
              </a:rPr>
              <a:t>3rd Temptation</a:t>
            </a:r>
            <a:br>
              <a:rPr kumimoji="1" lang="en-US" sz="2800" b="0" kern="1200" dirty="0">
                <a:solidFill>
                  <a:srgbClr val="FFFFFF"/>
                </a:solidFill>
                <a:effectLst>
                  <a:glow rad="228600">
                    <a:schemeClr val="accent2">
                      <a:satMod val="175000"/>
                      <a:alpha val="55000"/>
                    </a:schemeClr>
                  </a:glow>
                </a:effectLst>
                <a:ea typeface="ＭＳ Ｐゴシック" charset="0"/>
                <a:cs typeface="+mn-cs"/>
              </a:rPr>
            </a:br>
            <a:br>
              <a:rPr kumimoji="1" lang="en-US" sz="2800" b="0" kern="1200" dirty="0">
                <a:solidFill>
                  <a:srgbClr val="FFFFFF"/>
                </a:solidFill>
                <a:effectLst>
                  <a:glow rad="228600">
                    <a:schemeClr val="accent2">
                      <a:satMod val="175000"/>
                      <a:alpha val="55000"/>
                    </a:schemeClr>
                  </a:glow>
                </a:effectLst>
                <a:ea typeface="ＭＳ Ｐゴシック" charset="0"/>
                <a:cs typeface="+mn-cs"/>
              </a:rPr>
            </a:br>
            <a:r>
              <a:rPr kumimoji="1" lang="mr-IN" altLang="ja-JP" sz="2800" b="0" kern="1200" dirty="0">
                <a:solidFill>
                  <a:srgbClr val="FFFFFF"/>
                </a:solidFill>
                <a:effectLst>
                  <a:glow rad="228600">
                    <a:schemeClr val="accent2">
                      <a:satMod val="175000"/>
                      <a:alpha val="55000"/>
                    </a:schemeClr>
                  </a:glow>
                </a:effectLst>
                <a:ea typeface="ＭＳ Ｐゴシック" charset="0"/>
                <a:cs typeface="+mn-cs"/>
              </a:rPr>
              <a:t>"</a:t>
            </a:r>
            <a:r>
              <a:rPr kumimoji="1" lang="en-US" sz="2800" b="0" kern="1200" dirty="0">
                <a:solidFill>
                  <a:srgbClr val="FFFFFF"/>
                </a:solidFill>
                <a:effectLst>
                  <a:glow rad="228600">
                    <a:schemeClr val="accent2">
                      <a:satMod val="175000"/>
                      <a:alpha val="55000"/>
                    </a:schemeClr>
                  </a:glow>
                </a:effectLst>
                <a:ea typeface="ＭＳ Ｐゴシック" charset="0"/>
                <a:cs typeface="+mn-cs"/>
              </a:rPr>
              <a:t>bow down</a:t>
            </a:r>
            <a:r>
              <a:rPr kumimoji="1" lang="mr-IN" altLang="ja-JP" sz="2800" b="0" kern="1200" dirty="0">
                <a:solidFill>
                  <a:srgbClr val="FFFFFF"/>
                </a:solidFill>
                <a:effectLst>
                  <a:glow rad="228600">
                    <a:schemeClr val="accent2">
                      <a:satMod val="175000"/>
                      <a:alpha val="55000"/>
                    </a:schemeClr>
                  </a:glow>
                </a:effectLst>
                <a:ea typeface="ＭＳ Ｐゴシック" charset="0"/>
                <a:cs typeface="+mn-cs"/>
              </a:rPr>
              <a:t>"</a:t>
            </a:r>
            <a:r>
              <a:rPr kumimoji="1" lang="en-US" sz="2800" b="0" kern="1200" dirty="0">
                <a:solidFill>
                  <a:srgbClr val="FFFFFF"/>
                </a:solidFill>
                <a:effectLst>
                  <a:glow rad="228600">
                    <a:schemeClr val="accent2">
                      <a:satMod val="175000"/>
                      <a:alpha val="55000"/>
                    </a:schemeClr>
                  </a:glow>
                </a:effectLst>
                <a:ea typeface="ＭＳ Ｐゴシック" charset="0"/>
                <a:cs typeface="+mn-cs"/>
              </a:rPr>
              <a:t> (4:9): To throw oneself to the ground as a sign of devotion before a divine being or a high-ranking person.</a:t>
            </a:r>
          </a:p>
        </p:txBody>
      </p:sp>
      <p:sp>
        <p:nvSpPr>
          <p:cNvPr id="433156" name="Rectangle 4"/>
          <p:cNvSpPr>
            <a:spLocks noChangeArrowheads="1"/>
          </p:cNvSpPr>
          <p:nvPr/>
        </p:nvSpPr>
        <p:spPr bwMode="auto">
          <a:xfrm>
            <a:off x="154033" y="270687"/>
            <a:ext cx="4739234" cy="2241468"/>
          </a:xfrm>
          <a:prstGeom prst="rect">
            <a:avLst/>
          </a:prstGeom>
          <a:noFill/>
          <a:ln>
            <a:noFill/>
          </a:ln>
          <a:effectLst>
            <a:glow rad="228600">
              <a:schemeClr val="accent2">
                <a:satMod val="175000"/>
                <a:alpha val="40000"/>
              </a:schemeClr>
            </a:glow>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r>
              <a:rPr kumimoji="1" lang="mr-IN" altLang="ja-JP" sz="2800" dirty="0">
                <a:solidFill>
                  <a:srgbClr val="FFFFFF"/>
                </a:solidFill>
                <a:effectLst>
                  <a:glow rad="228600">
                    <a:schemeClr val="accent2">
                      <a:satMod val="175000"/>
                      <a:alpha val="55000"/>
                    </a:schemeClr>
                  </a:glow>
                </a:effectLst>
                <a:latin typeface="Arial"/>
              </a:rPr>
              <a:t>"</a:t>
            </a:r>
            <a:r>
              <a:rPr kumimoji="1" lang="en-US" sz="2800" dirty="0">
                <a:solidFill>
                  <a:srgbClr val="FFFFFF"/>
                </a:solidFill>
                <a:effectLst>
                  <a:glow rad="228600">
                    <a:schemeClr val="accent2">
                      <a:satMod val="175000"/>
                      <a:alpha val="55000"/>
                    </a:schemeClr>
                  </a:glow>
                </a:effectLst>
                <a:latin typeface="Arial"/>
                <a:cs typeface="Arial"/>
              </a:rPr>
              <a:t>very high mountain</a:t>
            </a:r>
            <a:r>
              <a:rPr kumimoji="1" lang="mr-IN" altLang="ja-JP" sz="2800" dirty="0">
                <a:solidFill>
                  <a:srgbClr val="FFFFFF"/>
                </a:solidFill>
                <a:effectLst>
                  <a:glow rad="228600">
                    <a:schemeClr val="accent2">
                      <a:satMod val="175000"/>
                      <a:alpha val="55000"/>
                    </a:schemeClr>
                  </a:glow>
                </a:effectLst>
                <a:latin typeface="Arial"/>
              </a:rPr>
              <a:t>"</a:t>
            </a:r>
            <a:r>
              <a:rPr kumimoji="1" lang="en-US" sz="2800" dirty="0">
                <a:solidFill>
                  <a:srgbClr val="FFFFFF"/>
                </a:solidFill>
                <a:effectLst>
                  <a:glow rad="228600">
                    <a:schemeClr val="accent2">
                      <a:satMod val="175000"/>
                      <a:alpha val="55000"/>
                    </a:schemeClr>
                  </a:glow>
                </a:effectLst>
                <a:latin typeface="Arial"/>
                <a:cs typeface="Arial"/>
              </a:rPr>
              <a:t>: Likely symbolic as the traditional Mount of Temptation was not high enough to view all the kingdoms of the world </a:t>
            </a:r>
          </a:p>
        </p:txBody>
      </p:sp>
    </p:spTree>
    <p:extLst>
      <p:ext uri="{BB962C8B-B14F-4D97-AF65-F5344CB8AC3E}">
        <p14:creationId xmlns:p14="http://schemas.microsoft.com/office/powerpoint/2010/main" val="113740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3157"/>
                                        </p:tgtEl>
                                        <p:attrNameLst>
                                          <p:attrName>style.visibility</p:attrName>
                                        </p:attrNameLst>
                                      </p:cBhvr>
                                      <p:to>
                                        <p:strVal val="visible"/>
                                      </p:to>
                                    </p:set>
                                    <p:anim calcmode="lin" valueType="num">
                                      <p:cBhvr additive="base">
                                        <p:cTn id="7" dur="500" fill="hold"/>
                                        <p:tgtEl>
                                          <p:spTgt spid="433157"/>
                                        </p:tgtEl>
                                        <p:attrNameLst>
                                          <p:attrName>ppt_x</p:attrName>
                                        </p:attrNameLst>
                                      </p:cBhvr>
                                      <p:tavLst>
                                        <p:tav tm="0">
                                          <p:val>
                                            <p:strVal val="0-#ppt_w/2"/>
                                          </p:val>
                                        </p:tav>
                                        <p:tav tm="100000">
                                          <p:val>
                                            <p:strVal val="#ppt_x"/>
                                          </p:val>
                                        </p:tav>
                                      </p:tavLst>
                                    </p:anim>
                                    <p:anim calcmode="lin" valueType="num">
                                      <p:cBhvr additive="base">
                                        <p:cTn id="8" dur="500" fill="hold"/>
                                        <p:tgtEl>
                                          <p:spTgt spid="4331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3156"/>
                                        </p:tgtEl>
                                        <p:attrNameLst>
                                          <p:attrName>style.visibility</p:attrName>
                                        </p:attrNameLst>
                                      </p:cBhvr>
                                      <p:to>
                                        <p:strVal val="visible"/>
                                      </p:to>
                                    </p:set>
                                    <p:anim calcmode="lin" valueType="num">
                                      <p:cBhvr additive="base">
                                        <p:cTn id="13" dur="500" fill="hold"/>
                                        <p:tgtEl>
                                          <p:spTgt spid="433156"/>
                                        </p:tgtEl>
                                        <p:attrNameLst>
                                          <p:attrName>ppt_x</p:attrName>
                                        </p:attrNameLst>
                                      </p:cBhvr>
                                      <p:tavLst>
                                        <p:tav tm="0">
                                          <p:val>
                                            <p:strVal val="0-#ppt_w/2"/>
                                          </p:val>
                                        </p:tav>
                                        <p:tav tm="100000">
                                          <p:val>
                                            <p:strVal val="#ppt_x"/>
                                          </p:val>
                                        </p:tav>
                                      </p:tavLst>
                                    </p:anim>
                                    <p:anim calcmode="lin" valueType="num">
                                      <p:cBhvr additive="base">
                                        <p:cTn id="14" dur="500" fill="hold"/>
                                        <p:tgtEl>
                                          <p:spTgt spid="433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7" grpId="0" animBg="1" autoUpdateAnimBg="0"/>
      <p:bldP spid="433156" grpId="0" animBg="1"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C84E2-184D-B1B0-BDD0-FE0D397AA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0469" name="Rectangle 21"/>
          <p:cNvSpPr>
            <a:spLocks noGrp="1" noChangeArrowheads="1"/>
          </p:cNvSpPr>
          <p:nvPr>
            <p:ph type="title"/>
          </p:nvPr>
        </p:nvSpPr>
        <p:spPr/>
        <p:txBody>
          <a:bodyPr/>
          <a:lstStyle/>
          <a:p>
            <a:r>
              <a:rPr lang="en-US" dirty="0">
                <a:solidFill>
                  <a:srgbClr val="FFFFFF"/>
                </a:solidFill>
                <a:effectLst>
                  <a:glow rad="228600">
                    <a:schemeClr val="accent2">
                      <a:satMod val="175000"/>
                      <a:alpha val="85693"/>
                    </a:schemeClr>
                  </a:glow>
                </a:effectLst>
              </a:rPr>
              <a:t>Theme:  </a:t>
            </a:r>
          </a:p>
        </p:txBody>
      </p:sp>
      <p:sp>
        <p:nvSpPr>
          <p:cNvPr id="3" name="Rectangle 21">
            <a:extLst>
              <a:ext uri="{FF2B5EF4-FFF2-40B4-BE49-F238E27FC236}">
                <a16:creationId xmlns:a16="http://schemas.microsoft.com/office/drawing/2014/main" id="{16F453E4-8853-F4C9-0593-3C3BEF948A82}"/>
              </a:ext>
            </a:extLst>
          </p:cNvPr>
          <p:cNvSpPr txBox="1">
            <a:spLocks noChangeArrowheads="1"/>
          </p:cNvSpPr>
          <p:nvPr/>
        </p:nvSpPr>
        <p:spPr bwMode="auto">
          <a:xfrm>
            <a:off x="635442" y="2711116"/>
            <a:ext cx="8136904"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lnSpc>
                <a:spcPct val="85000"/>
              </a:lnSpc>
              <a:spcBef>
                <a:spcPct val="0"/>
              </a:spcBef>
              <a:spcAft>
                <a:spcPct val="0"/>
              </a:spcAft>
              <a:defRPr sz="4200" b="1">
                <a:solidFill>
                  <a:schemeClr val="tx2"/>
                </a:solidFill>
                <a:latin typeface="Arial"/>
                <a:ea typeface="+mj-ea"/>
                <a:cs typeface="Arial"/>
              </a:defRPr>
            </a:lvl1pPr>
            <a:lvl2pPr algn="l" rtl="0" fontAlgn="base">
              <a:lnSpc>
                <a:spcPct val="85000"/>
              </a:lnSpc>
              <a:spcBef>
                <a:spcPct val="0"/>
              </a:spcBef>
              <a:spcAft>
                <a:spcPct val="0"/>
              </a:spcAft>
              <a:defRPr sz="4200">
                <a:solidFill>
                  <a:schemeClr val="tx2"/>
                </a:solidFill>
                <a:latin typeface="Arial" charset="0"/>
                <a:ea typeface="ＭＳ Ｐゴシック" charset="0"/>
              </a:defRPr>
            </a:lvl2pPr>
            <a:lvl3pPr algn="l" rtl="0" fontAlgn="base">
              <a:lnSpc>
                <a:spcPct val="85000"/>
              </a:lnSpc>
              <a:spcBef>
                <a:spcPct val="0"/>
              </a:spcBef>
              <a:spcAft>
                <a:spcPct val="0"/>
              </a:spcAft>
              <a:defRPr sz="4200">
                <a:solidFill>
                  <a:schemeClr val="tx2"/>
                </a:solidFill>
                <a:latin typeface="Arial" charset="0"/>
                <a:ea typeface="ＭＳ Ｐゴシック" charset="0"/>
              </a:defRPr>
            </a:lvl3pPr>
            <a:lvl4pPr algn="l" rtl="0" fontAlgn="base">
              <a:lnSpc>
                <a:spcPct val="85000"/>
              </a:lnSpc>
              <a:spcBef>
                <a:spcPct val="0"/>
              </a:spcBef>
              <a:spcAft>
                <a:spcPct val="0"/>
              </a:spcAft>
              <a:defRPr sz="4200">
                <a:solidFill>
                  <a:schemeClr val="tx2"/>
                </a:solidFill>
                <a:latin typeface="Arial" charset="0"/>
                <a:ea typeface="ＭＳ Ｐゴシック" charset="0"/>
              </a:defRPr>
            </a:lvl4pPr>
            <a:lvl5pPr algn="l" rtl="0" fontAlgn="base">
              <a:lnSpc>
                <a:spcPct val="85000"/>
              </a:lnSpc>
              <a:spcBef>
                <a:spcPct val="0"/>
              </a:spcBef>
              <a:spcAft>
                <a:spcPct val="0"/>
              </a:spcAft>
              <a:defRPr sz="4200">
                <a:solidFill>
                  <a:schemeClr val="tx2"/>
                </a:solidFill>
                <a:latin typeface="Arial" charset="0"/>
                <a:ea typeface="ＭＳ Ｐゴシック" charset="0"/>
              </a:defRPr>
            </a:lvl5pPr>
            <a:lvl6pPr marL="457200" algn="l" rtl="0" fontAlgn="base">
              <a:lnSpc>
                <a:spcPct val="85000"/>
              </a:lnSpc>
              <a:spcBef>
                <a:spcPct val="0"/>
              </a:spcBef>
              <a:spcAft>
                <a:spcPct val="0"/>
              </a:spcAft>
              <a:defRPr sz="4200">
                <a:solidFill>
                  <a:schemeClr val="tx2"/>
                </a:solidFill>
                <a:latin typeface="Arial" charset="0"/>
                <a:ea typeface="ＭＳ Ｐゴシック" charset="0"/>
              </a:defRPr>
            </a:lvl6pPr>
            <a:lvl7pPr marL="914400" algn="l" rtl="0" fontAlgn="base">
              <a:lnSpc>
                <a:spcPct val="85000"/>
              </a:lnSpc>
              <a:spcBef>
                <a:spcPct val="0"/>
              </a:spcBef>
              <a:spcAft>
                <a:spcPct val="0"/>
              </a:spcAft>
              <a:defRPr sz="4200">
                <a:solidFill>
                  <a:schemeClr val="tx2"/>
                </a:solidFill>
                <a:latin typeface="Arial" charset="0"/>
                <a:ea typeface="ＭＳ Ｐゴシック" charset="0"/>
              </a:defRPr>
            </a:lvl7pPr>
            <a:lvl8pPr marL="1371600" algn="l" rtl="0" fontAlgn="base">
              <a:lnSpc>
                <a:spcPct val="85000"/>
              </a:lnSpc>
              <a:spcBef>
                <a:spcPct val="0"/>
              </a:spcBef>
              <a:spcAft>
                <a:spcPct val="0"/>
              </a:spcAft>
              <a:defRPr sz="4200">
                <a:solidFill>
                  <a:schemeClr val="tx2"/>
                </a:solidFill>
                <a:latin typeface="Arial" charset="0"/>
                <a:ea typeface="ＭＳ Ｐゴシック" charset="0"/>
              </a:defRPr>
            </a:lvl8pPr>
            <a:lvl9pPr marL="1828800" algn="l" rtl="0" fontAlgn="base">
              <a:lnSpc>
                <a:spcPct val="85000"/>
              </a:lnSpc>
              <a:spcBef>
                <a:spcPct val="0"/>
              </a:spcBef>
              <a:spcAft>
                <a:spcPct val="0"/>
              </a:spcAft>
              <a:defRPr sz="4200">
                <a:solidFill>
                  <a:schemeClr val="tx2"/>
                </a:solidFill>
                <a:latin typeface="Arial" charset="0"/>
                <a:ea typeface="ＭＳ Ｐゴシック" charset="0"/>
              </a:defRPr>
            </a:lvl9pPr>
          </a:lstStyle>
          <a:p>
            <a:r>
              <a:rPr lang="en-US" sz="5400" kern="0" dirty="0">
                <a:solidFill>
                  <a:srgbClr val="FFFFFF"/>
                </a:solidFill>
                <a:effectLst>
                  <a:glow rad="228600">
                    <a:schemeClr val="accent2">
                      <a:satMod val="175000"/>
                      <a:alpha val="85693"/>
                    </a:schemeClr>
                  </a:glow>
                </a:effectLst>
              </a:rPr>
              <a:t>The Victorious King</a:t>
            </a:r>
          </a:p>
        </p:txBody>
      </p:sp>
    </p:spTree>
    <p:extLst>
      <p:ext uri="{BB962C8B-B14F-4D97-AF65-F5344CB8AC3E}">
        <p14:creationId xmlns:p14="http://schemas.microsoft.com/office/powerpoint/2010/main" val="36063668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AB6600-0574-F6E7-CF16-06B317E43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5443" name="Rectangle 3"/>
          <p:cNvSpPr>
            <a:spLocks noGrp="1" noChangeArrowheads="1"/>
          </p:cNvSpPr>
          <p:nvPr>
            <p:ph type="body" idx="1"/>
          </p:nvPr>
        </p:nvSpPr>
        <p:spPr>
          <a:xfrm>
            <a:off x="914400" y="1905000"/>
            <a:ext cx="8229600" cy="4038600"/>
          </a:xfrm>
        </p:spPr>
        <p:txBody>
          <a:bodyPr/>
          <a:lstStyle/>
          <a:p>
            <a:pPr>
              <a:lnSpc>
                <a:spcPct val="90000"/>
              </a:lnSpc>
              <a:buFontTx/>
              <a:buNone/>
            </a:pPr>
            <a:r>
              <a:rPr lang="en-US" sz="3200">
                <a:solidFill>
                  <a:srgbClr val="FFFF00"/>
                </a:solidFill>
                <a:effectLst>
                  <a:glow rad="228600">
                    <a:schemeClr val="accent6">
                      <a:satMod val="175000"/>
                      <a:alpha val="88000"/>
                    </a:schemeClr>
                  </a:glow>
                </a:effectLst>
              </a:rPr>
              <a:t>Luke 4:1-13 </a:t>
            </a:r>
          </a:p>
          <a:p>
            <a:pPr>
              <a:lnSpc>
                <a:spcPct val="90000"/>
              </a:lnSpc>
            </a:pPr>
            <a:r>
              <a:rPr lang="en-US" sz="3200">
                <a:effectLst>
                  <a:glow rad="228600">
                    <a:schemeClr val="accent6">
                      <a:satMod val="175000"/>
                      <a:alpha val="88000"/>
                    </a:schemeClr>
                  </a:glow>
                </a:effectLst>
              </a:rPr>
              <a:t>Full of the Holy Spirit</a:t>
            </a:r>
          </a:p>
          <a:p>
            <a:pPr>
              <a:lnSpc>
                <a:spcPct val="90000"/>
              </a:lnSpc>
            </a:pPr>
            <a:r>
              <a:rPr lang="en-US" sz="3200">
                <a:effectLst>
                  <a:glow rad="228600">
                    <a:schemeClr val="accent6">
                      <a:satMod val="175000"/>
                      <a:alpha val="88000"/>
                    </a:schemeClr>
                  </a:glow>
                </a:effectLst>
              </a:rPr>
              <a:t>2</a:t>
            </a:r>
            <a:r>
              <a:rPr lang="en-US" sz="3200" baseline="30000">
                <a:effectLst>
                  <a:glow rad="228600">
                    <a:schemeClr val="accent6">
                      <a:satMod val="175000"/>
                      <a:alpha val="88000"/>
                    </a:schemeClr>
                  </a:glow>
                </a:effectLst>
              </a:rPr>
              <a:t>nd</a:t>
            </a:r>
            <a:r>
              <a:rPr lang="en-US" sz="3200">
                <a:effectLst>
                  <a:glow rad="228600">
                    <a:schemeClr val="accent6">
                      <a:satMod val="175000"/>
                      <a:alpha val="88000"/>
                    </a:schemeClr>
                  </a:glow>
                </a:effectLst>
              </a:rPr>
              <a:t> and 3</a:t>
            </a:r>
            <a:r>
              <a:rPr lang="en-US" sz="3200" baseline="30000">
                <a:effectLst>
                  <a:glow rad="228600">
                    <a:schemeClr val="accent6">
                      <a:satMod val="175000"/>
                      <a:alpha val="88000"/>
                    </a:schemeClr>
                  </a:glow>
                </a:effectLst>
              </a:rPr>
              <a:t>rd</a:t>
            </a:r>
            <a:r>
              <a:rPr lang="en-US" sz="3200">
                <a:effectLst>
                  <a:glow rad="228600">
                    <a:schemeClr val="accent6">
                      <a:satMod val="175000"/>
                      <a:alpha val="88000"/>
                    </a:schemeClr>
                  </a:glow>
                </a:effectLst>
              </a:rPr>
              <a:t> temptation in the reverse order</a:t>
            </a:r>
          </a:p>
          <a:p>
            <a:pPr>
              <a:lnSpc>
                <a:spcPct val="90000"/>
              </a:lnSpc>
              <a:buFontTx/>
              <a:buNone/>
            </a:pPr>
            <a:r>
              <a:rPr lang="en-US" sz="3200">
                <a:solidFill>
                  <a:srgbClr val="FFFF00"/>
                </a:solidFill>
                <a:effectLst>
                  <a:glow rad="228600">
                    <a:schemeClr val="accent6">
                      <a:satMod val="175000"/>
                      <a:alpha val="88000"/>
                    </a:schemeClr>
                  </a:glow>
                </a:effectLst>
              </a:rPr>
              <a:t>Mark 1:12-13</a:t>
            </a:r>
          </a:p>
          <a:p>
            <a:pPr>
              <a:lnSpc>
                <a:spcPct val="90000"/>
              </a:lnSpc>
            </a:pPr>
            <a:r>
              <a:rPr lang="en-US" sz="3200">
                <a:effectLst>
                  <a:glow rad="228600">
                    <a:schemeClr val="accent6">
                      <a:satMod val="175000"/>
                      <a:alpha val="88000"/>
                    </a:schemeClr>
                  </a:glow>
                </a:effectLst>
              </a:rPr>
              <a:t>At once the Spirit sent Him out………</a:t>
            </a:r>
          </a:p>
          <a:p>
            <a:pPr>
              <a:lnSpc>
                <a:spcPct val="90000"/>
              </a:lnSpc>
            </a:pPr>
            <a:r>
              <a:rPr lang="en-US" sz="3200">
                <a:effectLst>
                  <a:glow rad="228600">
                    <a:schemeClr val="accent6">
                      <a:satMod val="175000"/>
                      <a:alpha val="88000"/>
                    </a:schemeClr>
                  </a:glow>
                </a:effectLst>
              </a:rPr>
              <a:t>He was with the wild animals</a:t>
            </a:r>
          </a:p>
        </p:txBody>
      </p:sp>
      <p:sp>
        <p:nvSpPr>
          <p:cNvPr id="445442" name="Rectangle 2"/>
          <p:cNvSpPr>
            <a:spLocks noGrp="1" noChangeArrowheads="1"/>
          </p:cNvSpPr>
          <p:nvPr>
            <p:ph type="title"/>
          </p:nvPr>
        </p:nvSpPr>
        <p:spPr>
          <a:xfrm>
            <a:off x="683568" y="188640"/>
            <a:ext cx="7488832" cy="1491952"/>
          </a:xfrm>
        </p:spPr>
        <p:txBody>
          <a:bodyPr/>
          <a:lstStyle/>
          <a:p>
            <a:r>
              <a:rPr lang="en-US" sz="3600" b="1" dirty="0">
                <a:solidFill>
                  <a:srgbClr val="FFFF00"/>
                </a:solidFill>
                <a:effectLst>
                  <a:glow rad="228600">
                    <a:schemeClr val="accent6">
                      <a:satMod val="175000"/>
                      <a:alpha val="88000"/>
                    </a:schemeClr>
                  </a:glow>
                </a:effectLst>
              </a:rPr>
              <a:t>The temptation is in all three Synoptic Gospels. Luke and Mark add:</a:t>
            </a:r>
          </a:p>
        </p:txBody>
      </p:sp>
    </p:spTree>
    <p:extLst>
      <p:ext uri="{BB962C8B-B14F-4D97-AF65-F5344CB8AC3E}">
        <p14:creationId xmlns:p14="http://schemas.microsoft.com/office/powerpoint/2010/main" val="3036353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5443">
                                            <p:txEl>
                                              <p:pRg st="0" end="0"/>
                                            </p:txEl>
                                          </p:spTgt>
                                        </p:tgtEl>
                                        <p:attrNameLst>
                                          <p:attrName>style.visibility</p:attrName>
                                        </p:attrNameLst>
                                      </p:cBhvr>
                                      <p:to>
                                        <p:strVal val="visible"/>
                                      </p:to>
                                    </p:set>
                                    <p:animEffect transition="in" filter="barn(outVertical)">
                                      <p:cBhvr>
                                        <p:cTn id="7" dur="500"/>
                                        <p:tgtEl>
                                          <p:spTgt spid="445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45443">
                                            <p:txEl>
                                              <p:pRg st="1" end="1"/>
                                            </p:txEl>
                                          </p:spTgt>
                                        </p:tgtEl>
                                        <p:attrNameLst>
                                          <p:attrName>style.visibility</p:attrName>
                                        </p:attrNameLst>
                                      </p:cBhvr>
                                      <p:to>
                                        <p:strVal val="visible"/>
                                      </p:to>
                                    </p:set>
                                    <p:animEffect transition="in" filter="barn(outVertical)">
                                      <p:cBhvr>
                                        <p:cTn id="12" dur="500"/>
                                        <p:tgtEl>
                                          <p:spTgt spid="445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45443">
                                            <p:txEl>
                                              <p:pRg st="2" end="2"/>
                                            </p:txEl>
                                          </p:spTgt>
                                        </p:tgtEl>
                                        <p:attrNameLst>
                                          <p:attrName>style.visibility</p:attrName>
                                        </p:attrNameLst>
                                      </p:cBhvr>
                                      <p:to>
                                        <p:strVal val="visible"/>
                                      </p:to>
                                    </p:set>
                                    <p:animEffect transition="in" filter="barn(outVertical)">
                                      <p:cBhvr>
                                        <p:cTn id="17" dur="500"/>
                                        <p:tgtEl>
                                          <p:spTgt spid="445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45443">
                                            <p:txEl>
                                              <p:pRg st="3" end="3"/>
                                            </p:txEl>
                                          </p:spTgt>
                                        </p:tgtEl>
                                        <p:attrNameLst>
                                          <p:attrName>style.visibility</p:attrName>
                                        </p:attrNameLst>
                                      </p:cBhvr>
                                      <p:to>
                                        <p:strVal val="visible"/>
                                      </p:to>
                                    </p:set>
                                    <p:animEffect transition="in" filter="barn(outVertical)">
                                      <p:cBhvr>
                                        <p:cTn id="22" dur="500"/>
                                        <p:tgtEl>
                                          <p:spTgt spid="4454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45443">
                                            <p:txEl>
                                              <p:pRg st="4" end="4"/>
                                            </p:txEl>
                                          </p:spTgt>
                                        </p:tgtEl>
                                        <p:attrNameLst>
                                          <p:attrName>style.visibility</p:attrName>
                                        </p:attrNameLst>
                                      </p:cBhvr>
                                      <p:to>
                                        <p:strVal val="visible"/>
                                      </p:to>
                                    </p:set>
                                    <p:animEffect transition="in" filter="barn(outVertical)">
                                      <p:cBhvr>
                                        <p:cTn id="27" dur="500"/>
                                        <p:tgtEl>
                                          <p:spTgt spid="4454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45443">
                                            <p:txEl>
                                              <p:pRg st="5" end="5"/>
                                            </p:txEl>
                                          </p:spTgt>
                                        </p:tgtEl>
                                        <p:attrNameLst>
                                          <p:attrName>style.visibility</p:attrName>
                                        </p:attrNameLst>
                                      </p:cBhvr>
                                      <p:to>
                                        <p:strVal val="visible"/>
                                      </p:to>
                                    </p:set>
                                    <p:animEffect transition="in" filter="barn(outVertical)">
                                      <p:cBhvr>
                                        <p:cTn id="32" dur="500"/>
                                        <p:tgtEl>
                                          <p:spTgt spid="445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3" grpId="0" build="p"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1F06DE-BC0C-66B0-6EC8-193A18F95AC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20866" name="Rectangle 2"/>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a:effectLst>
                  <a:glow rad="228600">
                    <a:schemeClr val="accent6">
                      <a:satMod val="175000"/>
                      <a:alpha val="72757"/>
                    </a:schemeClr>
                  </a:glow>
                </a:effectLst>
              </a:rPr>
              <a:t>Contextual Relationships</a:t>
            </a:r>
          </a:p>
        </p:txBody>
      </p:sp>
      <p:sp>
        <p:nvSpPr>
          <p:cNvPr id="420867" name="Rectangle 3"/>
          <p:cNvSpPr>
            <a:spLocks noGrp="1" noChangeArrowheads="1"/>
          </p:cNvSpPr>
          <p:nvPr>
            <p:ph type="body" idx="1"/>
          </p:nvPr>
        </p:nvSpPr>
        <p:spPr>
          <a:xfrm>
            <a:off x="914400" y="2057400"/>
            <a:ext cx="7543800" cy="3886200"/>
          </a:xfrm>
          <a:noFill/>
          <a:ln>
            <a:noFill/>
          </a:ln>
          <a:effectLst/>
        </p:spPr>
        <p:txBody>
          <a:bodyPr vert="horz" wrap="square" lIns="91440" tIns="45720" rIns="91440" bIns="45720" numCol="1" anchor="t" anchorCtr="0" compatLnSpc="1">
            <a:prstTxWarp prst="textNoShape">
              <a:avLst/>
            </a:prstTxWarp>
          </a:bodyPr>
          <a:lstStyle/>
          <a:p>
            <a:pPr marL="0" indent="0">
              <a:buNone/>
            </a:pPr>
            <a:r>
              <a:rPr lang="en-US" sz="3200" dirty="0">
                <a:effectLst>
                  <a:glow rad="228600">
                    <a:schemeClr val="accent6">
                      <a:satMod val="175000"/>
                      <a:alpha val="72757"/>
                    </a:schemeClr>
                  </a:glow>
                </a:effectLst>
              </a:rPr>
              <a:t>In Context of the Bible:</a:t>
            </a:r>
          </a:p>
          <a:p>
            <a:pPr marL="0" indent="0">
              <a:buNone/>
            </a:pPr>
            <a:r>
              <a:rPr lang="en-US" sz="3200" dirty="0">
                <a:effectLst>
                  <a:glow rad="228600">
                    <a:schemeClr val="accent6">
                      <a:satMod val="175000"/>
                      <a:alpha val="72757"/>
                    </a:schemeClr>
                  </a:glow>
                </a:effectLst>
              </a:rPr>
              <a:t>Jesus was the fulfillment of God</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promises to Israel, coming as Messiah and Redeemer: Savior of the world as well as Savior of Israel</a:t>
            </a:r>
          </a:p>
        </p:txBody>
      </p:sp>
    </p:spTree>
    <p:extLst>
      <p:ext uri="{BB962C8B-B14F-4D97-AF65-F5344CB8AC3E}">
        <p14:creationId xmlns:p14="http://schemas.microsoft.com/office/powerpoint/2010/main" val="3789268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AD 325</a:t>
            </a: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Council of Nicaea</a:t>
            </a: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Fiction</a:t>
            </a: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7" name="Text Box 35"/>
          <p:cNvSpPr txBox="1">
            <a:spLocks noChangeArrowheads="1"/>
          </p:cNvSpPr>
          <p:nvPr/>
        </p:nvSpPr>
        <p:spPr bwMode="auto">
          <a:xfrm>
            <a:off x="6858001"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votes</a:t>
            </a: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 votes</a:t>
            </a: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Fact</a:t>
            </a:r>
          </a:p>
        </p:txBody>
      </p:sp>
    </p:spTree>
    <p:extLst>
      <p:ext uri="{BB962C8B-B14F-4D97-AF65-F5344CB8AC3E}">
        <p14:creationId xmlns:p14="http://schemas.microsoft.com/office/powerpoint/2010/main" val="571123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7F9A4-BFB4-3B36-B993-6800FD97E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1890" name="Rectangle 2"/>
          <p:cNvSpPr>
            <a:spLocks noGrp="1" noChangeArrowheads="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a:effectLst>
                  <a:glow rad="228600">
                    <a:schemeClr val="accent6">
                      <a:satMod val="175000"/>
                      <a:alpha val="72757"/>
                    </a:schemeClr>
                  </a:glow>
                </a:effectLst>
              </a:rPr>
              <a:t>In Context of Matthew</a:t>
            </a:r>
          </a:p>
        </p:txBody>
      </p:sp>
      <p:sp>
        <p:nvSpPr>
          <p:cNvPr id="421891" name="Rectangle 3"/>
          <p:cNvSpPr>
            <a:spLocks noGrp="1" noChangeArrowheads="1"/>
          </p:cNvSpPr>
          <p:nvPr>
            <p:ph type="body" idx="1"/>
          </p:nvPr>
        </p:nvSpPr>
        <p:spPr>
          <a:xfrm>
            <a:off x="914400" y="1981200"/>
            <a:ext cx="7543800" cy="3962400"/>
          </a:xfrm>
          <a:noFill/>
          <a:ln>
            <a:noFill/>
          </a:ln>
          <a:effectLst/>
        </p:spPr>
        <p:txBody>
          <a:bodyPr vert="horz" wrap="square" lIns="91440" tIns="45720" rIns="91440" bIns="45720" numCol="1" anchor="t" anchorCtr="0" compatLnSpc="1">
            <a:prstTxWarp prst="textNoShape">
              <a:avLst/>
            </a:prstTxWarp>
          </a:bodyPr>
          <a:lstStyle/>
          <a:p>
            <a:pPr marL="0" indent="0">
              <a:buNone/>
            </a:pPr>
            <a:r>
              <a:rPr lang="en-US" sz="3200" dirty="0">
                <a:effectLst>
                  <a:glow rad="228600">
                    <a:schemeClr val="accent6">
                      <a:satMod val="175000"/>
                      <a:alpha val="72757"/>
                    </a:schemeClr>
                  </a:glow>
                </a:effectLst>
              </a:rPr>
              <a:t>Matthew proved that Jesus was the fulfillment of God</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promises to Israel. It also explained that the Kingdom is postponed due to Israel</a:t>
            </a:r>
            <a:r>
              <a:rPr lang="mr-IN" altLang="ja-JP" sz="3200" dirty="0">
                <a:effectLst>
                  <a:glow rad="228600">
                    <a:schemeClr val="accent6">
                      <a:satMod val="175000"/>
                      <a:alpha val="72757"/>
                    </a:schemeClr>
                  </a:glow>
                </a:effectLst>
              </a:rPr>
              <a:t>'</a:t>
            </a:r>
            <a:r>
              <a:rPr lang="en-US" sz="3200" dirty="0">
                <a:effectLst>
                  <a:glow rad="228600">
                    <a:schemeClr val="accent6">
                      <a:satMod val="175000"/>
                      <a:alpha val="72757"/>
                    </a:schemeClr>
                  </a:glow>
                </a:effectLst>
              </a:rPr>
              <a:t>s rejection of Christ as King and for believing Jews to see His present Kingdom authority residing in the Church.</a:t>
            </a:r>
          </a:p>
        </p:txBody>
      </p:sp>
    </p:spTree>
    <p:extLst>
      <p:ext uri="{BB962C8B-B14F-4D97-AF65-F5344CB8AC3E}">
        <p14:creationId xmlns:p14="http://schemas.microsoft.com/office/powerpoint/2010/main" val="198865969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4D7754-29C1-797B-217D-63B475FB1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2915" name="Rectangle 3"/>
          <p:cNvSpPr>
            <a:spLocks noGrp="1" noChangeArrowheads="1"/>
          </p:cNvSpPr>
          <p:nvPr>
            <p:ph type="body" idx="1"/>
          </p:nvPr>
        </p:nvSpPr>
        <p:spPr>
          <a:xfrm>
            <a:off x="914400" y="1905000"/>
            <a:ext cx="7696200" cy="4572000"/>
          </a:xfrm>
        </p:spPr>
        <p:txBody>
          <a:bodyPr/>
          <a:lstStyle/>
          <a:p>
            <a:pPr marL="341313" indent="-341313"/>
            <a:r>
              <a:rPr lang="en-US" sz="3600" dirty="0">
                <a:effectLst>
                  <a:glow rad="228600">
                    <a:schemeClr val="accent6">
                      <a:satMod val="175000"/>
                      <a:alpha val="72757"/>
                    </a:schemeClr>
                  </a:glow>
                </a:effectLst>
              </a:rPr>
              <a:t>To show Jesus as King</a:t>
            </a:r>
          </a:p>
          <a:p>
            <a:pPr marL="341313" indent="-341313"/>
            <a:r>
              <a:rPr lang="en-US" sz="3600" dirty="0">
                <a:effectLst>
                  <a:glow rad="228600">
                    <a:schemeClr val="accent6">
                      <a:satMod val="175000"/>
                      <a:alpha val="72757"/>
                    </a:schemeClr>
                  </a:glow>
                </a:effectLst>
              </a:rPr>
              <a:t>To show Jesus is sinless</a:t>
            </a:r>
          </a:p>
          <a:p>
            <a:pPr marL="341313" indent="-341313"/>
            <a:r>
              <a:rPr lang="en-US" sz="3600" dirty="0">
                <a:effectLst>
                  <a:glow rad="228600">
                    <a:schemeClr val="accent6">
                      <a:satMod val="175000"/>
                      <a:alpha val="72757"/>
                    </a:schemeClr>
                  </a:glow>
                </a:effectLst>
              </a:rPr>
              <a:t>To model for us how to fight temptation</a:t>
            </a:r>
          </a:p>
          <a:p>
            <a:pPr marL="341313" indent="-341313"/>
            <a:r>
              <a:rPr lang="en-US" sz="3600" dirty="0">
                <a:effectLst>
                  <a:glow rad="228600">
                    <a:schemeClr val="accent6">
                      <a:satMod val="175000"/>
                      <a:alpha val="72757"/>
                    </a:schemeClr>
                  </a:glow>
                </a:effectLst>
              </a:rPr>
              <a:t>To show us Christ is qualified to help us have victory over Satan</a:t>
            </a:r>
          </a:p>
        </p:txBody>
      </p:sp>
      <p:sp>
        <p:nvSpPr>
          <p:cNvPr id="422914" name="Rectangle 2"/>
          <p:cNvSpPr>
            <a:spLocks noGrp="1" noChangeArrowheads="1"/>
          </p:cNvSpPr>
          <p:nvPr>
            <p:ph type="title"/>
          </p:nvPr>
        </p:nvSpPr>
        <p:spPr/>
        <p:txBody>
          <a:bodyPr/>
          <a:lstStyle/>
          <a:p>
            <a:r>
              <a:rPr lang="en-US" dirty="0">
                <a:effectLst>
                  <a:glow rad="228600">
                    <a:schemeClr val="accent6">
                      <a:satMod val="175000"/>
                      <a:alpha val="72757"/>
                    </a:schemeClr>
                  </a:glow>
                </a:effectLst>
              </a:rPr>
              <a:t>In the Context of the Passage</a:t>
            </a:r>
          </a:p>
        </p:txBody>
      </p:sp>
    </p:spTree>
    <p:extLst>
      <p:ext uri="{BB962C8B-B14F-4D97-AF65-F5344CB8AC3E}">
        <p14:creationId xmlns:p14="http://schemas.microsoft.com/office/powerpoint/2010/main" val="3661828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Effect transition="in" filter="dissolve">
                                      <p:cBhvr>
                                        <p:cTn id="7" dur="500"/>
                                        <p:tgtEl>
                                          <p:spTgt spid="422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2915">
                                            <p:txEl>
                                              <p:pRg st="1" end="1"/>
                                            </p:txEl>
                                          </p:spTgt>
                                        </p:tgtEl>
                                        <p:attrNameLst>
                                          <p:attrName>style.visibility</p:attrName>
                                        </p:attrNameLst>
                                      </p:cBhvr>
                                      <p:to>
                                        <p:strVal val="visible"/>
                                      </p:to>
                                    </p:set>
                                    <p:animEffect transition="in" filter="dissolve">
                                      <p:cBhvr>
                                        <p:cTn id="12" dur="500"/>
                                        <p:tgtEl>
                                          <p:spTgt spid="422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22915">
                                            <p:txEl>
                                              <p:pRg st="2" end="2"/>
                                            </p:txEl>
                                          </p:spTgt>
                                        </p:tgtEl>
                                        <p:attrNameLst>
                                          <p:attrName>style.visibility</p:attrName>
                                        </p:attrNameLst>
                                      </p:cBhvr>
                                      <p:to>
                                        <p:strVal val="visible"/>
                                      </p:to>
                                    </p:set>
                                    <p:animEffect transition="in" filter="dissolve">
                                      <p:cBhvr>
                                        <p:cTn id="17" dur="500"/>
                                        <p:tgtEl>
                                          <p:spTgt spid="422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2915">
                                            <p:txEl>
                                              <p:pRg st="3" end="3"/>
                                            </p:txEl>
                                          </p:spTgt>
                                        </p:tgtEl>
                                        <p:attrNameLst>
                                          <p:attrName>style.visibility</p:attrName>
                                        </p:attrNameLst>
                                      </p:cBhvr>
                                      <p:to>
                                        <p:strVal val="visible"/>
                                      </p:to>
                                    </p:set>
                                    <p:animEffect transition="in" filter="dissolve">
                                      <p:cBhvr>
                                        <p:cTn id="22" dur="500"/>
                                        <p:tgtEl>
                                          <p:spTgt spid="4229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8D2A6-4F68-7B80-A5A6-EFE79ED6C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4659" name="Rectangle 3"/>
          <p:cNvSpPr>
            <a:spLocks noChangeArrowheads="1"/>
          </p:cNvSpPr>
          <p:nvPr/>
        </p:nvSpPr>
        <p:spPr bwMode="auto">
          <a:xfrm>
            <a:off x="182760" y="3068960"/>
            <a:ext cx="8997752" cy="2855397"/>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60000"/>
              </a:spcBef>
              <a:buClr>
                <a:schemeClr val="tx1"/>
              </a:buClr>
            </a:pPr>
            <a:r>
              <a:rPr lang="en-US" sz="3200" b="1" dirty="0">
                <a:effectLst>
                  <a:glow rad="228600">
                    <a:schemeClr val="accent6">
                      <a:satMod val="175000"/>
                      <a:alpha val="72757"/>
                    </a:schemeClr>
                  </a:glow>
                </a:effectLst>
                <a:latin typeface="Arial"/>
                <a:ea typeface="+mn-ea"/>
                <a:cs typeface="Arial"/>
              </a:rPr>
              <a:t>Today we have seen the importance of spiritual preparation and seen how Jesus used God</a:t>
            </a:r>
            <a:r>
              <a:rPr lang="mr-IN" altLang="ja-JP" sz="3200" b="1" dirty="0">
                <a:effectLst>
                  <a:glow rad="228600">
                    <a:schemeClr val="accent6">
                      <a:satMod val="175000"/>
                      <a:alpha val="72757"/>
                    </a:schemeClr>
                  </a:glow>
                </a:effectLst>
                <a:latin typeface="Arial"/>
                <a:ea typeface="+mn-ea"/>
              </a:rPr>
              <a:t>'</a:t>
            </a:r>
            <a:r>
              <a:rPr lang="en-US" sz="3200" b="1" dirty="0">
                <a:effectLst>
                  <a:glow rad="228600">
                    <a:schemeClr val="accent6">
                      <a:satMod val="175000"/>
                      <a:alpha val="72757"/>
                    </a:schemeClr>
                  </a:glow>
                </a:effectLst>
                <a:latin typeface="Arial"/>
                <a:ea typeface="+mn-ea"/>
                <a:cs typeface="Arial"/>
              </a:rPr>
              <a:t>s Word to have victory over Satan </a:t>
            </a:r>
          </a:p>
        </p:txBody>
      </p:sp>
      <p:sp>
        <p:nvSpPr>
          <p:cNvPr id="454662" name="Rectangle 6"/>
          <p:cNvSpPr>
            <a:spLocks noGrp="1" noChangeArrowheads="1"/>
          </p:cNvSpPr>
          <p:nvPr>
            <p:ph type="title" idx="4294967295"/>
          </p:nvPr>
        </p:nvSpPr>
        <p:spPr>
          <a:xfrm>
            <a:off x="182760" y="2101875"/>
            <a:ext cx="4104456" cy="762000"/>
          </a:xfrm>
          <a:noFill/>
          <a:ln>
            <a:noFill/>
          </a:ln>
        </p:spPr>
        <p:txBody>
          <a:bodyPr vert="horz" wrap="square" lIns="91440" tIns="45720" rIns="91440" bIns="45720" numCol="1" anchor="ctr" anchorCtr="0" compatLnSpc="1">
            <a:prstTxWarp prst="textNoShape">
              <a:avLst/>
            </a:prstTxWarp>
          </a:bodyPr>
          <a:lstStyle/>
          <a:p>
            <a:r>
              <a:rPr lang="en-US" dirty="0">
                <a:effectLst>
                  <a:glow rad="228600">
                    <a:schemeClr val="accent6">
                      <a:satMod val="175000"/>
                      <a:alpha val="72757"/>
                    </a:schemeClr>
                  </a:glow>
                </a:effectLst>
              </a:rPr>
              <a:t>Application</a:t>
            </a:r>
          </a:p>
        </p:txBody>
      </p:sp>
    </p:spTree>
    <p:extLst>
      <p:ext uri="{BB962C8B-B14F-4D97-AF65-F5344CB8AC3E}">
        <p14:creationId xmlns:p14="http://schemas.microsoft.com/office/powerpoint/2010/main" val="393093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4659"/>
                                        </p:tgtEl>
                                        <p:attrNameLst>
                                          <p:attrName>style.visibility</p:attrName>
                                        </p:attrNameLst>
                                      </p:cBhvr>
                                      <p:to>
                                        <p:strVal val="visible"/>
                                      </p:to>
                                    </p:set>
                                    <p:animEffect transition="in" filter="dissolve">
                                      <p:cBhvr>
                                        <p:cTn id="7" dur="500"/>
                                        <p:tgtEl>
                                          <p:spTgt spid="454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9" grpId="0" animBg="1"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FAEBA01-7D92-8843-A52F-057F76B4F01E}"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5/4/24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8389054E-626E-F54B-9A13-F5DD19E74281}"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313</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634" name="Rectangle 2"/>
          <p:cNvSpPr>
            <a:spLocks noChangeArrowheads="1"/>
          </p:cNvSpPr>
          <p:nvPr/>
        </p:nvSpPr>
        <p:spPr bwMode="auto">
          <a:xfrm>
            <a:off x="2286000" y="2546350"/>
            <a:ext cx="4572000" cy="3106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400" b="0" i="0" u="none" strike="noStrike" kern="1200" cap="none" spc="0" normalizeH="0" baseline="0" noProof="0">
              <a:ln>
                <a:noFill/>
              </a:ln>
              <a:solidFill>
                <a:srgbClr val="F1B60F"/>
              </a:solidFill>
              <a:effectLst/>
              <a:uLnTx/>
              <a:uFillTx/>
              <a:latin typeface="Times New Roman" charset="0"/>
              <a:ea typeface="ＭＳ Ｐゴシック" charset="0"/>
              <a:cs typeface="+mn-cs"/>
            </a:endParaRPr>
          </a:p>
        </p:txBody>
      </p:sp>
      <p:graphicFrame>
        <p:nvGraphicFramePr>
          <p:cNvPr id="453635"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9752381" imgH="7314286" progId="MSPhotoEd.3">
                  <p:embed/>
                </p:oleObj>
              </mc:Choice>
              <mc:Fallback>
                <p:oleObj name="Photo Editor Photo" r:id="rId3" imgW="9752381" imgH="7314286" progId="MSPhotoEd.3">
                  <p:embed/>
                  <p:pic>
                    <p:nvPicPr>
                      <p:cNvPr id="4536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3637" name="Rectangle 5"/>
          <p:cNvSpPr>
            <a:spLocks noGrp="1" noChangeArrowheads="1"/>
          </p:cNvSpPr>
          <p:nvPr>
            <p:ph type="title" idx="4294967295"/>
          </p:nvPr>
        </p:nvSpPr>
        <p:spPr>
          <a:xfrm>
            <a:off x="228600" y="5105400"/>
            <a:ext cx="8686800" cy="1447800"/>
          </a:xfrm>
          <a:solidFill>
            <a:schemeClr val="bg1"/>
          </a:solidFill>
        </p:spPr>
        <p:txBody>
          <a:bodyPr/>
          <a:lstStyle/>
          <a:p>
            <a:r>
              <a:rPr lang="en-US" sz="3200">
                <a:solidFill>
                  <a:schemeClr val="tx1"/>
                </a:solidFill>
              </a:rPr>
              <a:t>God</a:t>
            </a:r>
            <a:r>
              <a:rPr lang="mr-IN" altLang="ja-JP" sz="3200">
                <a:solidFill>
                  <a:schemeClr val="tx1"/>
                </a:solidFill>
                <a:latin typeface="Arial"/>
              </a:rPr>
              <a:t>'</a:t>
            </a:r>
            <a:r>
              <a:rPr lang="en-US" sz="3200">
                <a:solidFill>
                  <a:schemeClr val="tx1"/>
                </a:solidFill>
              </a:rPr>
              <a:t>s testing increases our faith and develops perseverance in us so that we will remain faithful to our calling (James 1:2-4)</a:t>
            </a:r>
          </a:p>
        </p:txBody>
      </p:sp>
    </p:spTree>
    <p:extLst>
      <p:ext uri="{BB962C8B-B14F-4D97-AF65-F5344CB8AC3E}">
        <p14:creationId xmlns:p14="http://schemas.microsoft.com/office/powerpoint/2010/main" val="3177388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dissolve">
                                      <p:cBhvr>
                                        <p:cTn id="7" dur="500"/>
                                        <p:tgtEl>
                                          <p:spTgt spid="453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7" grpId="0" animBg="1"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6629400" y="6096000"/>
            <a:ext cx="2286000" cy="3048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94C48492-348B-AB4E-9F98-2E50E3F3788C}" type="datetime1">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5/4/24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 name="Slide Number Placeholder 3"/>
          <p:cNvSpPr>
            <a:spLocks noGrp="1"/>
          </p:cNvSpPr>
          <p:nvPr>
            <p:ph type="sldNum" sz="quarter" idx="4294967295"/>
          </p:nvPr>
        </p:nvSpPr>
        <p:spPr>
          <a:xfrm>
            <a:off x="6629400" y="6400800"/>
            <a:ext cx="2286000" cy="228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fld id="{47476AAC-C89B-E14B-91A6-70F97108856C}" type="slidenum">
              <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rPr>
              <a:pPr marL="0" marR="0" lvl="0" indent="0" algn="l" defTabSz="914400" rtl="0" eaLnBrk="1" fontAlgn="base" latinLnBrk="0" hangingPunct="1">
                <a:lnSpc>
                  <a:spcPct val="100000"/>
                </a:lnSpc>
                <a:spcBef>
                  <a:spcPct val="20000"/>
                </a:spcBef>
                <a:spcAft>
                  <a:spcPct val="0"/>
                </a:spcAft>
                <a:buClrTx/>
                <a:buSzTx/>
                <a:buFontTx/>
                <a:buChar char="•"/>
                <a:tabLst/>
                <a:defRPr/>
              </a:pPr>
              <a:t>314</a:t>
            </a:fld>
            <a:endParaRPr kumimoji="0" lang="en-US" sz="3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aphicFrame>
        <p:nvGraphicFramePr>
          <p:cNvPr id="45261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591426" imgH="3390476" progId="MSPhotoEd.3">
                  <p:embed/>
                </p:oleObj>
              </mc:Choice>
              <mc:Fallback>
                <p:oleObj name="Photo Editor Photo" r:id="rId3" imgW="3591426" imgH="3390476" progId="MSPhotoEd.3">
                  <p:embed/>
                  <p:pic>
                    <p:nvPicPr>
                      <p:cNvPr id="4526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52612" name="Rectangle 4"/>
          <p:cNvSpPr>
            <a:spLocks noGrp="1" noChangeArrowheads="1"/>
          </p:cNvSpPr>
          <p:nvPr>
            <p:ph type="title" idx="4294967295"/>
          </p:nvPr>
        </p:nvSpPr>
        <p:spPr>
          <a:xfrm>
            <a:off x="1403648" y="3048000"/>
            <a:ext cx="6063952" cy="2667000"/>
          </a:xfrm>
        </p:spPr>
        <p:txBody>
          <a:bodyPr/>
          <a:lstStyle/>
          <a:p>
            <a:pPr algn="ctr"/>
            <a:r>
              <a:rPr lang="en-US" sz="3600" b="1">
                <a:solidFill>
                  <a:schemeClr val="accent2"/>
                </a:solidFill>
              </a:rPr>
              <a:t>In your next trial, look to Jesus</a:t>
            </a:r>
            <a:r>
              <a:rPr lang="mr-IN" altLang="ja-JP" sz="3600" b="1">
                <a:solidFill>
                  <a:schemeClr val="accent2"/>
                </a:solidFill>
                <a:latin typeface="Arial"/>
              </a:rPr>
              <a:t>'</a:t>
            </a:r>
            <a:r>
              <a:rPr lang="en-US" sz="3600" b="1">
                <a:solidFill>
                  <a:schemeClr val="accent2"/>
                </a:solidFill>
              </a:rPr>
              <a:t> model since he is qualified to help us resist the devil</a:t>
            </a:r>
            <a:endParaRPr lang="en-US" sz="3600">
              <a:solidFill>
                <a:schemeClr val="accent2"/>
              </a:solidFill>
            </a:endParaRPr>
          </a:p>
        </p:txBody>
      </p:sp>
    </p:spTree>
    <p:extLst>
      <p:ext uri="{BB962C8B-B14F-4D97-AF65-F5344CB8AC3E}">
        <p14:creationId xmlns:p14="http://schemas.microsoft.com/office/powerpoint/2010/main" val="199980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52612"/>
                                        </p:tgtEl>
                                        <p:attrNameLst>
                                          <p:attrName>style.visibility</p:attrName>
                                        </p:attrNameLst>
                                      </p:cBhvr>
                                      <p:to>
                                        <p:strVal val="visible"/>
                                      </p:to>
                                    </p:set>
                                    <p:animEffect transition="in" filter="barn(inHorizontal)">
                                      <p:cBhvr>
                                        <p:cTn id="7" dur="500"/>
                                        <p:tgtEl>
                                          <p:spTgt spid="45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2" grpId="0" autoUpdateAnimBg="0"/>
    </p:bldLst>
  </p:timing>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DB32667-B7B1-452C-8968-817EB3C48E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3. By His Herald</a:t>
            </a: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26-27</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2437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testifies that he is the forerunner fulfilling Isaiah 40:3 to prepare Israel before Jesus begins His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92705631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713" name="Object 2">
            <a:hlinkClick r:id="" action="ppaction://ole?verb=0"/>
          </p:cNvPr>
          <p:cNvGraphicFramePr>
            <a:graphicFrameLocks/>
          </p:cNvGraphicFramePr>
          <p:nvPr/>
        </p:nvGraphicFramePr>
        <p:xfrm>
          <a:off x="7896286" y="4191001"/>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499713"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86" y="4191001"/>
                        <a:ext cx="1247775" cy="249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9714" name="Rectangle 1030"/>
          <p:cNvSpPr>
            <a:spLocks noGrp="1" noChangeArrowheads="1"/>
          </p:cNvSpPr>
          <p:nvPr>
            <p:ph type="title"/>
          </p:nvPr>
        </p:nvSpPr>
        <p:spPr>
          <a:xfrm>
            <a:off x="685800" y="304800"/>
            <a:ext cx="7772400" cy="1143000"/>
          </a:xfrm>
        </p:spPr>
        <p:txBody>
          <a:bodyPr/>
          <a:lstStyle/>
          <a:p>
            <a:r>
              <a:rPr lang="en-US">
                <a:latin typeface="Arial" charset="0"/>
                <a:ea typeface="ＭＳ Ｐゴシック" charset="0"/>
                <a:cs typeface="ＭＳ Ｐゴシック" charset="0"/>
              </a:rPr>
              <a:t>Christ Alone is the Light</a:t>
            </a: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John</a:t>
            </a:r>
            <a:r>
              <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(1:6-9)</a:t>
            </a:r>
            <a:endPar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to the world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into existence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 Man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Testified of the Light (7-8)</a:t>
            </a:r>
          </a:p>
        </p:txBody>
      </p:sp>
      <p:sp>
        <p:nvSpPr>
          <p:cNvPr id="67587" name="Rectangle 1027"/>
          <p:cNvSpPr>
            <a:spLocks noChangeArrowheads="1"/>
          </p:cNvSpPr>
          <p:nvPr/>
        </p:nvSpPr>
        <p:spPr bwMode="auto">
          <a:xfrm>
            <a:off x="4572000" y="1600201"/>
            <a:ext cx="4572000" cy="28956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Jesus</a:t>
            </a:r>
            <a:r>
              <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(1:1-5)</a:t>
            </a:r>
            <a:endPar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Made the world (3)</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in the beginning (1a)</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The Word, or God (1c)</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the Light Himself (9)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1710AB2F-946B-43BB-AF83-9CB63F9F8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a. Testimony of John Before the Leaders</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§26</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John 1:19-28</a:t>
            </a:r>
          </a:p>
        </p:txBody>
      </p:sp>
      <p:sp>
        <p:nvSpPr>
          <p:cNvPr id="7" name="Rectangle 6"/>
          <p:cNvSpPr>
            <a:spLocks noChangeArrowheads="1"/>
          </p:cNvSpPr>
          <p:nvPr/>
        </p:nvSpPr>
        <p:spPr bwMode="auto">
          <a:xfrm>
            <a:off x="30090"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answers Israel's leaders that he is the forerunner of Messiah to fulfill Malachi 4:5 so they will accept Christ and His message</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34583549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2" y="87079"/>
            <a:ext cx="8457446" cy="92325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82"/>
            <a:ext cx="5284787" cy="2430387"/>
          </a:xfrm>
          <a:prstGeom prst="rect">
            <a:avLst/>
          </a:prstGeom>
          <a:noFill/>
        </p:spPr>
        <p:txBody>
          <a:bodyPr lIns="91105" tIns="45555" rIns="91105" bIns="45555">
            <a:spAutoFit/>
          </a:bodyPr>
          <a:lstStyle/>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3:1-16</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3:1-22</a:t>
            </a:r>
          </a:p>
          <a:p>
            <a:pPr marL="0" marR="0" lvl="0" indent="0" algn="r" defTabSz="911473"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1:1-34</a:t>
            </a:r>
          </a:p>
        </p:txBody>
      </p:sp>
      <p:grpSp>
        <p:nvGrpSpPr>
          <p:cNvPr id="7" name="Group 6"/>
          <p:cNvGrpSpPr/>
          <p:nvPr/>
        </p:nvGrpSpPr>
        <p:grpSpPr>
          <a:xfrm>
            <a:off x="6156176" y="4293096"/>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4508128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0395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63"/>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1" y="4098963"/>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63"/>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157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7601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99B61C-E982-DB9C-D72A-FB50195AD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73AC134D-73AC-4408-8BF5-D956FE7FB47D}"/>
              </a:ext>
            </a:extLst>
          </p:cNvPr>
          <p:cNvSpPr/>
          <p:nvPr/>
        </p:nvSpPr>
        <p:spPr>
          <a:xfrm>
            <a:off x="791580" y="251937"/>
            <a:ext cx="7560840" cy="562533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this was John’s testimony when the Jewish leaders in Jerusalem sent priests and Levites to ask him who he was. </a:t>
            </a:r>
            <a:b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did not fail to confess, but confessed freely, “I am not the Messiah.”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21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They asked him, “Then who are you? Are you Elijah?”</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said, “I am not.”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“Are you the Prophet?”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He answered, “No.”</a:t>
            </a:r>
          </a:p>
        </p:txBody>
      </p:sp>
      <p:sp>
        <p:nvSpPr>
          <p:cNvPr id="5" name="Rectangle 4">
            <a:extLst>
              <a:ext uri="{FF2B5EF4-FFF2-40B4-BE49-F238E27FC236}">
                <a16:creationId xmlns:a16="http://schemas.microsoft.com/office/drawing/2014/main" id="{8EA3C9CE-FA1E-45D5-8E43-235B553AEEA5}"/>
              </a:ext>
            </a:extLst>
          </p:cNvPr>
          <p:cNvSpPr/>
          <p:nvPr/>
        </p:nvSpPr>
        <p:spPr>
          <a:xfrm>
            <a:off x="2267744" y="5949280"/>
            <a:ext cx="4320480"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1:19-21</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225492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8A476-0178-331A-0125-3FC57B66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22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Finally they said, “Who are you? Give us an answer to take back to those who sent us. What do you say about yourself?”</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23</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 John replied in the words of Isaiah the prophet, “I am the voice of one calling in the wilderness, ‘Make straight the way for the Lord.’ ”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24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Now the Pharisees who had been sent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25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questioned him, “Why then do you baptize if you are not the Messiah, nor Elijah, nor the Prophet?”</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John 1:22-25</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NIV</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84</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067762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EE96AB9B-15E4-4516-A70F-68AEB8722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GB" b="1">
                <a:solidFill>
                  <a:srgbClr val="FFFFFF"/>
                </a:solidFill>
                <a:effectLst>
                  <a:glow rad="228600">
                    <a:srgbClr val="000000"/>
                  </a:glow>
                </a:effectLst>
                <a:latin typeface="Arial"/>
                <a:cs typeface="Arial"/>
              </a:rPr>
              <a:t>b. Testimony of John to Christ</a:t>
            </a:r>
            <a:endParaRPr lang="en-US"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 27</a:t>
            </a:r>
          </a:p>
          <a:p>
            <a:pPr algn="ctr">
              <a:spcBef>
                <a:spcPct val="20000"/>
              </a:spcBef>
              <a:spcAft>
                <a:spcPts val="0"/>
              </a:spcAft>
              <a:buClr>
                <a:srgbClr val="FFCC00"/>
              </a:buClr>
              <a:buSzPct val="70000"/>
              <a:defRPr/>
            </a:pPr>
            <a:r>
              <a:rPr lang="en-US" sz="2800" b="1" i="1" kern="0">
                <a:solidFill>
                  <a:srgbClr val="FFFFFF"/>
                </a:solidFill>
                <a:effectLst>
                  <a:outerShdw blurRad="38100" dist="38100" dir="2700000" algn="tl">
                    <a:srgbClr val="000000"/>
                  </a:outerShdw>
                </a:effectLst>
                <a:latin typeface="Arial"/>
                <a:cs typeface="Arial"/>
              </a:rPr>
              <a:t>John 1:29-34</a:t>
            </a:r>
          </a:p>
        </p:txBody>
      </p:sp>
      <p:sp>
        <p:nvSpPr>
          <p:cNvPr id="7" name="Rectangle 6"/>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GB" sz="3200" b="1" kern="0" dirty="0">
                <a:solidFill>
                  <a:srgbClr val="FFFFFF"/>
                </a:solidFill>
                <a:effectLst>
                  <a:glow rad="228600">
                    <a:srgbClr val="220011"/>
                  </a:glow>
                </a:effectLst>
                <a:latin typeface="Arial"/>
                <a:cs typeface="Arial"/>
              </a:rPr>
              <a:t>John testifies that Jesus is Israel's Passover Lamb and the Son of God to prepare Israel before Jesus begins His public ministry</a:t>
            </a:r>
            <a:endParaRPr lang="en-US" sz="3200" b="1" kern="0" dirty="0">
              <a:solidFill>
                <a:srgbClr val="FFFFFF"/>
              </a:solidFill>
              <a:effectLst>
                <a:glow rad="228600">
                  <a:srgbClr val="220011"/>
                </a:glow>
              </a:effectLst>
              <a:latin typeface="Arial"/>
              <a:cs typeface="Arial"/>
            </a:endParaRPr>
          </a:p>
        </p:txBody>
      </p:sp>
    </p:spTree>
    <p:extLst>
      <p:ext uri="{BB962C8B-B14F-4D97-AF65-F5344CB8AC3E}">
        <p14:creationId xmlns:p14="http://schemas.microsoft.com/office/powerpoint/2010/main" val="1685218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1648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00" y="42735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164881" name="TextBox 16"/>
          <p:cNvSpPr txBox="1">
            <a:spLocks noChangeArrowheads="1"/>
          </p:cNvSpPr>
          <p:nvPr/>
        </p:nvSpPr>
        <p:spPr bwMode="auto">
          <a:xfrm>
            <a:off x="179388" y="96838"/>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164882" name="TextBox 17"/>
          <p:cNvSpPr txBox="1">
            <a:spLocks noChangeArrowheads="1"/>
          </p:cNvSpPr>
          <p:nvPr/>
        </p:nvSpPr>
        <p:spPr bwMode="auto">
          <a:xfrm>
            <a:off x="2987675" y="1284288"/>
            <a:ext cx="4594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164883" name="TextBox 18"/>
          <p:cNvSpPr txBox="1">
            <a:spLocks noChangeArrowheads="1"/>
          </p:cNvSpPr>
          <p:nvPr/>
        </p:nvSpPr>
        <p:spPr bwMode="auto">
          <a:xfrm>
            <a:off x="2987675" y="692150"/>
            <a:ext cx="32305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164884" name="TextBox 19"/>
          <p:cNvSpPr txBox="1">
            <a:spLocks noChangeArrowheads="1"/>
          </p:cNvSpPr>
          <p:nvPr/>
        </p:nvSpPr>
        <p:spPr bwMode="auto">
          <a:xfrm>
            <a:off x="2987675" y="6021388"/>
            <a:ext cx="3030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164885" name="TextBox 20"/>
          <p:cNvSpPr txBox="1">
            <a:spLocks noChangeArrowheads="1"/>
          </p:cNvSpPr>
          <p:nvPr/>
        </p:nvSpPr>
        <p:spPr bwMode="auto">
          <a:xfrm>
            <a:off x="2987675" y="5429250"/>
            <a:ext cx="3916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164886" name="TextBox 21"/>
          <p:cNvSpPr txBox="1">
            <a:spLocks noChangeArrowheads="1"/>
          </p:cNvSpPr>
          <p:nvPr/>
        </p:nvSpPr>
        <p:spPr bwMode="auto">
          <a:xfrm>
            <a:off x="2987675" y="4837113"/>
            <a:ext cx="37766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164887" name="TextBox 22"/>
          <p:cNvSpPr txBox="1">
            <a:spLocks noChangeArrowheads="1"/>
          </p:cNvSpPr>
          <p:nvPr/>
        </p:nvSpPr>
        <p:spPr bwMode="auto">
          <a:xfrm>
            <a:off x="2987675" y="3060700"/>
            <a:ext cx="337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164888" name="TextBox 23"/>
          <p:cNvSpPr txBox="1">
            <a:spLocks noChangeArrowheads="1"/>
          </p:cNvSpPr>
          <p:nvPr/>
        </p:nvSpPr>
        <p:spPr bwMode="auto">
          <a:xfrm>
            <a:off x="2987675" y="4244975"/>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Washing Disciples' Feet</a:t>
            </a:r>
          </a:p>
        </p:txBody>
      </p:sp>
      <p:sp>
        <p:nvSpPr>
          <p:cNvPr id="164889" name="TextBox 24"/>
          <p:cNvSpPr txBox="1">
            <a:spLocks noChangeArrowheads="1"/>
          </p:cNvSpPr>
          <p:nvPr/>
        </p:nvSpPr>
        <p:spPr bwMode="auto">
          <a:xfrm>
            <a:off x="2987675" y="3652838"/>
            <a:ext cx="6297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164890" name="TextBox 25"/>
          <p:cNvSpPr txBox="1">
            <a:spLocks noChangeArrowheads="1"/>
          </p:cNvSpPr>
          <p:nvPr/>
        </p:nvSpPr>
        <p:spPr bwMode="auto">
          <a:xfrm>
            <a:off x="2987675" y="2468563"/>
            <a:ext cx="34163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164891" name="TextBox 26"/>
          <p:cNvSpPr txBox="1">
            <a:spLocks noChangeArrowheads="1"/>
          </p:cNvSpPr>
          <p:nvPr/>
        </p:nvSpPr>
        <p:spPr bwMode="auto">
          <a:xfrm>
            <a:off x="2987675" y="1876425"/>
            <a:ext cx="41544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Enemy's 3 Temptations</a:t>
            </a:r>
          </a:p>
        </p:txBody>
      </p:sp>
      <p:sp>
        <p:nvSpPr>
          <p:cNvPr id="164892" name="TextBox 27"/>
          <p:cNvSpPr txBox="1">
            <a:spLocks noChangeArrowheads="1"/>
          </p:cNvSpPr>
          <p:nvPr/>
        </p:nvSpPr>
        <p:spPr bwMode="auto">
          <a:xfrm>
            <a:off x="250825" y="1006475"/>
            <a:ext cx="2017713"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3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2091279807"/>
              </p:ext>
            </p:extLst>
          </p:nvPr>
        </p:nvGraphicFramePr>
        <p:xfrm>
          <a:off x="0" y="0"/>
          <a:ext cx="9144000" cy="6873348"/>
        </p:xfrm>
        <a:graphic>
          <a:graphicData uri="http://schemas.openxmlformats.org/drawingml/2006/table">
            <a:tbl>
              <a:tblPr/>
              <a:tblGrid>
                <a:gridCol w="3128210">
                  <a:extLst>
                    <a:ext uri="{9D8B030D-6E8A-4147-A177-3AD203B41FA5}">
                      <a16:colId xmlns:a16="http://schemas.microsoft.com/office/drawing/2014/main" val="20000"/>
                    </a:ext>
                  </a:extLst>
                </a:gridCol>
                <a:gridCol w="3315368">
                  <a:extLst>
                    <a:ext uri="{9D8B030D-6E8A-4147-A177-3AD203B41FA5}">
                      <a16:colId xmlns:a16="http://schemas.microsoft.com/office/drawing/2014/main" val="20001"/>
                    </a:ext>
                  </a:extLst>
                </a:gridCol>
                <a:gridCol w="2700422">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charset="0"/>
                          <a:ea typeface="ＭＳ Ｐゴシック" charset="0"/>
                          <a:cs typeface="Times New Roman" charset="0"/>
                        </a:rPr>
                        <a:t> </a:t>
                      </a:r>
                      <a:r>
                        <a:rPr kumimoji="0" lang="en-US" sz="1600" b="1" i="0" u="none" strike="noStrike" cap="none" normalizeH="0" baseline="0">
                          <a:ln>
                            <a:noFill/>
                          </a:ln>
                          <a:solidFill>
                            <a:srgbClr val="FFFFFF"/>
                          </a:solidFill>
                          <a:effectLst/>
                          <a:latin typeface="Arial" charset="0"/>
                          <a:ea typeface="ＭＳ Ｐゴシック" charset="0"/>
                          <a:cs typeface="Times New Roman" charset="0"/>
                        </a:rPr>
                        <a:t>AN ALPHABETIZED LIFE OF JESUS </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(Adapted from Terry Hall, </a:t>
                      </a:r>
                      <a:r>
                        <a:rPr kumimoji="0" lang="en-US" sz="1400" b="1" i="1" u="none" strike="noStrike" cap="none" normalizeH="0" baseline="0">
                          <a:ln>
                            <a:noFill/>
                          </a:ln>
                          <a:solidFill>
                            <a:srgbClr val="FFFFFF"/>
                          </a:solidFill>
                          <a:effectLst/>
                          <a:latin typeface="Arial" charset="0"/>
                          <a:ea typeface="ＭＳ Ｐゴシック" charset="0"/>
                          <a:cs typeface="Times New Roman" charset="0"/>
                        </a:rPr>
                        <a:t>Bible Panorama</a:t>
                      </a:r>
                      <a:r>
                        <a:rPr kumimoji="0" lang="en-US" sz="1400" b="1" i="0" u="none" strike="noStrike" cap="none" normalizeH="0" baseline="0">
                          <a:ln>
                            <a:noFill/>
                          </a:ln>
                          <a:solidFill>
                            <a:srgbClr val="FFFFFF"/>
                          </a:solidFill>
                          <a:effectLst/>
                          <a:latin typeface="Arial" charset="0"/>
                          <a:ea typeface="ＭＳ Ｐゴシック" charset="0"/>
                          <a:cs typeface="Times New Roman" charset="0"/>
                        </a:rPr>
                        <a:t>, 139)</a:t>
                      </a:r>
                      <a:endParaRPr kumimoji="0" lang="en-US" sz="1400" b="1" i="0" u="none" strike="noStrike" cap="none" normalizeH="0" baseline="0">
                        <a:ln>
                          <a:noFill/>
                        </a:ln>
                        <a:solidFill>
                          <a:srgbClr val="FFFFFF"/>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A</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ngels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1:5-38; Matthew 1:18-25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B</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irth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2:1-20; Matthew 2:1-12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Bethlehem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C</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arpenter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2:19-23; Luke 2:39-52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D</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ove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3:11-17; Luke 3:15-23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Jordan River</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E</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nemy</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4:1-11; Luke 4:1-13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Wilderness, northeast Judea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F</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ollowers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1:19-51; Mark 3:14-19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Perea, Galilee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G</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2:1-11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Cana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H</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ousecleaning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2:13-22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I</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nterview</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3:1-21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J</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acob's well</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4:5-42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Samaria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K</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4:16-31</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Nazareth</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L</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ocation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4:13-22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M</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essage</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5–7</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N</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ature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7:1-35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O</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pposition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12:22-50</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P</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arables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13:1-53; Mark 4:1-34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Capernaum area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Q</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uestion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16:13-28; Luke 9:22-36</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Caesarea Philippi</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R</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evelation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17:1-13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Iturea, Mt. Hermon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S</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toning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10:22-39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T</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omb</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11:1-54</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Bethany near 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U</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pset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21–23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V</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ision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24–25</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W</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ashing</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John 13</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Upper Room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X</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ecution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26:30–27:56 </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Y</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es!</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Matthew 28; Luke 24:1-49</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Judea, Galilea</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rgbClr val="0000FF"/>
                          </a:solidFill>
                          <a:effectLst/>
                          <a:latin typeface="Arial" charset="0"/>
                          <a:ea typeface="ＭＳ Ｐゴシック" charset="0"/>
                          <a:cs typeface="Times New Roman" charset="0"/>
                        </a:rPr>
                        <a:t>Z</a:t>
                      </a:r>
                      <a:r>
                        <a:rPr kumimoji="0" lang="en-US" sz="1050" b="1" i="0" u="none" strike="noStrike" cap="none" normalizeH="0" baseline="0">
                          <a:ln>
                            <a:noFill/>
                          </a:ln>
                          <a:solidFill>
                            <a:schemeClr val="bg1"/>
                          </a:solidFill>
                          <a:effectLst/>
                          <a:latin typeface="Arial" charset="0"/>
                          <a:ea typeface="ＭＳ Ｐゴシック" charset="0"/>
                          <a:cs typeface="Times New Roman" charset="0"/>
                        </a:rPr>
                        <a:t>ion</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Luke 24:50-53; Acts 1:1-12</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a:ln>
                            <a:noFill/>
                          </a:ln>
                          <a:solidFill>
                            <a:schemeClr val="bg1"/>
                          </a:solidFill>
                          <a:effectLst/>
                          <a:latin typeface="Arial" charset="0"/>
                          <a:ea typeface="ＭＳ Ｐゴシック" charset="0"/>
                          <a:cs typeface="Times New Roman" charset="0"/>
                        </a:rPr>
                        <a:t>Jerusalem, Mt. Olivet</a:t>
                      </a:r>
                      <a:endParaRPr kumimoji="0" lang="en-US" sz="1050" b="1" i="0" u="none" strike="noStrike" cap="none" normalizeH="0" baseline="0">
                        <a:ln>
                          <a:noFill/>
                        </a:ln>
                        <a:solidFill>
                          <a:schemeClr val="bg1"/>
                        </a:solidFill>
                        <a:effectLst/>
                        <a:latin typeface="Arial"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6995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solidFill>
                  <a:srgbClr val="FFFFFF"/>
                </a:solidFill>
                <a:latin typeface="Arial"/>
                <a:cs typeface="Arial"/>
              </a:rPr>
              <a:t>54</a:t>
            </a: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a:ln>
                  <a:noFill/>
                </a:ln>
                <a:solidFill>
                  <a:srgbClr val="FFFFFF"/>
                </a:solidFill>
                <a:effectLst/>
                <a:latin typeface="Arial"/>
                <a:ea typeface="ＭＳ Ｐゴシック"/>
                <a:cs typeface="Times New Roman"/>
              </a:rPr>
              <a:t>AN ALPHABETIZED LIFE OF JESUS</a:t>
            </a:r>
            <a:r>
              <a:rPr lang="en-US"/>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3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Arial" charset="0"/>
              </a:rPr>
              <a:t>Walk Thru the New Testament </a:t>
            </a:r>
            <a:r>
              <a:rPr lang="en-US" sz="1600" b="1">
                <a:solidFill>
                  <a:srgbClr val="FFFFFF"/>
                </a:solidFill>
                <a:latin typeface="Arial"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00"/>
                  </a:solidFill>
                  <a:latin typeface="Arial"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6"/>
            <a:ext cx="4501008" cy="3288593"/>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2000" b="1" i="1">
                <a:latin typeface="Arial"/>
                <a:ea typeface="ＭＳ Ｐゴシック"/>
                <a:cs typeface="Times New Roman"/>
              </a:rPr>
              <a:t>Pictures of Jesus from</a:t>
            </a:r>
            <a:r>
              <a:rPr lang="mr-IN" sz="2000" b="1" i="1">
                <a:latin typeface="Arial"/>
                <a:ea typeface="ＭＳ Ｐゴシック"/>
                <a:cs typeface="Times New Roman"/>
              </a:rPr>
              <a:t>…</a:t>
            </a:r>
            <a:endParaRPr lang="en-US" sz="5400" i="1"/>
          </a:p>
        </p:txBody>
      </p:sp>
    </p:spTree>
    <p:extLst>
      <p:ext uri="{BB962C8B-B14F-4D97-AF65-F5344CB8AC3E}">
        <p14:creationId xmlns:p14="http://schemas.microsoft.com/office/powerpoint/2010/main" val="42000789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20888"/>
            <a:ext cx="4968552" cy="7385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kern="0">
                <a:solidFill>
                  <a:srgbClr val="000000"/>
                </a:solidFill>
                <a:latin typeface="Arial"/>
                <a:ea typeface="Times New Roman"/>
                <a:cs typeface="Arial"/>
                <a:sym typeface="Times New Roman"/>
              </a:rPr>
              <a:t>Due to the </a:t>
            </a:r>
            <a:r>
              <a:rPr sz="1400" kern="0">
                <a:solidFill>
                  <a:srgbClr val="000000"/>
                </a:solidFill>
                <a:latin typeface="Arial"/>
                <a:ea typeface="Times New Roman"/>
                <a:cs typeface="Arial"/>
                <a:sym typeface="Times New Roman"/>
              </a:rPr>
              <a:t>Lumo </a:t>
            </a:r>
            <a:r>
              <a:rPr lang="en-US" sz="14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400" u="sng" kern="0">
                <a:solidFill>
                  <a:srgbClr val="0000FF"/>
                </a:solidFill>
                <a:uFill>
                  <a:solidFill>
                    <a:srgbClr val="0000FF"/>
                  </a:solidFill>
                </a:uFill>
                <a:latin typeface="Arial"/>
                <a:ea typeface="Times New Roman"/>
                <a:cs typeface="Arial"/>
                <a:sym typeface="Times New Roman"/>
                <a:hlinkClick r:id="rId3"/>
              </a:rPr>
              <a:t>freebibleimages.org</a:t>
            </a:r>
            <a:r>
              <a:rPr lang="en-US" sz="1400" kern="0">
                <a:solidFill>
                  <a:srgbClr val="000000"/>
                </a:solidFill>
                <a:latin typeface="Arial"/>
                <a:ea typeface="Times New Roman"/>
                <a:cs typeface="Arial"/>
                <a:sym typeface="Times New Roman"/>
              </a:rPr>
              <a:t>.</a:t>
            </a:r>
            <a:endParaRPr sz="14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4"/>
            <a:ext cx="4940737" cy="109253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900" u="sng" kern="0">
                <a:solidFill>
                  <a:srgbClr val="0000FF"/>
                </a:solidFill>
                <a:uFill>
                  <a:solidFill>
                    <a:srgbClr val="0000FF"/>
                  </a:solidFill>
                </a:uFill>
                <a:latin typeface="Arial"/>
                <a:ea typeface="Times New Roman"/>
                <a:cs typeface="Arial"/>
                <a:sym typeface="Times New Roman"/>
                <a:hlinkClick r:id="rId5"/>
              </a:rPr>
              <a:t>www.LumoProject.com</a:t>
            </a:r>
            <a:r>
              <a:rPr lang="en-US" sz="900" u="sng" kern="0">
                <a:solidFill>
                  <a:srgbClr val="0000FF"/>
                </a:solidFill>
                <a:uFill>
                  <a:solidFill>
                    <a:srgbClr val="0000FF"/>
                  </a:solidFill>
                </a:uFill>
                <a:latin typeface="Arial"/>
                <a:ea typeface="Times New Roman"/>
                <a:cs typeface="Arial"/>
                <a:sym typeface="Times New Roman"/>
              </a:rPr>
              <a:t>.</a:t>
            </a:r>
            <a:endParaRPr lang="en-US" sz="900" u="sng" kern="0">
              <a:solidFill>
                <a:srgbClr val="0000FF"/>
              </a:solidFill>
              <a:uFill>
                <a:solidFill>
                  <a:srgbClr val="0000FF"/>
                </a:solidFill>
              </a:uFill>
              <a:latin typeface="Arial"/>
              <a:ea typeface="Times New Roman"/>
              <a:cs typeface="Arial"/>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665" eaLnBrk="0"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171616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0"/>
            <a:ext cx="9144000" cy="914401"/>
          </a:xfrm>
          <a:solidFill>
            <a:schemeClr val="bg2"/>
          </a:solidFill>
          <a:effectLst>
            <a:outerShdw blurRad="63500" dist="35921" dir="2700000" algn="ctr" rotWithShape="0">
              <a:srgbClr val="000000"/>
            </a:outerShdw>
          </a:effectLst>
        </p:spPr>
        <p:txBody>
          <a:bodyPr/>
          <a:lstStyle/>
          <a:p>
            <a:pPr algn="ct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p:spPr>
        <p:txBody>
          <a:bodyPr lIns="90043" tIns="44238" rIns="90043" bIns="44238" anchor="ctr"/>
          <a:lstStyle/>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Ignatius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"God Himself was manifest in human form" (AD 105)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Clement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"It is fitting that you should think of Jesus Christ as of God" (AD 150)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Irenaeus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"He is God, for the name Emmanuel indicates this" (AD 180)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Tertullian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 Christ our God" (AD 200)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Origen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"No one should be offended that the Savior is also God" (AD 225)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Lactantius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"We believe Him to be God"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(AD 304)</a:t>
            </a:r>
            <a:endParaRPr kumimoji="0" lang="en-US" sz="4000" b="1" i="0" u="none" strike="noStrike" kern="1200" cap="none" spc="0" normalizeH="0" baseline="0" noProof="0" dirty="0">
              <a:ln>
                <a:noFill/>
              </a:ln>
              <a:solidFill>
                <a:srgbClr val="8CF4EA"/>
              </a:solidFill>
              <a:effectLst>
                <a:outerShdw blurRad="38100" dist="38100" dir="2700000" algn="tl">
                  <a:srgbClr val="000000"/>
                </a:outerShdw>
              </a:effectLst>
              <a:uLnTx/>
              <a:uFillTx/>
              <a:latin typeface="Arial" charset="0"/>
              <a:ea typeface="ＭＳ Ｐゴシック" charset="0"/>
              <a:cs typeface="+mn-cs"/>
            </a:endParaRPr>
          </a:p>
        </p:txBody>
      </p:sp>
      <p:sp>
        <p:nvSpPr>
          <p:cNvPr id="1297413" name="Text Box 5"/>
          <p:cNvSpPr txBox="1">
            <a:spLocks noChangeArrowheads="1"/>
          </p:cNvSpPr>
          <p:nvPr/>
        </p:nvSpPr>
        <p:spPr bwMode="auto">
          <a:xfrm>
            <a:off x="4191001" y="6405565"/>
            <a:ext cx="4737385" cy="40010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ＭＳ Ｐゴシック" charset="0"/>
                <a:cs typeface="+mn-cs"/>
              </a:rPr>
              <a:t>Bercot, 93-100 in Garlow &amp; Jones, 94</a:t>
            </a:r>
          </a:p>
        </p:txBody>
      </p:sp>
    </p:spTree>
    <p:extLst>
      <p:ext uri="{BB962C8B-B14F-4D97-AF65-F5344CB8AC3E}">
        <p14:creationId xmlns:p14="http://schemas.microsoft.com/office/powerpoint/2010/main" val="1160461856"/>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292100" y="411163"/>
            <a:ext cx="5378450" cy="579437"/>
          </a:xfrm>
          <a:noFill/>
          <a:effectLst>
            <a:outerShdw blurRad="63500" dist="35921" dir="2700000" algn="ctr" rotWithShape="0">
              <a:srgbClr val="000000">
                <a:alpha val="74997"/>
              </a:srgbClr>
            </a:outerShdw>
          </a:effectLst>
        </p:spPr>
        <p:txBody>
          <a:bodyPr wrap="none" anchor="t">
            <a:spAutoFit/>
          </a:bodyPr>
          <a:lstStyle/>
          <a:p>
            <a:r>
              <a:rPr lang="en-US" altLang="en-US" sz="3200" u="sng" dirty="0">
                <a:solidFill>
                  <a:schemeClr val="bg1"/>
                </a:solidFill>
              </a:rPr>
              <a:t>The Nicene Creed (AD 325)</a:t>
            </a: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23671" y="1447800"/>
            <a:ext cx="601158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We believe in one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Father All Governing,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Creator of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visible and invisible;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in one Lord Jesus Christ,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Son of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Light from Light,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true God from true God</a:t>
            </a: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4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304800" y="3048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051" y="1617663"/>
            <a:ext cx="7446269"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begotten not created,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of the same essence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as the Father,</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through whom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into being,</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in heaven and on earth;</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Who for us men and for our salvation</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down and was incarnate,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becoming human.</a:t>
            </a:r>
          </a:p>
        </p:txBody>
      </p:sp>
    </p:spTree>
    <p:extLst>
      <p:ext uri="{BB962C8B-B14F-4D97-AF65-F5344CB8AC3E}">
        <p14:creationId xmlns:p14="http://schemas.microsoft.com/office/powerpoint/2010/main" val="1878757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533400" y="4572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9071" y="1906588"/>
            <a:ext cx="6627134"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He suffered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the third day he rose,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ascended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into the heavens.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he will come to judge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the living and the dead.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we believe in the Holy Spirit.</a:t>
            </a:r>
          </a:p>
        </p:txBody>
      </p:sp>
    </p:spTree>
    <p:extLst>
      <p:ext uri="{BB962C8B-B14F-4D97-AF65-F5344CB8AC3E}">
        <p14:creationId xmlns:p14="http://schemas.microsoft.com/office/powerpoint/2010/main" val="1951351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188171-5B9E-C281-E1DD-D05DCF62CF0B}"/>
              </a:ext>
            </a:extLst>
          </p:cNvPr>
          <p:cNvGrpSpPr/>
          <p:nvPr/>
        </p:nvGrpSpPr>
        <p:grpSpPr>
          <a:xfrm>
            <a:off x="609600" y="0"/>
            <a:ext cx="8056629" cy="5791200"/>
            <a:chOff x="609600" y="0"/>
            <a:chExt cx="8056629" cy="5791200"/>
          </a:xfrm>
        </p:grpSpPr>
        <p:grpSp>
          <p:nvGrpSpPr>
            <p:cNvPr id="489473"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F81B26CA-D459-0E9F-C81E-EA9422C0F61C}"/>
                </a:ext>
              </a:extLst>
            </p:cNvPr>
            <p:cNvSpPr/>
            <p:nvPr/>
          </p:nvSpPr>
          <p:spPr bwMode="auto">
            <a:xfrm>
              <a:off x="755576" y="37840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0" name="Rectangle 9">
              <a:extLst>
                <a:ext uri="{FF2B5EF4-FFF2-40B4-BE49-F238E27FC236}">
                  <a16:creationId xmlns:a16="http://schemas.microsoft.com/office/drawing/2014/main" id="{598C676A-2BE0-C716-4A7B-AC17961A27A9}"/>
                </a:ext>
              </a:extLst>
            </p:cNvPr>
            <p:cNvSpPr/>
            <p:nvPr/>
          </p:nvSpPr>
          <p:spPr bwMode="auto">
            <a:xfrm rot="20373045">
              <a:off x="2470352" y="3525192"/>
              <a:ext cx="1886024" cy="75010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1" name="Rectangle 10">
              <a:extLst>
                <a:ext uri="{FF2B5EF4-FFF2-40B4-BE49-F238E27FC236}">
                  <a16:creationId xmlns:a16="http://schemas.microsoft.com/office/drawing/2014/main" id="{D1137A43-6275-1ECB-33D4-0D41FE49AD41}"/>
                </a:ext>
              </a:extLst>
            </p:cNvPr>
            <p:cNvSpPr/>
            <p:nvPr/>
          </p:nvSpPr>
          <p:spPr bwMode="auto">
            <a:xfrm rot="1706082">
              <a:off x="5272188" y="3306706"/>
              <a:ext cx="1886024" cy="1108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2" name="Rectangle 11">
              <a:extLst>
                <a:ext uri="{FF2B5EF4-FFF2-40B4-BE49-F238E27FC236}">
                  <a16:creationId xmlns:a16="http://schemas.microsoft.com/office/drawing/2014/main" id="{1F8CDE92-B825-4431-C1FD-A7ED7F32AA17}"/>
                </a:ext>
              </a:extLst>
            </p:cNvPr>
            <p:cNvSpPr/>
            <p:nvPr/>
          </p:nvSpPr>
          <p:spPr bwMode="auto">
            <a:xfrm>
              <a:off x="3679751" y="32125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3" name="Rectangle 12">
              <a:extLst>
                <a:ext uri="{FF2B5EF4-FFF2-40B4-BE49-F238E27FC236}">
                  <a16:creationId xmlns:a16="http://schemas.microsoft.com/office/drawing/2014/main" id="{8AF2E12F-29D6-C757-BE31-4263EA1C990B}"/>
                </a:ext>
              </a:extLst>
            </p:cNvPr>
            <p:cNvSpPr/>
            <p:nvPr/>
          </p:nvSpPr>
          <p:spPr bwMode="auto">
            <a:xfrm rot="691946">
              <a:off x="6780205" y="3965770"/>
              <a:ext cx="1886024" cy="101311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4" name="Rectangle 13">
              <a:extLst>
                <a:ext uri="{FF2B5EF4-FFF2-40B4-BE49-F238E27FC236}">
                  <a16:creationId xmlns:a16="http://schemas.microsoft.com/office/drawing/2014/main" id="{C1EA2D42-5ABC-F44D-1937-DBCB9E1B886F}"/>
                </a:ext>
              </a:extLst>
            </p:cNvPr>
            <p:cNvSpPr/>
            <p:nvPr/>
          </p:nvSpPr>
          <p:spPr bwMode="auto">
            <a:xfrm rot="1482643">
              <a:off x="6466914" y="4514691"/>
              <a:ext cx="523664" cy="2567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grpSp>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(Grand Rapids: Zondervan, 2001)</a:t>
            </a: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
        <p:nvSpPr>
          <p:cNvPr id="2" name="Text Box 5">
            <a:extLst>
              <a:ext uri="{FF2B5EF4-FFF2-40B4-BE49-F238E27FC236}">
                <a16:creationId xmlns:a16="http://schemas.microsoft.com/office/drawing/2014/main" id="{07EDEB43-CF48-955F-0C1C-2C6D7780615C}"/>
              </a:ext>
            </a:extLst>
          </p:cNvPr>
          <p:cNvSpPr txBox="1">
            <a:spLocks noChangeArrowheads="1"/>
          </p:cNvSpPr>
          <p:nvPr/>
        </p:nvSpPr>
        <p:spPr bwMode="auto">
          <a:xfrm>
            <a:off x="539552" y="3699611"/>
            <a:ext cx="17995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Conflict with Arianism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 name="Text Box 5">
            <a:extLst>
              <a:ext uri="{FF2B5EF4-FFF2-40B4-BE49-F238E27FC236}">
                <a16:creationId xmlns:a16="http://schemas.microsoft.com/office/drawing/2014/main" id="{2DFCA213-B3B4-AEED-C19A-DBF630395E0C}"/>
              </a:ext>
            </a:extLst>
          </p:cNvPr>
          <p:cNvSpPr txBox="1">
            <a:spLocks noChangeArrowheads="1"/>
          </p:cNvSpPr>
          <p:nvPr/>
        </p:nvSpPr>
        <p:spPr bwMode="auto">
          <a:xfrm>
            <a:off x="1913278" y="3813440"/>
            <a:ext cx="17995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Council of Nicaea</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4" name="Text Box 5">
            <a:extLst>
              <a:ext uri="{FF2B5EF4-FFF2-40B4-BE49-F238E27FC236}">
                <a16:creationId xmlns:a16="http://schemas.microsoft.com/office/drawing/2014/main" id="{2B94BF3A-2F39-9ABD-3456-0C9AD23C36F6}"/>
              </a:ext>
            </a:extLst>
          </p:cNvPr>
          <p:cNvSpPr txBox="1">
            <a:spLocks noChangeArrowheads="1"/>
          </p:cNvSpPr>
          <p:nvPr/>
        </p:nvSpPr>
        <p:spPr bwMode="auto">
          <a:xfrm>
            <a:off x="3860726" y="3023336"/>
            <a:ext cx="17995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Resurgence of Arianism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 name="Text Box 5">
            <a:extLst>
              <a:ext uri="{FF2B5EF4-FFF2-40B4-BE49-F238E27FC236}">
                <a16:creationId xmlns:a16="http://schemas.microsoft.com/office/drawing/2014/main" id="{A2696D3A-2C1F-5E25-EBF9-0DA6DBF45544}"/>
              </a:ext>
            </a:extLst>
          </p:cNvPr>
          <p:cNvSpPr txBox="1">
            <a:spLocks noChangeArrowheads="1"/>
          </p:cNvSpPr>
          <p:nvPr/>
        </p:nvSpPr>
        <p:spPr bwMode="auto">
          <a:xfrm>
            <a:off x="5436741" y="3499586"/>
            <a:ext cx="17995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Work of the Cappadocians</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6" name="Text Box 5">
            <a:extLst>
              <a:ext uri="{FF2B5EF4-FFF2-40B4-BE49-F238E27FC236}">
                <a16:creationId xmlns:a16="http://schemas.microsoft.com/office/drawing/2014/main" id="{E4ABA783-AB7C-5070-65AA-57879B07C169}"/>
              </a:ext>
            </a:extLst>
          </p:cNvPr>
          <p:cNvSpPr txBox="1">
            <a:spLocks noChangeArrowheads="1"/>
          </p:cNvSpPr>
          <p:nvPr/>
        </p:nvSpPr>
        <p:spPr bwMode="auto">
          <a:xfrm>
            <a:off x="6660232" y="4159093"/>
            <a:ext cx="2015455"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Council of Constantinople</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7" name="Text Box 5">
            <a:extLst>
              <a:ext uri="{FF2B5EF4-FFF2-40B4-BE49-F238E27FC236}">
                <a16:creationId xmlns:a16="http://schemas.microsoft.com/office/drawing/2014/main" id="{84C221A6-6F69-0AFE-425E-15497E8668E7}"/>
              </a:ext>
            </a:extLst>
          </p:cNvPr>
          <p:cNvSpPr txBox="1">
            <a:spLocks noChangeArrowheads="1"/>
          </p:cNvSpPr>
          <p:nvPr/>
        </p:nvSpPr>
        <p:spPr bwMode="auto">
          <a:xfrm>
            <a:off x="1907705" y="5521891"/>
            <a:ext cx="2391246"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Initial Rejection of Arianism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8" name="Text Box 5">
            <a:extLst>
              <a:ext uri="{FF2B5EF4-FFF2-40B4-BE49-F238E27FC236}">
                <a16:creationId xmlns:a16="http://schemas.microsoft.com/office/drawing/2014/main" id="{8EF7CF67-2493-4003-5363-BFDBDB14E8A8}"/>
              </a:ext>
            </a:extLst>
          </p:cNvPr>
          <p:cNvSpPr txBox="1">
            <a:spLocks noChangeArrowheads="1"/>
          </p:cNvSpPr>
          <p:nvPr/>
        </p:nvSpPr>
        <p:spPr bwMode="auto">
          <a:xfrm>
            <a:off x="4908080" y="5483791"/>
            <a:ext cx="2391246"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Final Rejection of Arianism</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4290338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6E104F-2BC9-A7AD-7558-DDD1004D63F5}"/>
              </a:ext>
            </a:extLst>
          </p:cNvPr>
          <p:cNvGrpSpPr/>
          <p:nvPr/>
        </p:nvGrpSpPr>
        <p:grpSpPr>
          <a:xfrm>
            <a:off x="990600" y="-243408"/>
            <a:ext cx="7162800" cy="6808788"/>
            <a:chOff x="990600" y="-243408"/>
            <a:chExt cx="7162800" cy="6808788"/>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87B9C2B-E628-641E-5686-59BDDCDB98A2}"/>
                </a:ext>
              </a:extLst>
            </p:cNvPr>
            <p:cNvSpPr/>
            <p:nvPr/>
          </p:nvSpPr>
          <p:spPr bwMode="auto">
            <a:xfrm>
              <a:off x="2087724" y="1167036"/>
              <a:ext cx="4968552" cy="915802"/>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9" name="Rectangle 8">
              <a:extLst>
                <a:ext uri="{FF2B5EF4-FFF2-40B4-BE49-F238E27FC236}">
                  <a16:creationId xmlns:a16="http://schemas.microsoft.com/office/drawing/2014/main" id="{71AB1832-26CC-E627-BDDF-5FAB1516E424}"/>
                </a:ext>
              </a:extLst>
            </p:cNvPr>
            <p:cNvSpPr/>
            <p:nvPr/>
          </p:nvSpPr>
          <p:spPr bwMode="auto">
            <a:xfrm>
              <a:off x="2163924" y="2481486"/>
              <a:ext cx="4784340" cy="340551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0" name="Rectangle 9">
              <a:extLst>
                <a:ext uri="{FF2B5EF4-FFF2-40B4-BE49-F238E27FC236}">
                  <a16:creationId xmlns:a16="http://schemas.microsoft.com/office/drawing/2014/main" id="{30BCCB99-0E49-AE28-91C8-E6E144142620}"/>
                </a:ext>
              </a:extLst>
            </p:cNvPr>
            <p:cNvSpPr/>
            <p:nvPr/>
          </p:nvSpPr>
          <p:spPr bwMode="auto">
            <a:xfrm>
              <a:off x="1870261" y="5373216"/>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1" name="Rectangle 10">
              <a:extLst>
                <a:ext uri="{FF2B5EF4-FFF2-40B4-BE49-F238E27FC236}">
                  <a16:creationId xmlns:a16="http://schemas.microsoft.com/office/drawing/2014/main" id="{1437122F-8267-8B07-9AA7-52C400FBAC62}"/>
                </a:ext>
              </a:extLst>
            </p:cNvPr>
            <p:cNvSpPr/>
            <p:nvPr/>
          </p:nvSpPr>
          <p:spPr bwMode="auto">
            <a:xfrm>
              <a:off x="5518336" y="5401791"/>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grpSp>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dirty="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rPr>
              <a:t> (Grand Rapids: Zondervan, 2001)</a:t>
            </a: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
        <p:nvSpPr>
          <p:cNvPr id="2" name="Text Box 5">
            <a:extLst>
              <a:ext uri="{FF2B5EF4-FFF2-40B4-BE49-F238E27FC236}">
                <a16:creationId xmlns:a16="http://schemas.microsoft.com/office/drawing/2014/main" id="{46384C34-9ABF-ED56-4169-AF5EF478DF0C}"/>
              </a:ext>
            </a:extLst>
          </p:cNvPr>
          <p:cNvSpPr txBox="1">
            <a:spLocks noChangeArrowheads="1"/>
          </p:cNvSpPr>
          <p:nvPr/>
        </p:nvSpPr>
        <p:spPr bwMode="auto">
          <a:xfrm>
            <a:off x="1859124" y="4950345"/>
            <a:ext cx="1799555"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325</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Council</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of Nicaea</a:t>
            </a:r>
            <a:endParaRPr kumimoji="0" lang="en-US" sz="2800" b="1" i="0" u="none" strike="noStrike" kern="1200" cap="none" spc="0" normalizeH="0" baseline="0" noProof="0" dirty="0">
              <a:ln>
                <a:noFill/>
              </a:ln>
              <a:solidFill>
                <a:srgbClr val="000000"/>
              </a:solidFill>
              <a:effectLst/>
              <a:uLnTx/>
              <a:uFillTx/>
              <a:latin typeface="Rockwell Extra Bold" charset="0"/>
              <a:ea typeface="ＭＳ Ｐゴシック" charset="0"/>
            </a:endParaRPr>
          </a:p>
        </p:txBody>
      </p:sp>
      <p:sp>
        <p:nvSpPr>
          <p:cNvPr id="3" name="Text Box 5">
            <a:extLst>
              <a:ext uri="{FF2B5EF4-FFF2-40B4-BE49-F238E27FC236}">
                <a16:creationId xmlns:a16="http://schemas.microsoft.com/office/drawing/2014/main" id="{C747D2E4-85A1-C7B1-642E-53C6DF7ADE46}"/>
              </a:ext>
            </a:extLst>
          </p:cNvPr>
          <p:cNvSpPr txBox="1">
            <a:spLocks noChangeArrowheads="1"/>
          </p:cNvSpPr>
          <p:nvPr/>
        </p:nvSpPr>
        <p:spPr bwMode="auto">
          <a:xfrm>
            <a:off x="2018457" y="2766851"/>
            <a:ext cx="2049487" cy="71006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Arius versus</a:t>
            </a:r>
            <a:b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Athanasius</a:t>
            </a:r>
          </a:p>
        </p:txBody>
      </p:sp>
      <p:sp>
        <p:nvSpPr>
          <p:cNvPr id="4" name="Text Box 5">
            <a:extLst>
              <a:ext uri="{FF2B5EF4-FFF2-40B4-BE49-F238E27FC236}">
                <a16:creationId xmlns:a16="http://schemas.microsoft.com/office/drawing/2014/main" id="{39E838D9-05C3-7C22-4151-FAC399950942}"/>
              </a:ext>
            </a:extLst>
          </p:cNvPr>
          <p:cNvSpPr txBox="1">
            <a:spLocks noChangeArrowheads="1"/>
          </p:cNvSpPr>
          <p:nvPr/>
        </p:nvSpPr>
        <p:spPr bwMode="auto">
          <a:xfrm>
            <a:off x="4211960" y="2802054"/>
            <a:ext cx="2886242"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Basil of Caesarea</a:t>
            </a:r>
            <a:b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Gregory of Nyssa</a:t>
            </a:r>
            <a:b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Gregory of Nazianzus</a:t>
            </a:r>
          </a:p>
        </p:txBody>
      </p:sp>
      <p:sp>
        <p:nvSpPr>
          <p:cNvPr id="5" name="Text Box 5">
            <a:extLst>
              <a:ext uri="{FF2B5EF4-FFF2-40B4-BE49-F238E27FC236}">
                <a16:creationId xmlns:a16="http://schemas.microsoft.com/office/drawing/2014/main" id="{1D17D024-F71F-7D90-6232-93F65E70A231}"/>
              </a:ext>
            </a:extLst>
          </p:cNvPr>
          <p:cNvSpPr txBox="1">
            <a:spLocks noChangeArrowheads="1"/>
          </p:cNvSpPr>
          <p:nvPr/>
        </p:nvSpPr>
        <p:spPr bwMode="auto">
          <a:xfrm>
            <a:off x="2018457" y="1127273"/>
            <a:ext cx="2049487"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Resurgence of Arianism</a:t>
            </a:r>
          </a:p>
        </p:txBody>
      </p:sp>
      <p:sp>
        <p:nvSpPr>
          <p:cNvPr id="6" name="Text Box 5">
            <a:extLst>
              <a:ext uri="{FF2B5EF4-FFF2-40B4-BE49-F238E27FC236}">
                <a16:creationId xmlns:a16="http://schemas.microsoft.com/office/drawing/2014/main" id="{E7AB37A1-E946-FEDA-A9DB-B703A48C0DB6}"/>
              </a:ext>
            </a:extLst>
          </p:cNvPr>
          <p:cNvSpPr txBox="1">
            <a:spLocks noChangeArrowheads="1"/>
          </p:cNvSpPr>
          <p:nvPr/>
        </p:nvSpPr>
        <p:spPr bwMode="auto">
          <a:xfrm>
            <a:off x="4388157" y="1127273"/>
            <a:ext cx="2533849" cy="833178"/>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Labor of Three Cappadocians</a:t>
            </a:r>
          </a:p>
        </p:txBody>
      </p:sp>
      <p:sp>
        <p:nvSpPr>
          <p:cNvPr id="7" name="Text Box 5">
            <a:extLst>
              <a:ext uri="{FF2B5EF4-FFF2-40B4-BE49-F238E27FC236}">
                <a16:creationId xmlns:a16="http://schemas.microsoft.com/office/drawing/2014/main" id="{02B01D88-573A-C487-232F-A71CE8287211}"/>
              </a:ext>
            </a:extLst>
          </p:cNvPr>
          <p:cNvSpPr txBox="1">
            <a:spLocks noChangeArrowheads="1"/>
          </p:cNvSpPr>
          <p:nvPr/>
        </p:nvSpPr>
        <p:spPr bwMode="auto">
          <a:xfrm>
            <a:off x="4649279" y="4950345"/>
            <a:ext cx="3048241" cy="1017844"/>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381</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Council</a:t>
            </a:r>
            <a:b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br>
            <a:r>
              <a:rPr kumimoji="0" lang="en-US" sz="2000" b="1" i="0" u="none" strike="noStrike" kern="1200" cap="none" spc="0" normalizeH="0" baseline="0" noProof="0" dirty="0">
                <a:ln>
                  <a:noFill/>
                </a:ln>
                <a:solidFill>
                  <a:srgbClr val="000000"/>
                </a:solidFill>
                <a:effectLst/>
                <a:uLnTx/>
                <a:uFillTx/>
                <a:latin typeface="Rockwell Extra Bold" charset="0"/>
                <a:ea typeface="ＭＳ Ｐゴシック" charset="0"/>
              </a:rPr>
              <a:t>of Constantinople</a:t>
            </a:r>
            <a:endParaRPr kumimoji="0" lang="en-US" sz="2800" b="1" i="0" u="none" strike="noStrike" kern="1200" cap="none" spc="0" normalizeH="0" baseline="0" noProof="0" dirty="0">
              <a:ln>
                <a:noFill/>
              </a:ln>
              <a:solidFill>
                <a:srgbClr val="000000"/>
              </a:solidFill>
              <a:effectLst/>
              <a:uLnTx/>
              <a:uFillTx/>
              <a:latin typeface="Rockwell Extra Bold" charset="0"/>
              <a:ea typeface="ＭＳ Ｐゴシック" charset="0"/>
            </a:endParaRPr>
          </a:p>
        </p:txBody>
      </p:sp>
    </p:spTree>
    <p:extLst>
      <p:ext uri="{BB962C8B-B14F-4D97-AF65-F5344CB8AC3E}">
        <p14:creationId xmlns:p14="http://schemas.microsoft.com/office/powerpoint/2010/main" val="2986492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713" name="Object 2">
            <a:hlinkClick r:id="" action="ppaction://ole?verb=0"/>
          </p:cNvPr>
          <p:cNvGraphicFramePr>
            <a:graphicFrameLocks/>
          </p:cNvGraphicFramePr>
          <p:nvPr/>
        </p:nvGraphicFramePr>
        <p:xfrm>
          <a:off x="7896286" y="4191001"/>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499713"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86" y="4191001"/>
                        <a:ext cx="1247775" cy="2495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9714" name="Rectangle 1030"/>
          <p:cNvSpPr>
            <a:spLocks noGrp="1" noChangeArrowheads="1"/>
          </p:cNvSpPr>
          <p:nvPr>
            <p:ph type="title"/>
          </p:nvPr>
        </p:nvSpPr>
        <p:spPr>
          <a:xfrm>
            <a:off x="685800" y="304800"/>
            <a:ext cx="7772400" cy="1143000"/>
          </a:xfrm>
        </p:spPr>
        <p:txBody>
          <a:bodyPr/>
          <a:lstStyle/>
          <a:p>
            <a:r>
              <a:rPr lang="en-US">
                <a:latin typeface="Arial" charset="0"/>
                <a:ea typeface="ＭＳ Ｐゴシック" charset="0"/>
                <a:cs typeface="ＭＳ Ｐゴシック" charset="0"/>
              </a:rPr>
              <a:t>Christ Alone is the Light</a:t>
            </a: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John</a:t>
            </a:r>
            <a:r>
              <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(1:6-9)</a:t>
            </a:r>
            <a:endParaRPr kumimoji="0" lang="en-US"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to the world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Came into existence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 Man (6)</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Testified of the Light (7-8)</a:t>
            </a:r>
          </a:p>
        </p:txBody>
      </p:sp>
      <p:sp>
        <p:nvSpPr>
          <p:cNvPr id="67587" name="Rectangle 1027"/>
          <p:cNvSpPr>
            <a:spLocks noChangeArrowheads="1"/>
          </p:cNvSpPr>
          <p:nvPr/>
        </p:nvSpPr>
        <p:spPr bwMode="auto">
          <a:xfrm>
            <a:off x="4572000" y="1600201"/>
            <a:ext cx="4572000" cy="2895600"/>
          </a:xfrm>
          <a:prstGeom prst="rect">
            <a:avLst/>
          </a:prstGeom>
          <a:noFill/>
          <a:ln w="12700">
            <a:noFill/>
            <a:miter lim="800000"/>
            <a:headEnd/>
            <a:tailEnd/>
          </a:ln>
        </p:spPr>
        <p:txBody>
          <a:bodyPr lIns="90043" tIns="44238" rIns="90043" bIns="44238"/>
          <a:lstStyle/>
          <a:p>
            <a:pPr marL="341244" marR="0" lvl="0" indent="-341244" algn="l"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sz="36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Jesus</a:t>
            </a:r>
            <a:r>
              <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Cooper Black" charset="0"/>
                <a:ea typeface="ＭＳ Ｐゴシック" charset="0"/>
                <a:cs typeface="+mn-cs"/>
              </a:rPr>
              <a:t> (1:1-5)</a:t>
            </a:r>
            <a:endParaRPr kumimoji="0" lang="en-US" sz="28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Made the world (3)</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in the beginning (1a)</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The Word, or God (1c)</a:t>
            </a:r>
          </a:p>
          <a:p>
            <a:pPr marL="341244" marR="0" lvl="0" indent="-341244" algn="l" defTabSz="914400" rtl="0" eaLnBrk="0" fontAlgn="base" latinLnBrk="0" hangingPunct="0">
              <a:lnSpc>
                <a:spcPct val="100000"/>
              </a:lnSpc>
              <a:spcBef>
                <a:spcPct val="20000"/>
              </a:spcBef>
              <a:spcAft>
                <a:spcPct val="0"/>
              </a:spcAft>
              <a:buClr>
                <a:srgbClr val="FFFF00"/>
              </a:buClr>
              <a:buSzPct val="75000"/>
              <a:buFont typeface="Monotype Sort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Was the Light Himself (9)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373272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Ancestry</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Advent</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Infancy/</a:t>
            </a:r>
            <a:br>
              <a:rPr lang="en-US" sz="3200" b="1" kern="0" dirty="0">
                <a:solidFill>
                  <a:srgbClr val="FFFFFF"/>
                </a:solidFill>
                <a:effectLst>
                  <a:glow rad="228600">
                    <a:srgbClr val="000000"/>
                  </a:glow>
                </a:effectLst>
                <a:latin typeface="Arial"/>
                <a:cs typeface="Arial"/>
              </a:rPr>
            </a:br>
            <a:r>
              <a:rPr lang="en-US" sz="3200" b="1" kern="0" dirty="0">
                <a:solidFill>
                  <a:srgbClr val="FFFFFF"/>
                </a:solidFill>
                <a:effectLst>
                  <a:glow rad="228600">
                    <a:srgbClr val="000000"/>
                  </a:glow>
                </a:effectLst>
                <a:latin typeface="Arial"/>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Baptism</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Temptation</a:t>
            </a:r>
          </a:p>
          <a:p>
            <a:pPr marL="457200" indent="-457200">
              <a:spcBef>
                <a:spcPct val="20000"/>
              </a:spcBef>
              <a:spcAft>
                <a:spcPts val="0"/>
              </a:spcAft>
              <a:buClr>
                <a:srgbClr val="FFFFFF"/>
              </a:buClr>
              <a:buSzPct val="70000"/>
              <a:buFont typeface="Wingdings" pitchFamily="2" charset="2"/>
              <a:buChar char="§"/>
              <a:defRPr/>
            </a:pPr>
            <a:r>
              <a:rPr lang="en-US" sz="3200" b="1" kern="0" dirty="0">
                <a:solidFill>
                  <a:srgbClr val="FFFFFF"/>
                </a:solidFill>
                <a:effectLst>
                  <a:glow rad="228600">
                    <a:srgbClr val="000000"/>
                  </a:glow>
                </a:effectLst>
                <a:latin typeface="Arial"/>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spTree>
    <p:extLst>
      <p:ext uri="{BB962C8B-B14F-4D97-AF65-F5344CB8AC3E}">
        <p14:creationId xmlns:p14="http://schemas.microsoft.com/office/powerpoint/2010/main" val="332185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6182301C-8C47-4210-9403-1FF63457E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A. The Arrival</a:t>
            </a:r>
            <a:br>
              <a:rPr lang="en-US" sz="5400" b="1">
                <a:solidFill>
                  <a:srgbClr val="FFFFFF"/>
                </a:solidFill>
                <a:effectLst>
                  <a:glow rad="228600">
                    <a:srgbClr val="000000"/>
                  </a:glow>
                </a:effectLst>
                <a:latin typeface="Arial"/>
                <a:cs typeface="Arial"/>
              </a:rPr>
            </a:br>
            <a:r>
              <a:rPr lang="en-US" sz="5400" b="1">
                <a:solidFill>
                  <a:srgbClr val="FFFFFF"/>
                </a:solidFill>
                <a:effectLst>
                  <a:glow rad="228600">
                    <a:srgbClr val="000000"/>
                  </a:glow>
                </a:effectLst>
                <a:latin typeface="Arial"/>
                <a:cs typeface="Arial"/>
              </a:rPr>
              <a:t>of the King</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3-19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kern="0" dirty="0">
                <a:solidFill>
                  <a:srgbClr val="FFFFFF"/>
                </a:solidFill>
                <a:effectLst>
                  <a:glow rad="228600">
                    <a:schemeClr val="bg2"/>
                  </a:glow>
                </a:effectLst>
                <a:latin typeface="Arial"/>
                <a:cs typeface="Arial"/>
              </a:rPr>
              <a:t>His lineage, birth, infancy, and childhood show that Jesus is the Messiah of Israel</a:t>
            </a:r>
          </a:p>
        </p:txBody>
      </p:sp>
    </p:spTree>
    <p:extLst>
      <p:ext uri="{BB962C8B-B14F-4D97-AF65-F5344CB8AC3E}">
        <p14:creationId xmlns:p14="http://schemas.microsoft.com/office/powerpoint/2010/main" val="2524518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0F028706-4C34-4C06-AFF7-2EAD74F4B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1. His Ancestry</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 3</a:t>
            </a:r>
          </a:p>
          <a:p>
            <a:pPr algn="ctr">
              <a:spcBef>
                <a:spcPct val="20000"/>
              </a:spcBef>
              <a:spcAft>
                <a:spcPts val="0"/>
              </a:spcAft>
              <a:buClr>
                <a:srgbClr val="FFCC00"/>
              </a:buClr>
              <a:buSzPct val="70000"/>
              <a:defRPr/>
            </a:pPr>
            <a:r>
              <a:rPr lang="en-US" sz="2800" b="1" i="1" kern="0" dirty="0">
                <a:solidFill>
                  <a:srgbClr val="FFFFFF"/>
                </a:solidFill>
                <a:effectLst>
                  <a:outerShdw blurRad="38100" dist="38100" dir="2700000" algn="tl">
                    <a:srgbClr val="000000"/>
                  </a:outerShdw>
                </a:effectLst>
                <a:latin typeface="Arial"/>
                <a:cs typeface="Arial"/>
              </a:rPr>
              <a:t>Matthew 1:1-17; Luke 3:23b-38 </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genealogy of Jesus establishes his legal and physical right to the throne of David in fulfillment of the Davidic Covenant</a:t>
            </a:r>
          </a:p>
        </p:txBody>
      </p:sp>
    </p:spTree>
    <p:extLst>
      <p:ext uri="{BB962C8B-B14F-4D97-AF65-F5344CB8AC3E}">
        <p14:creationId xmlns:p14="http://schemas.microsoft.com/office/powerpoint/2010/main" val="447474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ext Box 6"/>
          <p:cNvSpPr txBox="1">
            <a:spLocks noChangeArrowheads="1"/>
          </p:cNvSpPr>
          <p:nvPr/>
        </p:nvSpPr>
        <p:spPr bwMode="auto">
          <a:xfrm>
            <a:off x="136525" y="1341438"/>
            <a:ext cx="5197475" cy="572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ESV Matthew 1:1 The book of the genealogy of Jesus Christ, the son of David, the son of Abraham. 2 Abraham was the father of Isaac, and Isaac the father of Jacob, and Jacob the father of Judah and his brothers, 3 and Judah the father of Perez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Zerah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by Tamar, and Perez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Hezron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Hezron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Ram, 4 and Ram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Amminadab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Amminadab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Nahshon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Nahshon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Salmon, 5 and Salmon the father of Boaz by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Rahab</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Boaz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Obed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by Ruth,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Obed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Jesse, 6 and Jesse the father of David the king. And David was the father of Solomon by the wife of Uriah, 7 and Solomon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Rehoboam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Rehoboam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Abijah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Abijah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Asaph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8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Asaph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Jehoshaphat, and Jehoshaphat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Joram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Joram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Uzziah, 9 and Uzziah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Jotham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Jotham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Ahaz</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Ahaz</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Hezekiah, 10 and Hezekiah the father of Manasseh, and Manasseh the father of Amos, and Amos the father of Josiah, 11 and Josiah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Jechoniah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his brothers, at the time of the deportation to Babylon. 12 And after the deportation to Babylon: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Jechoniah</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was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Shealtiel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Shealtiel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Zerubbabel, 13 and Zerubbabel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Abiud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Eliakim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Eliakim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Azor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14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Azor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Zadok, and Zadok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Achim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Achim</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15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Eliud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Eleazar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Eleazar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Matthan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and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Matthan</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the father of Jacob, 16 and Jacob the father of Joseph the husband of Mary, of whom Jesus was born, who is called Christ.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9699" name="Rectangle 3"/>
          <p:cNvSpPr>
            <a:spLocks noGrp="1" noChangeArrowheads="1"/>
          </p:cNvSpPr>
          <p:nvPr>
            <p:ph type="title"/>
          </p:nvPr>
        </p:nvSpPr>
        <p:spPr>
          <a:xfrm>
            <a:off x="0" y="274638"/>
            <a:ext cx="9144000" cy="994122"/>
          </a:xfrm>
        </p:spPr>
        <p:txBody>
          <a:bodyPr/>
          <a:lstStyle/>
          <a:p>
            <a:pPr eaLnBrk="1" hangingPunct="1">
              <a:defRPr/>
            </a:pPr>
            <a:r>
              <a:rPr lang="en-US" sz="4000" b="1" dirty="0">
                <a:solidFill>
                  <a:srgbClr val="FFCC99"/>
                </a:solidFill>
                <a:latin typeface="Arial" charset="0"/>
                <a:ea typeface="ＭＳ Ｐゴシック" charset="0"/>
                <a:cs typeface="ＭＳ Ｐゴシック" charset="0"/>
              </a:rPr>
              <a:t>A boring way to begin a book?</a:t>
            </a:r>
          </a:p>
        </p:txBody>
      </p:sp>
      <p:pic>
        <p:nvPicPr>
          <p:cNvPr id="29700" name="Picture 4" descr="Jerry Benjamin"/>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a:ext>
            </a:extLst>
          </a:blip>
          <a:srcRect/>
          <a:stretch>
            <a:fillRect/>
          </a:stretch>
        </p:blipFill>
        <p:spPr>
          <a:xfrm>
            <a:off x="5472134" y="1557339"/>
            <a:ext cx="3062287" cy="4614862"/>
          </a:xfrm>
        </p:spPr>
      </p:pic>
      <p:sp>
        <p:nvSpPr>
          <p:cNvPr id="29701" name="Text Box 5"/>
          <p:cNvSpPr txBox="1">
            <a:spLocks noChangeArrowheads="1"/>
          </p:cNvSpPr>
          <p:nvPr/>
        </p:nvSpPr>
        <p:spPr bwMode="auto">
          <a:xfrm>
            <a:off x="914400" y="2590800"/>
            <a:ext cx="3581400" cy="3079214"/>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The first verse stunned me,</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Jerry recalls.  </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It said that Jesus was related to my forefathers.</a:t>
            </a:r>
            <a:r>
              <a:rPr kumimoji="0" lang="mr-IN"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 Box 31"/>
          <p:cNvSpPr txBox="1">
            <a:spLocks noChangeArrowheads="1"/>
          </p:cNvSpPr>
          <p:nvPr/>
        </p:nvSpPr>
        <p:spPr bwMode="auto">
          <a:xfrm>
            <a:off x="5469049" y="1556813"/>
            <a:ext cx="3007103" cy="461665"/>
          </a:xfrm>
          <a:prstGeom prst="rect">
            <a:avLst/>
          </a:prstGeom>
          <a:solidFill>
            <a:schemeClr val="bg1"/>
          </a:solidFill>
          <a:ln w="9525">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404"/>
                </a:solidFill>
                <a:effectLst/>
                <a:uLnTx/>
                <a:uFillTx/>
                <a:latin typeface="Arial" charset="0"/>
                <a:ea typeface="ＭＳ Ｐゴシック" charset="-128"/>
                <a:cs typeface="ＭＳ Ｐゴシック" charset="-128"/>
              </a:rPr>
              <a:t>Jeremiah Benjamin</a:t>
            </a:r>
          </a:p>
        </p:txBody>
      </p:sp>
    </p:spTree>
    <p:extLst>
      <p:ext uri="{BB962C8B-B14F-4D97-AF65-F5344CB8AC3E}">
        <p14:creationId xmlns:p14="http://schemas.microsoft.com/office/powerpoint/2010/main" val="1920771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1"/>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9700"/>
                                        </p:tgtEl>
                                        <p:attrNameLst>
                                          <p:attrName>style.visibility</p:attrName>
                                        </p:attrNameLst>
                                      </p:cBhvr>
                                      <p:to>
                                        <p:strVal val="visible"/>
                                      </p:to>
                                    </p:set>
                                    <p:animEffect transition="in" filter="dissolve">
                                      <p:cBhvr>
                                        <p:cTn id="14" dur="500"/>
                                        <p:tgtEl>
                                          <p:spTgt spid="2970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iterate type="lt">
                                    <p:tmPct val="0"/>
                                  </p:iterate>
                                  <p:childTnLst>
                                    <p:set>
                                      <p:cBhvr>
                                        <p:cTn id="21" dur="1" fill="hold">
                                          <p:stCondLst>
                                            <p:cond delay="0"/>
                                          </p:stCondLst>
                                        </p:cTn>
                                        <p:tgtEl>
                                          <p:spTgt spid="29701"/>
                                        </p:tgtEl>
                                        <p:attrNameLst>
                                          <p:attrName>style.visibility</p:attrName>
                                        </p:attrNameLst>
                                      </p:cBhvr>
                                      <p:to>
                                        <p:strVal val="visible"/>
                                      </p:to>
                                    </p:set>
                                    <p:animEffect transition="in" filter="dissolve">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4716016" y="620688"/>
            <a:ext cx="4426616" cy="3168352"/>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Proof That Jesus is King</a:t>
            </a:r>
            <a:endParaRPr lang="en-US" sz="4000"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7780" y="0"/>
            <a:ext cx="4671788" cy="6914246"/>
          </a:xfrm>
          <a:prstGeom prst="rect">
            <a:avLst/>
          </a:prstGeom>
        </p:spPr>
      </p:pic>
    </p:spTree>
    <p:extLst>
      <p:ext uri="{BB962C8B-B14F-4D97-AF65-F5344CB8AC3E}">
        <p14:creationId xmlns:p14="http://schemas.microsoft.com/office/powerpoint/2010/main" val="25333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gradFill flip="none" rotWithShape="1">
            <a:gsLst>
              <a:gs pos="0">
                <a:schemeClr val="bg1"/>
              </a:gs>
              <a:gs pos="100000">
                <a:srgbClr val="660066"/>
              </a:gs>
            </a:gsLst>
            <a:path path="rect">
              <a:fillToRect l="50000" t="50000" r="50000" b="50000"/>
            </a:path>
            <a:tileRect/>
          </a:gradFill>
        </p:spPr>
        <p:txBody>
          <a:bodyPr/>
          <a:lstStyle/>
          <a:p>
            <a:r>
              <a:rPr lang="en-US" b="1" i="1" dirty="0">
                <a:effectLst>
                  <a:outerShdw blurRad="38100" dist="38100" dir="2700000" algn="tl">
                    <a:srgbClr val="000000">
                      <a:alpha val="43137"/>
                    </a:srgbClr>
                  </a:outerShdw>
                </a:effectLst>
              </a:rPr>
              <a:t>David Listed Before Abraham</a:t>
            </a:r>
          </a:p>
        </p:txBody>
      </p:sp>
      <p:sp>
        <p:nvSpPr>
          <p:cNvPr id="3" name="Title 1"/>
          <p:cNvSpPr txBox="1">
            <a:spLocks/>
          </p:cNvSpPr>
          <p:nvPr/>
        </p:nvSpPr>
        <p:spPr bwMode="auto">
          <a:xfrm>
            <a:off x="-23722" y="1628800"/>
            <a:ext cx="4883754" cy="5040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3600" b="1" i="0" u="none" strike="noStrike" kern="1200" cap="none" spc="0" normalizeH="0" baseline="0" noProof="0" dirty="0">
                <a:ln>
                  <a:noFill/>
                </a:ln>
                <a:solidFill>
                  <a:srgbClr val="E3EBF1"/>
                </a:solidFill>
                <a:effectLst/>
                <a:uLnTx/>
                <a:uFillTx/>
                <a:latin typeface="Arial"/>
                <a:ea typeface="ＭＳ Ｐゴシック" pitchFamily="-105" charset="-128"/>
              </a:rPr>
              <a: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This is a record of the ancestors of Jesus the Messiah, a </a:t>
            </a:r>
            <a:r>
              <a:rPr kumimoji="0" lang="en-US" sz="3600" b="1" i="0" u="none" strike="noStrike" kern="1200" cap="none" spc="0" normalizeH="0" baseline="0" noProof="0" dirty="0">
                <a:ln>
                  <a:noFill/>
                </a:ln>
                <a:solidFill>
                  <a:srgbClr val="FFFF00"/>
                </a:solidFill>
                <a:effectLst/>
                <a:uLnTx/>
                <a:uFillTx/>
                <a:latin typeface="Arial"/>
                <a:ea typeface="ＭＳ Ｐゴシック" pitchFamily="-105" charset="-128"/>
                <a:cs typeface="Arial"/>
              </a:rPr>
              <a:t>descendant of David</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 and of Abraham</a:t>
            </a:r>
            <a:r>
              <a:rPr kumimoji="0" lang="mr-IN" sz="3600" b="1" i="0" u="none" strike="noStrike" kern="1200" cap="none" spc="0" normalizeH="0" baseline="0" noProof="0" dirty="0">
                <a:ln>
                  <a:noFill/>
                </a:ln>
                <a:solidFill>
                  <a:srgbClr val="E3EBF1"/>
                </a:solidFill>
                <a:effectLst/>
                <a:uLnTx/>
                <a:uFillTx/>
                <a:latin typeface="Arial"/>
                <a:ea typeface="ＭＳ Ｐゴシック" pitchFamily="-105" charset="-128"/>
              </a:rPr>
              <a: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 </a:t>
            </a:r>
            <a:b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b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(Matt. 1:1 </a:t>
            </a:r>
            <a:r>
              <a:rPr kumimoji="0" lang="en-US" sz="32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NLT</a:t>
            </a:r>
            <a:r>
              <a:rPr kumimoji="0" lang="en-US" sz="3600" b="1" i="0" u="none" strike="noStrike" kern="1200" cap="none" spc="0" normalizeH="0" baseline="0" noProof="0" dirty="0">
                <a:ln>
                  <a:noFill/>
                </a:ln>
                <a:solidFill>
                  <a:srgbClr val="E3EBF1"/>
                </a:solidFill>
                <a:effectLst/>
                <a:uLnTx/>
                <a:uFillTx/>
                <a:latin typeface="Arial"/>
                <a:ea typeface="ＭＳ Ｐゴシック" pitchFamily="-105" charset="-128"/>
                <a:cs typeface="Arial"/>
              </a:rPr>
              <a:t>)</a:t>
            </a:r>
          </a:p>
        </p:txBody>
      </p:sp>
      <p:pic>
        <p:nvPicPr>
          <p:cNvPr id="5" name="Picture 4"/>
          <p:cNvPicPr>
            <a:picLocks noChangeAspect="1"/>
          </p:cNvPicPr>
          <p:nvPr/>
        </p:nvPicPr>
        <p:blipFill>
          <a:blip r:embed="rId2"/>
          <a:stretch>
            <a:fillRect/>
          </a:stretch>
        </p:blipFill>
        <p:spPr>
          <a:xfrm>
            <a:off x="5004048" y="1556793"/>
            <a:ext cx="3959696" cy="4794338"/>
          </a:xfrm>
          <a:prstGeom prst="rect">
            <a:avLst/>
          </a:prstGeom>
        </p:spPr>
      </p:pic>
    </p:spTree>
    <p:extLst>
      <p:ext uri="{BB962C8B-B14F-4D97-AF65-F5344CB8AC3E}">
        <p14:creationId xmlns:p14="http://schemas.microsoft.com/office/powerpoint/2010/main" val="2247600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483727" y="115305"/>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2227" name="Text Box 3"/>
          <p:cNvSpPr txBox="1">
            <a:spLocks noChangeArrowheads="1"/>
          </p:cNvSpPr>
          <p:nvPr/>
        </p:nvSpPr>
        <p:spPr bwMode="auto">
          <a:xfrm>
            <a:off x="228600" y="1108096"/>
            <a:ext cx="8686800" cy="3540125"/>
          </a:xfrm>
          <a:prstGeom prst="rect">
            <a:avLst/>
          </a:prstGeom>
          <a:solidFill>
            <a:srgbClr val="DDDD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Matthew presents Christ as Messiah </a:t>
            </a:r>
            <a:b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b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in all three required aspects: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Prophet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Discourses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Times New Roman" charset="0"/>
              </a:rPr>
              <a:t>chs</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5–7, 10, 13, 18, 23–25)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Priest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Atoning death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Times New Roman" charset="0"/>
              </a:rPr>
              <a:t>chs</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26–27)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charset="0"/>
              </a:rPr>
              <a:t>King</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son of David</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rPr>
              <a:t> (1:1; 9:27; 12:23, etc.)</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2228" name="Text Box 4"/>
          <p:cNvSpPr txBox="1">
            <a:spLocks noChangeArrowheads="1"/>
          </p:cNvSpPr>
          <p:nvPr/>
        </p:nvSpPr>
        <p:spPr bwMode="auto">
          <a:xfrm>
            <a:off x="0" y="5181621"/>
            <a:ext cx="9183688" cy="5238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Support for a literal view of the kingdom is extensive</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8181" name="Rectangle 5"/>
          <p:cNvSpPr>
            <a:spLocks noGrp="1" noChangeArrowheads="1"/>
          </p:cNvSpPr>
          <p:nvPr>
            <p:ph type="title" idx="4294967295"/>
          </p:nvPr>
        </p:nvSpPr>
        <p:spPr>
          <a:xfrm>
            <a:off x="2438421" y="148643"/>
            <a:ext cx="4271963" cy="709190"/>
          </a:xfrm>
          <a:solidFill>
            <a:srgbClr val="660066"/>
          </a:solidFill>
        </p:spPr>
        <p:txBody>
          <a:bodyPr>
            <a:spAutoFit/>
          </a:bodyPr>
          <a:lstStyle/>
          <a:p>
            <a:pPr eaLnBrk="1" hangingPunct="1">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Messianic Titles</a:t>
            </a:r>
            <a:endParaRPr lang="en-US" sz="28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986687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bg/>
                                          </p:spTgt>
                                        </p:tgtEl>
                                        <p:attrNameLst>
                                          <p:attrName>style.visibility</p:attrName>
                                        </p:attrNameLst>
                                      </p:cBhvr>
                                      <p:to>
                                        <p:strVal val="visible"/>
                                      </p:to>
                                    </p:set>
                                    <p:anim calcmode="lin" valueType="num">
                                      <p:cBhvr additive="base">
                                        <p:cTn id="7" dur="500" fill="hold"/>
                                        <p:tgtEl>
                                          <p:spTgt spid="5222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 calcmode="lin" valueType="num">
                                      <p:cBhvr additive="base">
                                        <p:cTn id="13"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1" end="1"/>
                                            </p:txEl>
                                          </p:spTgt>
                                        </p:tgtEl>
                                        <p:attrNameLst>
                                          <p:attrName>style.visibility</p:attrName>
                                        </p:attrNameLst>
                                      </p:cBhvr>
                                      <p:to>
                                        <p:strVal val="visible"/>
                                      </p:to>
                                    </p:set>
                                    <p:anim calcmode="lin" valueType="num">
                                      <p:cBhvr additive="base">
                                        <p:cTn id="19"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227">
                                            <p:txEl>
                                              <p:pRg st="2" end="2"/>
                                            </p:txEl>
                                          </p:spTgt>
                                        </p:tgtEl>
                                        <p:attrNameLst>
                                          <p:attrName>style.visibility</p:attrName>
                                        </p:attrNameLst>
                                      </p:cBhvr>
                                      <p:to>
                                        <p:strVal val="visible"/>
                                      </p:to>
                                    </p:set>
                                    <p:anim calcmode="lin" valueType="num">
                                      <p:cBhvr additive="base">
                                        <p:cTn id="25"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2227">
                                            <p:txEl>
                                              <p:pRg st="6" end="6"/>
                                            </p:txEl>
                                          </p:spTgt>
                                        </p:tgtEl>
                                        <p:attrNameLst>
                                          <p:attrName>style.visibility</p:attrName>
                                        </p:attrNameLst>
                                      </p:cBhvr>
                                      <p:to>
                                        <p:strVal val="visible"/>
                                      </p:to>
                                    </p:set>
                                    <p:anim calcmode="lin" valueType="num">
                                      <p:cBhvr additive="base">
                                        <p:cTn id="43"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22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2228"/>
                                        </p:tgtEl>
                                        <p:attrNameLst>
                                          <p:attrName>style.visibility</p:attrName>
                                        </p:attrNameLst>
                                      </p:cBhvr>
                                      <p:to>
                                        <p:strVal val="visible"/>
                                      </p:to>
                                    </p:set>
                                    <p:anim calcmode="lin" valueType="num">
                                      <p:cBhvr additive="base">
                                        <p:cTn id="49" dur="500" fill="hold"/>
                                        <p:tgtEl>
                                          <p:spTgt spid="52228"/>
                                        </p:tgtEl>
                                        <p:attrNameLst>
                                          <p:attrName>ppt_x</p:attrName>
                                        </p:attrNameLst>
                                      </p:cBhvr>
                                      <p:tavLst>
                                        <p:tav tm="0">
                                          <p:val>
                                            <p:strVal val="1+#ppt_w/2"/>
                                          </p:val>
                                        </p:tav>
                                        <p:tav tm="100000">
                                          <p:val>
                                            <p:strVal val="#ppt_x"/>
                                          </p:val>
                                        </p:tav>
                                      </p:tavLst>
                                    </p:anim>
                                    <p:anim calcmode="lin" valueType="num">
                                      <p:cBhvr additive="base">
                                        <p:cTn id="50"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autoUpdateAnimBg="0"/>
      <p:bldP spid="52228"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4"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6325" name="Rectangle 5"/>
          <p:cNvSpPr>
            <a:spLocks noChangeArrowheads="1"/>
          </p:cNvSpPr>
          <p:nvPr/>
        </p:nvSpPr>
        <p:spPr bwMode="auto">
          <a:xfrm>
            <a:off x="650875" y="681059"/>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128"/>
                <a:cs typeface="ＭＳ Ｐゴシック" charset="-128"/>
              </a:rPr>
              <a:t>The Call     to Abraham</a:t>
            </a:r>
            <a:r>
              <a:rPr kumimoji="0" lang="en-US" sz="2400" b="1" i="0" u="none" strike="noStrike" kern="1200" cap="none" spc="0" normalizeH="0" baseline="0" noProof="0" dirty="0">
                <a:ln>
                  <a:noFill/>
                </a:ln>
                <a:solidFill>
                  <a:srgbClr val="FD2558"/>
                </a:solidFill>
                <a:effectLst/>
                <a:uLnTx/>
                <a:uFillTx/>
                <a:latin typeface="Helvetica" charset="0"/>
                <a:ea typeface="ＭＳ Ｐゴシック" charset="-128"/>
                <a:cs typeface="ＭＳ Ｐゴシック" charset="-128"/>
              </a:rPr>
              <a:t>        </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 Gen. 12:1-3</a:t>
            </a:r>
          </a:p>
        </p:txBody>
      </p:sp>
      <p:sp>
        <p:nvSpPr>
          <p:cNvPr id="56326" name="Rectangle 6"/>
          <p:cNvSpPr>
            <a:spLocks noChangeArrowheads="1"/>
          </p:cNvSpPr>
          <p:nvPr/>
        </p:nvSpPr>
        <p:spPr bwMode="auto">
          <a:xfrm>
            <a:off x="1108096" y="3603625"/>
            <a:ext cx="15732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LAND</a:t>
            </a:r>
          </a:p>
        </p:txBody>
      </p:sp>
      <p:sp>
        <p:nvSpPr>
          <p:cNvPr id="284677"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78"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79"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0"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1"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682" name="Text Box 1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6334" name="Text Box 14"/>
          <p:cNvSpPr txBox="1">
            <a:spLocks noChangeArrowheads="1"/>
          </p:cNvSpPr>
          <p:nvPr/>
        </p:nvSpPr>
        <p:spPr bwMode="auto">
          <a:xfrm>
            <a:off x="6635750" y="649292"/>
            <a:ext cx="2193925" cy="1200230"/>
          </a:xfrm>
          <a:prstGeom prst="rect">
            <a:avLst/>
          </a:prstGeom>
          <a:noFill/>
          <a:ln w="9525">
            <a:noFill/>
            <a:miter lim="800000"/>
            <a:headEnd/>
            <a:tailEnd/>
          </a:ln>
          <a:effectLst>
            <a:outerShdw blurRad="63500" dist="46662" dir="3284183"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0"/>
              </a:rPr>
              <a:t>The Covenant</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Helvetica" charset="0"/>
                <a:ea typeface="ＭＳ Ｐゴシック" charset="-128"/>
                <a:cs typeface="ＭＳ Ｐゴシック" charset="-128"/>
              </a:rPr>
              <a:t>to Abraham</a:t>
            </a:r>
            <a:r>
              <a:rPr kumimoji="0" lang="en-US" sz="2400" b="1" i="0" u="none" strike="noStrike" kern="1200" cap="none" spc="0" normalizeH="0" baseline="0" noProof="0" dirty="0">
                <a:ln>
                  <a:noFill/>
                </a:ln>
                <a:solidFill>
                  <a:srgbClr val="FD2558"/>
                </a:solidFill>
                <a:effectLst/>
                <a:uLnTx/>
                <a:uFillTx/>
                <a:latin typeface="Helvetica" charset="0"/>
                <a:ea typeface="ＭＳ Ｐゴシック" charset="-128"/>
                <a:cs typeface="ＭＳ Ｐゴシック" charset="-128"/>
              </a:rPr>
              <a:t> </a:t>
            </a:r>
            <a:r>
              <a:rPr kumimoji="0" lang="en-US" sz="2400" b="1" i="0" u="none" strike="noStrike" kern="1200" cap="none" spc="0" normalizeH="0" baseline="0" noProof="0" dirty="0">
                <a:ln>
                  <a:noFill/>
                </a:ln>
                <a:solidFill>
                  <a:srgbClr val="FFFFFF"/>
                </a:solidFill>
                <a:effectLst/>
                <a:uLnTx/>
                <a:uFillTx/>
                <a:latin typeface="Helvetica" charset="0"/>
                <a:ea typeface="ＭＳ Ｐゴシック" charset="0"/>
              </a:rPr>
              <a:t>Gen. 15:9-18</a:t>
            </a:r>
            <a:endParaRPr kumimoji="0" lang="en-US" sz="20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35" name="Rectangle 15"/>
          <p:cNvSpPr>
            <a:spLocks noChangeArrowheads="1"/>
          </p:cNvSpPr>
          <p:nvPr/>
        </p:nvSpPr>
        <p:spPr bwMode="auto">
          <a:xfrm>
            <a:off x="3951309" y="3582990"/>
            <a:ext cx="1571625"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SEED</a:t>
            </a:r>
          </a:p>
        </p:txBody>
      </p:sp>
      <p:sp>
        <p:nvSpPr>
          <p:cNvPr id="56336" name="Rectangle 16"/>
          <p:cNvSpPr>
            <a:spLocks noChangeArrowheads="1"/>
          </p:cNvSpPr>
          <p:nvPr/>
        </p:nvSpPr>
        <p:spPr bwMode="auto">
          <a:xfrm>
            <a:off x="6118246" y="3598864"/>
            <a:ext cx="24876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5BFF5B"/>
                </a:solidFill>
                <a:effectLst/>
                <a:uLnTx/>
                <a:uFillTx/>
                <a:latin typeface="Helvetica" charset="0"/>
                <a:ea typeface="ＭＳ Ｐゴシック" charset="-128"/>
                <a:cs typeface="ＭＳ Ｐゴシック" charset="-128"/>
              </a:rPr>
              <a:t>BLESSING</a:t>
            </a:r>
          </a:p>
        </p:txBody>
      </p:sp>
      <p:sp>
        <p:nvSpPr>
          <p:cNvPr id="56337" name="Rectangle 17"/>
          <p:cNvSpPr>
            <a:spLocks noChangeArrowheads="1"/>
          </p:cNvSpPr>
          <p:nvPr/>
        </p:nvSpPr>
        <p:spPr bwMode="auto">
          <a:xfrm>
            <a:off x="1109684"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13:15</a:t>
            </a:r>
          </a:p>
        </p:txBody>
      </p:sp>
      <p:sp>
        <p:nvSpPr>
          <p:cNvPr id="56338"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12:1</a:t>
            </a:r>
          </a:p>
        </p:txBody>
      </p:sp>
      <p:sp>
        <p:nvSpPr>
          <p:cNvPr id="56339" name="Rectangle 19"/>
          <p:cNvSpPr>
            <a:spLocks noChangeArrowheads="1"/>
          </p:cNvSpPr>
          <p:nvPr/>
        </p:nvSpPr>
        <p:spPr bwMode="auto">
          <a:xfrm>
            <a:off x="3884634"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12:2</a:t>
            </a:r>
          </a:p>
        </p:txBody>
      </p:sp>
      <p:sp>
        <p:nvSpPr>
          <p:cNvPr id="56340" name="Rectangle 20"/>
          <p:cNvSpPr>
            <a:spLocks noChangeArrowheads="1"/>
          </p:cNvSpPr>
          <p:nvPr/>
        </p:nvSpPr>
        <p:spPr bwMode="auto">
          <a:xfrm>
            <a:off x="6551634"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12:3</a:t>
            </a:r>
          </a:p>
        </p:txBody>
      </p:sp>
      <p:sp>
        <p:nvSpPr>
          <p:cNvPr id="56341" name="Rectangle 21"/>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13:14-16</a:t>
            </a:r>
          </a:p>
        </p:txBody>
      </p:sp>
      <p:sp>
        <p:nvSpPr>
          <p:cNvPr id="56342" name="Rectangle 22"/>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Gen. 15:9-18</a:t>
            </a:r>
          </a:p>
        </p:txBody>
      </p:sp>
      <p:sp>
        <p:nvSpPr>
          <p:cNvPr id="56343" name="Rectangle 23"/>
          <p:cNvSpPr>
            <a:spLocks noChangeArrowheads="1"/>
          </p:cNvSpPr>
          <p:nvPr/>
        </p:nvSpPr>
        <p:spPr bwMode="auto">
          <a:xfrm>
            <a:off x="315913" y="6365875"/>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The Very </a:t>
            </a:r>
            <a:r>
              <a:rPr kumimoji="0" lang="mr-IN"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a:t>
            </a: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Backbone</a:t>
            </a:r>
            <a:r>
              <a:rPr kumimoji="0" lang="mr-IN"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a:t>
            </a:r>
            <a:r>
              <a:rPr kumimoji="0" lang="en-US" sz="2400" b="1" i="1" u="none" strike="noStrike" kern="1200" cap="none" spc="0" normalizeH="0" baseline="0" noProof="0" dirty="0">
                <a:ln>
                  <a:noFill/>
                </a:ln>
                <a:solidFill>
                  <a:srgbClr val="FFFF39"/>
                </a:solidFill>
                <a:effectLst/>
                <a:uLnTx/>
                <a:uFillTx/>
                <a:latin typeface="Helvetica" charset="0"/>
                <a:ea typeface="ＭＳ Ｐゴシック" charset="-128"/>
                <a:cs typeface="ＭＳ Ｐゴシック" charset="-128"/>
              </a:rPr>
              <a:t> of Biblical Revelation</a:t>
            </a:r>
          </a:p>
        </p:txBody>
      </p:sp>
      <p:sp>
        <p:nvSpPr>
          <p:cNvPr id="56344" name="Line 24"/>
          <p:cNvSpPr>
            <a:spLocks noChangeShapeType="1"/>
          </p:cNvSpPr>
          <p:nvPr/>
        </p:nvSpPr>
        <p:spPr bwMode="auto">
          <a:xfrm flipV="1">
            <a:off x="1668484"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56345" name="Line 25"/>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56346" name="Rectangle 26"/>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The Amplified Subcovenants</a:t>
            </a:r>
          </a:p>
        </p:txBody>
      </p:sp>
      <p:sp>
        <p:nvSpPr>
          <p:cNvPr id="56347" name="Rectangle 27"/>
          <p:cNvSpPr>
            <a:spLocks noChangeArrowheads="1"/>
          </p:cNvSpPr>
          <p:nvPr/>
        </p:nvSpPr>
        <p:spPr bwMode="auto">
          <a:xfrm>
            <a:off x="790575" y="2443164"/>
            <a:ext cx="2198688"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ETERNAL</a:t>
            </a:r>
          </a:p>
        </p:txBody>
      </p:sp>
      <p:sp>
        <p:nvSpPr>
          <p:cNvPr id="56348" name="Rectangle 28"/>
          <p:cNvSpPr>
            <a:spLocks noChangeArrowheads="1"/>
          </p:cNvSpPr>
          <p:nvPr/>
        </p:nvSpPr>
        <p:spPr bwMode="auto">
          <a:xfrm>
            <a:off x="3635375" y="2422526"/>
            <a:ext cx="2195513"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LITERAL</a:t>
            </a:r>
          </a:p>
        </p:txBody>
      </p:sp>
      <p:sp>
        <p:nvSpPr>
          <p:cNvPr id="56349" name="Rectangle 29"/>
          <p:cNvSpPr>
            <a:spLocks noChangeArrowheads="1"/>
          </p:cNvSpPr>
          <p:nvPr/>
        </p:nvSpPr>
        <p:spPr bwMode="auto">
          <a:xfrm>
            <a:off x="5668964" y="2438401"/>
            <a:ext cx="3475037" cy="5226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UNCONDITIONAL</a:t>
            </a:r>
          </a:p>
        </p:txBody>
      </p:sp>
      <p:sp>
        <p:nvSpPr>
          <p:cNvPr id="284699" name="Text Box 30"/>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351" name="Rectangle 3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352" name="Rectangle 32"/>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18</a:t>
            </a:r>
          </a:p>
        </p:txBody>
      </p:sp>
      <p:sp>
        <p:nvSpPr>
          <p:cNvPr id="284702" name="Text Box 33"/>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56354" name="Rectangle 34"/>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7.2.05B.</a:t>
            </a:r>
          </a:p>
        </p:txBody>
      </p:sp>
      <p:sp>
        <p:nvSpPr>
          <p:cNvPr id="56355" name="Rectangle 35"/>
          <p:cNvSpPr>
            <a:spLocks noChangeArrowheads="1"/>
          </p:cNvSpPr>
          <p:nvPr/>
        </p:nvSpPr>
        <p:spPr bwMode="auto">
          <a:xfrm>
            <a:off x="882650" y="5246689"/>
            <a:ext cx="1570038"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HallmarkeCondBold" charset="0"/>
                <a:ea typeface="ＭＳ Ｐゴシック" charset="-128"/>
                <a:cs typeface="ＭＳ Ｐゴシック" charset="-128"/>
              </a:rPr>
              <a:t>  Land</a:t>
            </a:r>
          </a:p>
        </p:txBody>
      </p:sp>
      <p:sp>
        <p:nvSpPr>
          <p:cNvPr id="56356" name="Rectangle 36"/>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Deut. 30:1-10</a:t>
            </a:r>
          </a:p>
        </p:txBody>
      </p:sp>
      <p:sp>
        <p:nvSpPr>
          <p:cNvPr id="56357" name="Rectangle 37"/>
          <p:cNvSpPr>
            <a:spLocks noChangeArrowheads="1"/>
          </p:cNvSpPr>
          <p:nvPr/>
        </p:nvSpPr>
        <p:spPr bwMode="auto">
          <a:xfrm>
            <a:off x="3805238" y="5248275"/>
            <a:ext cx="1543050" cy="52265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HallmarkeCondBold" charset="0"/>
                <a:ea typeface="ＭＳ Ｐゴシック" charset="-128"/>
                <a:cs typeface="ＭＳ Ｐゴシック" charset="-128"/>
              </a:rPr>
              <a:t>Davidic</a:t>
            </a:r>
          </a:p>
        </p:txBody>
      </p:sp>
      <p:sp>
        <p:nvSpPr>
          <p:cNvPr id="56358" name="Rectangle 38"/>
          <p:cNvSpPr>
            <a:spLocks noChangeArrowheads="1"/>
          </p:cNvSpPr>
          <p:nvPr/>
        </p:nvSpPr>
        <p:spPr bwMode="auto">
          <a:xfrm>
            <a:off x="3600450" y="5716588"/>
            <a:ext cx="1919288"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charset="0"/>
                <a:ea typeface="ＭＳ Ｐゴシック" charset="-128"/>
                <a:cs typeface="ＭＳ Ｐゴシック" charset="-128"/>
              </a:rPr>
              <a:t>2 Sam. 7:4-16</a:t>
            </a:r>
          </a:p>
        </p:txBody>
      </p:sp>
      <p:grpSp>
        <p:nvGrpSpPr>
          <p:cNvPr id="284708" name="Group 39"/>
          <p:cNvGrpSpPr>
            <a:grpSpLocks/>
          </p:cNvGrpSpPr>
          <p:nvPr/>
        </p:nvGrpSpPr>
        <p:grpSpPr bwMode="auto">
          <a:xfrm>
            <a:off x="133371" y="1200150"/>
            <a:ext cx="307975" cy="4598988"/>
            <a:chOff x="84" y="756"/>
            <a:chExt cx="194" cy="2897"/>
          </a:xfrm>
        </p:grpSpPr>
        <p:sp>
          <p:nvSpPr>
            <p:cNvPr id="284711" name="AutoShape 40"/>
            <p:cNvSpPr>
              <a:spLocks noChangeArrowheads="1"/>
            </p:cNvSpPr>
            <p:nvPr/>
          </p:nvSpPr>
          <p:spPr bwMode="auto">
            <a:xfrm>
              <a:off x="92" y="75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2" name="AutoShape 41"/>
            <p:cNvSpPr>
              <a:spLocks noChangeArrowheads="1"/>
            </p:cNvSpPr>
            <p:nvPr/>
          </p:nvSpPr>
          <p:spPr bwMode="auto">
            <a:xfrm>
              <a:off x="92" y="1688"/>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3" name="AutoShape 42"/>
            <p:cNvSpPr>
              <a:spLocks noChangeArrowheads="1"/>
            </p:cNvSpPr>
            <p:nvPr/>
          </p:nvSpPr>
          <p:spPr bwMode="auto">
            <a:xfrm>
              <a:off x="84" y="240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4714" name="AutoShape 43"/>
            <p:cNvSpPr>
              <a:spLocks noChangeArrowheads="1"/>
            </p:cNvSpPr>
            <p:nvPr/>
          </p:nvSpPr>
          <p:spPr bwMode="auto">
            <a:xfrm>
              <a:off x="92" y="347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56364" name="AutoShape 44"/>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284710" name="Title 44"/>
          <p:cNvSpPr>
            <a:spLocks noGrp="1"/>
          </p:cNvSpPr>
          <p:nvPr>
            <p:ph type="ctrTitle"/>
          </p:nvPr>
        </p:nvSpPr>
        <p:spPr>
          <a:xfrm>
            <a:off x="2819400" y="609601"/>
            <a:ext cx="3733800" cy="1219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i="1">
                <a:latin typeface="Kosher-Normal" charset="0"/>
                <a:ea typeface="ＭＳ Ｐゴシック" charset="0"/>
                <a:cs typeface="ＭＳ Ｐゴシック" charset="0"/>
              </a:rPr>
              <a:t>ABRAHAMIC COVENANT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61245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357"/>
                                        </p:tgtEl>
                                        <p:attrNameLst>
                                          <p:attrName>style.visibility</p:attrName>
                                        </p:attrNameLst>
                                      </p:cBhvr>
                                      <p:to>
                                        <p:strVal val="visible"/>
                                      </p:to>
                                    </p:set>
                                    <p:animEffect transition="in" filter="dissolve">
                                      <p:cBhvr>
                                        <p:cTn id="11" dur="500"/>
                                        <p:tgtEl>
                                          <p:spTgt spid="5635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6358"/>
                                        </p:tgtEl>
                                        <p:attrNameLst>
                                          <p:attrName>style.visibility</p:attrName>
                                        </p:attrNameLst>
                                      </p:cBhvr>
                                      <p:to>
                                        <p:strVal val="visible"/>
                                      </p:to>
                                    </p:set>
                                    <p:animEffect transition="in" filter="dissolve">
                                      <p:cBhvr>
                                        <p:cTn id="15" dur="500"/>
                                        <p:tgtEl>
                                          <p:spTgt spid="56358"/>
                                        </p:tgtEl>
                                      </p:cBhvr>
                                    </p:animEffect>
                                  </p:childTnLst>
                                </p:cTn>
                              </p:par>
                            </p:childTnLst>
                          </p:cTn>
                        </p:par>
                        <p:par>
                          <p:cTn id="16" fill="hold" nodeType="afterGroup">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6364"/>
                                        </p:tgtEl>
                                        <p:attrNameLst>
                                          <p:attrName>style.visibility</p:attrName>
                                        </p:attrNameLst>
                                      </p:cBhvr>
                                      <p:to>
                                        <p:strVal val="visible"/>
                                      </p:to>
                                    </p:set>
                                    <p:anim calcmode="lin" valueType="num">
                                      <p:cBhvr>
                                        <p:cTn id="19" dur="500" fill="hold"/>
                                        <p:tgtEl>
                                          <p:spTgt spid="56364"/>
                                        </p:tgtEl>
                                        <p:attrNameLst>
                                          <p:attrName>ppt_w</p:attrName>
                                        </p:attrNameLst>
                                      </p:cBhvr>
                                      <p:tavLst>
                                        <p:tav tm="0">
                                          <p:val>
                                            <p:fltVal val="0"/>
                                          </p:val>
                                        </p:tav>
                                        <p:tav tm="100000">
                                          <p:val>
                                            <p:strVal val="#ppt_w"/>
                                          </p:val>
                                        </p:tav>
                                      </p:tavLst>
                                    </p:anim>
                                    <p:anim calcmode="lin" valueType="num">
                                      <p:cBhvr>
                                        <p:cTn id="20" dur="500" fill="hold"/>
                                        <p:tgtEl>
                                          <p:spTgt spid="56364"/>
                                        </p:tgtEl>
                                        <p:attrNameLst>
                                          <p:attrName>ppt_h</p:attrName>
                                        </p:attrNameLst>
                                      </p:cBhvr>
                                      <p:tavLst>
                                        <p:tav tm="0">
                                          <p:val>
                                            <p:fltVal val="0"/>
                                          </p:val>
                                        </p:tav>
                                        <p:tav tm="100000">
                                          <p:val>
                                            <p:strVal val="#ppt_h"/>
                                          </p:val>
                                        </p:tav>
                                      </p:tavLst>
                                    </p:anim>
                                    <p:anim calcmode="lin" valueType="num">
                                      <p:cBhvr>
                                        <p:cTn id="21" dur="500" fill="hold"/>
                                        <p:tgtEl>
                                          <p:spTgt spid="56364"/>
                                        </p:tgtEl>
                                        <p:attrNameLst>
                                          <p:attrName>ppt_x</p:attrName>
                                        </p:attrNameLst>
                                      </p:cBhvr>
                                      <p:tavLst>
                                        <p:tav tm="0">
                                          <p:val>
                                            <p:fltVal val="0.5"/>
                                          </p:val>
                                        </p:tav>
                                        <p:tav tm="100000">
                                          <p:val>
                                            <p:strVal val="#ppt_x"/>
                                          </p:val>
                                        </p:tav>
                                      </p:tavLst>
                                    </p:anim>
                                    <p:anim calcmode="lin" valueType="num">
                                      <p:cBhvr>
                                        <p:cTn id="22" dur="500" fill="hold"/>
                                        <p:tgtEl>
                                          <p:spTgt spid="563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7" grpId="0" autoUpdateAnimBg="0"/>
      <p:bldP spid="56358" grpId="0" autoUpdateAnimBg="0"/>
      <p:bldP spid="5636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87041" name="Rectangle 2"/>
          <p:cNvSpPr>
            <a:spLocks noGrp="1" noChangeArrowheads="1"/>
          </p:cNvSpPr>
          <p:nvPr>
            <p:ph type="title"/>
          </p:nvPr>
        </p:nvSpPr>
        <p:spPr>
          <a:xfrm>
            <a:off x="279408" y="152400"/>
            <a:ext cx="4698992" cy="1036638"/>
          </a:xfrm>
          <a:noFill/>
        </p:spPr>
        <p:txBody>
          <a:bodyPr/>
          <a:lstStyle/>
          <a:p>
            <a:pPr algn="l" eaLnBrk="1" hangingPunct="1"/>
            <a:r>
              <a:rPr lang="en-US" sz="4000" b="1" dirty="0">
                <a:solidFill>
                  <a:schemeClr val="bg1"/>
                </a:solidFill>
                <a:effectLst>
                  <a:glow rad="177800">
                    <a:schemeClr val="tx1"/>
                  </a:glow>
                </a:effectLst>
                <a:latin typeface="Arial"/>
                <a:ea typeface="ＭＳ Ｐゴシック" charset="0"/>
                <a:cs typeface="Arial"/>
              </a:rPr>
              <a:t>KEY VERSE: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2 Samuel 7:12-13</a:t>
            </a:r>
          </a:p>
        </p:txBody>
      </p:sp>
      <p:sp>
        <p:nvSpPr>
          <p:cNvPr id="87044" name="Text Box 8"/>
          <p:cNvSpPr txBox="1">
            <a:spLocks noChangeArrowheads="1"/>
          </p:cNvSpPr>
          <p:nvPr/>
        </p:nvSpPr>
        <p:spPr bwMode="auto">
          <a:xfrm>
            <a:off x="8305808" y="76206"/>
            <a:ext cx="697978"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209</a:t>
            </a:r>
          </a:p>
        </p:txBody>
      </p:sp>
      <p:sp>
        <p:nvSpPr>
          <p:cNvPr id="46089" name="Rectangle 9"/>
          <p:cNvSpPr>
            <a:spLocks noChangeArrowheads="1"/>
          </p:cNvSpPr>
          <p:nvPr/>
        </p:nvSpPr>
        <p:spPr bwMode="auto">
          <a:xfrm>
            <a:off x="4572000" y="152400"/>
            <a:ext cx="457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342543" marR="0" lvl="0" indent="-342543"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mr-IN"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For when you (David) die, I will raise up one of your descendants, and I will make his kingdom strong. He is the one who will build a house—a temple—for my name.  And I will establish the throne of his kingdom forever.</a:t>
            </a:r>
            <a:r>
              <a:rPr kumimoji="0" lang="mr-IN"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681355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B1290F3-FBD3-1C64-2EDF-1CDAA8209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5625" r="10028" b="13904"/>
          <a:stretch/>
        </p:blipFill>
        <p:spPr bwMode="auto">
          <a:xfrm>
            <a:off x="32698" y="44624"/>
            <a:ext cx="9063665" cy="6813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2204864"/>
          </a:xfrm>
          <a:noFill/>
        </p:spPr>
        <p:txBody>
          <a:bodyPr/>
          <a:lstStyle/>
          <a:p>
            <a:r>
              <a:rPr lang="en-US" sz="5400" b="1">
                <a:solidFill>
                  <a:srgbClr val="FFFFFF"/>
                </a:solidFill>
                <a:effectLst>
                  <a:glow rad="228600">
                    <a:srgbClr val="000000"/>
                  </a:glow>
                </a:effectLst>
                <a:latin typeface="Arial"/>
                <a:cs typeface="Arial"/>
              </a:rPr>
              <a:t>Introduction</a:t>
            </a:r>
            <a:endParaRPr lang="en-US" sz="60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0" u="none" strike="noStrike" kern="1200" cap="none" spc="0" normalizeH="0" baseline="0" noProof="0">
                <a:ln>
                  <a:noFill/>
                </a:ln>
                <a:solidFill>
                  <a:srgbClr val="FFFFFF"/>
                </a:solidFill>
                <a:effectLst>
                  <a:glow rad="228600">
                    <a:srgbClr val="000000"/>
                  </a:glow>
                </a:effectLst>
                <a:uLnTx/>
                <a:uFillTx/>
                <a:latin typeface="Arial"/>
                <a:ea typeface="ＭＳ Ｐゴシック" charset="0"/>
                <a:cs typeface="Arial"/>
              </a:rPr>
              <a:t>§§ 1-2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The Gospel writers introduce the Person of Christ by emphasizing their sources and his deity to establish the validity of their claims </a:t>
            </a:r>
          </a:p>
        </p:txBody>
      </p:sp>
    </p:spTree>
    <p:extLst>
      <p:ext uri="{BB962C8B-B14F-4D97-AF65-F5344CB8AC3E}">
        <p14:creationId xmlns:p14="http://schemas.microsoft.com/office/powerpoint/2010/main" val="2971635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0" y="0"/>
            <a:ext cx="9201150" cy="68580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372" name="Rectangle 4"/>
          <p:cNvSpPr>
            <a:spLocks noChangeArrowheads="1"/>
          </p:cNvSpPr>
          <p:nvPr/>
        </p:nvSpPr>
        <p:spPr bwMode="auto">
          <a:xfrm>
            <a:off x="241321" y="3903663"/>
            <a:ext cx="8740775" cy="2286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2 Samuel 7</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en-US" sz="4000" b="1" i="0" u="none" strike="noStrike" kern="1200" cap="none" spc="0" normalizeH="0" baseline="30000" noProof="0">
                <a:ln>
                  <a:noFill/>
                </a:ln>
                <a:solidFill>
                  <a:srgbClr val="FFFFFF"/>
                </a:solidFill>
                <a:effectLst/>
                <a:uLnTx/>
                <a:uFillTx/>
                <a:latin typeface="Times New Roman" charset="0"/>
                <a:ea typeface="ＭＳ Ｐゴシック" charset="0"/>
              </a:rPr>
              <a:t>16</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Your</a:t>
            </a:r>
            <a:r>
              <a:rPr kumimoji="0" lang="en-US" sz="3600" b="1" i="0" u="none" strike="noStrike" kern="1200" cap="none" spc="0" normalizeH="0" baseline="0" noProof="0">
                <a:ln>
                  <a:noFill/>
                </a:ln>
                <a:solidFill>
                  <a:srgbClr val="FFCC66"/>
                </a:solidFill>
                <a:effectLst/>
                <a:uLnTx/>
                <a:uFillTx/>
                <a:latin typeface="Times New Roman" charset="0"/>
                <a:ea typeface="ＭＳ Ｐゴシック" charset="0"/>
              </a:rPr>
              <a:t> </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house</a:t>
            </a:r>
            <a:r>
              <a:rPr kumimoji="0" lang="en-US" sz="3600" b="1" i="0" u="none" strike="noStrike" kern="1200" cap="none" spc="0" normalizeH="0" baseline="0" noProof="0">
                <a:ln>
                  <a:noFill/>
                </a:ln>
                <a:solidFill>
                  <a:srgbClr val="FFCC66"/>
                </a:solidFill>
                <a:effectLst/>
                <a:uLnTx/>
                <a:uFillTx/>
                <a:latin typeface="Times New Roman" charset="0"/>
                <a:ea typeface="ＭＳ Ｐゴシック" charset="0"/>
              </a:rPr>
              <a:t> </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and your </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kingdom</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will endure </a:t>
            </a:r>
            <a:r>
              <a:rPr kumimoji="0" lang="en-US" sz="3600" b="1" i="1" u="sng" strike="noStrike" kern="1200" cap="none" spc="0" normalizeH="0" baseline="0" noProof="0">
                <a:ln>
                  <a:noFill/>
                </a:ln>
                <a:solidFill>
                  <a:srgbClr val="FFFFFF"/>
                </a:solidFill>
                <a:effectLst/>
                <a:uLnTx/>
                <a:uFillTx/>
                <a:latin typeface="Times New Roman" charset="0"/>
                <a:ea typeface="ＭＳ Ｐゴシック" charset="0"/>
              </a:rPr>
              <a:t>forever</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before me; your</a:t>
            </a:r>
            <a:r>
              <a:rPr kumimoji="0" lang="en-US" sz="3600" b="1" i="0" u="none" strike="noStrike" kern="1200" cap="none" spc="0" normalizeH="0" baseline="0" noProof="0">
                <a:ln>
                  <a:noFill/>
                </a:ln>
                <a:solidFill>
                  <a:srgbClr val="FFFF00"/>
                </a:solidFill>
                <a:effectLst/>
                <a:uLnTx/>
                <a:uFillTx/>
                <a:latin typeface="Times New Roman" charset="0"/>
                <a:ea typeface="ＭＳ Ｐゴシック" charset="0"/>
              </a:rPr>
              <a:t> throne</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 will be established </a:t>
            </a:r>
            <a:r>
              <a:rPr kumimoji="0" lang="en-US" sz="3600" b="1" i="1" u="sng" strike="noStrike" kern="1200" cap="none" spc="0" normalizeH="0" baseline="0" noProof="0">
                <a:ln>
                  <a:noFill/>
                </a:ln>
                <a:solidFill>
                  <a:srgbClr val="FFFFFF"/>
                </a:solidFill>
                <a:effectLst/>
                <a:uLnTx/>
                <a:uFillTx/>
                <a:latin typeface="Times New Roman" charset="0"/>
                <a:ea typeface="ＭＳ Ｐゴシック" charset="0"/>
              </a:rPr>
              <a:t>forever</a:t>
            </a:r>
            <a:r>
              <a:rPr kumimoji="0" lang="en-US" sz="3600" b="1" i="0" u="none" strike="noStrike" kern="1200" cap="none" spc="0" normalizeH="0" baseline="0" noProof="0">
                <a:ln>
                  <a:noFill/>
                </a:ln>
                <a:solidFill>
                  <a:srgbClr val="FFFFFF"/>
                </a:solidFill>
                <a:effectLst/>
                <a:uLnTx/>
                <a:uFillTx/>
                <a:latin typeface="Times New Roman"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8373" name="Rectangle 5"/>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New Roman" charset="0"/>
                <a:ea typeface="ＭＳ Ｐゴシック" charset="-128"/>
                <a:cs typeface="ＭＳ Ｐゴシック" charset="-128"/>
              </a:rPr>
              <a:t>                            </a:t>
            </a:r>
          </a:p>
        </p:txBody>
      </p:sp>
      <p:sp>
        <p:nvSpPr>
          <p:cNvPr id="58375" name="Oval 7"/>
          <p:cNvSpPr>
            <a:spLocks noChangeArrowheads="1"/>
          </p:cNvSpPr>
          <p:nvPr/>
        </p:nvSpPr>
        <p:spPr bwMode="auto">
          <a:xfrm>
            <a:off x="2286000" y="4522788"/>
            <a:ext cx="2246313"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6" name="Oval 8"/>
          <p:cNvSpPr>
            <a:spLocks noChangeArrowheads="1"/>
          </p:cNvSpPr>
          <p:nvPr/>
        </p:nvSpPr>
        <p:spPr bwMode="auto">
          <a:xfrm>
            <a:off x="5637213" y="44878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7" name="Oval 9"/>
          <p:cNvSpPr>
            <a:spLocks noChangeArrowheads="1"/>
          </p:cNvSpPr>
          <p:nvPr/>
        </p:nvSpPr>
        <p:spPr bwMode="auto">
          <a:xfrm>
            <a:off x="6021389" y="5059363"/>
            <a:ext cx="2246312"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p:txBody>
      </p:sp>
      <p:sp>
        <p:nvSpPr>
          <p:cNvPr id="58378" name="Text Box 10"/>
          <p:cNvSpPr txBox="1">
            <a:spLocks noChangeArrowheads="1"/>
          </p:cNvSpPr>
          <p:nvPr/>
        </p:nvSpPr>
        <p:spPr bwMode="auto">
          <a:xfrm>
            <a:off x="3095625" y="5551488"/>
            <a:ext cx="2089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00CC00"/>
                </a:solidFill>
                <a:effectLst/>
                <a:uLnTx/>
                <a:uFillTx/>
                <a:latin typeface="Times New Roman" charset="0"/>
                <a:ea typeface="ＭＳ Ｐゴシック" charset="0"/>
              </a:rPr>
              <a:t>forever</a:t>
            </a:r>
          </a:p>
        </p:txBody>
      </p:sp>
      <p:sp>
        <p:nvSpPr>
          <p:cNvPr id="58379" name="Text Box 11"/>
          <p:cNvSpPr txBox="1">
            <a:spLocks noChangeArrowheads="1"/>
          </p:cNvSpPr>
          <p:nvPr/>
        </p:nvSpPr>
        <p:spPr bwMode="auto">
          <a:xfrm>
            <a:off x="1720850" y="5000625"/>
            <a:ext cx="2089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00CC00"/>
                </a:solidFill>
                <a:effectLst/>
                <a:uLnTx/>
                <a:uFillTx/>
                <a:latin typeface="Times New Roman" charset="0"/>
                <a:ea typeface="ＭＳ Ｐゴシック" charset="0"/>
              </a:rPr>
              <a:t>forever</a:t>
            </a:r>
          </a:p>
        </p:txBody>
      </p:sp>
      <p:sp>
        <p:nvSpPr>
          <p:cNvPr id="286730" name="Text Box 12"/>
          <p:cNvSpPr txBox="1">
            <a:spLocks noChangeArrowheads="1"/>
          </p:cNvSpPr>
          <p:nvPr/>
        </p:nvSpPr>
        <p:spPr bwMode="auto">
          <a:xfrm>
            <a:off x="8470900" y="52260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86731" name="Text Box 13"/>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8382" name="Rectangle 14"/>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383" name="Rectangle 15"/>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19</a:t>
            </a:r>
          </a:p>
        </p:txBody>
      </p:sp>
      <p:sp>
        <p:nvSpPr>
          <p:cNvPr id="286734" name="Text Box 16"/>
          <p:cNvSpPr txBox="1">
            <a:spLocks noChangeArrowheads="1"/>
          </p:cNvSpPr>
          <p:nvPr/>
        </p:nvSpPr>
        <p:spPr bwMode="auto">
          <a:xfrm>
            <a:off x="8729291" y="6422704"/>
            <a:ext cx="327768"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6</a:t>
            </a:r>
          </a:p>
        </p:txBody>
      </p:sp>
      <p:sp>
        <p:nvSpPr>
          <p:cNvPr id="286735" name="Text Box 17"/>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58386" name="Rectangle 18"/>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58387" name="Text Box 19"/>
          <p:cNvSpPr txBox="1">
            <a:spLocks noChangeArrowheads="1"/>
          </p:cNvSpPr>
          <p:nvPr/>
        </p:nvSpPr>
        <p:spPr bwMode="auto">
          <a:xfrm>
            <a:off x="471240" y="2941638"/>
            <a:ext cx="7959994" cy="774122"/>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1" u="none" strike="noStrike" kern="1200" cap="none" spc="0" normalizeH="0" baseline="0" noProof="0" dirty="0">
                <a:ln>
                  <a:noFill/>
                </a:ln>
                <a:solidFill>
                  <a:srgbClr val="99CCFF"/>
                </a:solidFill>
                <a:effectLst/>
                <a:uLnTx/>
                <a:uFillTx/>
                <a:latin typeface="Kosher-Normal" charset="0"/>
                <a:ea typeface="ＭＳ Ｐゴシック" charset="-128"/>
                <a:cs typeface="ＭＳ Ｐゴシック" charset="-128"/>
              </a:rPr>
              <a:t>ITS THREE  GUARANTEES</a:t>
            </a:r>
          </a:p>
        </p:txBody>
      </p:sp>
      <p:sp>
        <p:nvSpPr>
          <p:cNvPr id="20" name="Title 19"/>
          <p:cNvSpPr>
            <a:spLocks noGrp="1"/>
          </p:cNvSpPr>
          <p:nvPr>
            <p:ph type="title" idx="4294967295"/>
          </p:nvPr>
        </p:nvSpPr>
        <p:spPr>
          <a:xfrm>
            <a:off x="0" y="1905000"/>
            <a:ext cx="9144000" cy="1143000"/>
          </a:xfrm>
          <a:prstGeom prst="rect">
            <a:avLst/>
          </a:prstGeom>
          <a:ln w="12700">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a:spcBef>
                <a:spcPct val="50000"/>
              </a:spcBef>
              <a:defRPr/>
            </a:pPr>
            <a:r>
              <a:rPr lang="en-US" sz="6600" b="1" i="1" dirty="0">
                <a:solidFill>
                  <a:schemeClr val="tx1"/>
                </a:solidFill>
                <a:latin typeface="Kosher-Normal" charset="0"/>
                <a:ea typeface="ＭＳ Ｐゴシック" charset="0"/>
                <a:cs typeface="ＭＳ Ｐゴシック" charset="0"/>
              </a:rPr>
              <a:t>THE DAVIDIC COVENANT</a:t>
            </a:r>
          </a:p>
        </p:txBody>
      </p:sp>
    </p:spTree>
    <p:extLst>
      <p:ext uri="{BB962C8B-B14F-4D97-AF65-F5344CB8AC3E}">
        <p14:creationId xmlns:p14="http://schemas.microsoft.com/office/powerpoint/2010/main" val="19501660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dissolve">
                                      <p:cBhvr>
                                        <p:cTn id="7" dur="500"/>
                                        <p:tgtEl>
                                          <p:spTgt spid="58371"/>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58387"/>
                                        </p:tgtEl>
                                        <p:attrNameLst>
                                          <p:attrName>style.visibility</p:attrName>
                                        </p:attrNameLst>
                                      </p:cBhvr>
                                      <p:to>
                                        <p:strVal val="visible"/>
                                      </p:to>
                                    </p:set>
                                    <p:anim calcmode="lin" valueType="num">
                                      <p:cBhvr>
                                        <p:cTn id="11" dur="500" fill="hold"/>
                                        <p:tgtEl>
                                          <p:spTgt spid="58387"/>
                                        </p:tgtEl>
                                        <p:attrNameLst>
                                          <p:attrName>ppt_w</p:attrName>
                                        </p:attrNameLst>
                                      </p:cBhvr>
                                      <p:tavLst>
                                        <p:tav tm="0">
                                          <p:val>
                                            <p:fltVal val="0"/>
                                          </p:val>
                                        </p:tav>
                                        <p:tav tm="100000">
                                          <p:val>
                                            <p:strVal val="#ppt_w"/>
                                          </p:val>
                                        </p:tav>
                                      </p:tavLst>
                                    </p:anim>
                                    <p:anim calcmode="lin" valueType="num">
                                      <p:cBhvr>
                                        <p:cTn id="12" dur="500" fill="hold"/>
                                        <p:tgtEl>
                                          <p:spTgt spid="58387"/>
                                        </p:tgtEl>
                                        <p:attrNameLst>
                                          <p:attrName>ppt_h</p:attrName>
                                        </p:attrNameLst>
                                      </p:cBhvr>
                                      <p:tavLst>
                                        <p:tav tm="0">
                                          <p:val>
                                            <p:fltVal val="0"/>
                                          </p:val>
                                        </p:tav>
                                        <p:tav tm="100000">
                                          <p:val>
                                            <p:strVal val="#ppt_h"/>
                                          </p:val>
                                        </p:tav>
                                      </p:tavLst>
                                    </p:anim>
                                    <p:anim calcmode="lin" valueType="num">
                                      <p:cBhvr>
                                        <p:cTn id="13" dur="500" fill="hold"/>
                                        <p:tgtEl>
                                          <p:spTgt spid="58387"/>
                                        </p:tgtEl>
                                        <p:attrNameLst>
                                          <p:attrName>ppt_x</p:attrName>
                                        </p:attrNameLst>
                                      </p:cBhvr>
                                      <p:tavLst>
                                        <p:tav tm="0">
                                          <p:val>
                                            <p:fltVal val="0.5"/>
                                          </p:val>
                                        </p:tav>
                                        <p:tav tm="100000">
                                          <p:val>
                                            <p:strVal val="#ppt_x"/>
                                          </p:val>
                                        </p:tav>
                                      </p:tavLst>
                                    </p:anim>
                                    <p:anim calcmode="lin" valueType="num">
                                      <p:cBhvr>
                                        <p:cTn id="14" dur="500" fill="hold"/>
                                        <p:tgtEl>
                                          <p:spTgt spid="5838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8372"/>
                                        </p:tgtEl>
                                        <p:attrNameLst>
                                          <p:attrName>style.visibility</p:attrName>
                                        </p:attrNameLst>
                                      </p:cBhvr>
                                      <p:to>
                                        <p:strVal val="visible"/>
                                      </p:to>
                                    </p:set>
                                    <p:animEffect transition="in" filter="dissolve">
                                      <p:cBhvr>
                                        <p:cTn id="19" dur="500"/>
                                        <p:tgtEl>
                                          <p:spTgt spid="583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8375"/>
                                        </p:tgtEl>
                                        <p:attrNameLst>
                                          <p:attrName>style.visibility</p:attrName>
                                        </p:attrNameLst>
                                      </p:cBhvr>
                                      <p:to>
                                        <p:strVal val="visible"/>
                                      </p:to>
                                    </p:set>
                                    <p:animEffect transition="in" filter="dissolve">
                                      <p:cBhvr>
                                        <p:cTn id="24" dur="500"/>
                                        <p:tgtEl>
                                          <p:spTgt spid="5837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8376"/>
                                        </p:tgtEl>
                                        <p:attrNameLst>
                                          <p:attrName>style.visibility</p:attrName>
                                        </p:attrNameLst>
                                      </p:cBhvr>
                                      <p:to>
                                        <p:strVal val="visible"/>
                                      </p:to>
                                    </p:set>
                                    <p:animEffect transition="in" filter="dissolve">
                                      <p:cBhvr>
                                        <p:cTn id="29" dur="500"/>
                                        <p:tgtEl>
                                          <p:spTgt spid="583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8377"/>
                                        </p:tgtEl>
                                        <p:attrNameLst>
                                          <p:attrName>style.visibility</p:attrName>
                                        </p:attrNameLst>
                                      </p:cBhvr>
                                      <p:to>
                                        <p:strVal val="visible"/>
                                      </p:to>
                                    </p:set>
                                    <p:animEffect transition="in" filter="dissolve">
                                      <p:cBhvr>
                                        <p:cTn id="34" dur="500"/>
                                        <p:tgtEl>
                                          <p:spTgt spid="583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58379"/>
                                        </p:tgtEl>
                                        <p:attrNameLst>
                                          <p:attrName>style.visibility</p:attrName>
                                        </p:attrNameLst>
                                      </p:cBhvr>
                                      <p:to>
                                        <p:strVal val="visible"/>
                                      </p:to>
                                    </p:set>
                                    <p:anim calcmode="lin" valueType="num">
                                      <p:cBhvr>
                                        <p:cTn id="39" dur="500" fill="hold"/>
                                        <p:tgtEl>
                                          <p:spTgt spid="58379"/>
                                        </p:tgtEl>
                                        <p:attrNameLst>
                                          <p:attrName>ppt_w</p:attrName>
                                        </p:attrNameLst>
                                      </p:cBhvr>
                                      <p:tavLst>
                                        <p:tav tm="0">
                                          <p:val>
                                            <p:strVal val="2/3*#ppt_w"/>
                                          </p:val>
                                        </p:tav>
                                        <p:tav tm="100000">
                                          <p:val>
                                            <p:strVal val="#ppt_w"/>
                                          </p:val>
                                        </p:tav>
                                      </p:tavLst>
                                    </p:anim>
                                    <p:anim calcmode="lin" valueType="num">
                                      <p:cBhvr>
                                        <p:cTn id="40" dur="500" fill="hold"/>
                                        <p:tgtEl>
                                          <p:spTgt spid="58379"/>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500"/>
                            </p:stCondLst>
                            <p:childTnLst>
                              <p:par>
                                <p:cTn id="42" presetID="23" presetClass="entr" presetSubtype="272" fill="hold" grpId="0" nodeType="afterEffect">
                                  <p:stCondLst>
                                    <p:cond delay="0"/>
                                  </p:stCondLst>
                                  <p:childTnLst>
                                    <p:set>
                                      <p:cBhvr>
                                        <p:cTn id="43" dur="1" fill="hold">
                                          <p:stCondLst>
                                            <p:cond delay="0"/>
                                          </p:stCondLst>
                                        </p:cTn>
                                        <p:tgtEl>
                                          <p:spTgt spid="58378"/>
                                        </p:tgtEl>
                                        <p:attrNameLst>
                                          <p:attrName>style.visibility</p:attrName>
                                        </p:attrNameLst>
                                      </p:cBhvr>
                                      <p:to>
                                        <p:strVal val="visible"/>
                                      </p:to>
                                    </p:set>
                                    <p:anim calcmode="lin" valueType="num">
                                      <p:cBhvr>
                                        <p:cTn id="44" dur="500" fill="hold"/>
                                        <p:tgtEl>
                                          <p:spTgt spid="58378"/>
                                        </p:tgtEl>
                                        <p:attrNameLst>
                                          <p:attrName>ppt_w</p:attrName>
                                        </p:attrNameLst>
                                      </p:cBhvr>
                                      <p:tavLst>
                                        <p:tav tm="0">
                                          <p:val>
                                            <p:strVal val="2/3*#ppt_w"/>
                                          </p:val>
                                        </p:tav>
                                        <p:tav tm="100000">
                                          <p:val>
                                            <p:strVal val="#ppt_w"/>
                                          </p:val>
                                        </p:tav>
                                      </p:tavLst>
                                    </p:anim>
                                    <p:anim calcmode="lin" valueType="num">
                                      <p:cBhvr>
                                        <p:cTn id="45" dur="500" fill="hold"/>
                                        <p:tgtEl>
                                          <p:spTgt spid="5837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utoUpdateAnimBg="0"/>
      <p:bldP spid="58375" grpId="0" animBg="1"/>
      <p:bldP spid="58376" grpId="0" animBg="1"/>
      <p:bldP spid="58377" grpId="0" animBg="1"/>
      <p:bldP spid="58378" grpId="0" autoUpdateAnimBg="0"/>
      <p:bldP spid="58379" grpId="0" autoUpdateAnimBg="0"/>
      <p:bldP spid="5838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754063" y="357190"/>
            <a:ext cx="7110412" cy="52265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New Roman" charset="0"/>
                <a:ea typeface="ＭＳ Ｐゴシック" charset="-128"/>
                <a:cs typeface="ＭＳ Ｐゴシック" charset="-128"/>
              </a:rPr>
              <a:t>                            </a:t>
            </a:r>
          </a:p>
        </p:txBody>
      </p:sp>
      <p:sp>
        <p:nvSpPr>
          <p:cNvPr id="288771" name="Text Box 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88772" name="Text Box 5"/>
          <p:cNvSpPr txBox="1">
            <a:spLocks noChangeArrowheads="1"/>
          </p:cNvSpPr>
          <p:nvPr/>
        </p:nvSpPr>
        <p:spPr bwMode="auto">
          <a:xfrm>
            <a:off x="8882063" y="53276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88773" name="AutoShape 7"/>
          <p:cNvSpPr>
            <a:spLocks noChangeArrowheads="1"/>
          </p:cNvSpPr>
          <p:nvPr/>
        </p:nvSpPr>
        <p:spPr bwMode="auto">
          <a:xfrm>
            <a:off x="539750" y="1239838"/>
            <a:ext cx="8077200" cy="4743450"/>
          </a:xfrm>
          <a:prstGeom prst="roundRect">
            <a:avLst>
              <a:gd name="adj" fmla="val 16667"/>
            </a:avLst>
          </a:prstGeom>
          <a:gradFill rotWithShape="0">
            <a:gsLst>
              <a:gs pos="0">
                <a:srgbClr val="000000"/>
              </a:gs>
              <a:gs pos="50000">
                <a:srgbClr val="000099"/>
              </a:gs>
              <a:gs pos="100000">
                <a:srgbClr val="000000"/>
              </a:gs>
            </a:gsLst>
            <a:lin ang="5400000" scaled="1"/>
          </a:gradFill>
          <a:ln w="57150">
            <a:solidFill>
              <a:srgbClr val="FF3300"/>
            </a:solidFill>
            <a:round/>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8774" name="Text Box 10"/>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60427" name="Rectangle 1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60428" name="Rectangle 12"/>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20</a:t>
            </a:r>
          </a:p>
        </p:txBody>
      </p:sp>
      <p:sp>
        <p:nvSpPr>
          <p:cNvPr id="288777" name="Text Box 13"/>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60430" name="Rectangle 14"/>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 name="Title 1"/>
          <p:cNvSpPr>
            <a:spLocks noGrp="1"/>
          </p:cNvSpPr>
          <p:nvPr>
            <p:ph type="title" idx="4294967295"/>
          </p:nvPr>
        </p:nvSpPr>
        <p:spPr>
          <a:xfrm>
            <a:off x="468313" y="1628775"/>
            <a:ext cx="8229600" cy="3730625"/>
          </a:xfrm>
          <a:prstGeom prst="rect">
            <a:avLst/>
          </a:prstGeom>
        </p:spPr>
        <p:txBody>
          <a:bodyPr lIns="91341" tIns="45671" rIns="91341" bIns="45671"/>
          <a:lstStyle/>
          <a:p>
            <a:pPr>
              <a:defRPr/>
            </a:pPr>
            <a:r>
              <a:rPr lang="en-US" sz="5400" b="1" kern="1200" dirty="0">
                <a:solidFill>
                  <a:srgbClr val="FFFF00"/>
                </a:solidFill>
                <a:latin typeface="Helvetica"/>
                <a:ea typeface="ＭＳ Ｐゴシック"/>
                <a:cs typeface="ＭＳ Ｐゴシック"/>
              </a:rPr>
              <a:t>So, then, the question must be asked:</a:t>
            </a:r>
            <a:br>
              <a:rPr lang="en-US" sz="5400" b="1" kern="1200" dirty="0">
                <a:solidFill>
                  <a:srgbClr val="FFFF00"/>
                </a:solidFill>
                <a:latin typeface="Helvetica"/>
                <a:ea typeface="ＭＳ Ｐゴシック"/>
                <a:cs typeface="ＭＳ Ｐゴシック"/>
              </a:rPr>
            </a:br>
            <a:r>
              <a:rPr lang="en-US" sz="5400" b="1" i="1" kern="1200" dirty="0">
                <a:solidFill>
                  <a:srgbClr val="FFFF00"/>
                </a:solidFill>
                <a:latin typeface="Helvetica"/>
                <a:ea typeface="ＭＳ Ｐゴシック"/>
                <a:cs typeface="ＭＳ Ｐゴシック"/>
              </a:rPr>
              <a:t>Who is qualified to sit on that Davidic throne?</a:t>
            </a:r>
            <a:endParaRPr lang="en-US" dirty="0"/>
          </a:p>
        </p:txBody>
      </p:sp>
    </p:spTree>
    <p:extLst>
      <p:ext uri="{BB962C8B-B14F-4D97-AF65-F5344CB8AC3E}">
        <p14:creationId xmlns:p14="http://schemas.microsoft.com/office/powerpoint/2010/main" val="2457745455"/>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12700" y="4445021"/>
            <a:ext cx="9156700" cy="915098"/>
          </a:xfrm>
          <a:prstGeom prst="rect">
            <a:avLst/>
          </a:prstGeom>
          <a:noFill/>
          <a:ln w="12700">
            <a:noFill/>
            <a:miter lim="800000"/>
            <a:headEnd/>
            <a:tailEnd/>
          </a:ln>
          <a:effectLst/>
        </p:spPr>
        <p:txBody>
          <a:bodyPr wrap="square"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7200" b="1" i="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Kosher-Normal" charset="0"/>
                <a:ea typeface="ＭＳ Ｐゴシック" charset="-128"/>
                <a:cs typeface="ＭＳ Ｐゴシック" charset="-128"/>
              </a:rPr>
              <a:t>THE DAVIDIC DYNASTY</a:t>
            </a:r>
            <a:r>
              <a:rPr kumimoji="0" lang="en-US" sz="6000" b="1" i="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Kosher-Normal" charset="0"/>
                <a:ea typeface="ＭＳ Ｐゴシック" charset="-128"/>
                <a:cs typeface="ＭＳ Ｐゴシック" charset="-128"/>
              </a:rPr>
              <a:t>  </a:t>
            </a: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charset="0"/>
                <a:ea typeface="ＭＳ Ｐゴシック" charset="0"/>
              </a:rPr>
              <a:t>The Royal Genealogy of Jesus Christ</a:t>
            </a:r>
            <a:endParaRPr kumimoji="0" lang="en-US" sz="2400" b="1" i="1" u="none" strike="noStrike" kern="1200" cap="none" spc="0" normalizeH="0" baseline="0" noProof="0" dirty="0">
              <a:ln>
                <a:noFill/>
              </a:ln>
              <a:solidFill>
                <a:srgbClr val="99CCFF"/>
              </a:solidFill>
              <a:effectLst>
                <a:outerShdw blurRad="50800" dist="114300" dir="2700000" algn="tl" rotWithShape="0">
                  <a:srgbClr val="000000"/>
                </a:outerShdw>
              </a:effectLst>
              <a:uLnTx/>
              <a:uFillTx/>
              <a:latin typeface="Arial" charset="0"/>
              <a:ea typeface="ＭＳ Ｐゴシック" charset="0"/>
            </a:endParaRPr>
          </a:p>
        </p:txBody>
      </p:sp>
      <p:sp>
        <p:nvSpPr>
          <p:cNvPr id="290820" name="Text Box 5"/>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90821" name="Text Box 6"/>
          <p:cNvSpPr txBox="1">
            <a:spLocks noChangeArrowheads="1"/>
          </p:cNvSpPr>
          <p:nvPr/>
        </p:nvSpPr>
        <p:spPr bwMode="auto">
          <a:xfrm>
            <a:off x="8902700" y="44132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90822" name="Text Box 8"/>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62473" name="Rectangle 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62474" name="Rectangle 10"/>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21</a:t>
            </a:r>
          </a:p>
        </p:txBody>
      </p:sp>
      <p:sp>
        <p:nvSpPr>
          <p:cNvPr id="290825" name="Text Box 11"/>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62476" name="Rectangle 12"/>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90827" name="Text Box 13"/>
          <p:cNvSpPr txBox="1">
            <a:spLocks noChangeArrowheads="1"/>
          </p:cNvSpPr>
          <p:nvPr/>
        </p:nvSpPr>
        <p:spPr bwMode="auto">
          <a:xfrm>
            <a:off x="8729291" y="6422704"/>
            <a:ext cx="327768"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2" name="Title 1"/>
          <p:cNvSpPr>
            <a:spLocks noGrp="1"/>
          </p:cNvSpPr>
          <p:nvPr>
            <p:ph type="title" idx="4294967295"/>
          </p:nvPr>
        </p:nvSpPr>
        <p:spPr>
          <a:xfrm>
            <a:off x="2268559" y="5937453"/>
            <a:ext cx="4319587" cy="59014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a:spcBef>
                <a:spcPct val="50000"/>
              </a:spcBef>
              <a:defRPr/>
            </a:pPr>
            <a:r>
              <a:rPr lang="en-US" sz="3200" b="1" kern="1200" dirty="0">
                <a:solidFill>
                  <a:srgbClr val="FFFF00"/>
                </a:solidFill>
                <a:latin typeface="Comic Sans MS" charset="0"/>
              </a:rPr>
              <a:t>STUDY HELP #16</a:t>
            </a:r>
          </a:p>
        </p:txBody>
      </p:sp>
    </p:spTree>
    <p:extLst>
      <p:ext uri="{BB962C8B-B14F-4D97-AF65-F5344CB8AC3E}">
        <p14:creationId xmlns:p14="http://schemas.microsoft.com/office/powerpoint/2010/main" val="224922727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0802" name="Text Box 5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57347" name="Text Box 5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7348" name="Text Box 54"/>
          <p:cNvSpPr txBox="1">
            <a:spLocks noChangeArrowheads="1"/>
          </p:cNvSpPr>
          <p:nvPr/>
        </p:nvSpPr>
        <p:spPr bwMode="auto">
          <a:xfrm>
            <a:off x="8902700" y="48704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57349" name="Text Box 5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0808" name="Rectangle 5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0813" name="Rectangle 6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22</a:t>
            </a:r>
          </a:p>
        </p:txBody>
      </p:sp>
      <p:sp>
        <p:nvSpPr>
          <p:cNvPr id="57352" name="Text Box 64"/>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25946343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8950"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8961"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8965" name="Text Box 2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3:20</a:t>
            </a:r>
          </a:p>
        </p:txBody>
      </p:sp>
      <p:sp>
        <p:nvSpPr>
          <p:cNvPr id="59398"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9399"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8970"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3" name="Rectangle 29"/>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8974"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8975" name="Rectangle 31"/>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23</a:t>
            </a:r>
          </a:p>
        </p:txBody>
      </p:sp>
    </p:spTree>
    <p:extLst>
      <p:ext uri="{BB962C8B-B14F-4D97-AF65-F5344CB8AC3E}">
        <p14:creationId xmlns:p14="http://schemas.microsoft.com/office/powerpoint/2010/main" val="196792113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997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a:t>
            </a:r>
          </a:p>
        </p:txBody>
      </p:sp>
      <p:sp>
        <p:nvSpPr>
          <p:cNvPr id="339974"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6" name="Line 8"/>
          <p:cNvSpPr>
            <a:spLocks noChangeShapeType="1"/>
          </p:cNvSpPr>
          <p:nvPr/>
        </p:nvSpPr>
        <p:spPr bwMode="auto">
          <a:xfrm>
            <a:off x="2489201"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9985"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61450"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1451"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9994"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9998"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9999"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4:1-2; 4:8</a:t>
            </a:r>
          </a:p>
        </p:txBody>
      </p:sp>
      <p:sp>
        <p:nvSpPr>
          <p:cNvPr id="340000"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0001"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24</a:t>
            </a:r>
          </a:p>
        </p:txBody>
      </p:sp>
      <p:sp>
        <p:nvSpPr>
          <p:cNvPr id="61457" name="Text Box 35"/>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340004" name="Line 36"/>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0005" name="Line 37"/>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4575983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5091"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5092" name="Rectangle 4"/>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099" name="Line 11"/>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0" name="Line 12"/>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5101" name="Text Box 13"/>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63501" name="Text Box 19"/>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3502" name="Text Box 21"/>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5110" name="Rectangle 2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4" name="Text Box 26"/>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5115" name="Text Box 27"/>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4:25</a:t>
            </a:r>
          </a:p>
        </p:txBody>
      </p:sp>
      <p:sp>
        <p:nvSpPr>
          <p:cNvPr id="345116" name="Rectangle 28"/>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5117" name="Rectangle 29"/>
          <p:cNvSpPr>
            <a:spLocks noChangeArrowheads="1"/>
          </p:cNvSpPr>
          <p:nvPr/>
        </p:nvSpPr>
        <p:spPr bwMode="auto">
          <a:xfrm>
            <a:off x="8093096"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Tree>
    <p:extLst>
      <p:ext uri="{BB962C8B-B14F-4D97-AF65-F5344CB8AC3E}">
        <p14:creationId xmlns:p14="http://schemas.microsoft.com/office/powerpoint/2010/main" val="140856811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099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099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0998"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0999"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0"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1"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2"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4"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5"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6"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7"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8"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1009"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1013" name="Text Box 21"/>
          <p:cNvSpPr txBox="1">
            <a:spLocks noChangeArrowheads="1"/>
          </p:cNvSpPr>
          <p:nvPr/>
        </p:nvSpPr>
        <p:spPr bwMode="auto">
          <a:xfrm>
            <a:off x="21" y="7350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555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555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1018"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2"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1023"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5:29</a:t>
            </a:r>
          </a:p>
        </p:txBody>
      </p:sp>
      <p:sp>
        <p:nvSpPr>
          <p:cNvPr id="341024"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1025" name="Rectangle 33"/>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26</a:t>
            </a:r>
          </a:p>
        </p:txBody>
      </p:sp>
    </p:spTree>
    <p:extLst>
      <p:ext uri="{BB962C8B-B14F-4D97-AF65-F5344CB8AC3E}">
        <p14:creationId xmlns:p14="http://schemas.microsoft.com/office/powerpoint/2010/main" val="66056786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201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202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2021"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42022" name="Rectangle 6"/>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2023"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4" name="Line 8"/>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5"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6" name="Line 10"/>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7" name="Line 11"/>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8"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29"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0" name="Line 14"/>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1" name="Line 15"/>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2" name="Line 16"/>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2033" name="Text Box 17"/>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2037" name="Text Box 21"/>
          <p:cNvSpPr txBox="1">
            <a:spLocks noChangeArrowheads="1"/>
          </p:cNvSpPr>
          <p:nvPr/>
        </p:nvSpPr>
        <p:spPr bwMode="auto">
          <a:xfrm>
            <a:off x="21"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7602" name="Text Box 23"/>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7603" name="Text Box 25"/>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2042" name="Rectangle 26"/>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2046" name="Text Box 30"/>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2047" name="Text Box 31"/>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Genesis </a:t>
            </a: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11:26</a:t>
            </a:r>
          </a:p>
        </p:txBody>
      </p:sp>
      <p:sp>
        <p:nvSpPr>
          <p:cNvPr id="342048" name="Rectangle 32"/>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2049" name="Rectangle 33"/>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27</a:t>
            </a:r>
          </a:p>
        </p:txBody>
      </p:sp>
    </p:spTree>
    <p:extLst>
      <p:ext uri="{BB962C8B-B14F-4D97-AF65-F5344CB8AC3E}">
        <p14:creationId xmlns:p14="http://schemas.microsoft.com/office/powerpoint/2010/main" val="160446956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177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178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1781" name="Text Box 5"/>
          <p:cNvSpPr txBox="1">
            <a:spLocks noChangeArrowheads="1"/>
          </p:cNvSpPr>
          <p:nvPr/>
        </p:nvSpPr>
        <p:spPr bwMode="auto">
          <a:xfrm>
            <a:off x="3417888" y="2354263"/>
            <a:ext cx="426085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 (Sarah)</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3178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178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6"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8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1"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3"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1796"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1826" name="Text Box 50"/>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endParaRPr kumimoji="0" lang="en-US" sz="24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31830" name="Text Box 54"/>
          <p:cNvSpPr txBox="1">
            <a:spLocks noChangeArrowheads="1"/>
          </p:cNvSpPr>
          <p:nvPr/>
        </p:nvSpPr>
        <p:spPr bwMode="auto">
          <a:xfrm>
            <a:off x="568346" y="19796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9652" name="Text Box 56"/>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9653" name="Text Box 58"/>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1835" name="Rectangle 5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1839"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1840"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1:2-6</a:t>
            </a:r>
          </a:p>
        </p:txBody>
      </p:sp>
      <p:sp>
        <p:nvSpPr>
          <p:cNvPr id="331841"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1842" name="Rectangle 66"/>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28</a:t>
            </a:r>
          </a:p>
        </p:txBody>
      </p:sp>
    </p:spTree>
    <p:extLst>
      <p:ext uri="{BB962C8B-B14F-4D97-AF65-F5344CB8AC3E}">
        <p14:creationId xmlns:p14="http://schemas.microsoft.com/office/powerpoint/2010/main" val="7872579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81FF851-A8D8-0C72-A044-5E5F29DFC2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6" t="5625" r="9474" b="13904"/>
          <a:stretch/>
        </p:blipFill>
        <p:spPr bwMode="auto">
          <a:xfrm>
            <a:off x="18634" y="19423"/>
            <a:ext cx="9159929" cy="68385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0" y="0"/>
            <a:ext cx="9144000" cy="1357017"/>
          </a:xfrm>
          <a:noFill/>
        </p:spPr>
        <p:txBody>
          <a:bodyPr/>
          <a:lstStyle/>
          <a:p>
            <a:r>
              <a:rPr lang="en-US" sz="4800" b="1" dirty="0">
                <a:solidFill>
                  <a:srgbClr val="FFFFFF"/>
                </a:solidFill>
                <a:effectLst>
                  <a:glow rad="228600">
                    <a:srgbClr val="000000"/>
                  </a:glow>
                </a:effectLst>
                <a:latin typeface="Arial"/>
                <a:cs typeface="Arial"/>
              </a:rPr>
              <a:t>A. The Source of Knowledge </a:t>
            </a:r>
            <a:endParaRPr lang="en-US" sz="54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mr-IN"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mr-IN"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Luke 1:1-4 </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p:cNvSpPr>
            <a:spLocks noChangeArrowheads="1"/>
          </p:cNvSpPr>
          <p:nvPr/>
        </p:nvSpPr>
        <p:spPr bwMode="auto">
          <a:xfrm>
            <a:off x="395536" y="3501008"/>
            <a:ext cx="8424936"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Luke's account is carefully researched and authoritative so his readers can rely on what they have been taught </a:t>
            </a:r>
          </a:p>
        </p:txBody>
      </p:sp>
    </p:spTree>
    <p:extLst>
      <p:ext uri="{BB962C8B-B14F-4D97-AF65-F5344CB8AC3E}">
        <p14:creationId xmlns:p14="http://schemas.microsoft.com/office/powerpoint/2010/main" val="2353891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28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28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2805" name="Text Box 5"/>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328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BATHSHEBA</a:t>
            </a:r>
          </a:p>
        </p:txBody>
      </p:sp>
      <p:sp>
        <p:nvSpPr>
          <p:cNvPr id="3328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28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0"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5"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7"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2820"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2854" name="Text Box 54"/>
          <p:cNvSpPr txBox="1">
            <a:spLocks noChangeArrowheads="1"/>
          </p:cNvSpPr>
          <p:nvPr/>
        </p:nvSpPr>
        <p:spPr bwMode="auto">
          <a:xfrm>
            <a:off x="695346" y="18272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71701" name="Text Box 56"/>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1702" name="Text Box 58"/>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2859" name="Rectangle 59"/>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2863" name="Text Box 63"/>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2864" name="Text Box 64"/>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2 Samuel 12:24</a:t>
            </a:r>
          </a:p>
        </p:txBody>
      </p:sp>
      <p:sp>
        <p:nvSpPr>
          <p:cNvPr id="332865" name="Rectangle 65"/>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2866" name="Rectangle 66"/>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29</a:t>
            </a:r>
          </a:p>
        </p:txBody>
      </p:sp>
    </p:spTree>
    <p:extLst>
      <p:ext uri="{BB962C8B-B14F-4D97-AF65-F5344CB8AC3E}">
        <p14:creationId xmlns:p14="http://schemas.microsoft.com/office/powerpoint/2010/main" val="19614434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46115"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46116"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46118"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DAVID</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BATHSHEBA</a:t>
            </a:r>
          </a:p>
        </p:txBody>
      </p:sp>
      <p:sp>
        <p:nvSpPr>
          <p:cNvPr id="34611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0"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46121"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2"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3"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4"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5"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6"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7"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8"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29"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0"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1"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2"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46133"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a:t>
            </a:r>
            <a:r>
              <a:rPr kumimoji="0" lang="en-US" sz="2400" b="1" i="0" u="sng" strike="noStrike" kern="1200" cap="none" spc="0" normalizeH="0" baseline="0" noProof="0">
                <a:ln>
                  <a:noFill/>
                </a:ln>
                <a:solidFill>
                  <a:srgbClr val="FFFF00"/>
                </a:solidFill>
                <a:effectLst/>
                <a:uLnTx/>
                <a:uFillTx/>
                <a:latin typeface="Times" charset="0"/>
                <a:ea typeface="ＭＳ Ｐゴシック" charset="0"/>
              </a:rPr>
              <a:t>NATHAN</a:t>
            </a: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a:t>
            </a:r>
            <a:r>
              <a:rPr kumimoji="0" lang="en-US" sz="2400" b="1" i="0" u="sng" strike="noStrike" kern="1200" cap="none" spc="0" normalizeH="0" baseline="0" noProof="0">
                <a:ln>
                  <a:noFill/>
                </a:ln>
                <a:solidFill>
                  <a:srgbClr val="FFFF00"/>
                </a:solidFill>
                <a:effectLst/>
                <a:uLnTx/>
                <a:uFillTx/>
                <a:latin typeface="Times" charset="0"/>
                <a:ea typeface="ＭＳ Ｐゴシック" charset="0"/>
              </a:rPr>
              <a:t>SOLOMON</a:t>
            </a:r>
          </a:p>
        </p:txBody>
      </p:sp>
      <p:sp>
        <p:nvSpPr>
          <p:cNvPr id="346134"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46" name="Text Box 3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3752" name="Text Box 35"/>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3753" name="Text Box 37"/>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46150" name="Rectangle 3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6154" name="Text Box 4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46155" name="Text Box 4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2 Samuel 5:14</a:t>
            </a:r>
          </a:p>
        </p:txBody>
      </p:sp>
      <p:sp>
        <p:nvSpPr>
          <p:cNvPr id="346156" name="Rectangle 4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46157" name="Rectangle 45"/>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30</a:t>
            </a:r>
          </a:p>
        </p:txBody>
      </p:sp>
      <p:grpSp>
        <p:nvGrpSpPr>
          <p:cNvPr id="73759" name="Group 47"/>
          <p:cNvGrpSpPr>
            <a:grpSpLocks/>
          </p:cNvGrpSpPr>
          <p:nvPr/>
        </p:nvGrpSpPr>
        <p:grpSpPr bwMode="auto">
          <a:xfrm>
            <a:off x="4438650" y="3343296"/>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284004413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338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338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338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338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338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44"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338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338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a:t>
            </a:r>
          </a:p>
        </p:txBody>
      </p:sp>
      <p:sp>
        <p:nvSpPr>
          <p:cNvPr id="33386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6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74" name="AutoShape 50"/>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79" name="Text Box 55"/>
          <p:cNvSpPr txBox="1">
            <a:spLocks noChangeArrowheads="1"/>
          </p:cNvSpPr>
          <p:nvPr/>
        </p:nvSpPr>
        <p:spPr bwMode="auto">
          <a:xfrm>
            <a:off x="365146" y="36306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LUKE 3:23 (see other references)</a:t>
            </a:r>
          </a:p>
        </p:txBody>
      </p:sp>
      <p:sp>
        <p:nvSpPr>
          <p:cNvPr id="333881" name="Text Box 57"/>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5805" name="Text Box 58"/>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5806" name="Text Box 60"/>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33885" name="Rectangle 6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88" name="Rectangle 64"/>
          <p:cNvSpPr>
            <a:spLocks noChangeArrowheads="1"/>
          </p:cNvSpPr>
          <p:nvPr/>
        </p:nvSpPr>
        <p:spPr bwMode="auto">
          <a:xfrm>
            <a:off x="5329259" y="758846"/>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33889" name="Text Box 65"/>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33890" name="Text Box 66"/>
          <p:cNvSpPr txBox="1">
            <a:spLocks noChangeArrowheads="1"/>
          </p:cNvSpPr>
          <p:nvPr/>
        </p:nvSpPr>
        <p:spPr bwMode="auto">
          <a:xfrm>
            <a:off x="5051426" y="1082675"/>
            <a:ext cx="3287713" cy="584776"/>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Luke 3:23</a:t>
            </a:r>
            <a:b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br>
            <a:r>
              <a:rPr kumimoji="0" lang="en-US" sz="1600" b="1" i="0" u="none" strike="noStrike" kern="1200" cap="none" spc="0" normalizeH="0" baseline="0" noProof="0" dirty="0">
                <a:ln>
                  <a:noFill/>
                </a:ln>
                <a:solidFill>
                  <a:srgbClr val="FFFF00"/>
                </a:solidFill>
                <a:effectLst/>
                <a:uLnTx/>
                <a:uFillTx/>
                <a:latin typeface="Comic Sans MS" charset="0"/>
                <a:ea typeface="ＭＳ Ｐゴシック" charset="0"/>
              </a:rPr>
              <a:t>Plus Others</a:t>
            </a:r>
          </a:p>
        </p:txBody>
      </p:sp>
      <p:sp>
        <p:nvSpPr>
          <p:cNvPr id="333891" name="Rectangle 67"/>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31</a:t>
            </a:r>
          </a:p>
        </p:txBody>
      </p:sp>
      <p:grpSp>
        <p:nvGrpSpPr>
          <p:cNvPr id="75812" name="Group 69"/>
          <p:cNvGrpSpPr>
            <a:grpSpLocks/>
          </p:cNvGrpSpPr>
          <p:nvPr/>
        </p:nvGrpSpPr>
        <p:grpSpPr bwMode="auto">
          <a:xfrm>
            <a:off x="4438650" y="3343296"/>
            <a:ext cx="1684338" cy="182563"/>
            <a:chOff x="2796" y="2106"/>
            <a:chExt cx="1061" cy="115"/>
          </a:xfrm>
        </p:grpSpPr>
        <p:sp>
          <p:nvSpPr>
            <p:cNvPr id="333894" name="Line 70"/>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95" name="Line 71"/>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33896" name="Line 72"/>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39759557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1" name="Rectangle 7"/>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528415" name="Text Box 31"/>
          <p:cNvSpPr txBox="1">
            <a:spLocks noChangeArrowheads="1"/>
          </p:cNvSpPr>
          <p:nvPr/>
        </p:nvSpPr>
        <p:spPr bwMode="auto">
          <a:xfrm>
            <a:off x="339746" y="506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LUKE 3:23 (see other references)</a:t>
            </a:r>
          </a:p>
        </p:txBody>
      </p:sp>
      <p:sp>
        <p:nvSpPr>
          <p:cNvPr id="77827" name="Text Box 3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7828" name="Text Box 35"/>
          <p:cNvSpPr txBox="1">
            <a:spLocks noChangeArrowheads="1"/>
          </p:cNvSpPr>
          <p:nvPr/>
        </p:nvSpPr>
        <p:spPr bwMode="auto">
          <a:xfrm>
            <a:off x="8882063" y="55308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3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Luke 3:23: </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Now Jesus himself was about 30 years old when He began His ministry.  He was the son, </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so it was thought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of Joseph.</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(NIV)</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528422" name="Text Box 38"/>
          <p:cNvSpPr txBox="1">
            <a:spLocks noChangeArrowheads="1"/>
          </p:cNvSpPr>
          <p:nvPr/>
        </p:nvSpPr>
        <p:spPr bwMode="auto">
          <a:xfrm>
            <a:off x="836613" y="2719389"/>
            <a:ext cx="7727950" cy="2532062"/>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Luke was tracing the line of Mary.</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Many interpreters [among varied positions…] argue that Luke was giving the genealogy of Mary, showing that she also was in the line of David and that therefore Jesus was qualified as the Messiah, not only through Joseph (since he was the oldest </a:t>
            </a:r>
            <a:r>
              <a:rPr kumimoji="0" lang="en-US" sz="2000" b="1" i="0" u="none" strike="noStrike" kern="1200" cap="none" spc="0" normalizeH="0" baseline="0" noProof="0" dirty="0">
                <a:ln>
                  <a:noFill/>
                </a:ln>
                <a:solidFill>
                  <a:srgbClr val="00FFFF"/>
                </a:solidFill>
                <a:effectLst/>
                <a:uLnTx/>
                <a:uFillTx/>
                <a:latin typeface="Comic Sans MS" charset="0"/>
                <a:ea typeface="ＭＳ Ｐゴシック" charset="0"/>
              </a:rPr>
              <a:t>legal</a:t>
            </a:r>
            <a:r>
              <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rPr>
              <a:t> heir) but also through Mary.</a:t>
            </a:r>
            <a:r>
              <a:rPr kumimoji="0" lang="mr-IN" sz="2000" b="1" i="0" u="none" strike="noStrike" kern="1200" cap="none" spc="0" normalizeH="0" baseline="0" noProof="0" dirty="0">
                <a:ln>
                  <a:noFill/>
                </a:ln>
                <a:solidFill>
                  <a:srgbClr val="FFFF00"/>
                </a:solidFill>
                <a:effectLst/>
                <a:uLnTx/>
                <a:uFillTx/>
                <a:latin typeface="Comic Sans MS" charset="0"/>
                <a:ea typeface="ＭＳ Ｐゴシック" charset="0"/>
              </a:rPr>
              <a:t>"</a:t>
            </a:r>
            <a:endParaRPr kumimoji="0" lang="en-US" sz="2000" b="1" i="0" u="none" strike="noStrike" kern="1200" cap="none" spc="0" normalizeH="0" baseline="0" noProof="0" dirty="0">
              <a:ln>
                <a:noFill/>
              </a:ln>
              <a:solidFill>
                <a:srgbClr val="FFFF00"/>
              </a:solidFill>
              <a:effectLst/>
              <a:uLnTx/>
              <a:uFillTx/>
              <a:latin typeface="Comic Sans MS" charset="0"/>
              <a:ea typeface="ＭＳ Ｐゴシック"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FFFF"/>
                </a:solidFill>
                <a:effectLst/>
                <a:uLnTx/>
                <a:uFillTx/>
                <a:latin typeface="Comic Sans MS" charset="0"/>
                <a:ea typeface="ＭＳ Ｐゴシック" charset="0"/>
              </a:rPr>
              <a:t>              Louis </a:t>
            </a:r>
            <a:r>
              <a:rPr kumimoji="0" lang="en-US" sz="1600" b="1" i="0" u="none" strike="noStrike" kern="1200" cap="none" spc="0" normalizeH="0" baseline="0" noProof="0" dirty="0" err="1">
                <a:ln>
                  <a:noFill/>
                </a:ln>
                <a:solidFill>
                  <a:srgbClr val="00FFFF"/>
                </a:solidFill>
                <a:effectLst/>
                <a:uLnTx/>
                <a:uFillTx/>
                <a:latin typeface="Comic Sans MS" charset="0"/>
                <a:ea typeface="ＭＳ Ｐゴシック" charset="0"/>
              </a:rPr>
              <a:t>Barbieri</a:t>
            </a:r>
            <a:r>
              <a:rPr kumimoji="0" lang="en-US" sz="1600" b="1" i="0" u="none" strike="noStrike" kern="1200" cap="none" spc="0" normalizeH="0" baseline="0" noProof="0" dirty="0">
                <a:ln>
                  <a:noFill/>
                </a:ln>
                <a:solidFill>
                  <a:srgbClr val="00FFFF"/>
                </a:solidFill>
                <a:effectLst/>
                <a:uLnTx/>
                <a:uFillTx/>
                <a:latin typeface="Comic Sans MS" charset="0"/>
                <a:ea typeface="ＭＳ Ｐゴシック" charset="0"/>
              </a:rPr>
              <a:t>, </a:t>
            </a:r>
            <a:r>
              <a:rPr kumimoji="0" lang="en-US" sz="1600" b="1" i="1" u="none" strike="noStrike" kern="1200" cap="none" spc="0" normalizeH="0" baseline="0" noProof="0" dirty="0">
                <a:ln>
                  <a:noFill/>
                </a:ln>
                <a:solidFill>
                  <a:srgbClr val="00FFFF"/>
                </a:solidFill>
                <a:effectLst/>
                <a:uLnTx/>
                <a:uFillTx/>
                <a:latin typeface="Comic Sans MS" charset="0"/>
                <a:ea typeface="ＭＳ Ｐゴシック" charset="0"/>
              </a:rPr>
              <a:t>The Bible Knowledge Commentary</a:t>
            </a:r>
            <a:r>
              <a:rPr kumimoji="0" lang="en-US" sz="1600" b="1" u="none" strike="noStrike" kern="1200" cap="none" spc="0" normalizeH="0" baseline="0" noProof="0" dirty="0">
                <a:ln>
                  <a:noFill/>
                </a:ln>
                <a:solidFill>
                  <a:srgbClr val="00FFFF"/>
                </a:solidFill>
                <a:effectLst/>
                <a:uLnTx/>
                <a:uFillTx/>
                <a:latin typeface="Comic Sans MS" charset="0"/>
                <a:ea typeface="ＭＳ Ｐゴシック" charset="0"/>
              </a:rPr>
              <a:t>, eds. John Walvoord &amp; Roy Zuck (Victor Books, 1983), 212.</a:t>
            </a:r>
          </a:p>
        </p:txBody>
      </p:sp>
      <p:sp>
        <p:nvSpPr>
          <p:cNvPr id="77831" name="Text Box 40"/>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28425" name="Rectangle 41"/>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28428" name="Rectangle 44"/>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32</a:t>
            </a:r>
          </a:p>
        </p:txBody>
      </p:sp>
      <p:sp>
        <p:nvSpPr>
          <p:cNvPr id="77834" name="Text Box 46"/>
          <p:cNvSpPr txBox="1">
            <a:spLocks noChangeArrowheads="1"/>
          </p:cNvSpPr>
          <p:nvPr/>
        </p:nvSpPr>
        <p:spPr bwMode="auto">
          <a:xfrm>
            <a:off x="8589109"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19764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942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942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943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943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4" name="Line 10"/>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39" name="Line 15"/>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1" name="Line 17"/>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44"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35944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944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9453" name="Line 29"/>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4" name="Line 30"/>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5" name="Line 31"/>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58" name="AutoShape 34"/>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62" name="Line 38"/>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66" name="Text Box 42"/>
          <p:cNvSpPr txBox="1">
            <a:spLocks noChangeArrowheads="1"/>
          </p:cNvSpPr>
          <p:nvPr/>
        </p:nvSpPr>
        <p:spPr bwMode="auto">
          <a:xfrm>
            <a:off x="365146" y="2055814"/>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359468" name="Text Box 4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79904" name="Text Box 45"/>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9905" name="Text Box 47"/>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9472" name="Rectangle 4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76" name="Text Box 5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359477" name="Text Box 5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1:16</a:t>
            </a:r>
          </a:p>
        </p:txBody>
      </p:sp>
      <p:sp>
        <p:nvSpPr>
          <p:cNvPr id="359478" name="Rectangle 5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9479" name="Rectangle 55"/>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33</a:t>
            </a:r>
          </a:p>
        </p:txBody>
      </p:sp>
      <p:grpSp>
        <p:nvGrpSpPr>
          <p:cNvPr id="79911" name="Group 57"/>
          <p:cNvGrpSpPr>
            <a:grpSpLocks/>
          </p:cNvGrpSpPr>
          <p:nvPr/>
        </p:nvGrpSpPr>
        <p:grpSpPr bwMode="auto">
          <a:xfrm>
            <a:off x="4438650" y="3343296"/>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Tree>
    <p:extLst>
      <p:ext uri="{BB962C8B-B14F-4D97-AF65-F5344CB8AC3E}">
        <p14:creationId xmlns:p14="http://schemas.microsoft.com/office/powerpoint/2010/main" val="266431105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429059"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429060"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429062"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429063"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4"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429065"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7"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8"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69"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2"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6" name="Text Box 20"/>
          <p:cNvSpPr txBox="1">
            <a:spLocks noChangeArrowheads="1"/>
          </p:cNvSpPr>
          <p:nvPr/>
        </p:nvSpPr>
        <p:spPr bwMode="auto">
          <a:xfrm>
            <a:off x="50821" y="2895602"/>
            <a:ext cx="2741613" cy="655079"/>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Engravers MT" charset="0"/>
                <a:ea typeface="ＭＳ Ｐゴシック" charset="0"/>
              </a:rPr>
              <a:t>*VASTLY ABBREVIATED</a:t>
            </a:r>
          </a:p>
        </p:txBody>
      </p:sp>
      <p:sp>
        <p:nvSpPr>
          <p:cNvPr id="429077"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429078"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2"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429083" name="Line 27"/>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4" name="Line 28"/>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5" name="Line 29"/>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6" name="Line 30"/>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7" name="Line 31"/>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8" name="Line 32"/>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89" name="AutoShape 33"/>
          <p:cNvSpPr>
            <a:spLocks noChangeArrowheads="1"/>
          </p:cNvSpPr>
          <p:nvPr/>
        </p:nvSpPr>
        <p:spPr bwMode="auto">
          <a:xfrm>
            <a:off x="4203701" y="42545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090" name="AutoShape 34"/>
          <p:cNvSpPr>
            <a:spLocks noChangeArrowheads="1"/>
          </p:cNvSpPr>
          <p:nvPr/>
        </p:nvSpPr>
        <p:spPr bwMode="auto">
          <a:xfrm>
            <a:off x="5930900" y="426720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nvGrpSpPr>
          <p:cNvPr id="2" name="Group 42"/>
          <p:cNvGrpSpPr>
            <a:grpSpLocks/>
          </p:cNvGrpSpPr>
          <p:nvPr/>
        </p:nvGrpSpPr>
        <p:grpSpPr bwMode="auto">
          <a:xfrm>
            <a:off x="3898900" y="5840375"/>
            <a:ext cx="3429000" cy="920750"/>
            <a:chOff x="2456" y="3679"/>
            <a:chExt cx="2160" cy="580"/>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92" name="Text Box 36"/>
            <p:cNvSpPr txBox="1">
              <a:spLocks noChangeArrowheads="1"/>
            </p:cNvSpPr>
            <p:nvPr/>
          </p:nvSpPr>
          <p:spPr bwMode="auto">
            <a:xfrm>
              <a:off x="2456" y="3929"/>
              <a:ext cx="2160"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grpSp>
      <p:sp>
        <p:nvSpPr>
          <p:cNvPr id="429093" name="Line 37"/>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97" name="Text Box 41"/>
          <p:cNvSpPr txBox="1">
            <a:spLocks noChangeArrowheads="1"/>
          </p:cNvSpPr>
          <p:nvPr/>
        </p:nvSpPr>
        <p:spPr bwMode="auto">
          <a:xfrm>
            <a:off x="339746" y="2030413"/>
            <a:ext cx="5387975"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429100" name="Text Box 44"/>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81949" name="Text Box 45"/>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1950" name="Text Box 46"/>
          <p:cNvSpPr txBox="1">
            <a:spLocks noChangeArrowheads="1"/>
          </p:cNvSpPr>
          <p:nvPr/>
        </p:nvSpPr>
        <p:spPr bwMode="auto">
          <a:xfrm>
            <a:off x="8902700" y="45910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1951" name="Text Box 47"/>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429104" name="Rectangle 4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108" name="Text Box 52"/>
          <p:cNvSpPr txBox="1">
            <a:spLocks noChangeArrowheads="1"/>
          </p:cNvSpPr>
          <p:nvPr/>
        </p:nvSpPr>
        <p:spPr bwMode="auto">
          <a:xfrm>
            <a:off x="5054601" y="776289"/>
            <a:ext cx="3349625" cy="341241"/>
          </a:xfrm>
          <a:prstGeom prst="rect">
            <a:avLst/>
          </a:prstGeom>
          <a:noFill/>
          <a:ln w="9525">
            <a:noFill/>
            <a:miter lim="800000"/>
            <a:headEnd/>
            <a:tailEnd/>
          </a:ln>
          <a:effectLst>
            <a:outerShdw blurRad="63500" dist="5388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Scripture Location:</a:t>
            </a:r>
          </a:p>
        </p:txBody>
      </p:sp>
      <p:sp>
        <p:nvSpPr>
          <p:cNvPr id="429109" name="Text Box 53"/>
          <p:cNvSpPr txBox="1">
            <a:spLocks noChangeArrowheads="1"/>
          </p:cNvSpPr>
          <p:nvPr/>
        </p:nvSpPr>
        <p:spPr bwMode="auto">
          <a:xfrm>
            <a:off x="5051426" y="1082675"/>
            <a:ext cx="3287713" cy="341241"/>
          </a:xfrm>
          <a:prstGeom prst="rect">
            <a:avLst/>
          </a:prstGeom>
          <a:noFill/>
          <a:ln w="9525">
            <a:noFill/>
            <a:miter lim="800000"/>
            <a:headEnd/>
            <a:tailEnd/>
          </a:ln>
          <a:effectLst>
            <a:outerShdw blurRad="63500" dist="71842"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00"/>
                </a:solidFill>
                <a:effectLst/>
                <a:uLnTx/>
                <a:uFillTx/>
                <a:latin typeface="Comic Sans MS" charset="0"/>
                <a:ea typeface="ＭＳ Ｐゴシック" charset="0"/>
              </a:rPr>
              <a:t>Matthew 1:16</a:t>
            </a:r>
          </a:p>
        </p:txBody>
      </p:sp>
      <p:sp>
        <p:nvSpPr>
          <p:cNvPr id="429110" name="Rectangle 54"/>
          <p:cNvSpPr>
            <a:spLocks noChangeArrowheads="1"/>
          </p:cNvSpPr>
          <p:nvPr/>
        </p:nvSpPr>
        <p:spPr bwMode="auto">
          <a:xfrm>
            <a:off x="5329259" y="758846"/>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111" name="Rectangle 55"/>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34</a:t>
            </a:r>
          </a:p>
        </p:txBody>
      </p:sp>
      <p:sp>
        <p:nvSpPr>
          <p:cNvPr id="81957" name="Text Box 57"/>
          <p:cNvSpPr txBox="1">
            <a:spLocks noChangeArrowheads="1"/>
          </p:cNvSpPr>
          <p:nvPr/>
        </p:nvSpPr>
        <p:spPr bwMode="auto">
          <a:xfrm>
            <a:off x="8800845" y="6422704"/>
            <a:ext cx="18466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grpSp>
        <p:nvGrpSpPr>
          <p:cNvPr id="81958" name="Group 58"/>
          <p:cNvGrpSpPr>
            <a:grpSpLocks/>
          </p:cNvGrpSpPr>
          <p:nvPr/>
        </p:nvGrpSpPr>
        <p:grpSpPr bwMode="auto">
          <a:xfrm>
            <a:off x="4438650" y="3343296"/>
            <a:ext cx="1684338" cy="182563"/>
            <a:chOff x="2796" y="2106"/>
            <a:chExt cx="1061" cy="115"/>
          </a:xfrm>
        </p:grpSpPr>
        <p:sp>
          <p:nvSpPr>
            <p:cNvPr id="429115" name="Line 59"/>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116" name="Line 60"/>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117" name="Line 61"/>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429118" name="AutoShape 62"/>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29074"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429075"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12564002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840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840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840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0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840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2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842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2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grpSp>
        <p:nvGrpSpPr>
          <p:cNvPr id="2" name="Group 43"/>
          <p:cNvGrpSpPr>
            <a:grpSpLocks/>
          </p:cNvGrpSpPr>
          <p:nvPr/>
        </p:nvGrpSpPr>
        <p:grpSpPr bwMode="auto">
          <a:xfrm>
            <a:off x="2043134" y="4287859"/>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charset="0"/>
                  <a:ea typeface="ＭＳ Ｐゴシック" charset="0"/>
                </a:rPr>
                <a:t>Luke 3:23-38</a:t>
              </a: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35843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nvGrpSpPr>
          <p:cNvPr id="3" name="Group 44"/>
          <p:cNvGrpSpPr>
            <a:grpSpLocks/>
          </p:cNvGrpSpPr>
          <p:nvPr/>
        </p:nvGrpSpPr>
        <p:grpSpPr bwMode="auto">
          <a:xfrm>
            <a:off x="5214938" y="4287859"/>
            <a:ext cx="2925762" cy="847725"/>
            <a:chOff x="3285" y="2701"/>
            <a:chExt cx="1843" cy="534"/>
          </a:xfrm>
        </p:grpSpPr>
        <p:sp>
          <p:nvSpPr>
            <p:cNvPr id="358428" name="Text Box 28"/>
            <p:cNvSpPr txBox="1">
              <a:spLocks noChangeArrowheads="1"/>
            </p:cNvSpPr>
            <p:nvPr/>
          </p:nvSpPr>
          <p:spPr bwMode="auto">
            <a:xfrm>
              <a:off x="3318" y="2792"/>
              <a:ext cx="1729"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FF78"/>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FF78"/>
                  </a:solidFill>
                  <a:effectLst/>
                  <a:uLnTx/>
                  <a:uFillTx/>
                  <a:latin typeface="Times" charset="0"/>
                  <a:ea typeface="ＭＳ Ｐゴシック" charset="0"/>
                </a:rPr>
                <a:t>Matt 1:1-17</a:t>
              </a:r>
              <a:endParaRPr kumimoji="0" lang="en-US" sz="24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sp>
        <p:nvSpPr>
          <p:cNvPr id="358433" name="Line 33"/>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4" name="Line 34"/>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5" name="Line 35"/>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39" name="Text Box 39"/>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8440" name="Line 4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45" name="Text Box 45"/>
          <p:cNvSpPr txBox="1">
            <a:spLocks noChangeArrowheads="1"/>
          </p:cNvSpPr>
          <p:nvPr/>
        </p:nvSpPr>
        <p:spPr bwMode="auto">
          <a:xfrm>
            <a:off x="327025" y="3840169"/>
            <a:ext cx="3762375"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99CCFF"/>
                </a:solidFill>
                <a:effectLst/>
                <a:uLnTx/>
                <a:uFillTx/>
                <a:latin typeface="Comic Sans MS" charset="0"/>
                <a:ea typeface="ＭＳ Ｐゴシック" charset="0"/>
              </a:rPr>
              <a:t>BLOOD SUCCESSION</a:t>
            </a:r>
          </a:p>
        </p:txBody>
      </p:sp>
      <p:sp>
        <p:nvSpPr>
          <p:cNvPr id="358446" name="Text Box 46"/>
          <p:cNvSpPr txBox="1">
            <a:spLocks noChangeArrowheads="1"/>
          </p:cNvSpPr>
          <p:nvPr/>
        </p:nvSpPr>
        <p:spPr bwMode="auto">
          <a:xfrm>
            <a:off x="6386513" y="3833817"/>
            <a:ext cx="2679692"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99CCFF"/>
                </a:solidFill>
                <a:effectLst/>
                <a:uLnTx/>
                <a:uFillTx/>
                <a:latin typeface="Comic Sans MS" charset="0"/>
                <a:ea typeface="ＭＳ Ｐゴシック" charset="0"/>
              </a:rPr>
              <a:t>LEGAL SUCCESSION</a:t>
            </a:r>
          </a:p>
        </p:txBody>
      </p:sp>
      <p:sp>
        <p:nvSpPr>
          <p:cNvPr id="358448" name="Text Box 48"/>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83998" name="Text Box 49"/>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3999" name="Text Box 50"/>
          <p:cNvSpPr txBox="1">
            <a:spLocks noChangeArrowheads="1"/>
          </p:cNvSpPr>
          <p:nvPr/>
        </p:nvSpPr>
        <p:spPr bwMode="auto">
          <a:xfrm>
            <a:off x="8882063" y="4438671"/>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84000" name="Text Box 51"/>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8452" name="Rectangle 5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8457" name="Rectangle 57"/>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35</a:t>
            </a:r>
          </a:p>
        </p:txBody>
      </p:sp>
      <p:sp>
        <p:nvSpPr>
          <p:cNvPr id="84003" name="Text Box 59"/>
          <p:cNvSpPr txBox="1">
            <a:spLocks noChangeArrowheads="1"/>
          </p:cNvSpPr>
          <p:nvPr/>
        </p:nvSpPr>
        <p:spPr bwMode="auto">
          <a:xfrm>
            <a:off x="8589109" y="6452237"/>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grpSp>
        <p:nvGrpSpPr>
          <p:cNvPr id="84004" name="Group 60"/>
          <p:cNvGrpSpPr>
            <a:grpSpLocks/>
          </p:cNvGrpSpPr>
          <p:nvPr/>
        </p:nvGrpSpPr>
        <p:grpSpPr bwMode="auto">
          <a:xfrm>
            <a:off x="4438650" y="3343296"/>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846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841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841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4805043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3283"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3284"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3286"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328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88"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3289"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1"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2"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3"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6"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01"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3302"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06"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3307" name="Text Box 27"/>
          <p:cNvSpPr txBox="1">
            <a:spLocks noChangeArrowheads="1"/>
          </p:cNvSpPr>
          <p:nvPr/>
        </p:nvSpPr>
        <p:spPr bwMode="auto">
          <a:xfrm>
            <a:off x="2043134"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Luke 3:23-38</a:t>
            </a:r>
          </a:p>
        </p:txBody>
      </p:sp>
      <p:sp>
        <p:nvSpPr>
          <p:cNvPr id="353308"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Matt 1:1-17</a:t>
            </a:r>
          </a:p>
        </p:txBody>
      </p:sp>
      <p:sp>
        <p:nvSpPr>
          <p:cNvPr id="353309" name="Rectangle 29"/>
          <p:cNvSpPr>
            <a:spLocks noChangeArrowheads="1"/>
          </p:cNvSpPr>
          <p:nvPr/>
        </p:nvSpPr>
        <p:spPr bwMode="auto">
          <a:xfrm>
            <a:off x="2116138" y="4287859"/>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3310"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1"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3" name="Text Box 33"/>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BLOOD</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RIGHT</a:t>
            </a:r>
          </a:p>
        </p:txBody>
      </p:sp>
      <p:sp>
        <p:nvSpPr>
          <p:cNvPr id="353315" name="Text Box 35"/>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3316" name="Rectangle 36"/>
          <p:cNvSpPr>
            <a:spLocks noChangeArrowheads="1"/>
          </p:cNvSpPr>
          <p:nvPr/>
        </p:nvSpPr>
        <p:spPr bwMode="auto">
          <a:xfrm>
            <a:off x="5214938" y="4287859"/>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317"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8"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19" name="Line 39"/>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20"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21"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30" name="Line 5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33"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6047"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6048"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3337" name="Rectangle 57"/>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340" name="Rectangle 6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36</a:t>
            </a:r>
          </a:p>
        </p:txBody>
      </p:sp>
      <p:grpSp>
        <p:nvGrpSpPr>
          <p:cNvPr id="86051" name="Group 62"/>
          <p:cNvGrpSpPr>
            <a:grpSpLocks/>
          </p:cNvGrpSpPr>
          <p:nvPr/>
        </p:nvGrpSpPr>
        <p:grpSpPr bwMode="auto">
          <a:xfrm>
            <a:off x="4438650" y="3343296"/>
            <a:ext cx="1684338" cy="182563"/>
            <a:chOff x="2796" y="2106"/>
            <a:chExt cx="1061" cy="115"/>
          </a:xfrm>
        </p:grpSpPr>
        <p:sp>
          <p:nvSpPr>
            <p:cNvPr id="353343" name="Line 6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44" name="Line 6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345" name="Line 6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3346" name="AutoShape 66"/>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3298"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3299"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Tree>
    <p:extLst>
      <p:ext uri="{BB962C8B-B14F-4D97-AF65-F5344CB8AC3E}">
        <p14:creationId xmlns:p14="http://schemas.microsoft.com/office/powerpoint/2010/main" val="24291524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ADAM      EVE</a:t>
            </a:r>
          </a:p>
        </p:txBody>
      </p:sp>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CAIN  ABEL  SETH</a:t>
            </a:r>
          </a:p>
        </p:txBody>
      </p:sp>
      <p:sp>
        <p:nvSpPr>
          <p:cNvPr id="354308" name="Text Box 4"/>
          <p:cNvSpPr txBox="1">
            <a:spLocks noChangeArrowheads="1"/>
          </p:cNvSpPr>
          <p:nvPr/>
        </p:nvSpPr>
        <p:spPr bwMode="auto">
          <a:xfrm>
            <a:off x="3763984"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NOAH</a:t>
            </a:r>
          </a:p>
        </p:txBody>
      </p:sp>
      <p:sp>
        <p:nvSpPr>
          <p:cNvPr id="35431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389" tIns="44406" rIns="90389" bIns="44406">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LINE OF DAVID:</a:t>
            </a:r>
            <a:r>
              <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The </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0"/>
              </a:rPr>
              <a:t>Royal Genealogy </a:t>
            </a:r>
            <a:r>
              <a:rPr kumimoji="0" lang="en-US" sz="2400" b="1" i="0" u="none" strike="noStrike" kern="1200" cap="none" spc="0" normalizeH="0" baseline="0" noProof="0" dirty="0">
                <a:ln>
                  <a:noFill/>
                </a:ln>
                <a:solidFill>
                  <a:srgbClr val="FFFF00"/>
                </a:solidFill>
                <a:effectLst/>
                <a:uLnTx/>
                <a:uFillTx/>
                <a:latin typeface="Times New Roman" charset="0"/>
                <a:ea typeface="ＭＳ Ｐゴシック" charset="0"/>
              </a:rPr>
              <a:t>of Jesus Christ*</a:t>
            </a:r>
            <a:endParaRPr kumimoji="0" lang="en-US" sz="18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 NATHAN    SOLOMON</a:t>
            </a:r>
          </a:p>
        </p:txBody>
      </p:sp>
      <p:sp>
        <p:nvSpPr>
          <p:cNvPr id="354326" name="Line 22"/>
          <p:cNvSpPr>
            <a:spLocks noChangeShapeType="1"/>
          </p:cNvSpPr>
          <p:nvPr/>
        </p:nvSpPr>
        <p:spPr bwMode="auto">
          <a:xfrm>
            <a:off x="5075259" y="3133746"/>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MARY          JOSEPH</a:t>
            </a:r>
          </a:p>
        </p:txBody>
      </p:sp>
      <p:sp>
        <p:nvSpPr>
          <p:cNvPr id="354331" name="Text Box 27"/>
          <p:cNvSpPr txBox="1">
            <a:spLocks noChangeArrowheads="1"/>
          </p:cNvSpPr>
          <p:nvPr/>
        </p:nvSpPr>
        <p:spPr bwMode="auto">
          <a:xfrm>
            <a:off x="2043134"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FAMILY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Luke 3:23-38</a:t>
            </a:r>
          </a:p>
        </p:txBody>
      </p:sp>
      <p:sp>
        <p:nvSpPr>
          <p:cNvPr id="354332"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The LEGAL Right</a:t>
            </a: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charset="0"/>
                <a:ea typeface="ＭＳ Ｐゴシック" charset="0"/>
              </a:rPr>
              <a:t>Matt 1:1-17</a:t>
            </a:r>
          </a:p>
        </p:txBody>
      </p:sp>
      <p:sp>
        <p:nvSpPr>
          <p:cNvPr id="354333" name="Rectangle 29"/>
          <p:cNvSpPr>
            <a:spLocks noChangeArrowheads="1"/>
          </p:cNvSpPr>
          <p:nvPr/>
        </p:nvSpPr>
        <p:spPr bwMode="auto">
          <a:xfrm>
            <a:off x="2116138" y="4287859"/>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4334" name="Line 30"/>
          <p:cNvSpPr>
            <a:spLocks noChangeShapeType="1"/>
          </p:cNvSpPr>
          <p:nvPr/>
        </p:nvSpPr>
        <p:spPr bwMode="auto">
          <a:xfrm flipH="1">
            <a:off x="4870451" y="5834084"/>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39" name="Text Box 35"/>
          <p:cNvSpPr txBox="1">
            <a:spLocks noChangeArrowheads="1"/>
          </p:cNvSpPr>
          <p:nvPr/>
        </p:nvSpPr>
        <p:spPr bwMode="auto">
          <a:xfrm>
            <a:off x="3898900" y="6237308"/>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charset="0"/>
                <a:ea typeface="ＭＳ Ｐゴシック" charset="0"/>
              </a:rPr>
              <a:t>JESUS CHRIST</a:t>
            </a:r>
            <a:endParaRPr kumimoji="0" lang="en-US" sz="2800" b="1" i="0" u="none" strike="noStrike" kern="1200" cap="none" spc="0" normalizeH="0" baseline="0" noProof="0">
              <a:ln>
                <a:noFill/>
              </a:ln>
              <a:solidFill>
                <a:srgbClr val="FFFF00"/>
              </a:solidFill>
              <a:effectLst/>
              <a:uLnTx/>
              <a:uFillTx/>
              <a:latin typeface="Times" charset="0"/>
              <a:ea typeface="ＭＳ Ｐゴシック" charset="0"/>
            </a:endParaRPr>
          </a:p>
        </p:txBody>
      </p:sp>
      <p:sp>
        <p:nvSpPr>
          <p:cNvPr id="354340" name="Rectangle 36"/>
          <p:cNvSpPr>
            <a:spLocks noChangeArrowheads="1"/>
          </p:cNvSpPr>
          <p:nvPr/>
        </p:nvSpPr>
        <p:spPr bwMode="auto">
          <a:xfrm>
            <a:off x="5214938" y="4287859"/>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4341" name="Line 37"/>
          <p:cNvSpPr>
            <a:spLocks noChangeShapeType="1"/>
          </p:cNvSpPr>
          <p:nvPr/>
        </p:nvSpPr>
        <p:spPr bwMode="auto">
          <a:xfrm flipV="1">
            <a:off x="4419600" y="52816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2" name="Line 38"/>
          <p:cNvSpPr>
            <a:spLocks noChangeShapeType="1"/>
          </p:cNvSpPr>
          <p:nvPr/>
        </p:nvSpPr>
        <p:spPr bwMode="auto">
          <a:xfrm flipV="1">
            <a:off x="4419600" y="3846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3" name="Line 39"/>
          <p:cNvSpPr>
            <a:spLocks noChangeShapeType="1"/>
          </p:cNvSpPr>
          <p:nvPr/>
        </p:nvSpPr>
        <p:spPr bwMode="auto">
          <a:xfrm flipV="1">
            <a:off x="6108700" y="38719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54" name="Line 50"/>
          <p:cNvSpPr>
            <a:spLocks noChangeShapeType="1"/>
          </p:cNvSpPr>
          <p:nvPr/>
        </p:nvSpPr>
        <p:spPr bwMode="auto">
          <a:xfrm flipV="1">
            <a:off x="6146800" y="52435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57"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FF"/>
                </a:solidFill>
                <a:effectLst/>
                <a:uLnTx/>
                <a:uFillTx/>
                <a:latin typeface="Times" charset="0"/>
                <a:ea typeface="ＭＳ Ｐゴシック" charset="0"/>
              </a:rPr>
              <a:t>ABRAHAM</a:t>
            </a:r>
            <a:endParaRPr kumimoji="0" lang="en-US" sz="24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88094"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88095"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354364" name="Rectangle 60"/>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37</a:t>
            </a:r>
          </a:p>
        </p:txBody>
      </p:sp>
      <p:grpSp>
        <p:nvGrpSpPr>
          <p:cNvPr id="88097" name="Group 66"/>
          <p:cNvGrpSpPr>
            <a:grpSpLocks/>
          </p:cNvGrpSpPr>
          <p:nvPr/>
        </p:nvGrpSpPr>
        <p:grpSpPr bwMode="auto">
          <a:xfrm>
            <a:off x="4438650" y="3343296"/>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grpSp>
      <p:sp>
        <p:nvSpPr>
          <p:cNvPr id="354374" name="AutoShape 70"/>
          <p:cNvSpPr>
            <a:spLocks/>
          </p:cNvSpPr>
          <p:nvPr/>
        </p:nvSpPr>
        <p:spPr bwMode="auto">
          <a:xfrm rot="-5400000">
            <a:off x="3324225" y="360384"/>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354322" name="Line 18"/>
          <p:cNvSpPr>
            <a:spLocks noChangeShapeType="1"/>
          </p:cNvSpPr>
          <p:nvPr/>
        </p:nvSpPr>
        <p:spPr bwMode="auto">
          <a:xfrm flipH="1">
            <a:off x="3227409"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23" name="Line 19"/>
          <p:cNvSpPr>
            <a:spLocks noChangeShapeType="1"/>
          </p:cNvSpPr>
          <p:nvPr/>
        </p:nvSpPr>
        <p:spPr bwMode="auto">
          <a:xfrm>
            <a:off x="3221059"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endParaRPr>
          </a:p>
        </p:txBody>
      </p:sp>
      <p:sp>
        <p:nvSpPr>
          <p:cNvPr id="354375" name="Text Box 71"/>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r"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BLOOD</a:t>
            </a:r>
          </a:p>
          <a:p>
            <a:pPr marL="0" marR="0" lvl="0" indent="0" algn="r"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RIGHT</a:t>
            </a:r>
          </a:p>
        </p:txBody>
      </p:sp>
      <p:sp>
        <p:nvSpPr>
          <p:cNvPr id="354376" name="Text Box 72"/>
          <p:cNvSpPr txBox="1">
            <a:spLocks noChangeArrowheads="1"/>
          </p:cNvSpPr>
          <p:nvPr/>
        </p:nvSpPr>
        <p:spPr bwMode="auto">
          <a:xfrm>
            <a:off x="6797675" y="5100638"/>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341" tIns="45671" rIns="91341" bIns="45671">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LEGAL</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RIGHT</a:t>
            </a:r>
          </a:p>
        </p:txBody>
      </p:sp>
    </p:spTree>
    <p:extLst>
      <p:ext uri="{BB962C8B-B14F-4D97-AF65-F5344CB8AC3E}">
        <p14:creationId xmlns:p14="http://schemas.microsoft.com/office/powerpoint/2010/main" val="42005061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59" y="5983289"/>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AF40C"/>
              </a:solidFill>
              <a:effectLst/>
              <a:uLnTx/>
              <a:uFillTx/>
              <a:latin typeface="Comic Sans MS" charset="0"/>
              <a:ea typeface="ＭＳ Ｐゴシック" charset="0"/>
            </a:endParaRPr>
          </a:p>
        </p:txBody>
      </p:sp>
      <p:sp>
        <p:nvSpPr>
          <p:cNvPr id="559107" name="Text Box 3"/>
          <p:cNvSpPr txBox="1">
            <a:spLocks noChangeArrowheads="1"/>
          </p:cNvSpPr>
          <p:nvPr/>
        </p:nvSpPr>
        <p:spPr bwMode="auto">
          <a:xfrm>
            <a:off x="652464" y="265113"/>
            <a:ext cx="7780337" cy="1200150"/>
          </a:xfrm>
          <a:prstGeom prst="rect">
            <a:avLst/>
          </a:prstGeom>
          <a:noFill/>
          <a:ln w="38100">
            <a:noFill/>
            <a:miter lim="800000"/>
            <a:headEnd/>
            <a:tailEnd/>
          </a:ln>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rPr>
              <a:t>HAVE YOU EVER CONSIDERED THE INCREDIBLE PROBABILITIES OF THE BIRTH AND LIFE OF JESUS CHRIST?</a:t>
            </a:r>
          </a:p>
        </p:txBody>
      </p:sp>
      <p:sp>
        <p:nvSpPr>
          <p:cNvPr id="559111" name="Text Box 7"/>
          <p:cNvSpPr txBox="1">
            <a:spLocks noChangeArrowheads="1"/>
          </p:cNvSpPr>
          <p:nvPr/>
        </p:nvSpPr>
        <p:spPr bwMode="auto">
          <a:xfrm>
            <a:off x="1730375" y="1477965"/>
            <a:ext cx="5948363" cy="3793469"/>
          </a:xfrm>
          <a:prstGeom prst="rect">
            <a:avLst/>
          </a:prstGeom>
          <a:noFill/>
          <a:ln w="38100">
            <a:noFill/>
            <a:miter lim="800000"/>
            <a:headEnd/>
            <a:tailEnd/>
          </a:ln>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0" b="1" i="1" u="none" strike="noStrike" kern="1200" cap="none" spc="0" normalizeH="0" baseline="0" noProof="0" dirty="0">
                <a:ln>
                  <a:noFill/>
                </a:ln>
                <a:solidFill>
                  <a:srgbClr val="FAF40C"/>
                </a:solidFill>
                <a:effectLst>
                  <a:outerShdw blurRad="50800" dist="76200" dir="2700000" algn="tl" rotWithShape="0">
                    <a:srgbClr val="000000">
                      <a:alpha val="98000"/>
                    </a:srgbClr>
                  </a:outerShdw>
                </a:effectLst>
                <a:uLnTx/>
                <a:uFillTx/>
                <a:latin typeface="Arial" charset="0"/>
                <a:ea typeface="ＭＳ Ｐゴシック" charset="0"/>
              </a:rPr>
              <a:t>JUST AN ACCIDENT OF BIRTH?</a:t>
            </a:r>
          </a:p>
        </p:txBody>
      </p:sp>
      <p:sp>
        <p:nvSpPr>
          <p:cNvPr id="559127" name="Text Box 23"/>
          <p:cNvSpPr txBox="1">
            <a:spLocks noChangeArrowheads="1"/>
          </p:cNvSpPr>
          <p:nvPr/>
        </p:nvSpPr>
        <p:spPr bwMode="auto">
          <a:xfrm>
            <a:off x="546102" y="5675359"/>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rPr>
              <a:t>STUDY HELP #17</a:t>
            </a:r>
          </a:p>
        </p:txBody>
      </p:sp>
      <p:sp>
        <p:nvSpPr>
          <p:cNvPr id="92166" name="Text Box 24"/>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59129" name="Rectangle 25"/>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59133" name="Rectangle 29"/>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39</a:t>
            </a:r>
          </a:p>
        </p:txBody>
      </p:sp>
      <p:sp>
        <p:nvSpPr>
          <p:cNvPr id="92169" name="Text Box 31"/>
          <p:cNvSpPr txBox="1">
            <a:spLocks noChangeArrowheads="1"/>
          </p:cNvSpPr>
          <p:nvPr/>
        </p:nvSpPr>
        <p:spPr bwMode="auto">
          <a:xfrm>
            <a:off x="8585934" y="6464938"/>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92170" name="Text Box 33"/>
          <p:cNvSpPr txBox="1">
            <a:spLocks noChangeArrowheads="1"/>
          </p:cNvSpPr>
          <p:nvPr/>
        </p:nvSpPr>
        <p:spPr bwMode="auto">
          <a:xfrm>
            <a:off x="469652"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559138" name="Rectangle 34"/>
          <p:cNvSpPr>
            <a:spLocks noChangeArrowheads="1"/>
          </p:cNvSpPr>
          <p:nvPr/>
        </p:nvSpPr>
        <p:spPr bwMode="auto">
          <a:xfrm>
            <a:off x="7470777" y="6526234"/>
            <a:ext cx="817563"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9.65.05B.</a:t>
            </a:r>
          </a:p>
        </p:txBody>
      </p:sp>
    </p:spTree>
    <p:extLst>
      <p:ext uri="{BB962C8B-B14F-4D97-AF65-F5344CB8AC3E}">
        <p14:creationId xmlns:p14="http://schemas.microsoft.com/office/powerpoint/2010/main" val="266606579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en-US" b="1" dirty="0"/>
              <a:t>Who was Luke?</a:t>
            </a: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Medical doctor</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Traveling companion of Paul</a:t>
            </a: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US" sz="3200" b="1" i="0" u="none" strike="noStrike" kern="0" cap="none" spc="0" normalizeH="0" baseline="0" noProof="0" dirty="0">
                <a:ln>
                  <a:noFill/>
                </a:ln>
                <a:solidFill>
                  <a:srgbClr val="FFFFFF"/>
                </a:solidFill>
                <a:effectLst/>
                <a:uLnTx/>
                <a:uFillTx/>
                <a:latin typeface="Helvetica"/>
                <a:ea typeface="Osaka"/>
                <a:cs typeface="Osaka"/>
              </a:rPr>
              <a:t>Articulate historian &amp; writer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59" y="5983289"/>
            <a:ext cx="1133475" cy="373706"/>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AF40C"/>
              </a:solidFill>
              <a:effectLst/>
              <a:uLnTx/>
              <a:uFillTx/>
              <a:latin typeface="Comic Sans MS" charset="0"/>
              <a:ea typeface="ＭＳ Ｐゴシック" charset="0"/>
            </a:endParaRPr>
          </a:p>
        </p:txBody>
      </p:sp>
      <p:sp>
        <p:nvSpPr>
          <p:cNvPr id="585732" name="Text Box 4"/>
          <p:cNvSpPr txBox="1">
            <a:spLocks noChangeArrowheads="1"/>
          </p:cNvSpPr>
          <p:nvPr/>
        </p:nvSpPr>
        <p:spPr bwMode="auto">
          <a:xfrm>
            <a:off x="1011238" y="1939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JUST AN ACCIDENT OF BIRTH?</a:t>
            </a:r>
          </a:p>
        </p:txBody>
      </p:sp>
      <p:sp>
        <p:nvSpPr>
          <p:cNvPr id="585733" name="Text Box 5"/>
          <p:cNvSpPr txBox="1">
            <a:spLocks noChangeArrowheads="1"/>
          </p:cNvSpPr>
          <p:nvPr/>
        </p:nvSpPr>
        <p:spPr bwMode="auto">
          <a:xfrm>
            <a:off x="306388" y="2692400"/>
            <a:ext cx="8462962" cy="2364960"/>
          </a:xfrm>
          <a:prstGeom prst="rect">
            <a:avLst/>
          </a:prstGeom>
          <a:noFill/>
          <a:ln w="9525">
            <a:noFill/>
            <a:miter lim="800000"/>
            <a:headEnd/>
            <a:tailEnd/>
          </a:ln>
          <a:effectLst>
            <a:outerShdw blurRad="63500" dist="63500" dir="2212194"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IN THE OLD TESTAMENT: MORE THAN </a:t>
            </a:r>
            <a:r>
              <a:rPr kumimoji="0" lang="en-US" sz="4400" b="1" i="1" u="sng" strike="noStrike" kern="1200" cap="none" spc="0" normalizeH="0" baseline="-25000" noProof="0">
                <a:ln>
                  <a:noFill/>
                </a:ln>
                <a:solidFill>
                  <a:srgbClr val="99CCFF"/>
                </a:solidFill>
                <a:effectLst/>
                <a:uLnTx/>
                <a:uFillTx/>
                <a:latin typeface="Comic Sans MS" charset="0"/>
                <a:ea typeface="ＭＳ Ｐゴシック" charset="0"/>
              </a:rPr>
              <a:t>300 REFERENCES</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 TO A COMING MESSIAH WERE FULFILLED UPON THE BIRTH, LIFE AND CRUCIFIXION OF JESUS CHRIST.  WITH THAT SAID…</a:t>
            </a:r>
          </a:p>
        </p:txBody>
      </p:sp>
      <p:sp>
        <p:nvSpPr>
          <p:cNvPr id="585734" name="Text Box 6"/>
          <p:cNvSpPr txBox="1">
            <a:spLocks noChangeArrowheads="1"/>
          </p:cNvSpPr>
          <p:nvPr/>
        </p:nvSpPr>
        <p:spPr bwMode="auto">
          <a:xfrm>
            <a:off x="546102" y="5675359"/>
            <a:ext cx="3616325" cy="460283"/>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rPr>
              <a:t>STUDY HELP #17</a:t>
            </a:r>
          </a:p>
        </p:txBody>
      </p:sp>
      <p:sp>
        <p:nvSpPr>
          <p:cNvPr id="94213" name="Text Box 7"/>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85736" name="Rectangle 8"/>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5737" name="Text Box 9"/>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85738" name="Rectangle 1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40</a:t>
            </a:r>
          </a:p>
        </p:txBody>
      </p:sp>
      <p:sp>
        <p:nvSpPr>
          <p:cNvPr id="94217" name="Text Box 11"/>
          <p:cNvSpPr txBox="1">
            <a:spLocks noChangeArrowheads="1"/>
          </p:cNvSpPr>
          <p:nvPr/>
        </p:nvSpPr>
        <p:spPr bwMode="auto">
          <a:xfrm>
            <a:off x="8800845" y="6422704"/>
            <a:ext cx="18466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85740" name="Text Box 12"/>
          <p:cNvSpPr txBox="1">
            <a:spLocks noChangeArrowheads="1"/>
          </p:cNvSpPr>
          <p:nvPr/>
        </p:nvSpPr>
        <p:spPr bwMode="auto">
          <a:xfrm>
            <a:off x="7515226" y="1779601"/>
            <a:ext cx="547688" cy="769342"/>
          </a:xfrm>
          <a:prstGeom prst="rect">
            <a:avLst/>
          </a:prstGeom>
          <a:noFill/>
          <a:ln w="9525">
            <a:noFill/>
            <a:miter lim="800000"/>
            <a:headEnd/>
            <a:tailEnd/>
          </a:ln>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AF40C"/>
                </a:solidFill>
                <a:effectLst/>
                <a:uLnTx/>
                <a:uFillTx/>
                <a:latin typeface="Arial" charset="0"/>
                <a:ea typeface="ＭＳ Ｐゴシック" charset="0"/>
              </a:rPr>
              <a:t>*</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85741" name="Text Box 13"/>
          <p:cNvSpPr txBox="1">
            <a:spLocks noChangeArrowheads="1"/>
          </p:cNvSpPr>
          <p:nvPr/>
        </p:nvSpPr>
        <p:spPr bwMode="auto">
          <a:xfrm>
            <a:off x="652464" y="265113"/>
            <a:ext cx="7780337" cy="1200324"/>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AF40C"/>
                </a:solidFill>
                <a:effectLst/>
                <a:uLnTx/>
                <a:uFillTx/>
                <a:latin typeface="Arial" charset="0"/>
                <a:ea typeface="ＭＳ Ｐゴシック" charset="0"/>
              </a:rPr>
              <a:t>HAVE YOU EVER CONSIDERED THE INCREDIBLE PROBABILITIES OF THE BIRTH AND LIFE OF JESUS CHRIST?</a:t>
            </a:r>
          </a:p>
        </p:txBody>
      </p:sp>
    </p:spTree>
    <p:extLst>
      <p:ext uri="{BB962C8B-B14F-4D97-AF65-F5344CB8AC3E}">
        <p14:creationId xmlns:p14="http://schemas.microsoft.com/office/powerpoint/2010/main" val="39146874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546101" y="863600"/>
            <a:ext cx="8061325" cy="206915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WHAT ARE THE CHANCES OF ONLY </a:t>
            </a:r>
            <a:r>
              <a:rPr kumimoji="0" lang="en-US" sz="6000" b="1" i="0" u="none" strike="noStrike" kern="1200" cap="none" spc="0" normalizeH="0" baseline="-25000" noProof="0">
                <a:ln>
                  <a:noFill/>
                </a:ln>
                <a:solidFill>
                  <a:srgbClr val="99CCFF"/>
                </a:solidFill>
                <a:effectLst/>
                <a:uLnTx/>
                <a:uFillTx/>
                <a:latin typeface="Comic Sans MS" charset="0"/>
                <a:ea typeface="ＭＳ Ｐゴシック" charset="0"/>
              </a:rPr>
              <a:t>8</a:t>
            </a:r>
            <a:r>
              <a:rPr kumimoji="0" lang="en-US" sz="6000" b="1" i="0" u="none" strike="noStrike" kern="1200" cap="none" spc="0" normalizeH="0" baseline="-25000" noProof="0">
                <a:ln>
                  <a:noFill/>
                </a:ln>
                <a:solidFill>
                  <a:srgbClr val="FAF40C"/>
                </a:solidFill>
                <a:effectLst/>
                <a:uLnTx/>
                <a:uFillTx/>
                <a:latin typeface="Comic Sans MS" charset="0"/>
                <a:ea typeface="ＭＳ Ｐゴシック" charset="0"/>
              </a:rPr>
              <a:t> </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PREDICTIONS BEING FULFILLED IN THE LIFE OF ANY ONE INDIVIDUAL BETWEEN THEN AND NOW?</a:t>
            </a:r>
          </a:p>
        </p:txBody>
      </p:sp>
      <p:sp>
        <p:nvSpPr>
          <p:cNvPr id="568327" name="Text Box 7"/>
          <p:cNvSpPr txBox="1">
            <a:spLocks noChangeArrowheads="1"/>
          </p:cNvSpPr>
          <p:nvPr/>
        </p:nvSpPr>
        <p:spPr bwMode="auto">
          <a:xfrm>
            <a:off x="1393826" y="3651271"/>
            <a:ext cx="6227763" cy="817563"/>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ANSWER: ONE CHANCE </a:t>
            </a:r>
            <a:r>
              <a:rPr kumimoji="0" lang="en-US" sz="3200" b="1" i="1" u="none" strike="noStrike" kern="1200" cap="none" spc="0" normalizeH="0" baseline="-25000" noProof="0" dirty="0">
                <a:ln>
                  <a:noFill/>
                </a:ln>
                <a:solidFill>
                  <a:srgbClr val="33CC33"/>
                </a:solidFill>
                <a:effectLst/>
                <a:uLnTx/>
                <a:uFillTx/>
                <a:latin typeface="Comic Sans MS" charset="0"/>
                <a:ea typeface="ＭＳ Ｐゴシック" charset="0"/>
              </a:rPr>
              <a:t>IN</a:t>
            </a: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 </a:t>
            </a: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100 QUADRILLION (10 </a:t>
            </a:r>
            <a:r>
              <a:rPr kumimoji="0" lang="en-US" sz="2800" b="1" i="1" u="none" strike="noStrike" kern="1200" cap="none" spc="0" normalizeH="0" baseline="30000" noProof="0" dirty="0">
                <a:ln>
                  <a:noFill/>
                </a:ln>
                <a:solidFill>
                  <a:srgbClr val="33CC33"/>
                </a:solidFill>
                <a:effectLst/>
                <a:uLnTx/>
                <a:uFillTx/>
                <a:latin typeface="Comic Sans MS" charset="0"/>
                <a:ea typeface="ＭＳ Ｐゴシック" charset="0"/>
              </a:rPr>
              <a:t>17</a:t>
            </a:r>
            <a:r>
              <a:rPr kumimoji="0" lang="en-US" sz="4000" b="1" i="1" u="none" strike="noStrike" kern="1200" cap="none" spc="0" normalizeH="0" baseline="-25000" noProof="0" dirty="0">
                <a:ln>
                  <a:noFill/>
                </a:ln>
                <a:solidFill>
                  <a:srgbClr val="33CC33"/>
                </a:solidFill>
                <a:effectLst/>
                <a:uLnTx/>
                <a:uFillTx/>
                <a:latin typeface="Comic Sans MS" charset="0"/>
                <a:ea typeface="ＭＳ Ｐゴシック" charset="0"/>
              </a:rPr>
              <a:t>)</a:t>
            </a:r>
          </a:p>
        </p:txBody>
      </p:sp>
      <p:sp>
        <p:nvSpPr>
          <p:cNvPr id="568328" name="Text Box 8"/>
          <p:cNvSpPr txBox="1">
            <a:spLocks noChangeArrowheads="1"/>
          </p:cNvSpPr>
          <p:nvPr/>
        </p:nvSpPr>
        <p:spPr bwMode="auto">
          <a:xfrm>
            <a:off x="976313" y="4640263"/>
            <a:ext cx="7169150" cy="9611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50000"/>
              </a:lnSpc>
              <a:spcBef>
                <a:spcPct val="50000"/>
              </a:spcBef>
              <a:spcAft>
                <a:spcPct val="0"/>
              </a:spcAft>
              <a:buClrTx/>
              <a:buSzTx/>
              <a:buFontTx/>
              <a:buNone/>
              <a:tabLst/>
              <a:defRPr/>
            </a:pPr>
            <a:r>
              <a:rPr kumimoji="0" lang="en-US" sz="6000" b="0" i="0" u="none" strike="noStrike" kern="1200" cap="none" spc="0" normalizeH="0" baseline="-25000" noProof="0">
                <a:ln>
                  <a:noFill/>
                </a:ln>
                <a:solidFill>
                  <a:srgbClr val="FFFFFF"/>
                </a:solidFill>
                <a:effectLst/>
                <a:uLnTx/>
                <a:uFillTx/>
                <a:latin typeface="Comic Sans MS" charset="0"/>
                <a:ea typeface="ＭＳ Ｐゴシック" charset="0"/>
              </a:rPr>
              <a:t>1:100,000,000,000,000,000</a:t>
            </a:r>
          </a:p>
        </p:txBody>
      </p:sp>
      <p:sp>
        <p:nvSpPr>
          <p:cNvPr id="568331" name="Oval 11"/>
          <p:cNvSpPr>
            <a:spLocks noChangeArrowheads="1"/>
          </p:cNvSpPr>
          <p:nvPr/>
        </p:nvSpPr>
        <p:spPr bwMode="auto">
          <a:xfrm>
            <a:off x="7699375" y="1069975"/>
            <a:ext cx="736600"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6261" name="Text Box 12"/>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8333" name="Rectangle 13"/>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8337" name="Text Box 17"/>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68338" name="Rectangle 18"/>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41</a:t>
            </a:r>
          </a:p>
        </p:txBody>
      </p:sp>
      <p:sp>
        <p:nvSpPr>
          <p:cNvPr id="96265" name="Text Box 20"/>
          <p:cNvSpPr txBox="1">
            <a:spLocks noChangeArrowheads="1"/>
          </p:cNvSpPr>
          <p:nvPr/>
        </p:nvSpPr>
        <p:spPr bwMode="auto">
          <a:xfrm>
            <a:off x="8585934" y="6461761"/>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568341" name="Text Box 21"/>
          <p:cNvSpPr txBox="1">
            <a:spLocks noChangeArrowheads="1"/>
          </p:cNvSpPr>
          <p:nvPr/>
        </p:nvSpPr>
        <p:spPr bwMode="auto">
          <a:xfrm>
            <a:off x="1041400" y="415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THAT SAID…</a:t>
            </a:r>
          </a:p>
        </p:txBody>
      </p:sp>
    </p:spTree>
    <p:extLst>
      <p:ext uri="{BB962C8B-B14F-4D97-AF65-F5344CB8AC3E}">
        <p14:creationId xmlns:p14="http://schemas.microsoft.com/office/powerpoint/2010/main" val="20291583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206915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WITH JUST </a:t>
            </a:r>
            <a:r>
              <a:rPr kumimoji="0" lang="en-US" sz="6000" b="1" i="0" u="none" strike="noStrike" kern="1200" cap="none" spc="0" normalizeH="0" baseline="-25000" noProof="0">
                <a:ln>
                  <a:noFill/>
                </a:ln>
                <a:solidFill>
                  <a:srgbClr val="99CCFF"/>
                </a:solidFill>
                <a:effectLst/>
                <a:uLnTx/>
                <a:uFillTx/>
                <a:latin typeface="Comic Sans MS" charset="0"/>
                <a:ea typeface="ＭＳ Ｐゴシック" charset="0"/>
              </a:rPr>
              <a:t>48</a:t>
            </a:r>
            <a:r>
              <a:rPr kumimoji="0" lang="en-US" sz="6000" b="1" i="0" u="none" strike="noStrike" kern="1200" cap="none" spc="0" normalizeH="0" baseline="-25000" noProof="0">
                <a:ln>
                  <a:noFill/>
                </a:ln>
                <a:solidFill>
                  <a:srgbClr val="FAF40C"/>
                </a:solidFill>
                <a:effectLst/>
                <a:uLnTx/>
                <a:uFillTx/>
                <a:latin typeface="Comic Sans MS" charset="0"/>
                <a:ea typeface="ＭＳ Ｐゴシック" charset="0"/>
              </a:rPr>
              <a:t> </a:t>
            </a:r>
            <a:r>
              <a:rPr kumimoji="0" lang="en-US" sz="4400" b="1" i="1" u="sng" strike="noStrike" kern="1200" cap="none" spc="0" normalizeH="0" baseline="-25000" noProof="0">
                <a:ln>
                  <a:noFill/>
                </a:ln>
                <a:solidFill>
                  <a:srgbClr val="FAF40C"/>
                </a:solidFill>
                <a:effectLst/>
                <a:uLnTx/>
                <a:uFillTx/>
                <a:latin typeface="Comic Sans MS" charset="0"/>
                <a:ea typeface="ＭＳ Ｐゴシック" charset="0"/>
              </a:rPr>
              <a:t>(OF THE 300)</a:t>
            </a:r>
            <a:r>
              <a:rPr kumimoji="0" lang="en-US" sz="4400" b="1" i="0" u="none" strike="noStrike" kern="1200" cap="none" spc="0" normalizeH="0" baseline="-25000" noProof="0">
                <a:ln>
                  <a:noFill/>
                </a:ln>
                <a:solidFill>
                  <a:srgbClr val="FAF40C"/>
                </a:solidFill>
                <a:effectLst/>
                <a:uLnTx/>
                <a:uFillTx/>
                <a:latin typeface="Comic Sans MS" charset="0"/>
                <a:ea typeface="ＭＳ Ｐゴシック" charset="0"/>
              </a:rPr>
              <a:t> PREDICTIONS BEING FULFILLED IN THE LIFE OF ANY ONE INDIVIDUAL BETWEEN THEN AND NOW:</a:t>
            </a:r>
          </a:p>
        </p:txBody>
      </p:sp>
      <p:sp>
        <p:nvSpPr>
          <p:cNvPr id="560138" name="Text Box 10"/>
          <p:cNvSpPr txBox="1">
            <a:spLocks noChangeArrowheads="1"/>
          </p:cNvSpPr>
          <p:nvPr/>
        </p:nvSpPr>
        <p:spPr bwMode="auto">
          <a:xfrm>
            <a:off x="1009650" y="3416300"/>
            <a:ext cx="7169150" cy="579438"/>
          </a:xfrm>
          <a:prstGeom prst="rect">
            <a:avLst/>
          </a:prstGeom>
          <a:noFill/>
          <a:ln w="9525">
            <a:noFill/>
            <a:miter lim="800000"/>
            <a:headEnd/>
            <a:tailEnd/>
          </a:ln>
          <a:effectLst>
            <a:outerShdw blurRad="63500" dist="46662" dir="2115817"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25000" noProof="0">
                <a:ln>
                  <a:noFill/>
                </a:ln>
                <a:solidFill>
                  <a:srgbClr val="33CC33"/>
                </a:solidFill>
                <a:effectLst/>
                <a:uLnTx/>
                <a:uFillTx/>
                <a:latin typeface="Comic Sans MS" charset="0"/>
                <a:ea typeface="ＭＳ Ｐゴシック" charset="0"/>
              </a:rPr>
              <a:t>ANSWER: one chance in</a:t>
            </a:r>
            <a:r>
              <a:rPr kumimoji="0" lang="en-US" sz="4000" b="1" i="0" u="none" strike="noStrike" kern="1200" cap="none" spc="0" normalizeH="0" baseline="-25000" noProof="0">
                <a:ln>
                  <a:noFill/>
                </a:ln>
                <a:solidFill>
                  <a:srgbClr val="33CC33"/>
                </a:solidFill>
                <a:effectLst/>
                <a:uLnTx/>
                <a:uFillTx/>
                <a:latin typeface="Comic Sans MS" charset="0"/>
                <a:ea typeface="ＭＳ Ｐゴシック" charset="0"/>
              </a:rPr>
              <a:t> 10</a:t>
            </a:r>
            <a:r>
              <a:rPr kumimoji="0" lang="en-US" sz="4000" b="1" i="0" u="none" strike="noStrike" kern="1200" cap="none" spc="0" normalizeH="0" baseline="30000" noProof="0">
                <a:ln>
                  <a:noFill/>
                </a:ln>
                <a:solidFill>
                  <a:srgbClr val="33CC33"/>
                </a:solidFill>
                <a:effectLst/>
                <a:uLnTx/>
                <a:uFillTx/>
                <a:latin typeface="Comic Sans MS" charset="0"/>
                <a:ea typeface="ＭＳ Ｐゴシック" charset="0"/>
              </a:rPr>
              <a:t>157</a:t>
            </a:r>
            <a:endParaRPr kumimoji="0" lang="en-US" sz="4000" b="1" i="0" u="none" strike="noStrike" kern="1200" cap="none" spc="0" normalizeH="0" baseline="-25000" noProof="0">
              <a:ln>
                <a:noFill/>
              </a:ln>
              <a:solidFill>
                <a:srgbClr val="33CC33"/>
              </a:solidFill>
              <a:effectLst/>
              <a:uLnTx/>
              <a:uFillTx/>
              <a:latin typeface="Comic Sans MS" charset="0"/>
              <a:ea typeface="ＭＳ Ｐゴシック" charset="0"/>
            </a:endParaRPr>
          </a:p>
        </p:txBody>
      </p:sp>
      <p:sp>
        <p:nvSpPr>
          <p:cNvPr id="560148" name="Text Box 20"/>
          <p:cNvSpPr txBox="1">
            <a:spLocks noChangeArrowheads="1"/>
          </p:cNvSpPr>
          <p:nvPr/>
        </p:nvSpPr>
        <p:spPr bwMode="auto">
          <a:xfrm>
            <a:off x="171451" y="4408497"/>
            <a:ext cx="8893175" cy="1405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25000" noProof="0">
                <a:ln>
                  <a:noFill/>
                </a:ln>
                <a:solidFill>
                  <a:srgbClr val="FFFFFF"/>
                </a:solidFill>
                <a:effectLst/>
                <a:uLnTx/>
                <a:uFillTx/>
                <a:latin typeface="Comic Sans MS" charset="0"/>
                <a:ea typeface="ＭＳ Ｐゴシック" charset="0"/>
              </a:rPr>
              <a:t>1:10,000,000,000,000,000,000,000,000,000,000,000,000,000, 000,000,000,000,000,000,000,000,000,000,000,000,000,000, 000,000,000,000,000,000,000,000,000,000,000,000,000,000, 000,000,000,000,000,000,000,000,000,000,000,000</a:t>
            </a:r>
            <a:endParaRPr kumimoji="0" lang="en-US" sz="3200" b="1" i="0" u="none" strike="noStrike" kern="1200" cap="none" spc="0" normalizeH="0" baseline="-25000" noProof="0">
              <a:ln>
                <a:noFill/>
              </a:ln>
              <a:solidFill>
                <a:srgbClr val="FAF40C"/>
              </a:solidFill>
              <a:effectLst/>
              <a:uLnTx/>
              <a:uFillTx/>
              <a:latin typeface="Comic Sans MS" charset="0"/>
              <a:ea typeface="ＭＳ Ｐゴシック" charset="0"/>
            </a:endParaRPr>
          </a:p>
        </p:txBody>
      </p:sp>
      <p:sp>
        <p:nvSpPr>
          <p:cNvPr id="560151" name="Oval 23"/>
          <p:cNvSpPr>
            <a:spLocks noChangeArrowheads="1"/>
          </p:cNvSpPr>
          <p:nvPr/>
        </p:nvSpPr>
        <p:spPr bwMode="auto">
          <a:xfrm>
            <a:off x="3911600" y="1066800"/>
            <a:ext cx="849313"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8309" name="Text Box 24"/>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560153" name="Rectangle 25"/>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560156" name="Text Box 28"/>
          <p:cNvSpPr txBox="1">
            <a:spLocks noChangeArrowheads="1"/>
          </p:cNvSpPr>
          <p:nvPr/>
        </p:nvSpPr>
        <p:spPr bwMode="auto">
          <a:xfrm>
            <a:off x="619125" y="6315096"/>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*Source:  Josh McDowell, </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Evidence That Demands A Verdict,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1972, page 175;</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Peter Stoner,</a:t>
            </a:r>
            <a:r>
              <a:rPr kumimoji="0" lang="en-US" sz="1400" b="1" i="1" u="none" strike="noStrike" kern="1200" cap="none" spc="0" normalizeH="0" baseline="-25000" noProof="0" dirty="0">
                <a:ln>
                  <a:noFill/>
                </a:ln>
                <a:solidFill>
                  <a:srgbClr val="FAF40C"/>
                </a:solidFill>
                <a:effectLst/>
                <a:uLnTx/>
                <a:uFillTx/>
                <a:latin typeface="Comic Sans MS" charset="0"/>
                <a:ea typeface="ＭＳ Ｐゴシック" charset="0"/>
              </a:rPr>
              <a:t> Science Speaks, </a:t>
            </a:r>
            <a:r>
              <a:rPr kumimoji="0" lang="en-US" sz="1400" b="1" i="0" u="none" strike="noStrike" kern="1200" cap="none" spc="0" normalizeH="0" baseline="-25000" noProof="0" dirty="0">
                <a:ln>
                  <a:noFill/>
                </a:ln>
                <a:solidFill>
                  <a:srgbClr val="FAF40C"/>
                </a:solidFill>
                <a:effectLst/>
                <a:uLnTx/>
                <a:uFillTx/>
                <a:latin typeface="Comic Sans MS" charset="0"/>
                <a:ea typeface="ＭＳ Ｐゴシック" charset="0"/>
              </a:rPr>
              <a:t>Moody Press, 1963.</a:t>
            </a:r>
          </a:p>
        </p:txBody>
      </p:sp>
      <p:sp>
        <p:nvSpPr>
          <p:cNvPr id="560158" name="Rectangle 30"/>
          <p:cNvSpPr>
            <a:spLocks noChangeArrowheads="1"/>
          </p:cNvSpPr>
          <p:nvPr/>
        </p:nvSpPr>
        <p:spPr bwMode="auto">
          <a:xfrm>
            <a:off x="8091509" y="6524646"/>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42</a:t>
            </a:r>
          </a:p>
        </p:txBody>
      </p:sp>
      <p:sp>
        <p:nvSpPr>
          <p:cNvPr id="98313" name="Text Box 32"/>
          <p:cNvSpPr txBox="1">
            <a:spLocks noChangeArrowheads="1"/>
          </p:cNvSpPr>
          <p:nvPr/>
        </p:nvSpPr>
        <p:spPr bwMode="auto">
          <a:xfrm>
            <a:off x="8585934" y="6458588"/>
            <a:ext cx="30970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560161" name="Text Box 33"/>
          <p:cNvSpPr txBox="1">
            <a:spLocks noChangeArrowheads="1"/>
          </p:cNvSpPr>
          <p:nvPr/>
        </p:nvSpPr>
        <p:spPr bwMode="auto">
          <a:xfrm>
            <a:off x="1041400" y="415946"/>
            <a:ext cx="7137400" cy="382725"/>
          </a:xfrm>
          <a:prstGeom prst="rect">
            <a:avLst/>
          </a:prstGeom>
          <a:noFill/>
          <a:ln w="38100">
            <a:noFill/>
            <a:miter lim="800000"/>
            <a:headEnd/>
            <a:tailEnd/>
          </a:ln>
          <a:effectLst>
            <a:outerShdw blurRad="63500" dist="38099" dir="2700000" algn="ctr" rotWithShape="0">
              <a:srgbClr val="000109">
                <a:alpha val="74998"/>
              </a:srgbClr>
            </a:outerShdw>
          </a:effectLst>
        </p:spPr>
        <p:txBody>
          <a:bodyPr lIns="91341" tIns="45671" rIns="91341" bIns="45671">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rPr>
              <a:t>TAKE IT A STEP FURTHER…</a:t>
            </a:r>
          </a:p>
        </p:txBody>
      </p:sp>
    </p:spTree>
    <p:extLst>
      <p:ext uri="{BB962C8B-B14F-4D97-AF65-F5344CB8AC3E}">
        <p14:creationId xmlns:p14="http://schemas.microsoft.com/office/powerpoint/2010/main" val="13352092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52520" cy="6957392"/>
          </a:xfrm>
          <a:prstGeom prst="rect">
            <a:avLst/>
          </a:prstGeom>
          <a:gradFill flip="none" rotWithShape="1">
            <a:gsLst>
              <a:gs pos="0">
                <a:srgbClr val="000404"/>
              </a:gs>
              <a:gs pos="100000">
                <a:srgbClr val="660066"/>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3667" name="Rectangle 3"/>
          <p:cNvSpPr>
            <a:spLocks noChangeArrowheads="1"/>
          </p:cNvSpPr>
          <p:nvPr/>
        </p:nvSpPr>
        <p:spPr bwMode="auto">
          <a:xfrm>
            <a:off x="2411434" y="2924175"/>
            <a:ext cx="6840537" cy="2952750"/>
          </a:xfrm>
          <a:prstGeom prst="rect">
            <a:avLst/>
          </a:prstGeom>
          <a:noFill/>
          <a:ln w="9525">
            <a:noFill/>
            <a:miter lim="800000"/>
            <a:headEnd/>
            <a:tailEnd/>
          </a:ln>
          <a:effectLst/>
        </p:spPr>
        <p:txBody>
          <a:bodyPr lIns="91341" tIns="45671" rIns="91341" bIns="45671"/>
          <a:lstStyle/>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Abraham to David</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p>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David to Captivity in Babylon</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p>
          <a:p>
            <a:pPr marL="513808" marR="0" lvl="0" indent="-513808"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From Captivity to Christ</a:t>
            </a:r>
            <a:b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	– 14 generations</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endParaRPr>
          </a:p>
        </p:txBody>
      </p:sp>
      <p:pic>
        <p:nvPicPr>
          <p:cNvPr id="113668" name="Picture 4" descr="bd0770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2924196"/>
            <a:ext cx="2411413" cy="287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6512" y="338138"/>
            <a:ext cx="9180512" cy="2089150"/>
          </a:xfrm>
        </p:spPr>
        <p:txBody>
          <a:bodyPr/>
          <a:lstStyle/>
          <a:p>
            <a:pPr eaLnBrk="1" hangingPunct="1">
              <a:defRPr/>
            </a:pPr>
            <a:r>
              <a:rPr lang="en-US" b="1" dirty="0">
                <a:solidFill>
                  <a:srgbClr val="FFFF00"/>
                </a:solidFill>
                <a:effectLst>
                  <a:outerShdw blurRad="38100" dist="38100" dir="2700000" algn="tl">
                    <a:schemeClr val="tx1"/>
                  </a:outerShdw>
                </a:effectLst>
              </a:rPr>
              <a:t>Three-Part Genealogy of Christ Through Joseph (1:1-17)</a:t>
            </a:r>
            <a:endParaRPr lang="en-US" dirty="0"/>
          </a:p>
        </p:txBody>
      </p:sp>
    </p:spTree>
    <p:extLst>
      <p:ext uri="{BB962C8B-B14F-4D97-AF65-F5344CB8AC3E}">
        <p14:creationId xmlns:p14="http://schemas.microsoft.com/office/powerpoint/2010/main" val="218604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0-#ppt_w/2"/>
                                          </p:val>
                                        </p:tav>
                                        <p:tav tm="100000">
                                          <p:val>
                                            <p:strVal val="#ppt_x"/>
                                          </p:val>
                                        </p:tav>
                                      </p:tavLst>
                                    </p:anim>
                                    <p:anim calcmode="lin" valueType="num">
                                      <p:cBhvr additive="base">
                                        <p:cTn id="8" dur="500" fill="hold"/>
                                        <p:tgtEl>
                                          <p:spTgt spid="1136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3667">
                                            <p:txEl>
                                              <p:pRg st="0" end="0"/>
                                            </p:txEl>
                                          </p:spTgt>
                                        </p:tgtEl>
                                        <p:attrNameLst>
                                          <p:attrName>style.visibility</p:attrName>
                                        </p:attrNameLst>
                                      </p:cBhvr>
                                      <p:to>
                                        <p:strVal val="visible"/>
                                      </p:to>
                                    </p:set>
                                    <p:anim calcmode="lin" valueType="num">
                                      <p:cBhvr additive="base">
                                        <p:cTn id="13" dur="500" fill="hold"/>
                                        <p:tgtEl>
                                          <p:spTgt spid="1136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36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3667">
                                            <p:txEl>
                                              <p:pRg st="1" end="1"/>
                                            </p:txEl>
                                          </p:spTgt>
                                        </p:tgtEl>
                                        <p:attrNameLst>
                                          <p:attrName>style.visibility</p:attrName>
                                        </p:attrNameLst>
                                      </p:cBhvr>
                                      <p:to>
                                        <p:strVal val="visible"/>
                                      </p:to>
                                    </p:set>
                                    <p:anim calcmode="lin" valueType="num">
                                      <p:cBhvr additive="base">
                                        <p:cTn id="19" dur="500" fill="hold"/>
                                        <p:tgtEl>
                                          <p:spTgt spid="1136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36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3667">
                                            <p:txEl>
                                              <p:pRg st="2" end="2"/>
                                            </p:txEl>
                                          </p:spTgt>
                                        </p:tgtEl>
                                        <p:attrNameLst>
                                          <p:attrName>style.visibility</p:attrName>
                                        </p:attrNameLst>
                                      </p:cBhvr>
                                      <p:to>
                                        <p:strVal val="visible"/>
                                      </p:to>
                                    </p:set>
                                    <p:anim calcmode="lin" valueType="num">
                                      <p:cBhvr additive="base">
                                        <p:cTn id="25" dur="500" fill="hold"/>
                                        <p:tgtEl>
                                          <p:spTgt spid="1136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36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b="1" dirty="0">
                <a:solidFill>
                  <a:srgbClr val="FFFFFF"/>
                </a:solidFill>
                <a:effectLst>
                  <a:glow rad="177800">
                    <a:schemeClr val="tx1"/>
                  </a:glow>
                </a:effectLst>
                <a:latin typeface="Arial" charset="0"/>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8"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a:rPr>
              <a:t>Chronology of Judges Timeline</a:t>
            </a: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ＭＳ Ｐゴシック" charset="0"/>
                <a:cs typeface="Arial"/>
              </a:rPr>
              <a:t>The Five Indivisible Units of Chronology</a:t>
            </a:r>
          </a:p>
        </p:txBody>
      </p:sp>
      <p:sp>
        <p:nvSpPr>
          <p:cNvPr id="2" name="Oval 1"/>
          <p:cNvSpPr/>
          <p:nvPr/>
        </p:nvSpPr>
        <p:spPr>
          <a:xfrm>
            <a:off x="1547664" y="3789040"/>
            <a:ext cx="1944216" cy="1008112"/>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41" tIns="45671" rIns="91341" bIns="45671"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79836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pic>
        <p:nvPicPr>
          <p:cNvPr id="55298" name="Picture 9" descr="Aerial modified"/>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9468545" y="0"/>
            <a:ext cx="914400" cy="76470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OTS 186</a:t>
            </a:r>
          </a:p>
        </p:txBody>
      </p:sp>
      <p:sp>
        <p:nvSpPr>
          <p:cNvPr id="55300" name="Rectangle 5"/>
          <p:cNvSpPr>
            <a:spLocks noGrp="1" noChangeArrowheads="1"/>
          </p:cNvSpPr>
          <p:nvPr>
            <p:ph type="title"/>
          </p:nvPr>
        </p:nvSpPr>
        <p:spPr>
          <a:xfrm>
            <a:off x="2514600" y="-76200"/>
            <a:ext cx="3641576" cy="609600"/>
          </a:xfrm>
          <a:noFill/>
        </p:spPr>
        <p:txBody>
          <a:bodyPr anchor="ctr" anchorCtr="1"/>
          <a:lstStyle/>
          <a:p>
            <a:pPr algn="ctr" eaLnBrk="1" hangingPunct="1"/>
            <a:r>
              <a:rPr lang="en-US" sz="4000" b="1" dirty="0">
                <a:solidFill>
                  <a:schemeClr val="bg1"/>
                </a:solidFill>
                <a:ea typeface="ＭＳ Ｐゴシック" charset="0"/>
              </a:rPr>
              <a:t>Date</a:t>
            </a:r>
          </a:p>
        </p:txBody>
      </p:sp>
      <p:sp>
        <p:nvSpPr>
          <p:cNvPr id="20488" name="Rectangle 8" descr="Purple mesh"/>
          <p:cNvSpPr>
            <a:spLocks noGrp="1" noChangeArrowheads="1"/>
          </p:cNvSpPr>
          <p:nvPr>
            <p:ph type="body" sz="half" idx="1"/>
          </p:nvPr>
        </p:nvSpPr>
        <p:spPr>
          <a:xfrm>
            <a:off x="381000" y="4419600"/>
            <a:ext cx="8439472" cy="2438400"/>
          </a:xfrm>
          <a:blipFill dpi="0" rotWithShape="1">
            <a:blip r:embed="rId4"/>
            <a:srcRect/>
            <a:tile tx="0" ty="0" sx="100000" sy="100000" flip="none" algn="tl"/>
          </a:blipFill>
          <a:effectLst>
            <a:outerShdw blurRad="63500" dist="38099" dir="2700000" algn="ctr" rotWithShape="0">
              <a:schemeClr val="tx1">
                <a:alpha val="74998"/>
              </a:schemeClr>
            </a:outerShdw>
          </a:effectLst>
        </p:spPr>
        <p:txBody>
          <a:bodyPr/>
          <a:lstStyle/>
          <a:p>
            <a:pPr eaLnBrk="1" hangingPunct="1">
              <a:lnSpc>
                <a:spcPct val="90000"/>
              </a:lnSpc>
              <a:defRPr/>
            </a:pPr>
            <a:r>
              <a:rPr lang="en-US" altLang="zh-CN" sz="1800" b="1" dirty="0">
                <a:solidFill>
                  <a:schemeClr val="bg1"/>
                </a:solidFill>
                <a:ea typeface="宋体" pitchFamily="-111" charset="-122"/>
              </a:rPr>
              <a:t>Since the genealogy (4:18-21) ends with David (not Solomon), it was probably penned after David</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anointing (ca.</a:t>
            </a:r>
            <a:r>
              <a:rPr lang="en-US" altLang="zh-CN" sz="1800" b="1" i="1" dirty="0">
                <a:solidFill>
                  <a:schemeClr val="bg1"/>
                </a:solidFill>
                <a:ea typeface="宋体" pitchFamily="-111" charset="-122"/>
              </a:rPr>
              <a:t> </a:t>
            </a:r>
            <a:r>
              <a:rPr lang="en-US" altLang="zh-CN" sz="1800" b="1" dirty="0">
                <a:solidFill>
                  <a:schemeClr val="bg1"/>
                </a:solidFill>
                <a:ea typeface="宋体" pitchFamily="-111" charset="-122"/>
              </a:rPr>
              <a:t>1030 BC) &amp;, at the latest, just before Solomon</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crowning as king (971 BC). </a:t>
            </a:r>
          </a:p>
          <a:p>
            <a:pPr eaLnBrk="1" hangingPunct="1">
              <a:lnSpc>
                <a:spcPct val="90000"/>
              </a:lnSpc>
              <a:defRPr/>
            </a:pPr>
            <a:r>
              <a:rPr lang="en-US" altLang="zh-CN" sz="1800" b="1" dirty="0">
                <a:solidFill>
                  <a:schemeClr val="bg1"/>
                </a:solidFill>
                <a:ea typeface="宋体" pitchFamily="-111" charset="-122"/>
              </a:rPr>
              <a:t>Authorship by Samuel pushes the date back to probably 1030-1020 BC.</a:t>
            </a:r>
          </a:p>
          <a:p>
            <a:pPr eaLnBrk="1" hangingPunct="1">
              <a:lnSpc>
                <a:spcPct val="90000"/>
              </a:lnSpc>
              <a:defRPr/>
            </a:pPr>
            <a:r>
              <a:rPr lang="en-US" altLang="zh-CN" sz="1800" b="1" dirty="0">
                <a:solidFill>
                  <a:schemeClr val="bg1"/>
                </a:solidFill>
                <a:ea typeface="宋体" pitchFamily="-111" charset="-122"/>
              </a:rPr>
              <a:t>The story occurs in the previous era of the judges (1:1; 1373-1049 BC). </a:t>
            </a:r>
          </a:p>
          <a:p>
            <a:pPr eaLnBrk="1" hangingPunct="1">
              <a:lnSpc>
                <a:spcPct val="90000"/>
              </a:lnSpc>
              <a:defRPr/>
            </a:pPr>
            <a:r>
              <a:rPr lang="en-US" altLang="zh-CN" sz="1800" b="1" dirty="0">
                <a:solidFill>
                  <a:schemeClr val="bg1"/>
                </a:solidFill>
                <a:ea typeface="宋体" pitchFamily="-111" charset="-122"/>
              </a:rPr>
              <a:t>Since Ruth was David</a:t>
            </a:r>
            <a:r>
              <a:rPr lang="mr-IN" altLang="zh-CN" sz="1800" b="1" dirty="0">
                <a:solidFill>
                  <a:schemeClr val="bg1"/>
                </a:solidFill>
                <a:ea typeface="宋体" pitchFamily="-111" charset="-122"/>
              </a:rPr>
              <a:t>'</a:t>
            </a:r>
            <a:r>
              <a:rPr lang="en-US" altLang="zh-CN" sz="1800" b="1" dirty="0">
                <a:solidFill>
                  <a:schemeClr val="bg1"/>
                </a:solidFill>
                <a:ea typeface="宋体" pitchFamily="-111" charset="-122"/>
              </a:rPr>
              <a:t>s great-grandmother (4:17) and he began ruling in 1010 BC, some believe Ruth lived in the latter part of the 12th century. </a:t>
            </a:r>
          </a:p>
          <a:p>
            <a:pPr eaLnBrk="1" hangingPunct="1">
              <a:lnSpc>
                <a:spcPct val="90000"/>
              </a:lnSpc>
              <a:defRPr/>
            </a:pPr>
            <a:r>
              <a:rPr lang="en-US" altLang="zh-CN" sz="1800" b="1" dirty="0">
                <a:solidFill>
                  <a:schemeClr val="bg1"/>
                </a:solidFill>
                <a:ea typeface="宋体" pitchFamily="-111" charset="-122"/>
              </a:rPr>
              <a:t>Thus, Samuel records events that occurred about one century earlier.  </a:t>
            </a:r>
          </a:p>
        </p:txBody>
      </p:sp>
      <p:sp>
        <p:nvSpPr>
          <p:cNvPr id="55302" name="Line 10"/>
          <p:cNvSpPr>
            <a:spLocks noChangeShapeType="1"/>
          </p:cNvSpPr>
          <p:nvPr/>
        </p:nvSpPr>
        <p:spPr bwMode="auto">
          <a:xfrm>
            <a:off x="304800" y="2362200"/>
            <a:ext cx="8229600" cy="0"/>
          </a:xfrm>
          <a:prstGeom prst="line">
            <a:avLst/>
          </a:prstGeom>
          <a:noFill/>
          <a:ln w="7620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5303" name="Text Box 11"/>
          <p:cNvSpPr txBox="1">
            <a:spLocks noChangeArrowheads="1"/>
          </p:cNvSpPr>
          <p:nvPr/>
        </p:nvSpPr>
        <p:spPr bwMode="auto">
          <a:xfrm>
            <a:off x="324079" y="1752600"/>
            <a:ext cx="7552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1373</a:t>
            </a:r>
          </a:p>
        </p:txBody>
      </p:sp>
      <p:sp>
        <p:nvSpPr>
          <p:cNvPr id="55304" name="Text Box 12"/>
          <p:cNvSpPr txBox="1">
            <a:spLocks noChangeArrowheads="1"/>
          </p:cNvSpPr>
          <p:nvPr/>
        </p:nvSpPr>
        <p:spPr bwMode="auto">
          <a:xfrm>
            <a:off x="2851379" y="1752600"/>
            <a:ext cx="7552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1049</a:t>
            </a:r>
          </a:p>
        </p:txBody>
      </p:sp>
      <p:sp>
        <p:nvSpPr>
          <p:cNvPr id="55305" name="Text Box 13"/>
          <p:cNvSpPr txBox="1">
            <a:spLocks noChangeArrowheads="1"/>
          </p:cNvSpPr>
          <p:nvPr/>
        </p:nvSpPr>
        <p:spPr bwMode="auto">
          <a:xfrm>
            <a:off x="4330929" y="1752600"/>
            <a:ext cx="7552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1030</a:t>
            </a:r>
          </a:p>
        </p:txBody>
      </p:sp>
      <p:sp>
        <p:nvSpPr>
          <p:cNvPr id="55306" name="Text Box 18"/>
          <p:cNvSpPr txBox="1">
            <a:spLocks noChangeArrowheads="1"/>
          </p:cNvSpPr>
          <p:nvPr/>
        </p:nvSpPr>
        <p:spPr bwMode="auto">
          <a:xfrm>
            <a:off x="5397729" y="1752600"/>
            <a:ext cx="75523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1010</a:t>
            </a:r>
          </a:p>
        </p:txBody>
      </p:sp>
      <p:sp>
        <p:nvSpPr>
          <p:cNvPr id="55307" name="Text Box 23"/>
          <p:cNvSpPr txBox="1">
            <a:spLocks noChangeArrowheads="1"/>
          </p:cNvSpPr>
          <p:nvPr/>
        </p:nvSpPr>
        <p:spPr bwMode="auto">
          <a:xfrm>
            <a:off x="8167799" y="1752600"/>
            <a:ext cx="61259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971</a:t>
            </a:r>
          </a:p>
        </p:txBody>
      </p:sp>
      <p:sp>
        <p:nvSpPr>
          <p:cNvPr id="20508" name="Text Box 28"/>
          <p:cNvSpPr txBox="1">
            <a:spLocks noChangeArrowheads="1"/>
          </p:cNvSpPr>
          <p:nvPr/>
        </p:nvSpPr>
        <p:spPr bwMode="auto">
          <a:xfrm>
            <a:off x="965435" y="762000"/>
            <a:ext cx="188071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Era of Judges</a:t>
            </a:r>
          </a:p>
        </p:txBody>
      </p:sp>
      <p:sp>
        <p:nvSpPr>
          <p:cNvPr id="20509" name="Text Box 29"/>
          <p:cNvSpPr txBox="1">
            <a:spLocks noChangeArrowheads="1"/>
          </p:cNvSpPr>
          <p:nvPr/>
        </p:nvSpPr>
        <p:spPr bwMode="auto">
          <a:xfrm>
            <a:off x="1472906" y="0"/>
            <a:ext cx="150554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Genealogy</a:t>
            </a:r>
          </a:p>
        </p:txBody>
      </p:sp>
      <p:sp>
        <p:nvSpPr>
          <p:cNvPr id="20510" name="Text Box 30"/>
          <p:cNvSpPr txBox="1">
            <a:spLocks noChangeArrowheads="1"/>
          </p:cNvSpPr>
          <p:nvPr/>
        </p:nvSpPr>
        <p:spPr bwMode="auto">
          <a:xfrm>
            <a:off x="4476750" y="396875"/>
            <a:ext cx="16192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David as Designate</a:t>
            </a:r>
          </a:p>
        </p:txBody>
      </p:sp>
      <p:sp>
        <p:nvSpPr>
          <p:cNvPr id="20511" name="Text Box 31"/>
          <p:cNvSpPr txBox="1">
            <a:spLocks noChangeArrowheads="1"/>
          </p:cNvSpPr>
          <p:nvPr/>
        </p:nvSpPr>
        <p:spPr bwMode="auto">
          <a:xfrm>
            <a:off x="6457950" y="396875"/>
            <a:ext cx="16192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David as King</a:t>
            </a:r>
          </a:p>
        </p:txBody>
      </p:sp>
      <p:sp>
        <p:nvSpPr>
          <p:cNvPr id="55312" name="Text Box 32"/>
          <p:cNvSpPr txBox="1">
            <a:spLocks noChangeArrowheads="1"/>
          </p:cNvSpPr>
          <p:nvPr/>
        </p:nvSpPr>
        <p:spPr bwMode="auto">
          <a:xfrm>
            <a:off x="1931335" y="1752600"/>
            <a:ext cx="74108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1105</a:t>
            </a:r>
          </a:p>
        </p:txBody>
      </p:sp>
      <p:sp>
        <p:nvSpPr>
          <p:cNvPr id="20513" name="Text Box 33"/>
          <p:cNvSpPr txBox="1">
            <a:spLocks noChangeArrowheads="1"/>
          </p:cNvSpPr>
          <p:nvPr/>
        </p:nvSpPr>
        <p:spPr bwMode="auto">
          <a:xfrm>
            <a:off x="2286000" y="2667000"/>
            <a:ext cx="2819400" cy="40011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Samuel</a:t>
            </a:r>
            <a:r>
              <a:rPr kumimoji="0" lang="mr-IN" altLang="ja-JP" sz="2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 Lifetime</a:t>
            </a:r>
          </a:p>
        </p:txBody>
      </p:sp>
      <p:sp>
        <p:nvSpPr>
          <p:cNvPr id="20514" name="Text Box 34"/>
          <p:cNvSpPr txBox="1">
            <a:spLocks noChangeArrowheads="1"/>
          </p:cNvSpPr>
          <p:nvPr/>
        </p:nvSpPr>
        <p:spPr bwMode="auto">
          <a:xfrm>
            <a:off x="1295400" y="3200401"/>
            <a:ext cx="1066800" cy="707886"/>
          </a:xfrm>
          <a:prstGeom prst="rect">
            <a:avLst/>
          </a:prstGeom>
          <a:gradFill rotWithShape="1">
            <a:gsLst>
              <a:gs pos="0">
                <a:srgbClr val="76002F"/>
              </a:gs>
              <a:gs pos="50000">
                <a:srgbClr val="FF0066"/>
              </a:gs>
              <a:gs pos="100000">
                <a:srgbClr val="76002F"/>
              </a:gs>
            </a:gsLst>
            <a:lin ang="5400000" scaled="1"/>
          </a:gra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Ruth</a:t>
            </a:r>
            <a:r>
              <a:rPr kumimoji="0" lang="mr-IN" altLang="ja-JP" sz="20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s Life</a:t>
            </a:r>
          </a:p>
        </p:txBody>
      </p:sp>
      <p:sp>
        <p:nvSpPr>
          <p:cNvPr id="55315" name="Text Box 35"/>
          <p:cNvSpPr txBox="1">
            <a:spLocks noChangeArrowheads="1"/>
          </p:cNvSpPr>
          <p:nvPr/>
        </p:nvSpPr>
        <p:spPr bwMode="auto">
          <a:xfrm>
            <a:off x="408167" y="2286000"/>
            <a:ext cx="106807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Othniel</a:t>
            </a:r>
          </a:p>
        </p:txBody>
      </p:sp>
      <p:sp>
        <p:nvSpPr>
          <p:cNvPr id="55316" name="Text Box 36"/>
          <p:cNvSpPr txBox="1">
            <a:spLocks noChangeArrowheads="1"/>
          </p:cNvSpPr>
          <p:nvPr/>
        </p:nvSpPr>
        <p:spPr bwMode="auto">
          <a:xfrm>
            <a:off x="2294871" y="2286000"/>
            <a:ext cx="118241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lIns="91341" tIns="45671" rIns="91341" bIns="4567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Samson</a:t>
            </a:r>
          </a:p>
        </p:txBody>
      </p:sp>
      <p:sp>
        <p:nvSpPr>
          <p:cNvPr id="20517" name="AutoShape 37"/>
          <p:cNvSpPr>
            <a:spLocks/>
          </p:cNvSpPr>
          <p:nvPr/>
        </p:nvSpPr>
        <p:spPr bwMode="auto">
          <a:xfrm rot="-5400000">
            <a:off x="15621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8" name="AutoShape 38"/>
          <p:cNvSpPr>
            <a:spLocks/>
          </p:cNvSpPr>
          <p:nvPr/>
        </p:nvSpPr>
        <p:spPr bwMode="auto">
          <a:xfrm rot="-5400000">
            <a:off x="1828800" y="-1600200"/>
            <a:ext cx="609600" cy="4876800"/>
          </a:xfrm>
          <a:prstGeom prst="rightBrace">
            <a:avLst>
              <a:gd name="adj1" fmla="val 66667"/>
              <a:gd name="adj2" fmla="val 50000"/>
            </a:avLst>
          </a:prstGeom>
          <a:noFill/>
          <a:ln w="57150">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19" name="AutoShape 39"/>
          <p:cNvSpPr>
            <a:spLocks/>
          </p:cNvSpPr>
          <p:nvPr/>
        </p:nvSpPr>
        <p:spPr bwMode="auto">
          <a:xfrm rot="-5400000">
            <a:off x="4876800" y="914400"/>
            <a:ext cx="609600" cy="1219200"/>
          </a:xfrm>
          <a:prstGeom prst="rightBrace">
            <a:avLst>
              <a:gd name="adj1" fmla="val 16667"/>
              <a:gd name="adj2" fmla="val 50000"/>
            </a:avLst>
          </a:prstGeom>
          <a:noFill/>
          <a:ln w="57150">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522" name="AutoShape 42"/>
          <p:cNvSpPr>
            <a:spLocks/>
          </p:cNvSpPr>
          <p:nvPr/>
        </p:nvSpPr>
        <p:spPr bwMode="auto">
          <a:xfrm rot="-5400000">
            <a:off x="6819900" y="266700"/>
            <a:ext cx="609600" cy="2514600"/>
          </a:xfrm>
          <a:prstGeom prst="rightBrace">
            <a:avLst>
              <a:gd name="adj1" fmla="val 34375"/>
              <a:gd name="adj2" fmla="val 50000"/>
            </a:avLst>
          </a:prstGeom>
          <a:noFill/>
          <a:ln w="57150">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20523" name="Picture 43" descr="bnup2pv_[1]"/>
          <p:cNvPicPr>
            <a:picLocks noChangeAspect="1" noChangeArrowheads="1"/>
          </p:cNvPicPr>
          <p:nvPr/>
        </p:nvPicPr>
        <p:blipFill>
          <a:blip r:embed="rId5">
            <a:lum bright="-30000"/>
            <a:extLst>
              <a:ext uri="{28A0092B-C50C-407E-A947-70E740481C1C}">
                <a14:useLocalDpi xmlns:a14="http://schemas.microsoft.com/office/drawing/2010/main"/>
              </a:ext>
            </a:extLst>
          </a:blip>
          <a:srcRect/>
          <a:stretch>
            <a:fillRect/>
          </a:stretch>
        </p:blipFill>
        <p:spPr bwMode="auto">
          <a:xfrm rot="598718">
            <a:off x="4267200" y="2676786"/>
            <a:ext cx="1447800" cy="17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25" name="Text Box 45"/>
          <p:cNvSpPr txBox="1">
            <a:spLocks noChangeArrowheads="1"/>
          </p:cNvSpPr>
          <p:nvPr/>
        </p:nvSpPr>
        <p:spPr bwMode="auto">
          <a:xfrm>
            <a:off x="4038600" y="3200401"/>
            <a:ext cx="1600200" cy="707886"/>
          </a:xfrm>
          <a:prstGeom prst="rect">
            <a:avLst/>
          </a:prstGeom>
          <a:noFill/>
          <a:ln w="9525">
            <a:noFill/>
            <a:miter lim="800000"/>
            <a:headEnd type="none" w="sm" len="sm"/>
            <a:tailEnd type="none" w="sm" len="sm"/>
          </a:ln>
          <a:effectLst>
            <a:outerShdw blurRad="63500" dist="38099" dir="2700000" algn="ctr" rotWithShape="0">
              <a:schemeClr val="tx1">
                <a:alpha val="74998"/>
              </a:schemeClr>
            </a:outerShdw>
          </a:effectLst>
        </p:spPr>
        <p:txBody>
          <a:bodyPr lIns="91341" tIns="45671" rIns="91341" bIns="45671">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charset="0"/>
                <a:cs typeface="Arial"/>
              </a:rPr>
              <a:t>Ruth Written</a:t>
            </a:r>
          </a:p>
        </p:txBody>
      </p:sp>
    </p:spTree>
    <p:extLst>
      <p:ext uri="{BB962C8B-B14F-4D97-AF65-F5344CB8AC3E}">
        <p14:creationId xmlns:p14="http://schemas.microsoft.com/office/powerpoint/2010/main" val="1811465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8">
                                            <p:txEl>
                                              <p:pRg st="0" end="0"/>
                                            </p:txEl>
                                          </p:spTgt>
                                        </p:tgtEl>
                                        <p:attrNameLst>
                                          <p:attrName>style.visibility</p:attrName>
                                        </p:attrNameLst>
                                      </p:cBhvr>
                                      <p:to>
                                        <p:strVal val="visible"/>
                                      </p:to>
                                    </p:set>
                                    <p:anim calcmode="lin" valueType="num">
                                      <p:cBhvr additive="base">
                                        <p:cTn id="7" dur="500" fill="hold"/>
                                        <p:tgtEl>
                                          <p:spTgt spid="204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8">
                                            <p:txEl>
                                              <p:pRg st="0" end="0"/>
                                            </p:txEl>
                                          </p:spTgt>
                                        </p:tgtEl>
                                        <p:attrNameLst>
                                          <p:attrName>ppt_y</p:attrName>
                                        </p:attrNameLst>
                                      </p:cBhvr>
                                      <p:tavLst>
                                        <p:tav tm="0">
                                          <p:val>
                                            <p:strVal val="#ppt_y"/>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0518"/>
                                        </p:tgtEl>
                                        <p:attrNameLst>
                                          <p:attrName>style.visibility</p:attrName>
                                        </p:attrNameLst>
                                      </p:cBhvr>
                                      <p:to>
                                        <p:strVal val="visible"/>
                                      </p:to>
                                    </p:set>
                                    <p:animEffect transition="in" filter="wipe(up)">
                                      <p:cBhvr>
                                        <p:cTn id="11" dur="2000"/>
                                        <p:tgtEl>
                                          <p:spTgt spid="2051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0509"/>
                                        </p:tgtEl>
                                        <p:attrNameLst>
                                          <p:attrName>style.visibility</p:attrName>
                                        </p:attrNameLst>
                                      </p:cBhvr>
                                      <p:to>
                                        <p:strVal val="visible"/>
                                      </p:to>
                                    </p:set>
                                    <p:animEffect transition="in" filter="wipe(up)">
                                      <p:cBhvr>
                                        <p:cTn id="14" dur="2000"/>
                                        <p:tgtEl>
                                          <p:spTgt spid="20509"/>
                                        </p:tgtEl>
                                      </p:cBhvr>
                                    </p:animEffect>
                                  </p:child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0510"/>
                                        </p:tgtEl>
                                        <p:attrNameLst>
                                          <p:attrName>style.visibility</p:attrName>
                                        </p:attrNameLst>
                                      </p:cBhvr>
                                      <p:to>
                                        <p:strVal val="visible"/>
                                      </p:to>
                                    </p:set>
                                    <p:animEffect transition="in" filter="wipe(down)">
                                      <p:cBhvr>
                                        <p:cTn id="18" dur="2000"/>
                                        <p:tgtEl>
                                          <p:spTgt spid="20510"/>
                                        </p:tgtEl>
                                      </p:cBhvr>
                                    </p:animEffect>
                                  </p:childTnLst>
                                </p:cTn>
                              </p:par>
                            </p:childTnLst>
                          </p:cTn>
                        </p:par>
                        <p:par>
                          <p:cTn id="19" fill="hold" nodeType="afterGroup">
                            <p:stCondLst>
                              <p:cond delay="4000"/>
                            </p:stCondLst>
                            <p:childTnLst>
                              <p:par>
                                <p:cTn id="20" presetID="22" presetClass="entr" presetSubtype="4" fill="hold" grpId="0" nodeType="afterEffect">
                                  <p:stCondLst>
                                    <p:cond delay="0"/>
                                  </p:stCondLst>
                                  <p:childTnLst>
                                    <p:set>
                                      <p:cBhvr>
                                        <p:cTn id="21" dur="1" fill="hold">
                                          <p:stCondLst>
                                            <p:cond delay="0"/>
                                          </p:stCondLst>
                                        </p:cTn>
                                        <p:tgtEl>
                                          <p:spTgt spid="20519"/>
                                        </p:tgtEl>
                                        <p:attrNameLst>
                                          <p:attrName>style.visibility</p:attrName>
                                        </p:attrNameLst>
                                      </p:cBhvr>
                                      <p:to>
                                        <p:strVal val="visible"/>
                                      </p:to>
                                    </p:set>
                                    <p:animEffect transition="in" filter="wipe(down)">
                                      <p:cBhvr>
                                        <p:cTn id="22" dur="2000"/>
                                        <p:tgtEl>
                                          <p:spTgt spid="20519"/>
                                        </p:tgtEl>
                                      </p:cBhvr>
                                    </p:animEffect>
                                  </p:childTnLst>
                                </p:cTn>
                              </p:par>
                            </p:childTnLst>
                          </p:cTn>
                        </p:par>
                        <p:par>
                          <p:cTn id="23" fill="hold" nodeType="afterGroup">
                            <p:stCondLst>
                              <p:cond delay="6000"/>
                            </p:stCondLst>
                            <p:childTnLst>
                              <p:par>
                                <p:cTn id="24" presetID="22" presetClass="entr" presetSubtype="4" fill="hold" grpId="0" nodeType="afterEffect">
                                  <p:stCondLst>
                                    <p:cond delay="0"/>
                                  </p:stCondLst>
                                  <p:childTnLst>
                                    <p:set>
                                      <p:cBhvr>
                                        <p:cTn id="25" dur="1" fill="hold">
                                          <p:stCondLst>
                                            <p:cond delay="0"/>
                                          </p:stCondLst>
                                        </p:cTn>
                                        <p:tgtEl>
                                          <p:spTgt spid="20511"/>
                                        </p:tgtEl>
                                        <p:attrNameLst>
                                          <p:attrName>style.visibility</p:attrName>
                                        </p:attrNameLst>
                                      </p:cBhvr>
                                      <p:to>
                                        <p:strVal val="visible"/>
                                      </p:to>
                                    </p:set>
                                    <p:animEffect transition="in" filter="wipe(down)">
                                      <p:cBhvr>
                                        <p:cTn id="26" dur="2000"/>
                                        <p:tgtEl>
                                          <p:spTgt spid="20511"/>
                                        </p:tgtEl>
                                      </p:cBhvr>
                                    </p:animEffect>
                                  </p:childTnLst>
                                </p:cTn>
                              </p:par>
                            </p:childTnLst>
                          </p:cTn>
                        </p:par>
                        <p:par>
                          <p:cTn id="27" fill="hold" nodeType="afterGroup">
                            <p:stCondLst>
                              <p:cond delay="8000"/>
                            </p:stCondLst>
                            <p:childTnLst>
                              <p:par>
                                <p:cTn id="28" presetID="22" presetClass="entr" presetSubtype="4" fill="hold" grpId="0" nodeType="afterEffect">
                                  <p:stCondLst>
                                    <p:cond delay="0"/>
                                  </p:stCondLst>
                                  <p:childTnLst>
                                    <p:set>
                                      <p:cBhvr>
                                        <p:cTn id="29" dur="1" fill="hold">
                                          <p:stCondLst>
                                            <p:cond delay="0"/>
                                          </p:stCondLst>
                                        </p:cTn>
                                        <p:tgtEl>
                                          <p:spTgt spid="20522"/>
                                        </p:tgtEl>
                                        <p:attrNameLst>
                                          <p:attrName>style.visibility</p:attrName>
                                        </p:attrNameLst>
                                      </p:cBhvr>
                                      <p:to>
                                        <p:strVal val="visible"/>
                                      </p:to>
                                    </p:set>
                                    <p:animEffect transition="in" filter="wipe(down)">
                                      <p:cBhvr>
                                        <p:cTn id="30" dur="2000"/>
                                        <p:tgtEl>
                                          <p:spTgt spid="205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488">
                                            <p:txEl>
                                              <p:pRg st="1" end="1"/>
                                            </p:txEl>
                                          </p:spTgt>
                                        </p:tgtEl>
                                        <p:attrNameLst>
                                          <p:attrName>style.visibility</p:attrName>
                                        </p:attrNameLst>
                                      </p:cBhvr>
                                      <p:to>
                                        <p:strVal val="visible"/>
                                      </p:to>
                                    </p:set>
                                    <p:anim calcmode="lin" valueType="num">
                                      <p:cBhvr additive="base">
                                        <p:cTn id="35" dur="500" fill="hold"/>
                                        <p:tgtEl>
                                          <p:spTgt spid="20488">
                                            <p:txEl>
                                              <p:pRg st="1" end="1"/>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0488">
                                            <p:txEl>
                                              <p:pRg st="1" end="1"/>
                                            </p:txEl>
                                          </p:spTgt>
                                        </p:tgtEl>
                                        <p:attrNameLst>
                                          <p:attrName>ppt_y</p:attrName>
                                        </p:attrNameLst>
                                      </p:cBhvr>
                                      <p:tavLst>
                                        <p:tav tm="0">
                                          <p:val>
                                            <p:strVal val="#ppt_y"/>
                                          </p:val>
                                        </p:tav>
                                        <p:tav tm="100000">
                                          <p:val>
                                            <p:strVal val="#ppt_y"/>
                                          </p:val>
                                        </p:tav>
                                      </p:tavLst>
                                    </p:anim>
                                  </p:childTnLst>
                                </p:cTn>
                              </p:par>
                              <p:par>
                                <p:cTn id="37" presetID="4" presetClass="entr" presetSubtype="16" fill="hold" grpId="0" nodeType="withEffect">
                                  <p:stCondLst>
                                    <p:cond delay="0"/>
                                  </p:stCondLst>
                                  <p:childTnLst>
                                    <p:set>
                                      <p:cBhvr>
                                        <p:cTn id="38" dur="1" fill="hold">
                                          <p:stCondLst>
                                            <p:cond delay="0"/>
                                          </p:stCondLst>
                                        </p:cTn>
                                        <p:tgtEl>
                                          <p:spTgt spid="20513"/>
                                        </p:tgtEl>
                                        <p:attrNameLst>
                                          <p:attrName>style.visibility</p:attrName>
                                        </p:attrNameLst>
                                      </p:cBhvr>
                                      <p:to>
                                        <p:strVal val="visible"/>
                                      </p:to>
                                    </p:set>
                                    <p:animEffect transition="in" filter="box(in)">
                                      <p:cBhvr>
                                        <p:cTn id="39" dur="500"/>
                                        <p:tgtEl>
                                          <p:spTgt spid="20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20488">
                                            <p:txEl>
                                              <p:pRg st="2" end="2"/>
                                            </p:txEl>
                                          </p:spTgt>
                                        </p:tgtEl>
                                        <p:attrNameLst>
                                          <p:attrName>style.visibility</p:attrName>
                                        </p:attrNameLst>
                                      </p:cBhvr>
                                      <p:to>
                                        <p:strVal val="visible"/>
                                      </p:to>
                                    </p:set>
                                    <p:anim calcmode="lin" valueType="num">
                                      <p:cBhvr additive="base">
                                        <p:cTn id="44" dur="500" fill="hold"/>
                                        <p:tgtEl>
                                          <p:spTgt spid="20488">
                                            <p:txEl>
                                              <p:pRg st="2" end="2"/>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0488">
                                            <p:txEl>
                                              <p:pRg st="2" end="2"/>
                                            </p:txEl>
                                          </p:spTgt>
                                        </p:tgtEl>
                                        <p:attrNameLst>
                                          <p:attrName>ppt_y</p:attrName>
                                        </p:attrNameLst>
                                      </p:cBhvr>
                                      <p:tavLst>
                                        <p:tav tm="0">
                                          <p:val>
                                            <p:strVal val="#ppt_y"/>
                                          </p:val>
                                        </p:tav>
                                        <p:tav tm="100000">
                                          <p:val>
                                            <p:strVal val="#ppt_y"/>
                                          </p:val>
                                        </p:tav>
                                      </p:tavLst>
                                    </p:anim>
                                  </p:childTnLst>
                                </p:cTn>
                              </p:par>
                              <p:par>
                                <p:cTn id="46" presetID="22" presetClass="entr" presetSubtype="1" fill="hold" grpId="0" nodeType="withEffect">
                                  <p:stCondLst>
                                    <p:cond delay="0"/>
                                  </p:stCondLst>
                                  <p:childTnLst>
                                    <p:set>
                                      <p:cBhvr>
                                        <p:cTn id="47" dur="1" fill="hold">
                                          <p:stCondLst>
                                            <p:cond delay="0"/>
                                          </p:stCondLst>
                                        </p:cTn>
                                        <p:tgtEl>
                                          <p:spTgt spid="20508"/>
                                        </p:tgtEl>
                                        <p:attrNameLst>
                                          <p:attrName>style.visibility</p:attrName>
                                        </p:attrNameLst>
                                      </p:cBhvr>
                                      <p:to>
                                        <p:strVal val="visible"/>
                                      </p:to>
                                    </p:set>
                                    <p:animEffect transition="in" filter="wipe(up)">
                                      <p:cBhvr>
                                        <p:cTn id="48" dur="500"/>
                                        <p:tgtEl>
                                          <p:spTgt spid="20508"/>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517"/>
                                        </p:tgtEl>
                                        <p:attrNameLst>
                                          <p:attrName>style.visibility</p:attrName>
                                        </p:attrNameLst>
                                      </p:cBhvr>
                                      <p:to>
                                        <p:strVal val="visible"/>
                                      </p:to>
                                    </p:set>
                                    <p:animEffect transition="in" filter="wipe(up)">
                                      <p:cBhvr>
                                        <p:cTn id="51" dur="500"/>
                                        <p:tgtEl>
                                          <p:spTgt spid="205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488">
                                            <p:txEl>
                                              <p:pRg st="3" end="3"/>
                                            </p:txEl>
                                          </p:spTgt>
                                        </p:tgtEl>
                                        <p:attrNameLst>
                                          <p:attrName>style.visibility</p:attrName>
                                        </p:attrNameLst>
                                      </p:cBhvr>
                                      <p:to>
                                        <p:strVal val="visible"/>
                                      </p:to>
                                    </p:set>
                                    <p:anim calcmode="lin" valueType="num">
                                      <p:cBhvr additive="base">
                                        <p:cTn id="56" dur="500" fill="hold"/>
                                        <p:tgtEl>
                                          <p:spTgt spid="20488">
                                            <p:txEl>
                                              <p:pRg st="3" end="3"/>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20488">
                                            <p:txEl>
                                              <p:pRg st="3" end="3"/>
                                            </p:txEl>
                                          </p:spTgt>
                                        </p:tgtEl>
                                        <p:attrNameLst>
                                          <p:attrName>ppt_y</p:attrName>
                                        </p:attrNameLst>
                                      </p:cBhvr>
                                      <p:tavLst>
                                        <p:tav tm="0">
                                          <p:val>
                                            <p:strVal val="#ppt_y"/>
                                          </p:val>
                                        </p:tav>
                                        <p:tav tm="100000">
                                          <p:val>
                                            <p:strVal val="#ppt_y"/>
                                          </p:val>
                                        </p:tav>
                                      </p:tavLst>
                                    </p:anim>
                                  </p:childTnLst>
                                </p:cTn>
                              </p:par>
                              <p:par>
                                <p:cTn id="58" presetID="5" presetClass="entr" presetSubtype="10" fill="hold" grpId="0" nodeType="withEffect">
                                  <p:stCondLst>
                                    <p:cond delay="0"/>
                                  </p:stCondLst>
                                  <p:childTnLst>
                                    <p:set>
                                      <p:cBhvr>
                                        <p:cTn id="59" dur="1" fill="hold">
                                          <p:stCondLst>
                                            <p:cond delay="0"/>
                                          </p:stCondLst>
                                        </p:cTn>
                                        <p:tgtEl>
                                          <p:spTgt spid="20514"/>
                                        </p:tgtEl>
                                        <p:attrNameLst>
                                          <p:attrName>style.visibility</p:attrName>
                                        </p:attrNameLst>
                                      </p:cBhvr>
                                      <p:to>
                                        <p:strVal val="visible"/>
                                      </p:to>
                                    </p:set>
                                    <p:animEffect transition="in" filter="checkerboard(across)">
                                      <p:cBhvr>
                                        <p:cTn id="60" dur="500"/>
                                        <p:tgtEl>
                                          <p:spTgt spid="205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0488">
                                            <p:txEl>
                                              <p:pRg st="4" end="4"/>
                                            </p:txEl>
                                          </p:spTgt>
                                        </p:tgtEl>
                                        <p:attrNameLst>
                                          <p:attrName>style.visibility</p:attrName>
                                        </p:attrNameLst>
                                      </p:cBhvr>
                                      <p:to>
                                        <p:strVal val="visible"/>
                                      </p:to>
                                    </p:set>
                                    <p:anim calcmode="lin" valueType="num">
                                      <p:cBhvr additive="base">
                                        <p:cTn id="65" dur="500" fill="hold"/>
                                        <p:tgtEl>
                                          <p:spTgt spid="20488">
                                            <p:txEl>
                                              <p:pRg st="4" end="4"/>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0488">
                                            <p:txEl>
                                              <p:pRg st="4" end="4"/>
                                            </p:txEl>
                                          </p:spTgt>
                                        </p:tgtEl>
                                        <p:attrNameLst>
                                          <p:attrName>ppt_y</p:attrName>
                                        </p:attrNameLst>
                                      </p:cBhvr>
                                      <p:tavLst>
                                        <p:tav tm="0">
                                          <p:val>
                                            <p:strVal val="#ppt_y"/>
                                          </p:val>
                                        </p:tav>
                                        <p:tav tm="100000">
                                          <p:val>
                                            <p:strVal val="#ppt_y"/>
                                          </p:val>
                                        </p:tav>
                                      </p:tavLst>
                                    </p:anim>
                                  </p:childTnLst>
                                </p:cTn>
                              </p:par>
                              <p:par>
                                <p:cTn id="67" presetID="3" presetClass="entr" presetSubtype="10" fill="hold" grpId="0" nodeType="withEffect">
                                  <p:stCondLst>
                                    <p:cond delay="0"/>
                                  </p:stCondLst>
                                  <p:childTnLst>
                                    <p:set>
                                      <p:cBhvr>
                                        <p:cTn id="68" dur="1" fill="hold">
                                          <p:stCondLst>
                                            <p:cond delay="0"/>
                                          </p:stCondLst>
                                        </p:cTn>
                                        <p:tgtEl>
                                          <p:spTgt spid="20525"/>
                                        </p:tgtEl>
                                        <p:attrNameLst>
                                          <p:attrName>style.visibility</p:attrName>
                                        </p:attrNameLst>
                                      </p:cBhvr>
                                      <p:to>
                                        <p:strVal val="visible"/>
                                      </p:to>
                                    </p:set>
                                    <p:animEffect transition="in" filter="blinds(horizontal)">
                                      <p:cBhvr>
                                        <p:cTn id="69" dur="500"/>
                                        <p:tgtEl>
                                          <p:spTgt spid="20525"/>
                                        </p:tgtEl>
                                      </p:cBhvr>
                                    </p:animEffect>
                                  </p:childTnLst>
                                </p:cTn>
                              </p:par>
                              <p:par>
                                <p:cTn id="70" presetID="3" presetClass="entr" presetSubtype="10" fill="hold" nodeType="withEffect">
                                  <p:stCondLst>
                                    <p:cond delay="0"/>
                                  </p:stCondLst>
                                  <p:childTnLst>
                                    <p:set>
                                      <p:cBhvr>
                                        <p:cTn id="71" dur="1" fill="hold">
                                          <p:stCondLst>
                                            <p:cond delay="0"/>
                                          </p:stCondLst>
                                        </p:cTn>
                                        <p:tgtEl>
                                          <p:spTgt spid="20523"/>
                                        </p:tgtEl>
                                        <p:attrNameLst>
                                          <p:attrName>style.visibility</p:attrName>
                                        </p:attrNameLst>
                                      </p:cBhvr>
                                      <p:to>
                                        <p:strVal val="visible"/>
                                      </p:to>
                                    </p:set>
                                    <p:animEffect transition="in" filter="blinds(horizontal)">
                                      <p:cBhvr>
                                        <p:cTn id="72" dur="500"/>
                                        <p:tgtEl>
                                          <p:spTgt spid="20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build="p" autoUpdateAnimBg="0"/>
      <p:bldP spid="20508" grpId="0"/>
      <p:bldP spid="20509" grpId="0"/>
      <p:bldP spid="20510" grpId="0"/>
      <p:bldP spid="20511" grpId="0"/>
      <p:bldP spid="20513" grpId="0" animBg="1"/>
      <p:bldP spid="20514" grpId="0" animBg="1"/>
      <p:bldP spid="20517" grpId="0" animBg="1"/>
      <p:bldP spid="20518" grpId="0" animBg="1"/>
      <p:bldP spid="20519" grpId="0" animBg="1"/>
      <p:bldP spid="20522" grpId="0" animBg="1"/>
      <p:bldP spid="2052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1"/>
            <a:ext cx="8763000" cy="838200"/>
          </a:xfrm>
        </p:spPr>
        <p:txBody>
          <a:bodyPr/>
          <a:lstStyle/>
          <a:p>
            <a:pPr eaLnBrk="1" hangingPunct="1">
              <a:defRPr/>
            </a:pPr>
            <a:r>
              <a:rPr lang="en-US" sz="4000" b="1">
                <a:effectLst>
                  <a:outerShdw blurRad="38100" dist="38100" dir="2700000" algn="tl">
                    <a:srgbClr val="DDDDDD"/>
                  </a:outerShdw>
                </a:effectLst>
                <a:latin typeface="Arial" charset="0"/>
                <a:ea typeface="ＭＳ Ｐゴシック" charset="0"/>
                <a:cs typeface="ＭＳ Ｐゴシック" charset="0"/>
              </a:rPr>
              <a:t>Promises of the Davidic Covenant</a:t>
            </a:r>
          </a:p>
        </p:txBody>
      </p:sp>
      <p:sp>
        <p:nvSpPr>
          <p:cNvPr id="80900" name="Rectangle 4"/>
          <p:cNvSpPr>
            <a:spLocks noGrp="1" noChangeArrowheads="1"/>
          </p:cNvSpPr>
          <p:nvPr>
            <p:ph type="body" idx="1"/>
          </p:nvPr>
        </p:nvSpPr>
        <p:spPr>
          <a:xfrm>
            <a:off x="152400" y="1600200"/>
            <a:ext cx="8915400" cy="4525963"/>
          </a:xfrm>
        </p:spPr>
        <p:txBody>
          <a:bodyPr/>
          <a:lstStyle/>
          <a:p>
            <a:pPr marL="461480" indent="-461480" eaLnBrk="1" hangingPunct="1">
              <a:buNone/>
              <a:defRPr/>
            </a:pPr>
            <a:r>
              <a:rPr lang="en-US" sz="2800" b="1">
                <a:effectLst>
                  <a:outerShdw blurRad="38100" dist="38100" dir="2700000" algn="tl">
                    <a:srgbClr val="DDDDDD"/>
                  </a:outerShdw>
                </a:effectLst>
                <a:latin typeface="Arial" charset="0"/>
                <a:ea typeface="ＭＳ Ｐゴシック" charset="0"/>
                <a:cs typeface="ＭＳ Ｐゴシック" charset="0"/>
              </a:rPr>
              <a:t>What did God promise David in 2 Samuel 7:12-16?</a:t>
            </a:r>
          </a:p>
        </p:txBody>
      </p:sp>
      <p:sp>
        <p:nvSpPr>
          <p:cNvPr id="80901" name="Text Box 5"/>
          <p:cNvSpPr txBox="1">
            <a:spLocks noChangeArrowheads="1"/>
          </p:cNvSpPr>
          <p:nvPr/>
        </p:nvSpPr>
        <p:spPr bwMode="auto">
          <a:xfrm>
            <a:off x="9539093" y="114463"/>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22</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246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Dynasty</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 Box 105"/>
          <p:cNvSpPr txBox="1">
            <a:spLocks noChangeArrowheads="1"/>
          </p:cNvSpPr>
          <p:nvPr/>
        </p:nvSpPr>
        <p:spPr bwMode="auto">
          <a:xfrm>
            <a:off x="8460433" y="116653"/>
            <a:ext cx="542925" cy="461963"/>
          </a:xfrm>
          <a:prstGeom prst="rect">
            <a:avLst/>
          </a:prstGeom>
          <a:noFill/>
          <a:ln w="12700">
            <a:noFill/>
            <a:miter lim="800000"/>
            <a:headEnd/>
            <a:tailEnd/>
          </a:ln>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9g</a:t>
            </a:r>
          </a:p>
        </p:txBody>
      </p:sp>
    </p:spTree>
    <p:extLst>
      <p:ext uri="{BB962C8B-B14F-4D97-AF65-F5344CB8AC3E}">
        <p14:creationId xmlns:p14="http://schemas.microsoft.com/office/powerpoint/2010/main" val="1563500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lIns="91341" tIns="45671" rIns="91341" bIns="45671"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3332" name="Rectangle 5"/>
          <p:cNvSpPr>
            <a:spLocks noChangeArrowheads="1"/>
          </p:cNvSpPr>
          <p:nvPr/>
        </p:nvSpPr>
        <p:spPr bwMode="auto">
          <a:xfrm>
            <a:off x="1104901" y="1643064"/>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54" name="Rectangle 6"/>
          <p:cNvSpPr>
            <a:spLocks noChangeArrowheads="1"/>
          </p:cNvSpPr>
          <p:nvPr/>
        </p:nvSpPr>
        <p:spPr bwMode="auto">
          <a:xfrm>
            <a:off x="1158875" y="1690689"/>
            <a:ext cx="2338388"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7" y="3744717"/>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6" name="Rectangle 11"/>
          <p:cNvSpPr>
            <a:spLocks noChangeArrowheads="1"/>
          </p:cNvSpPr>
          <p:nvPr/>
        </p:nvSpPr>
        <p:spPr bwMode="auto">
          <a:xfrm>
            <a:off x="3048000" y="4462464"/>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1" name="Rectangle 13"/>
          <p:cNvSpPr>
            <a:spLocks noChangeArrowheads="1"/>
          </p:cNvSpPr>
          <p:nvPr/>
        </p:nvSpPr>
        <p:spPr bwMode="auto">
          <a:xfrm>
            <a:off x="2035196" y="2166939"/>
            <a:ext cx="2663825"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3" name="Rectangle 15"/>
          <p:cNvSpPr>
            <a:spLocks noChangeArrowheads="1"/>
          </p:cNvSpPr>
          <p:nvPr/>
        </p:nvSpPr>
        <p:spPr bwMode="auto">
          <a:xfrm>
            <a:off x="2581275" y="3335339"/>
            <a:ext cx="3065463"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96" y="4443413"/>
            <a:ext cx="2513013" cy="371142"/>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6" y="5662613"/>
            <a:ext cx="3503613" cy="37114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469" name="Rectangle 21"/>
          <p:cNvSpPr>
            <a:spLocks noChangeArrowheads="1"/>
          </p:cNvSpPr>
          <p:nvPr/>
        </p:nvSpPr>
        <p:spPr bwMode="auto">
          <a:xfrm>
            <a:off x="1752601"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1"/>
            <a:ext cx="1684338" cy="274638"/>
          </a:xfrm>
          <a:prstGeom prst="rect">
            <a:avLst/>
          </a:prstGeom>
          <a:noFill/>
          <a:ln w="12700">
            <a:noFill/>
            <a:miter lim="800000"/>
            <a:headEnd/>
            <a:tailEnd/>
          </a:ln>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4"/>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17" name="Freeform 24"/>
          <p:cNvSpPr>
            <a:spLocks/>
          </p:cNvSpPr>
          <p:nvPr/>
        </p:nvSpPr>
        <p:spPr bwMode="auto">
          <a:xfrm>
            <a:off x="635000" y="1449409"/>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73" name="Rectangle 25"/>
          <p:cNvSpPr>
            <a:spLocks noChangeArrowheads="1"/>
          </p:cNvSpPr>
          <p:nvPr/>
        </p:nvSpPr>
        <p:spPr bwMode="auto">
          <a:xfrm>
            <a:off x="222250" y="1614489"/>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809"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6"/>
            <a:ext cx="1837034" cy="82842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209" y="947749"/>
            <a:ext cx="1076325" cy="70523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609"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162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4"/>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9" name="Rectangle 36"/>
          <p:cNvSpPr>
            <a:spLocks noChangeArrowheads="1"/>
          </p:cNvSpPr>
          <p:nvPr/>
        </p:nvSpPr>
        <p:spPr bwMode="auto">
          <a:xfrm>
            <a:off x="7720013" y="2063771"/>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46"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6"/>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9"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1" name="Rectangle 43"/>
          <p:cNvSpPr>
            <a:spLocks noChangeArrowheads="1"/>
          </p:cNvSpPr>
          <p:nvPr/>
        </p:nvSpPr>
        <p:spPr bwMode="auto">
          <a:xfrm>
            <a:off x="7620021"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3" name="Rectangle 45"/>
          <p:cNvSpPr>
            <a:spLocks noChangeArrowheads="1"/>
          </p:cNvSpPr>
          <p:nvPr/>
        </p:nvSpPr>
        <p:spPr bwMode="auto">
          <a:xfrm>
            <a:off x="7696221"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9" y="2411423"/>
            <a:ext cx="911225" cy="828343"/>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6"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209"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9"/>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44" name="Group 54"/>
          <p:cNvGrpSpPr>
            <a:grpSpLocks/>
          </p:cNvGrpSpPr>
          <p:nvPr/>
        </p:nvGrpSpPr>
        <p:grpSpPr bwMode="auto">
          <a:xfrm>
            <a:off x="4946650" y="5311796"/>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506" name="Rectangle 58"/>
          <p:cNvSpPr>
            <a:spLocks noChangeArrowheads="1"/>
          </p:cNvSpPr>
          <p:nvPr/>
        </p:nvSpPr>
        <p:spPr bwMode="auto">
          <a:xfrm rot="16200000">
            <a:off x="1527409" y="2541326"/>
            <a:ext cx="609135"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88390" y="3691470"/>
            <a:ext cx="655522"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69222" y="4895588"/>
            <a:ext cx="1024182" cy="3386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102"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34"/>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4"/>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71" y="5053034"/>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52" name="Group 72"/>
          <p:cNvGrpSpPr>
            <a:grpSpLocks/>
          </p:cNvGrpSpPr>
          <p:nvPr/>
        </p:nvGrpSpPr>
        <p:grpSpPr bwMode="auto">
          <a:xfrm>
            <a:off x="5060971" y="5364184"/>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04524" name="Rectangle 76"/>
          <p:cNvSpPr>
            <a:spLocks noChangeArrowheads="1"/>
          </p:cNvSpPr>
          <p:nvPr/>
        </p:nvSpPr>
        <p:spPr bwMode="auto">
          <a:xfrm>
            <a:off x="0" y="6416522"/>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again enjoy world prominence after trusting Christ at His second coming.</a:t>
            </a:r>
          </a:p>
        </p:txBody>
      </p:sp>
      <p:sp>
        <p:nvSpPr>
          <p:cNvPr id="104525" name="Rectangle 77"/>
          <p:cNvSpPr>
            <a:spLocks noChangeArrowheads="1"/>
          </p:cNvSpPr>
          <p:nvPr/>
        </p:nvSpPr>
        <p:spPr bwMode="auto">
          <a:xfrm>
            <a:off x="5030788" y="2055834"/>
            <a:ext cx="610515" cy="2304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7" y="2055834"/>
            <a:ext cx="690713" cy="2304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793453" y="2200276"/>
            <a:ext cx="990649" cy="2128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1"/>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Eighth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96"/>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62" name="Group 87"/>
          <p:cNvGrpSpPr>
            <a:grpSpLocks/>
          </p:cNvGrpSpPr>
          <p:nvPr/>
        </p:nvGrpSpPr>
        <p:grpSpPr bwMode="auto">
          <a:xfrm>
            <a:off x="2336821" y="3294064"/>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96"/>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6" y="4572010"/>
            <a:ext cx="669925" cy="82834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9"/>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389" tIns="44406" rIns="90389" bIns="444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46" y="1760538"/>
            <a:ext cx="2417763" cy="228600"/>
          </a:xfrm>
          <a:prstGeom prst="rect">
            <a:avLst/>
          </a:prstGeom>
          <a:noFill/>
          <a:ln w="12700">
            <a:noFill/>
            <a:miter lim="800000"/>
            <a:headEnd/>
            <a:tailEnd/>
          </a:ln>
          <a:effectLst/>
        </p:spPr>
        <p:txBody>
          <a:bodyPr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3" name="Text Box 105"/>
          <p:cNvSpPr txBox="1">
            <a:spLocks noChangeArrowheads="1"/>
          </p:cNvSpPr>
          <p:nvPr/>
        </p:nvSpPr>
        <p:spPr bwMode="auto">
          <a:xfrm>
            <a:off x="9285288" y="158771"/>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779" y="3886200"/>
            <a:ext cx="182737" cy="58758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389" tIns="44406" rIns="90389" bIns="4440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6564" y="1"/>
            <a:ext cx="834776" cy="83099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1341" tIns="45671" rIns="91341" bIns="4567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rPr>
              <a:t>22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rPr>
              <a:t>337</a:t>
            </a:r>
          </a:p>
        </p:txBody>
      </p:sp>
      <p:sp>
        <p:nvSpPr>
          <p:cNvPr id="109" name="Oval 1131"/>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20780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1"/>
            <a:ext cx="8763000" cy="838200"/>
          </a:xfrm>
        </p:spPr>
        <p:txBody>
          <a:bodyPr/>
          <a:lstStyle/>
          <a:p>
            <a:pPr eaLnBrk="1" hangingPunct="1">
              <a:defRPr/>
            </a:pPr>
            <a:r>
              <a:rPr lang="en-US" sz="4000" b="1">
                <a:effectLst>
                  <a:glow rad="101600">
                    <a:schemeClr val="bg1">
                      <a:alpha val="75000"/>
                    </a:schemeClr>
                  </a:glow>
                  <a:outerShdw blurRad="38100" dist="38100" dir="2700000" algn="tl">
                    <a:srgbClr val="DDDDDD"/>
                  </a:outerShdw>
                </a:effectLst>
                <a:latin typeface="Arial" charset="0"/>
                <a:ea typeface="ＭＳ Ｐゴシック" charset="0"/>
                <a:cs typeface="ＭＳ Ｐゴシック" charset="0"/>
              </a:rPr>
              <a:t>Promises of the Davidic Covenant</a:t>
            </a:r>
          </a:p>
        </p:txBody>
      </p:sp>
      <p:sp>
        <p:nvSpPr>
          <p:cNvPr id="65539" name="Text Box 5"/>
          <p:cNvSpPr txBox="1">
            <a:spLocks noChangeArrowheads="1"/>
          </p:cNvSpPr>
          <p:nvPr/>
        </p:nvSpPr>
        <p:spPr bwMode="auto">
          <a:xfrm>
            <a:off x="9375259" y="7403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22</a:t>
            </a:r>
            <a:endParaRPr kumimoji="0" lang="en-US" sz="1800" b="0"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6554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New Dynasty</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 Sam 7)</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7047" name="Rectangle 7"/>
          <p:cNvSpPr>
            <a:spLocks noChangeArrowheads="1"/>
          </p:cNvSpPr>
          <p:nvPr/>
        </p:nvSpPr>
        <p:spPr bwMode="auto">
          <a:xfrm>
            <a:off x="76200" y="1600200"/>
            <a:ext cx="8915400" cy="4525963"/>
          </a:xfrm>
          <a:prstGeom prst="rect">
            <a:avLst/>
          </a:prstGeom>
          <a:noFill/>
          <a:ln w="9525">
            <a:noFill/>
            <a:miter lim="800000"/>
            <a:headEnd/>
            <a:tailEnd/>
          </a:ln>
          <a:effectLst/>
        </p:spPr>
        <p:txBody>
          <a:bodyPr lIns="91341" tIns="45671" rIns="91341" bIns="45671"/>
          <a:lstStyle/>
          <a:p>
            <a:pPr marL="461480" marR="0" lvl="0" indent="-46148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What did God promise David in 2 Samuel 7:12-16?</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Sons</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a:t>
            </a:r>
            <a:r>
              <a:rPr kumimoji="0" lang="mr-IN" altLang="ja-JP"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house</a:t>
            </a:r>
            <a:r>
              <a:rPr kumimoji="0" lang="mr-IN" altLang="ja-JP"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never wiped out</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Kingdom</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political dynasty (each Jerusalem king will be one of his direct descendants)</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Throne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As an eternal covenant (v. 16), the right to rule will remain with his family forever</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Temple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Solomon will build it</a:t>
            </a:r>
          </a:p>
          <a:p>
            <a:pPr marL="461480" marR="0" lvl="0" indent="-461480" algn="l" defTabSz="914400" rtl="0" eaLnBrk="1" fontAlgn="base" latinLnBrk="0" hangingPunct="1">
              <a:lnSpc>
                <a:spcPct val="100000"/>
              </a:lnSpc>
              <a:spcBef>
                <a:spcPct val="20000"/>
              </a:spcBef>
              <a:spcAft>
                <a:spcPct val="0"/>
              </a:spcAft>
              <a:buClrTx/>
              <a:buSzTx/>
              <a:buFontTx/>
              <a:buChar char="•"/>
              <a:tabLst/>
              <a:defRPr/>
            </a:pPr>
            <a:r>
              <a:rPr kumimoji="0" lang="en-US" sz="2800" b="1" i="0" u="sng"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Discipline</a:t>
            </a:r>
            <a:r>
              <a:rPr kumimoji="0" lang="en-US" sz="2800" b="1" i="0" u="none" strike="noStrike" kern="1200" cap="none" spc="0" normalizeH="0" baseline="0" noProof="0" dirty="0">
                <a:ln>
                  <a:noFill/>
                </a:ln>
                <a:solidFill>
                  <a:srgbClr val="000000"/>
                </a:solidFill>
                <a:effectLst>
                  <a:glow rad="101600">
                    <a:srgbClr val="FFFFFF">
                      <a:alpha val="75000"/>
                    </a:srgbClr>
                  </a:glow>
                  <a:outerShdw blurRad="38100" dist="38100" dir="2700000" algn="tl">
                    <a:srgbClr val="DDDDDD"/>
                  </a:outerShdw>
                </a:effectLst>
                <a:uLnTx/>
                <a:uFillTx/>
                <a:latin typeface="Arial" charset="0"/>
                <a:ea typeface="ＭＳ Ｐゴシック" charset="0"/>
              </a:rPr>
              <a:t>: God will punish disobedient kings but still unconditionally keep these promises</a:t>
            </a:r>
          </a:p>
        </p:txBody>
      </p:sp>
      <p:sp>
        <p:nvSpPr>
          <p:cNvPr id="7" name="Text Box 105"/>
          <p:cNvSpPr txBox="1">
            <a:spLocks noChangeArrowheads="1"/>
          </p:cNvSpPr>
          <p:nvPr/>
        </p:nvSpPr>
        <p:spPr bwMode="auto">
          <a:xfrm>
            <a:off x="8532442" y="44645"/>
            <a:ext cx="542925" cy="461963"/>
          </a:xfrm>
          <a:prstGeom prst="rect">
            <a:avLst/>
          </a:prstGeom>
          <a:noFill/>
          <a:ln>
            <a:noFill/>
          </a:ln>
        </p:spPr>
        <p:txBody>
          <a:bodyPr wrap="none" lIns="91341" tIns="45671" rIns="91341" bIns="45671" anchor="ctr">
            <a:spAutoFit/>
          </a:bodyPr>
          <a:lstStyle>
            <a:defPPr>
              <a:defRPr lang="en-US"/>
            </a:defPPr>
            <a:lvl1pPr algn="ctr" eaLnBrk="1" hangingPunct="1">
              <a:defRPr b="1">
                <a:solidFill>
                  <a:srgbClr val="000000"/>
                </a:solidFill>
                <a:effectLst>
                  <a:glow rad="101600">
                    <a:srgbClr val="FFFFFF">
                      <a:alpha val="75000"/>
                    </a:srgbClr>
                  </a:glow>
                </a:effectLst>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9g</a:t>
            </a:r>
          </a:p>
        </p:txBody>
      </p:sp>
    </p:spTree>
    <p:extLst>
      <p:ext uri="{BB962C8B-B14F-4D97-AF65-F5344CB8AC3E}">
        <p14:creationId xmlns:p14="http://schemas.microsoft.com/office/powerpoint/2010/main" val="136546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Mary</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762" name="Text Box 1027"/>
          <p:cNvSpPr txBox="1">
            <a:spLocks noChangeArrowheads="1"/>
          </p:cNvSpPr>
          <p:nvPr/>
        </p:nvSpPr>
        <p:spPr bwMode="auto">
          <a:xfrm>
            <a:off x="0" y="2492917"/>
            <a:ext cx="1981200" cy="3890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r>
              <a:rPr kumimoji="0" lang="en-US"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Thus there were fourteen generations in all from Abraham to David, fourteen from David to the exile to Babylon, and fourteen from the exile to Christ.</a:t>
            </a:r>
            <a:r>
              <a:rPr kumimoji="0" lang="mr-IN"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a:t>
            </a:r>
            <a:endParaRPr kumimoji="0" lang="en-GB"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rPr>
              <a:t>Matthew 1:17</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charset="0"/>
              <a:ea typeface="ＭＳ Ｐゴシック" charset="0"/>
              <a:cs typeface="Times New Roman" charset="0"/>
            </a:endParaRPr>
          </a:p>
        </p:txBody>
      </p:sp>
      <p:grpSp>
        <p:nvGrpSpPr>
          <p:cNvPr id="117763" name="Group 1028"/>
          <p:cNvGrpSpPr>
            <a:grpSpLocks/>
          </p:cNvGrpSpPr>
          <p:nvPr/>
        </p:nvGrpSpPr>
        <p:grpSpPr bwMode="auto">
          <a:xfrm>
            <a:off x="228600" y="682626"/>
            <a:ext cx="5086350" cy="5903914"/>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ABRAHAM</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nvGrpSpPr>
            <p:cNvPr id="117826" name="Group 1030"/>
            <p:cNvGrpSpPr>
              <a:grpSpLocks/>
            </p:cNvGrpSpPr>
            <p:nvPr/>
          </p:nvGrpSpPr>
          <p:grpSpPr bwMode="auto">
            <a:xfrm>
              <a:off x="364" y="524"/>
              <a:ext cx="2840" cy="3531"/>
              <a:chOff x="608" y="92"/>
              <a:chExt cx="2500" cy="3531"/>
            </a:xfrm>
          </p:grpSpPr>
          <p:cxnSp>
            <p:nvCxnSpPr>
              <p:cNvPr id="117827"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Isaac</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29"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1"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Judah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3"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Perez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5"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Hezron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7"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39"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Amminadab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1"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Nahshon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3"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Salmon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2"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Boaz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47"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Obed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4"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Jesse</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6"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rPr>
                  <a:t>KING DAVID</a:t>
                </a:r>
                <a:endParaRPr kumimoji="0" lang="en-GB" sz="1600" b="1" i="0" u="none" strike="noStrike" kern="1200" cap="none" spc="0" normalizeH="0" baseline="0" noProof="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grpSp>
      </p:grpSp>
      <p:sp>
        <p:nvSpPr>
          <p:cNvPr id="117764" name="Text Box 1057"/>
          <p:cNvSpPr txBox="1">
            <a:spLocks noChangeArrowheads="1"/>
          </p:cNvSpPr>
          <p:nvPr/>
        </p:nvSpPr>
        <p:spPr bwMode="auto">
          <a:xfrm>
            <a:off x="2438421" y="835025"/>
            <a:ext cx="12604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Solomon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5"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96" y="1104900"/>
            <a:ext cx="1255713"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Rehoboam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7" name="AutoShape 1060"/>
          <p:cNvCxnSpPr>
            <a:cxnSpLocks noChangeShapeType="1"/>
          </p:cNvCxnSpPr>
          <p:nvPr/>
        </p:nvCxnSpPr>
        <p:spPr bwMode="auto">
          <a:xfrm rot="16200000" flipH="1">
            <a:off x="3795713"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46" y="1543050"/>
            <a:ext cx="129222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Abijah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69"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7" y="1981200"/>
            <a:ext cx="9683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Asa</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1"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46" y="2428875"/>
            <a:ext cx="1395413"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Jehoshaphat</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3"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96" y="2867025"/>
            <a:ext cx="13620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Jehoram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5"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Uzziah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7"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Jotham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79"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Ahaz</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1"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Hezekiah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3" name="AutoShape 1076"/>
          <p:cNvCxnSpPr>
            <a:cxnSpLocks noChangeShapeType="1"/>
          </p:cNvCxnSpPr>
          <p:nvPr/>
        </p:nvCxnSpPr>
        <p:spPr bwMode="auto">
          <a:xfrm rot="16200000" flipH="1">
            <a:off x="5427663"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Manasseh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5"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Amon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7" name="AutoShape 1080"/>
          <p:cNvCxnSpPr>
            <a:cxnSpLocks noChangeShapeType="1"/>
          </p:cNvCxnSpPr>
          <p:nvPr/>
        </p:nvCxnSpPr>
        <p:spPr bwMode="auto">
          <a:xfrm rot="16200000" flipH="1">
            <a:off x="5856289"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Josiah</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89"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JECONIAH (EXILE)</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sp>
        <p:nvSpPr>
          <p:cNvPr id="117791" name="Text Box 1084"/>
          <p:cNvSpPr txBox="1">
            <a:spLocks noChangeArrowheads="1"/>
          </p:cNvSpPr>
          <p:nvPr/>
        </p:nvSpPr>
        <p:spPr bwMode="auto">
          <a:xfrm>
            <a:off x="4816496" y="911225"/>
            <a:ext cx="12604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Shealtiel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2" name="AutoShape 1085"/>
          <p:cNvCxnSpPr>
            <a:cxnSpLocks noChangeShapeType="1"/>
          </p:cNvCxnSpPr>
          <p:nvPr/>
        </p:nvCxnSpPr>
        <p:spPr bwMode="auto">
          <a:xfrm>
            <a:off x="5616576"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71" y="1104900"/>
            <a:ext cx="1255713"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Zerubbabel</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4" name="AutoShape 1087"/>
          <p:cNvCxnSpPr>
            <a:cxnSpLocks noChangeShapeType="1"/>
          </p:cNvCxnSpPr>
          <p:nvPr/>
        </p:nvCxnSpPr>
        <p:spPr bwMode="auto">
          <a:xfrm rot="16200000" flipH="1">
            <a:off x="6110288"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21" y="1543050"/>
            <a:ext cx="129222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Abiud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6"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1" y="1981200"/>
            <a:ext cx="9683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798"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21" y="2428875"/>
            <a:ext cx="1395413"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Azor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0"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71" y="2867025"/>
            <a:ext cx="13620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Zadok</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2"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1" y="3305175"/>
            <a:ext cx="968375"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Akim</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4"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Eliud</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6"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Eleazar</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08"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Matthan</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10"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308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Jacob</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cxnSp>
        <p:nvCxnSpPr>
          <p:cNvPr id="117812"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rPr>
              <a:t>Joseph +</a:t>
            </a:r>
            <a:endParaRPr kumimoji="0" lang="en-GB" sz="14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rPr>
              <a:t>JESUS CHRIST</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ahoma" charset="0"/>
              <a:ea typeface="ＭＳ Ｐゴシック" charset="0"/>
            </a:endParaRPr>
          </a:p>
        </p:txBody>
      </p:sp>
      <p:cxnSp>
        <p:nvCxnSpPr>
          <p:cNvPr id="117815" name="AutoShape 1108"/>
          <p:cNvCxnSpPr>
            <a:cxnSpLocks noChangeShapeType="1"/>
          </p:cNvCxnSpPr>
          <p:nvPr/>
        </p:nvCxnSpPr>
        <p:spPr bwMode="auto">
          <a:xfrm rot="16200000" flipH="1">
            <a:off x="8168482"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31"/>
            <a:ext cx="2514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41" tIns="45671" rIns="91341" bIns="4567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48" name="Text Box 1112"/>
          <p:cNvSpPr txBox="1">
            <a:spLocks noChangeArrowheads="1"/>
          </p:cNvSpPr>
          <p:nvPr/>
        </p:nvSpPr>
        <p:spPr bwMode="auto">
          <a:xfrm>
            <a:off x="1524000" y="5635628"/>
            <a:ext cx="1752600" cy="1200230"/>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lumMod val="95000"/>
                      <a:lumOff val="5000"/>
                    </a:srgbClr>
                  </a:glow>
                </a:effectLst>
                <a:uLnTx/>
                <a:uFillTx/>
                <a:latin typeface="Copperplate Gothic Bold" charset="0"/>
                <a:ea typeface="ＭＳ Ｐゴシック" charset="0"/>
              </a:rPr>
              <a:t>Rise of the Kingdom</a:t>
            </a:r>
          </a:p>
        </p:txBody>
      </p:sp>
      <p:sp>
        <p:nvSpPr>
          <p:cNvPr id="117849" name="Text Box 1113"/>
          <p:cNvSpPr txBox="1">
            <a:spLocks noChangeArrowheads="1"/>
          </p:cNvSpPr>
          <p:nvPr/>
        </p:nvSpPr>
        <p:spPr bwMode="auto">
          <a:xfrm>
            <a:off x="1371600" y="377831"/>
            <a:ext cx="3962400" cy="461566"/>
          </a:xfrm>
          <a:prstGeom prst="rect">
            <a:avLst/>
          </a:prstGeom>
          <a:noFill/>
          <a:ln w="9525">
            <a:noFill/>
            <a:miter lim="800000"/>
            <a:headEnd/>
            <a:tailEnd/>
          </a:ln>
          <a:effec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Copperplate Gothic Bold" charset="0"/>
                <a:ea typeface="ＭＳ Ｐゴシック" charset="0"/>
              </a:rPr>
              <a:t>Fall of the Kingdom</a:t>
            </a:r>
          </a:p>
        </p:txBody>
      </p:sp>
      <p:sp>
        <p:nvSpPr>
          <p:cNvPr id="117850" name="Oval 1114"/>
          <p:cNvSpPr>
            <a:spLocks noChangeArrowheads="1"/>
          </p:cNvSpPr>
          <p:nvPr/>
        </p:nvSpPr>
        <p:spPr bwMode="auto">
          <a:xfrm rot="-2026311">
            <a:off x="1781175" y="106364"/>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charset="0"/>
              <a:ea typeface="ＭＳ Ｐゴシック"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p:cNvGrpSpPr/>
          <p:nvPr/>
        </p:nvGrpSpPr>
        <p:grpSpPr>
          <a:xfrm>
            <a:off x="7668344" y="2636912"/>
            <a:ext cx="1778000" cy="1174552"/>
            <a:chOff x="7390341" y="1916832"/>
            <a:chExt cx="1778000" cy="1174552"/>
          </a:xfrm>
        </p:grpSpPr>
        <p:sp>
          <p:nvSpPr>
            <p:cNvPr id="96" name="Text Box 43"/>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Ahaziah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7" name="AutoShape 44"/>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98" name="Text Box 45"/>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Joash</a:t>
              </a:r>
              <a:endParaRPr kumimoji="0" lang="en-GB" sz="14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9" name="AutoShape 46"/>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100" name="Text Box 47"/>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rPr>
                <a:t>Amaziah</a:t>
              </a:r>
            </a:p>
          </p:txBody>
        </p:sp>
      </p:grpSp>
      <p:sp>
        <p:nvSpPr>
          <p:cNvPr id="101" name="Left Arrow 100"/>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30494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45" grpId="0"/>
      <p:bldP spid="117848" grpId="0"/>
      <p:bldP spid="117849" grpId="0"/>
      <p:bldP spid="117850" grpId="0" animBg="1"/>
      <p:bldP spid="117851" grpId="0" animBg="1"/>
      <p:bldP spid="117852" grpId="0" animBg="1"/>
      <p:bldP spid="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ext Box 2"/>
          <p:cNvSpPr txBox="1">
            <a:spLocks noChangeArrowheads="1"/>
          </p:cNvSpPr>
          <p:nvPr/>
        </p:nvSpPr>
        <p:spPr bwMode="auto">
          <a:xfrm>
            <a:off x="8509553" y="15039"/>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CC"/>
                </a:solidFill>
                <a:effectLst/>
                <a:uLnTx/>
                <a:uFillTx/>
                <a:latin typeface="Arial" charset="0"/>
                <a:ea typeface="ＭＳ Ｐゴシック" charset="0"/>
                <a:cs typeface="Arial" charset="0"/>
              </a:rPr>
              <a:t>94</a:t>
            </a:r>
          </a:p>
        </p:txBody>
      </p:sp>
      <p:sp>
        <p:nvSpPr>
          <p:cNvPr id="46083" name="Text Box 3"/>
          <p:cNvSpPr txBox="1">
            <a:spLocks noChangeArrowheads="1"/>
          </p:cNvSpPr>
          <p:nvPr/>
        </p:nvSpPr>
        <p:spPr bwMode="auto">
          <a:xfrm>
            <a:off x="76201" y="663582"/>
            <a:ext cx="4640263" cy="6194425"/>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External Evidence</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Church Fathers of the latter half of the 2nd century agreed that Luke, "the beloved physician" (Col. 4:14), wrote this Gospel which bears his name: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earliest evidence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for Lukan authorship – Muratorian Canon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Anti-Marcionite Prologue.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Further citations to Lukan authorship are given by Irenaeus, Tertullian, Clement of Alexandria,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Origen, Eusebius, and Jerome. </a:t>
            </a:r>
            <a:endParaRPr kumimoji="0" lang="en-US"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6084" name="Text Box 4"/>
          <p:cNvSpPr txBox="1">
            <a:spLocks noChangeArrowheads="1"/>
          </p:cNvSpPr>
          <p:nvPr/>
        </p:nvSpPr>
        <p:spPr bwMode="auto">
          <a:xfrm>
            <a:off x="5029200" y="663575"/>
            <a:ext cx="3962400" cy="6096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4013" marR="0" lvl="0" indent="-354013" algn="ctr" defTabSz="914400" rtl="0" eaLnBrk="1" fontAlgn="base" latinLnBrk="0" hangingPunct="1">
              <a:lnSpc>
                <a:spcPct val="100000"/>
              </a:lnSpc>
              <a:spcBef>
                <a:spcPct val="0"/>
              </a:spcBef>
              <a:spcAft>
                <a:spcPct val="0"/>
              </a:spcAft>
              <a:buClrTx/>
              <a:buSzTx/>
              <a:buFontTx/>
              <a:buNone/>
              <a:tabLst/>
              <a:defRPr/>
            </a:pPr>
            <a:r>
              <a:rPr kumimoji="0" lang="en-US" altLang="zh-CN" sz="2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Internal Evidence</a:t>
            </a: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Several factors signify that Luke and Acts had the same author.</a:t>
            </a:r>
          </a:p>
          <a:p>
            <a:pPr marL="354013" marR="0" lvl="0" indent="-354013"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  The "we sections" in Acts </a:t>
            </a: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354013" marR="0" lvl="0" indent="-354013" algn="l"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  Use of more technical medical terms is compatible with authorship by a doctor</a:t>
            </a:r>
            <a:endParaRPr kumimoji="0" lang="en-US" sz="2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09252" name="Rectangle 5"/>
          <p:cNvSpPr>
            <a:spLocks noGrp="1" noChangeArrowheads="1"/>
          </p:cNvSpPr>
          <p:nvPr>
            <p:ph type="title" idx="4294967295"/>
          </p:nvPr>
        </p:nvSpPr>
        <p:spPr>
          <a:xfrm>
            <a:off x="3659188" y="76207"/>
            <a:ext cx="1827212" cy="461963"/>
          </a:xfrm>
          <a:solidFill>
            <a:schemeClr val="tx2"/>
          </a:solidFill>
        </p:spPr>
        <p:txBody>
          <a:bodyPr wrap="none" anchor="t">
            <a:spAutoFit/>
          </a:bodyPr>
          <a:lstStyle/>
          <a:p>
            <a:pPr eaLnBrk="1" hangingPunct="1"/>
            <a:r>
              <a:rPr lang="en-US" sz="2400" b="1">
                <a:solidFill>
                  <a:srgbClr val="000000"/>
                </a:solidFill>
                <a:latin typeface="Arial" charset="0"/>
                <a:ea typeface="SimSun" charset="0"/>
                <a:cs typeface="SimSun"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additive="base">
                                        <p:cTn id="7" dur="500" fill="hold"/>
                                        <p:tgtEl>
                                          <p:spTgt spid="46083"/>
                                        </p:tgtEl>
                                        <p:attrNameLst>
                                          <p:attrName>ppt_x</p:attrName>
                                        </p:attrNameLst>
                                      </p:cBhvr>
                                      <p:tavLst>
                                        <p:tav tm="0">
                                          <p:val>
                                            <p:strVal val="0-#ppt_w/2"/>
                                          </p:val>
                                        </p:tav>
                                        <p:tav tm="100000">
                                          <p:val>
                                            <p:strVal val="#ppt_x"/>
                                          </p:val>
                                        </p:tav>
                                      </p:tavLst>
                                    </p:anim>
                                    <p:anim calcmode="lin" valueType="num">
                                      <p:cBhvr additive="base">
                                        <p:cTn id="8" dur="500" fill="hold"/>
                                        <p:tgtEl>
                                          <p:spTgt spid="46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6084"/>
                                        </p:tgtEl>
                                        <p:attrNameLst>
                                          <p:attrName>style.visibility</p:attrName>
                                        </p:attrNameLst>
                                      </p:cBhvr>
                                      <p:to>
                                        <p:strVal val="visible"/>
                                      </p:to>
                                    </p:set>
                                    <p:anim calcmode="lin" valueType="num">
                                      <p:cBhvr additive="base">
                                        <p:cTn id="13" dur="500" fill="hold"/>
                                        <p:tgtEl>
                                          <p:spTgt spid="46084"/>
                                        </p:tgtEl>
                                        <p:attrNameLst>
                                          <p:attrName>ppt_x</p:attrName>
                                        </p:attrNameLst>
                                      </p:cBhvr>
                                      <p:tavLst>
                                        <p:tav tm="0">
                                          <p:val>
                                            <p:strVal val="1+#ppt_w/2"/>
                                          </p:val>
                                        </p:tav>
                                        <p:tav tm="100000">
                                          <p:val>
                                            <p:strVal val="#ppt_x"/>
                                          </p:val>
                                        </p:tav>
                                      </p:tavLst>
                                    </p:anim>
                                    <p:anim calcmode="lin" valueType="num">
                                      <p:cBhvr additive="base">
                                        <p:cTn id="14" dur="500" fill="hold"/>
                                        <p:tgtEl>
                                          <p:spTgt spid="46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autoUpdateAnimBg="0"/>
      <p:bldP spid="46084"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4"/>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Matthew says Jesus is King!</a:t>
            </a:r>
          </a:p>
        </p:txBody>
      </p:sp>
    </p:spTree>
    <p:extLst>
      <p:ext uri="{BB962C8B-B14F-4D97-AF65-F5344CB8AC3E}">
        <p14:creationId xmlns:p14="http://schemas.microsoft.com/office/powerpoint/2010/main" val="11794973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97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18" t="2574" r="6592" b="206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1" name="Line 4"/>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2" name="Line 5"/>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3" name="Line 6"/>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4" name="Line 7"/>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5" name="Line 8"/>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7289" name="Text Box 9"/>
          <p:cNvSpPr txBox="1">
            <a:spLocks noChangeArrowheads="1"/>
          </p:cNvSpPr>
          <p:nvPr/>
        </p:nvSpPr>
        <p:spPr bwMode="auto">
          <a:xfrm>
            <a:off x="4768850" y="144463"/>
            <a:ext cx="3368675" cy="6680200"/>
          </a:xfrm>
          <a:prstGeom prst="rect">
            <a:avLst/>
          </a:prstGeom>
          <a:noFill/>
          <a:ln w="9525">
            <a:noFill/>
            <a:miter lim="800000"/>
            <a:headEnd/>
            <a:tailEnd/>
          </a:ln>
          <a:effectLst>
            <a:outerShdw blurRad="63500" dist="89803" dir="2700000" algn="ctr" rotWithShape="0">
              <a:schemeClr val="bg2">
                <a:alpha val="74998"/>
              </a:schemeClr>
            </a:outerShdw>
          </a:effectLst>
        </p:spPr>
        <p:txBody>
          <a:bodyPr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Criswell, W.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Danker, Frederick</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Ellis, E. Earle</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Fitzmeyer, Joseph</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Godet,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Hendricksen, William</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Hoehner, Harold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Ironside, F. A.</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Marshall, I. Howard</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McGee, J. Vernon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Morgan, G. Campbell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MacArthur,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Scofield, C. I.</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Swindoll, Charles</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Unger, Merrill</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Walvoord, John</a:t>
            </a:r>
          </a:p>
          <a:p>
            <a:pPr marL="0" marR="0" lvl="0" indent="0" algn="l" defTabSz="914400" rtl="0" eaLnBrk="0" fontAlgn="base" latinLnBrk="0" hangingPunct="0">
              <a:lnSpc>
                <a:spcPct val="65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FFFF00"/>
                </a:solidFill>
                <a:effectLst/>
                <a:uLnTx/>
                <a:uFillTx/>
                <a:latin typeface="Arial" charset="0"/>
                <a:ea typeface="ＭＳ Ｐゴシック" charset="0"/>
              </a:rPr>
              <a:t>Zuck, Roy</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9737" name="Text Box 11"/>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97292" name="Rectangle 12"/>
          <p:cNvSpPr>
            <a:spLocks noChangeArrowheads="1"/>
          </p:cNvSpPr>
          <p:nvPr/>
        </p:nvSpPr>
        <p:spPr bwMode="auto">
          <a:xfrm>
            <a:off x="8083296" y="6479776"/>
            <a:ext cx="184660" cy="308774"/>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97293" name="Rectangle 13"/>
          <p:cNvSpPr>
            <a:spLocks noChangeArrowheads="1"/>
          </p:cNvSpPr>
          <p:nvPr/>
        </p:nvSpPr>
        <p:spPr bwMode="auto">
          <a:xfrm>
            <a:off x="8091509" y="6526234"/>
            <a:ext cx="33972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38</a:t>
            </a:r>
          </a:p>
        </p:txBody>
      </p:sp>
      <p:sp>
        <p:nvSpPr>
          <p:cNvPr id="329740" name="Text Box 14"/>
          <p:cNvSpPr txBox="1">
            <a:spLocks noChangeArrowheads="1"/>
          </p:cNvSpPr>
          <p:nvPr/>
        </p:nvSpPr>
        <p:spPr bwMode="auto">
          <a:xfrm>
            <a:off x="471240" y="6543053"/>
            <a:ext cx="935575" cy="233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©2004 TBBMI</a:t>
            </a:r>
          </a:p>
        </p:txBody>
      </p:sp>
      <p:sp>
        <p:nvSpPr>
          <p:cNvPr id="97295" name="Rectangle 15"/>
          <p:cNvSpPr>
            <a:spLocks noChangeArrowheads="1"/>
          </p:cNvSpPr>
          <p:nvPr/>
        </p:nvSpPr>
        <p:spPr bwMode="auto">
          <a:xfrm>
            <a:off x="7556500" y="6527821"/>
            <a:ext cx="739775" cy="244475"/>
          </a:xfrm>
          <a:prstGeom prst="rect">
            <a:avLst/>
          </a:prstGeom>
          <a:noFill/>
          <a:ln w="12700">
            <a:noFill/>
            <a:miter lim="800000"/>
            <a:headEnd/>
            <a:tailEnd/>
          </a:ln>
          <a:effectLst/>
        </p:spPr>
        <p:txBody>
          <a:bodyPr wrap="none" lIns="91341" tIns="45671" rIns="91341" bIns="45671"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8.0.05B.</a:t>
            </a:r>
          </a:p>
        </p:txBody>
      </p:sp>
      <p:sp>
        <p:nvSpPr>
          <p:cNvPr id="2" name="Title 1"/>
          <p:cNvSpPr>
            <a:spLocks noGrp="1"/>
          </p:cNvSpPr>
          <p:nvPr>
            <p:ph type="ctrTitle"/>
          </p:nvPr>
        </p:nvSpPr>
        <p:spPr>
          <a:xfrm>
            <a:off x="1187450" y="1484313"/>
            <a:ext cx="2808288" cy="3457575"/>
          </a:xfrm>
        </p:spPr>
        <p:txBody>
          <a:bodyPr/>
          <a:lstStyle/>
          <a:p>
            <a:pPr algn="r">
              <a:defRPr/>
            </a:pPr>
            <a:r>
              <a:rPr lang="en-US" sz="2800" b="1" i="1" kern="1200" dirty="0">
                <a:solidFill>
                  <a:srgbClr val="FFFF00"/>
                </a:solidFill>
                <a:latin typeface="Arial"/>
                <a:ea typeface="ＭＳ Ｐゴシック"/>
                <a:cs typeface="ＭＳ Ｐゴシック"/>
              </a:rPr>
              <a:t>Some of the many authors who have written on Jesus</a:t>
            </a:r>
            <a:r>
              <a:rPr lang="mr-IN" sz="2800" b="1" i="1" kern="1200" dirty="0">
                <a:solidFill>
                  <a:srgbClr val="FFFF00"/>
                </a:solidFill>
                <a:latin typeface="Arial"/>
                <a:ea typeface="ＭＳ Ｐゴシック"/>
                <a:cs typeface="ＭＳ Ｐゴシック"/>
              </a:rPr>
              <a:t>'</a:t>
            </a:r>
            <a:r>
              <a:rPr lang="en-US" sz="2800" b="1" i="1" kern="1200" dirty="0">
                <a:solidFill>
                  <a:srgbClr val="FFFF00"/>
                </a:solidFill>
                <a:latin typeface="Arial"/>
                <a:ea typeface="ＭＳ Ｐゴシック"/>
                <a:cs typeface="ＭＳ Ｐゴシック"/>
              </a:rPr>
              <a:t> genealogy:</a:t>
            </a:r>
            <a:endParaRPr lang="en-US" dirty="0"/>
          </a:p>
        </p:txBody>
      </p:sp>
    </p:spTree>
    <p:extLst>
      <p:ext uri="{BB962C8B-B14F-4D97-AF65-F5344CB8AC3E}">
        <p14:creationId xmlns:p14="http://schemas.microsoft.com/office/powerpoint/2010/main" val="110940558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additive="base">
                                        <p:cTn id="7" dur="5000" fill="hold"/>
                                        <p:tgtEl>
                                          <p:spTgt spid="97289"/>
                                        </p:tgtEl>
                                        <p:attrNameLst>
                                          <p:attrName>ppt_x</p:attrName>
                                        </p:attrNameLst>
                                      </p:cBhvr>
                                      <p:tavLst>
                                        <p:tav tm="0">
                                          <p:val>
                                            <p:strVal val="#ppt_x"/>
                                          </p:val>
                                        </p:tav>
                                        <p:tav tm="100000">
                                          <p:val>
                                            <p:strVal val="#ppt_x"/>
                                          </p:val>
                                        </p:tav>
                                      </p:tavLst>
                                    </p:anim>
                                    <p:anim calcmode="lin" valueType="num">
                                      <p:cBhvr additive="base">
                                        <p:cTn id="8" dur="5000" fill="hold"/>
                                        <p:tgtEl>
                                          <p:spTgt spid="97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312437722"/>
      </p:ext>
    </p:extLst>
  </p:cSld>
  <p:clrMapOvr>
    <a:masterClrMapping/>
  </p:clrMapOvr>
  <p:transition>
    <p:comb/>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35814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35843" name="Text Box 3"/>
          <p:cNvSpPr txBox="1">
            <a:spLocks noChangeArrowheads="1"/>
          </p:cNvSpPr>
          <p:nvPr/>
        </p:nvSpPr>
        <p:spPr bwMode="auto">
          <a:xfrm>
            <a:off x="33528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35844" name="Rectangle 4"/>
          <p:cNvSpPr>
            <a:spLocks noGrp="1" noChangeArrowheads="1"/>
          </p:cNvSpPr>
          <p:nvPr>
            <p:ph type="title"/>
          </p:nvPr>
        </p:nvSpPr>
        <p:spPr>
          <a:xfrm>
            <a:off x="-152400" y="274638"/>
            <a:ext cx="94488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5845" name="AutoShape 5"/>
          <p:cNvSpPr>
            <a:spLocks noChangeArrowheads="1"/>
          </p:cNvSpPr>
          <p:nvPr/>
        </p:nvSpPr>
        <p:spPr bwMode="auto">
          <a:xfrm>
            <a:off x="1905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994093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transition="in" filter="fade">
                                      <p:cBhvr>
                                        <p:cTn id="7" dur="1000"/>
                                        <p:tgtEl>
                                          <p:spTgt spid="3584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843">
                                            <p:txEl>
                                              <p:pRg st="0" end="0"/>
                                            </p:txEl>
                                          </p:spTgt>
                                        </p:tgtEl>
                                        <p:attrNameLst>
                                          <p:attrName>style.visibility</p:attrName>
                                        </p:attrNameLst>
                                      </p:cBhvr>
                                      <p:to>
                                        <p:strVal val="visible"/>
                                      </p:to>
                                    </p:set>
                                    <p:animEffect transition="in" filter="fade">
                                      <p:cBhvr>
                                        <p:cTn id="10" dur="1000"/>
                                        <p:tgtEl>
                                          <p:spTgt spid="35843">
                                            <p:txEl>
                                              <p:pRg st="0" end="0"/>
                                            </p:txEl>
                                          </p:spTgt>
                                        </p:tgtEl>
                                      </p:cBhvr>
                                    </p:animEffect>
                                  </p:childTnLst>
                                </p:cTn>
                              </p:par>
                            </p:childTnLst>
                          </p:cTn>
                        </p:par>
                        <p:par>
                          <p:cTn id="11" fill="hold" nodeType="afterGroup">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35842">
                                            <p:bg/>
                                          </p:spTgt>
                                        </p:tgtEl>
                                        <p:attrNameLst>
                                          <p:attrName>style.visibility</p:attrName>
                                        </p:attrNameLst>
                                      </p:cBhvr>
                                      <p:to>
                                        <p:strVal val="visible"/>
                                      </p:to>
                                    </p:set>
                                    <p:anim calcmode="lin" valueType="num">
                                      <p:cBhvr additive="base">
                                        <p:cTn id="14" dur="500" fill="hold"/>
                                        <p:tgtEl>
                                          <p:spTgt spid="35842">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35842">
                                            <p:bg/>
                                          </p:spTgt>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500"/>
                            </p:stCondLst>
                            <p:childTnLst>
                              <p:par>
                                <p:cTn id="17" presetID="2" presetClass="entr" presetSubtype="1" fill="hold" grpId="0" nodeType="afterEffect">
                                  <p:stCondLst>
                                    <p:cond delay="0"/>
                                  </p:stCondLst>
                                  <p:childTnLst>
                                    <p:set>
                                      <p:cBhvr>
                                        <p:cTn id="18" dur="1" fill="hold">
                                          <p:stCondLst>
                                            <p:cond delay="0"/>
                                          </p:stCondLst>
                                        </p:cTn>
                                        <p:tgtEl>
                                          <p:spTgt spid="35842">
                                            <p:txEl>
                                              <p:pRg st="1" end="1"/>
                                            </p:txEl>
                                          </p:spTgt>
                                        </p:tgtEl>
                                        <p:attrNameLst>
                                          <p:attrName>style.visibility</p:attrName>
                                        </p:attrNameLst>
                                      </p:cBhvr>
                                      <p:to>
                                        <p:strVal val="visible"/>
                                      </p:to>
                                    </p:set>
                                    <p:anim calcmode="lin" valueType="num">
                                      <p:cBhvr additive="base">
                                        <p:cTn id="19"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2">
                                            <p:txEl>
                                              <p:pRg st="1" end="1"/>
                                            </p:txEl>
                                          </p:spTgt>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35842">
                                            <p:txEl>
                                              <p:pRg st="2" end="2"/>
                                            </p:txEl>
                                          </p:spTgt>
                                        </p:tgtEl>
                                        <p:attrNameLst>
                                          <p:attrName>style.visibility</p:attrName>
                                        </p:attrNameLst>
                                      </p:cBhvr>
                                      <p:to>
                                        <p:strVal val="visible"/>
                                      </p:to>
                                    </p:set>
                                    <p:anim calcmode="lin" valueType="num">
                                      <p:cBhvr additive="base">
                                        <p:cTn id="24" dur="5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5842">
                                            <p:txEl>
                                              <p:pRg st="2" end="2"/>
                                            </p:txEl>
                                          </p:spTgt>
                                        </p:tgtEl>
                                        <p:attrNameLst>
                                          <p:attrName>ppt_y</p:attrName>
                                        </p:attrNameLst>
                                      </p:cBhvr>
                                      <p:tavLst>
                                        <p:tav tm="0">
                                          <p:val>
                                            <p:strVal val="0-#ppt_h/2"/>
                                          </p:val>
                                        </p:tav>
                                        <p:tav tm="100000">
                                          <p:val>
                                            <p:strVal val="#ppt_y"/>
                                          </p:val>
                                        </p:tav>
                                      </p:tavLst>
                                    </p:anim>
                                  </p:childTnLst>
                                </p:cTn>
                              </p:par>
                            </p:childTnLst>
                          </p:cTn>
                        </p:par>
                        <p:par>
                          <p:cTn id="26" fill="hold" nodeType="afterGroup">
                            <p:stCondLst>
                              <p:cond delay="2500"/>
                            </p:stCondLst>
                            <p:childTnLst>
                              <p:par>
                                <p:cTn id="27" presetID="2" presetClass="entr" presetSubtype="1" fill="hold" grpId="0" nodeType="afterEffect">
                                  <p:stCondLst>
                                    <p:cond delay="0"/>
                                  </p:stCondLst>
                                  <p:childTnLst>
                                    <p:set>
                                      <p:cBhvr>
                                        <p:cTn id="28" dur="1" fill="hold">
                                          <p:stCondLst>
                                            <p:cond delay="0"/>
                                          </p:stCondLst>
                                        </p:cTn>
                                        <p:tgtEl>
                                          <p:spTgt spid="35842">
                                            <p:txEl>
                                              <p:pRg st="3" end="3"/>
                                            </p:txEl>
                                          </p:spTgt>
                                        </p:tgtEl>
                                        <p:attrNameLst>
                                          <p:attrName>style.visibility</p:attrName>
                                        </p:attrNameLst>
                                      </p:cBhvr>
                                      <p:to>
                                        <p:strVal val="visible"/>
                                      </p:to>
                                    </p:set>
                                    <p:anim calcmode="lin" valueType="num">
                                      <p:cBhvr additive="base">
                                        <p:cTn id="29" dur="5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5842">
                                            <p:txEl>
                                              <p:pRg st="3" end="3"/>
                                            </p:txEl>
                                          </p:spTgt>
                                        </p:tgtEl>
                                        <p:attrNameLst>
                                          <p:attrName>ppt_y</p:attrName>
                                        </p:attrNameLst>
                                      </p:cBhvr>
                                      <p:tavLst>
                                        <p:tav tm="0">
                                          <p:val>
                                            <p:strVal val="0-#ppt_h/2"/>
                                          </p:val>
                                        </p:tav>
                                        <p:tav tm="100000">
                                          <p:val>
                                            <p:strVal val="#ppt_y"/>
                                          </p:val>
                                        </p:tav>
                                      </p:tavLst>
                                    </p:anim>
                                  </p:childTnLst>
                                </p:cTn>
                              </p:par>
                            </p:childTnLst>
                          </p:cTn>
                        </p:par>
                        <p:par>
                          <p:cTn id="31" fill="hold" nodeType="afterGroup">
                            <p:stCondLst>
                              <p:cond delay="3000"/>
                            </p:stCondLst>
                            <p:childTnLst>
                              <p:par>
                                <p:cTn id="32" presetID="2" presetClass="entr" presetSubtype="1" fill="hold" grpId="0" nodeType="afterEffect">
                                  <p:stCondLst>
                                    <p:cond delay="0"/>
                                  </p:stCondLst>
                                  <p:childTnLst>
                                    <p:set>
                                      <p:cBhvr>
                                        <p:cTn id="33" dur="1" fill="hold">
                                          <p:stCondLst>
                                            <p:cond delay="0"/>
                                          </p:stCondLst>
                                        </p:cTn>
                                        <p:tgtEl>
                                          <p:spTgt spid="35842">
                                            <p:txEl>
                                              <p:pRg st="4" end="4"/>
                                            </p:txEl>
                                          </p:spTgt>
                                        </p:tgtEl>
                                        <p:attrNameLst>
                                          <p:attrName>style.visibility</p:attrName>
                                        </p:attrNameLst>
                                      </p:cBhvr>
                                      <p:to>
                                        <p:strVal val="visible"/>
                                      </p:to>
                                    </p:set>
                                    <p:anim calcmode="lin" valueType="num">
                                      <p:cBhvr additive="base">
                                        <p:cTn id="34" dur="500" fill="hold"/>
                                        <p:tgtEl>
                                          <p:spTgt spid="3584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5842">
                                            <p:txEl>
                                              <p:pRg st="4" end="4"/>
                                            </p:txEl>
                                          </p:spTgt>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35845"/>
                                        </p:tgtEl>
                                        <p:attrNameLst>
                                          <p:attrName>style.visibility</p:attrName>
                                        </p:attrNameLst>
                                      </p:cBhvr>
                                      <p:to>
                                        <p:strVal val="visible"/>
                                      </p:to>
                                    </p:set>
                                    <p:anim calcmode="lin" valueType="num">
                                      <p:cBhvr additive="base">
                                        <p:cTn id="38" dur="500" fill="hold"/>
                                        <p:tgtEl>
                                          <p:spTgt spid="35845"/>
                                        </p:tgtEl>
                                        <p:attrNameLst>
                                          <p:attrName>ppt_x</p:attrName>
                                        </p:attrNameLst>
                                      </p:cBhvr>
                                      <p:tavLst>
                                        <p:tav tm="0">
                                          <p:val>
                                            <p:strVal val="#ppt_x"/>
                                          </p:val>
                                        </p:tav>
                                        <p:tav tm="100000">
                                          <p:val>
                                            <p:strVal val="#ppt_x"/>
                                          </p:val>
                                        </p:tav>
                                      </p:tavLst>
                                    </p:anim>
                                    <p:anim calcmode="lin" valueType="num">
                                      <p:cBhvr additive="base">
                                        <p:cTn id="39" dur="500" fill="hold"/>
                                        <p:tgtEl>
                                          <p:spTgt spid="35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nimBg="1"/>
      <p:bldP spid="35843" grpId="0" build="allAtOnce" animBg="1"/>
      <p:bldP spid="3584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3"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4"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5"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6"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7" name="Line 7"/>
          <p:cNvSpPr>
            <a:spLocks noChangeShapeType="1"/>
          </p:cNvSpPr>
          <p:nvPr/>
        </p:nvSpPr>
        <p:spPr bwMode="auto">
          <a:xfrm flipH="1">
            <a:off x="285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8" name="Line 8"/>
          <p:cNvSpPr>
            <a:spLocks noChangeShapeType="1"/>
          </p:cNvSpPr>
          <p:nvPr/>
        </p:nvSpPr>
        <p:spPr bwMode="auto">
          <a:xfrm flipH="1">
            <a:off x="381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89" name="Line 9"/>
          <p:cNvSpPr>
            <a:spLocks noChangeShapeType="1"/>
          </p:cNvSpPr>
          <p:nvPr/>
        </p:nvSpPr>
        <p:spPr bwMode="auto">
          <a:xfrm flipH="1">
            <a:off x="4467225"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0" name="Line 10"/>
          <p:cNvSpPr>
            <a:spLocks noChangeShapeType="1"/>
          </p:cNvSpPr>
          <p:nvPr/>
        </p:nvSpPr>
        <p:spPr bwMode="auto">
          <a:xfrm flipH="1">
            <a:off x="444817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1" name="AutoShape 11"/>
          <p:cNvSpPr>
            <a:spLocks noChangeArrowheads="1"/>
          </p:cNvSpPr>
          <p:nvPr/>
        </p:nvSpPr>
        <p:spPr bwMode="auto">
          <a:xfrm>
            <a:off x="228600" y="4818856"/>
            <a:ext cx="4267200" cy="914400"/>
          </a:xfrm>
          <a:prstGeom prst="flowChartPreparation">
            <a:avLst/>
          </a:prstGeom>
          <a:solidFill>
            <a:srgbClr val="660033"/>
          </a:solidFill>
          <a:ln w="57150">
            <a:solidFill>
              <a:srgbClr val="3399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2" name="Line 12"/>
          <p:cNvSpPr>
            <a:spLocks noChangeShapeType="1"/>
          </p:cNvSpPr>
          <p:nvPr/>
        </p:nvSpPr>
        <p:spPr bwMode="auto">
          <a:xfrm flipH="1">
            <a:off x="8899525" y="52578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3" name="Line 13"/>
          <p:cNvSpPr>
            <a:spLocks noChangeShapeType="1"/>
          </p:cNvSpPr>
          <p:nvPr/>
        </p:nvSpPr>
        <p:spPr bwMode="auto">
          <a:xfrm flipH="1">
            <a:off x="8902700" y="6324600"/>
            <a:ext cx="228600" cy="0"/>
          </a:xfrm>
          <a:prstGeom prst="line">
            <a:avLst/>
          </a:prstGeom>
          <a:noFill/>
          <a:ln w="57150">
            <a:solidFill>
              <a:srgbClr val="3399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4" name="Text Box 14"/>
          <p:cNvSpPr txBox="1">
            <a:spLocks noChangeArrowheads="1"/>
          </p:cNvSpPr>
          <p:nvPr/>
        </p:nvSpPr>
        <p:spPr bwMode="auto">
          <a:xfrm>
            <a:off x="533400" y="5029200"/>
            <a:ext cx="3657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A:  	   14 x 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5" name="Text Box 15"/>
          <p:cNvSpPr txBox="1">
            <a:spLocks noChangeArrowheads="1"/>
          </p:cNvSpPr>
          <p:nvPr/>
        </p:nvSpPr>
        <p:spPr bwMode="auto">
          <a:xfrm>
            <a:off x="533400" y="60960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C:  	   13 x 5 </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6" name="Text Box 16"/>
          <p:cNvSpPr txBox="1">
            <a:spLocks noChangeArrowheads="1"/>
          </p:cNvSpPr>
          <p:nvPr/>
        </p:nvSpPr>
        <p:spPr bwMode="auto">
          <a:xfrm>
            <a:off x="5410200" y="50292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B:  	  14 x 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7" name="Text Box 17"/>
          <p:cNvSpPr txBox="1">
            <a:spLocks noChangeArrowheads="1"/>
          </p:cNvSpPr>
          <p:nvPr/>
        </p:nvSpPr>
        <p:spPr bwMode="auto">
          <a:xfrm>
            <a:off x="5105400" y="60198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Arial" charset="0"/>
                <a:ea typeface="ＭＳ Ｐゴシック" charset="0"/>
                <a:cs typeface="Arial" charset="0"/>
              </a:rPr>
              <a:t>    D:         15 x 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698" name="Oval 18"/>
          <p:cNvSpPr>
            <a:spLocks noChangeArrowheads="1"/>
          </p:cNvSpPr>
          <p:nvPr/>
        </p:nvSpPr>
        <p:spPr bwMode="auto">
          <a:xfrm>
            <a:off x="1524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699" name="Oval 19"/>
          <p:cNvSpPr>
            <a:spLocks noChangeArrowheads="1"/>
          </p:cNvSpPr>
          <p:nvPr/>
        </p:nvSpPr>
        <p:spPr bwMode="auto">
          <a:xfrm>
            <a:off x="30480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0" name="Oval 20"/>
          <p:cNvSpPr>
            <a:spLocks noChangeArrowheads="1"/>
          </p:cNvSpPr>
          <p:nvPr/>
        </p:nvSpPr>
        <p:spPr bwMode="auto">
          <a:xfrm>
            <a:off x="1600200" y="3962400"/>
            <a:ext cx="1295400" cy="685800"/>
          </a:xfrm>
          <a:prstGeom prst="ellipse">
            <a:avLst/>
          </a:prstGeom>
          <a:noFill/>
          <a:ln w="57150">
            <a:solidFill>
              <a:srgbClr val="33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1" name="Text Box 21"/>
          <p:cNvSpPr txBox="1">
            <a:spLocks noChangeArrowheads="1"/>
          </p:cNvSpPr>
          <p:nvPr/>
        </p:nvSpPr>
        <p:spPr bwMode="auto">
          <a:xfrm>
            <a:off x="336550" y="4102100"/>
            <a:ext cx="1066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50:50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2" name="Rectangle 22"/>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03" name="Text Box 23"/>
          <p:cNvSpPr txBox="1">
            <a:spLocks noChangeArrowheads="1"/>
          </p:cNvSpPr>
          <p:nvPr/>
        </p:nvSpPr>
        <p:spPr bwMode="auto">
          <a:xfrm>
            <a:off x="6705600" y="-15875"/>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15</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4" name="Text Box 24"/>
          <p:cNvSpPr txBox="1">
            <a:spLocks noChangeArrowheads="1"/>
          </p:cNvSpPr>
          <p:nvPr/>
        </p:nvSpPr>
        <p:spPr bwMode="auto">
          <a:xfrm>
            <a:off x="6705600" y="304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5" name="Text Box 25"/>
          <p:cNvSpPr txBox="1">
            <a:spLocks noChangeArrowheads="1"/>
          </p:cNvSpPr>
          <p:nvPr/>
        </p:nvSpPr>
        <p:spPr bwMode="auto">
          <a:xfrm>
            <a:off x="6705600" y="609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6" name="Text Box 26"/>
          <p:cNvSpPr txBox="1">
            <a:spLocks noChangeArrowheads="1"/>
          </p:cNvSpPr>
          <p:nvPr/>
        </p:nvSpPr>
        <p:spPr bwMode="auto">
          <a:xfrm>
            <a:off x="6705600" y="914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7" name="Text Box 27"/>
          <p:cNvSpPr txBox="1">
            <a:spLocks noChangeArrowheads="1"/>
          </p:cNvSpPr>
          <p:nvPr/>
        </p:nvSpPr>
        <p:spPr bwMode="auto">
          <a:xfrm>
            <a:off x="6705600" y="1219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08" name="Text Box 28"/>
          <p:cNvSpPr txBox="1">
            <a:spLocks noChangeArrowheads="1"/>
          </p:cNvSpPr>
          <p:nvPr/>
        </p:nvSpPr>
        <p:spPr bwMode="auto">
          <a:xfrm>
            <a:off x="6705600" y="1524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09" name="Rectangle 29"/>
          <p:cNvSpPr>
            <a:spLocks noChangeArrowheads="1"/>
          </p:cNvSpPr>
          <p:nvPr/>
        </p:nvSpPr>
        <p:spPr bwMode="auto">
          <a:xfrm>
            <a:off x="6731000" y="3403600"/>
            <a:ext cx="2413000" cy="322263"/>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10" name="Text Box 30"/>
          <p:cNvSpPr txBox="1">
            <a:spLocks noChangeArrowheads="1"/>
          </p:cNvSpPr>
          <p:nvPr/>
        </p:nvSpPr>
        <p:spPr bwMode="auto">
          <a:xfrm>
            <a:off x="6705600" y="1828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9</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1" name="Text Box 31"/>
          <p:cNvSpPr txBox="1">
            <a:spLocks noChangeArrowheads="1"/>
          </p:cNvSpPr>
          <p:nvPr/>
        </p:nvSpPr>
        <p:spPr bwMode="auto">
          <a:xfrm>
            <a:off x="6705600" y="2133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8</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2" name="Text Box 32"/>
          <p:cNvSpPr txBox="1">
            <a:spLocks noChangeArrowheads="1"/>
          </p:cNvSpPr>
          <p:nvPr/>
        </p:nvSpPr>
        <p:spPr bwMode="auto">
          <a:xfrm>
            <a:off x="6705600" y="2438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7</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3" name="Text Box 33"/>
          <p:cNvSpPr txBox="1">
            <a:spLocks noChangeArrowheads="1"/>
          </p:cNvSpPr>
          <p:nvPr/>
        </p:nvSpPr>
        <p:spPr bwMode="auto">
          <a:xfrm>
            <a:off x="6705600" y="2743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6</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4" name="Text Box 34"/>
          <p:cNvSpPr txBox="1">
            <a:spLocks noChangeArrowheads="1"/>
          </p:cNvSpPr>
          <p:nvPr/>
        </p:nvSpPr>
        <p:spPr bwMode="auto">
          <a:xfrm>
            <a:off x="6705600" y="30480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5</a:t>
            </a:r>
          </a:p>
        </p:txBody>
      </p:sp>
      <p:sp>
        <p:nvSpPr>
          <p:cNvPr id="71715" name="Text Box 35"/>
          <p:cNvSpPr txBox="1">
            <a:spLocks noChangeArrowheads="1"/>
          </p:cNvSpPr>
          <p:nvPr/>
        </p:nvSpPr>
        <p:spPr bwMode="auto">
          <a:xfrm>
            <a:off x="6705600" y="33528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4</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6" name="Text Box 36"/>
          <p:cNvSpPr txBox="1">
            <a:spLocks noChangeArrowheads="1"/>
          </p:cNvSpPr>
          <p:nvPr/>
        </p:nvSpPr>
        <p:spPr bwMode="auto">
          <a:xfrm>
            <a:off x="6705600" y="36576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3</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7" name="Text Box 37"/>
          <p:cNvSpPr txBox="1">
            <a:spLocks noChangeArrowheads="1"/>
          </p:cNvSpPr>
          <p:nvPr/>
        </p:nvSpPr>
        <p:spPr bwMode="auto">
          <a:xfrm>
            <a:off x="6705600" y="39624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2</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8" name="Text Box 38"/>
          <p:cNvSpPr txBox="1">
            <a:spLocks noChangeArrowheads="1"/>
          </p:cNvSpPr>
          <p:nvPr/>
        </p:nvSpPr>
        <p:spPr bwMode="auto">
          <a:xfrm>
            <a:off x="6705600" y="4267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1</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19" name="Text Box 39"/>
          <p:cNvSpPr txBox="1">
            <a:spLocks noChangeArrowheads="1"/>
          </p:cNvSpPr>
          <p:nvPr/>
        </p:nvSpPr>
        <p:spPr bwMode="auto">
          <a:xfrm>
            <a:off x="7543800" y="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 Million</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0" name="Text Box 40"/>
          <p:cNvSpPr txBox="1">
            <a:spLocks noChangeArrowheads="1"/>
          </p:cNvSpPr>
          <p:nvPr/>
        </p:nvSpPr>
        <p:spPr bwMode="auto">
          <a:xfrm>
            <a:off x="7543800" y="320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1" name="Text Box 41"/>
          <p:cNvSpPr txBox="1">
            <a:spLocks noChangeArrowheads="1"/>
          </p:cNvSpPr>
          <p:nvPr/>
        </p:nvSpPr>
        <p:spPr bwMode="auto">
          <a:xfrm>
            <a:off x="7543800" y="625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P250,000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2" name="Text Box 42"/>
          <p:cNvSpPr txBox="1">
            <a:spLocks noChangeArrowheads="1"/>
          </p:cNvSpPr>
          <p:nvPr/>
        </p:nvSpPr>
        <p:spPr bwMode="auto">
          <a:xfrm>
            <a:off x="7543800" y="930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P125,000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3" name="Text Box 43"/>
          <p:cNvSpPr txBox="1">
            <a:spLocks noChangeArrowheads="1"/>
          </p:cNvSpPr>
          <p:nvPr/>
        </p:nvSpPr>
        <p:spPr bwMode="auto">
          <a:xfrm>
            <a:off x="7543800" y="1235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P64,000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4" name="Text Box 44"/>
          <p:cNvSpPr txBox="1">
            <a:spLocks noChangeArrowheads="1"/>
          </p:cNvSpPr>
          <p:nvPr/>
        </p:nvSpPr>
        <p:spPr bwMode="auto">
          <a:xfrm>
            <a:off x="7543800" y="1539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P32,000</a:t>
            </a: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25" name="Text Box 45"/>
          <p:cNvSpPr txBox="1">
            <a:spLocks noChangeArrowheads="1"/>
          </p:cNvSpPr>
          <p:nvPr/>
        </p:nvSpPr>
        <p:spPr bwMode="auto">
          <a:xfrm>
            <a:off x="7543800" y="18446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P16,000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6" name="Text Box 46"/>
          <p:cNvSpPr txBox="1">
            <a:spLocks noChangeArrowheads="1"/>
          </p:cNvSpPr>
          <p:nvPr/>
        </p:nvSpPr>
        <p:spPr bwMode="auto">
          <a:xfrm>
            <a:off x="7543800" y="2149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P8,000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7" name="Text Box 47"/>
          <p:cNvSpPr txBox="1">
            <a:spLocks noChangeArrowheads="1"/>
          </p:cNvSpPr>
          <p:nvPr/>
        </p:nvSpPr>
        <p:spPr bwMode="auto">
          <a:xfrm>
            <a:off x="7543800" y="24542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P4,000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8" name="Text Box 48"/>
          <p:cNvSpPr txBox="1">
            <a:spLocks noChangeArrowheads="1"/>
          </p:cNvSpPr>
          <p:nvPr/>
        </p:nvSpPr>
        <p:spPr bwMode="auto">
          <a:xfrm>
            <a:off x="7543800" y="2759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29" name="Text Box 49"/>
          <p:cNvSpPr txBox="1">
            <a:spLocks noChangeArrowheads="1"/>
          </p:cNvSpPr>
          <p:nvPr/>
        </p:nvSpPr>
        <p:spPr bwMode="auto">
          <a:xfrm>
            <a:off x="7543800" y="30638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P1,000</a:t>
            </a:r>
          </a:p>
        </p:txBody>
      </p:sp>
      <p:sp>
        <p:nvSpPr>
          <p:cNvPr id="71730" name="Text Box 50"/>
          <p:cNvSpPr txBox="1">
            <a:spLocks noChangeArrowheads="1"/>
          </p:cNvSpPr>
          <p:nvPr/>
        </p:nvSpPr>
        <p:spPr bwMode="auto">
          <a:xfrm>
            <a:off x="7543800" y="3368675"/>
            <a:ext cx="10001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P500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1" name="Text Box 51"/>
          <p:cNvSpPr txBox="1">
            <a:spLocks noChangeArrowheads="1"/>
          </p:cNvSpPr>
          <p:nvPr/>
        </p:nvSpPr>
        <p:spPr bwMode="auto">
          <a:xfrm>
            <a:off x="7543800" y="36734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P300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2" name="Text Box 52"/>
          <p:cNvSpPr txBox="1">
            <a:spLocks noChangeArrowheads="1"/>
          </p:cNvSpPr>
          <p:nvPr/>
        </p:nvSpPr>
        <p:spPr bwMode="auto">
          <a:xfrm>
            <a:off x="7543800" y="3978275"/>
            <a:ext cx="13335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P200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3" name="Text Box 53"/>
          <p:cNvSpPr txBox="1">
            <a:spLocks noChangeArrowheads="1"/>
          </p:cNvSpPr>
          <p:nvPr/>
        </p:nvSpPr>
        <p:spPr bwMode="auto">
          <a:xfrm>
            <a:off x="7543800" y="4283075"/>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CC00"/>
                </a:solidFill>
                <a:effectLst/>
                <a:uLnTx/>
                <a:uFillTx/>
                <a:latin typeface="Arial" charset="0"/>
                <a:ea typeface="ＭＳ Ｐゴシック" charset="0"/>
                <a:cs typeface="Arial" charset="0"/>
              </a:rPr>
              <a:t>P100</a:t>
            </a:r>
            <a:endParaRPr kumimoji="0" lang="en-US" sz="2400" b="0" i="0" u="none" strike="noStrike" kern="1200" cap="none" spc="0" normalizeH="0" baseline="0" noProof="0">
              <a:ln>
                <a:noFill/>
              </a:ln>
              <a:solidFill>
                <a:srgbClr val="FFCC00"/>
              </a:solidFill>
              <a:effectLst/>
              <a:uLnTx/>
              <a:uFillTx/>
              <a:latin typeface="Times New Roman" charset="0"/>
              <a:ea typeface="ＭＳ Ｐゴシック" charset="0"/>
              <a:cs typeface="Arial" charset="0"/>
            </a:endParaRPr>
          </a:p>
        </p:txBody>
      </p:sp>
      <p:sp>
        <p:nvSpPr>
          <p:cNvPr id="71734" name="Oval 54"/>
          <p:cNvSpPr>
            <a:spLocks noChangeArrowheads="1"/>
          </p:cNvSpPr>
          <p:nvPr/>
        </p:nvSpPr>
        <p:spPr bwMode="auto">
          <a:xfrm>
            <a:off x="7239000" y="4419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5" name="Oval 55"/>
          <p:cNvSpPr>
            <a:spLocks noChangeArrowheads="1"/>
          </p:cNvSpPr>
          <p:nvPr/>
        </p:nvSpPr>
        <p:spPr bwMode="auto">
          <a:xfrm>
            <a:off x="7239000" y="4114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6" name="Oval 56"/>
          <p:cNvSpPr>
            <a:spLocks noChangeArrowheads="1"/>
          </p:cNvSpPr>
          <p:nvPr/>
        </p:nvSpPr>
        <p:spPr bwMode="auto">
          <a:xfrm>
            <a:off x="7239000" y="3810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7" name="Oval 57"/>
          <p:cNvSpPr>
            <a:spLocks noChangeArrowheads="1"/>
          </p:cNvSpPr>
          <p:nvPr/>
        </p:nvSpPr>
        <p:spPr bwMode="auto">
          <a:xfrm>
            <a:off x="7239000" y="3505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8" name="Oval 58"/>
          <p:cNvSpPr>
            <a:spLocks noChangeArrowheads="1"/>
          </p:cNvSpPr>
          <p:nvPr/>
        </p:nvSpPr>
        <p:spPr bwMode="auto">
          <a:xfrm>
            <a:off x="7239000" y="3200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39" name="Oval 59"/>
          <p:cNvSpPr>
            <a:spLocks noChangeArrowheads="1"/>
          </p:cNvSpPr>
          <p:nvPr/>
        </p:nvSpPr>
        <p:spPr bwMode="auto">
          <a:xfrm>
            <a:off x="7239000" y="2895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0" name="Oval 60"/>
          <p:cNvSpPr>
            <a:spLocks noChangeArrowheads="1"/>
          </p:cNvSpPr>
          <p:nvPr/>
        </p:nvSpPr>
        <p:spPr bwMode="auto">
          <a:xfrm>
            <a:off x="7239000" y="2590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1" name="Oval 61"/>
          <p:cNvSpPr>
            <a:spLocks noChangeArrowheads="1"/>
          </p:cNvSpPr>
          <p:nvPr/>
        </p:nvSpPr>
        <p:spPr bwMode="auto">
          <a:xfrm>
            <a:off x="7239000" y="2286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2" name="Oval 62"/>
          <p:cNvSpPr>
            <a:spLocks noChangeArrowheads="1"/>
          </p:cNvSpPr>
          <p:nvPr/>
        </p:nvSpPr>
        <p:spPr bwMode="auto">
          <a:xfrm>
            <a:off x="7239000" y="1981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3" name="Oval 63"/>
          <p:cNvSpPr>
            <a:spLocks noChangeArrowheads="1"/>
          </p:cNvSpPr>
          <p:nvPr/>
        </p:nvSpPr>
        <p:spPr bwMode="auto">
          <a:xfrm>
            <a:off x="7239000" y="1676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71744" name="Oval 64"/>
          <p:cNvSpPr>
            <a:spLocks noChangeArrowheads="1"/>
          </p:cNvSpPr>
          <p:nvPr/>
        </p:nvSpPr>
        <p:spPr bwMode="auto">
          <a:xfrm>
            <a:off x="7239000" y="13716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5" name="Oval 65"/>
          <p:cNvSpPr>
            <a:spLocks noChangeArrowheads="1"/>
          </p:cNvSpPr>
          <p:nvPr/>
        </p:nvSpPr>
        <p:spPr bwMode="auto">
          <a:xfrm>
            <a:off x="7239000" y="10668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6" name="Oval 66"/>
          <p:cNvSpPr>
            <a:spLocks noChangeArrowheads="1"/>
          </p:cNvSpPr>
          <p:nvPr/>
        </p:nvSpPr>
        <p:spPr bwMode="auto">
          <a:xfrm>
            <a:off x="7239000" y="7620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7" name="Oval 67"/>
          <p:cNvSpPr>
            <a:spLocks noChangeArrowheads="1"/>
          </p:cNvSpPr>
          <p:nvPr/>
        </p:nvSpPr>
        <p:spPr bwMode="auto">
          <a:xfrm>
            <a:off x="7239000" y="457200"/>
            <a:ext cx="152400" cy="152400"/>
          </a:xfrm>
          <a:prstGeom prst="ellipse">
            <a:avLst/>
          </a:prstGeom>
          <a:solidFill>
            <a:srgbClr val="FFCC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48" name="Oval 68"/>
          <p:cNvSpPr>
            <a:spLocks noChangeArrowheads="1"/>
          </p:cNvSpPr>
          <p:nvPr/>
        </p:nvSpPr>
        <p:spPr bwMode="auto">
          <a:xfrm>
            <a:off x="7239000" y="152400"/>
            <a:ext cx="152400" cy="152400"/>
          </a:xfrm>
          <a:prstGeom prst="ellipse">
            <a:avLst/>
          </a:prstGeom>
          <a:solidFill>
            <a:schemeClr val="bg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71749"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949450" y="3994150"/>
            <a:ext cx="514350" cy="606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50" name="AutoShape 70"/>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1" name="Oval 71"/>
          <p:cNvSpPr>
            <a:spLocks noChangeArrowheads="1"/>
          </p:cNvSpPr>
          <p:nvPr/>
        </p:nvSpPr>
        <p:spPr bwMode="auto">
          <a:xfrm>
            <a:off x="32988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2" name="AutoShape 72"/>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3" name="Oval 73"/>
          <p:cNvSpPr>
            <a:spLocks noChangeArrowheads="1"/>
          </p:cNvSpPr>
          <p:nvPr/>
        </p:nvSpPr>
        <p:spPr bwMode="auto">
          <a:xfrm>
            <a:off x="3603625" y="41529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4" name="AutoShape 74"/>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a:effectLst/>
          <a:extLst>
            <a:ext uri="{909E8E84-426E-40dd-AFC4-6F175D3DCCD1}">
              <a14:hiddenFill xmlns="" xmlns:a14="http://schemas.microsoft.com/office/drawing/2010/main">
                <a:solidFill>
                  <a:schemeClr val="folHlink"/>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5" name="Oval 75"/>
          <p:cNvSpPr>
            <a:spLocks noChangeArrowheads="1"/>
          </p:cNvSpPr>
          <p:nvPr/>
        </p:nvSpPr>
        <p:spPr bwMode="auto">
          <a:xfrm>
            <a:off x="3908425" y="4076700"/>
            <a:ext cx="152400" cy="152400"/>
          </a:xfrm>
          <a:prstGeom prst="ellipse">
            <a:avLst/>
          </a:prstGeom>
          <a:noFill/>
          <a:ln w="381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56" name="Text Box 76"/>
          <p:cNvSpPr txBox="1">
            <a:spLocks noChangeArrowheads="1"/>
          </p:cNvSpPr>
          <p:nvPr/>
        </p:nvSpPr>
        <p:spPr bwMode="auto">
          <a:xfrm>
            <a:off x="685800" y="609600"/>
            <a:ext cx="5181600" cy="2530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many generations were there from Abraham to Jesus?</a:t>
            </a: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0"/>
              <a:cs typeface="Arial" charset="0"/>
            </a:endParaRPr>
          </a:p>
        </p:txBody>
      </p:sp>
      <p:sp>
        <p:nvSpPr>
          <p:cNvPr id="71759" name="Line 79"/>
          <p:cNvSpPr>
            <a:spLocks noChangeShapeType="1"/>
          </p:cNvSpPr>
          <p:nvPr/>
        </p:nvSpPr>
        <p:spPr bwMode="auto">
          <a:xfrm flipV="1">
            <a:off x="295275" y="4021138"/>
            <a:ext cx="1022350" cy="563562"/>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0" name="Line 80"/>
          <p:cNvSpPr>
            <a:spLocks noChangeShapeType="1"/>
          </p:cNvSpPr>
          <p:nvPr/>
        </p:nvSpPr>
        <p:spPr bwMode="auto">
          <a:xfrm flipV="1">
            <a:off x="1738313" y="3984625"/>
            <a:ext cx="1022350" cy="563563"/>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1" name="Line 81"/>
          <p:cNvSpPr>
            <a:spLocks noChangeShapeType="1"/>
          </p:cNvSpPr>
          <p:nvPr/>
        </p:nvSpPr>
        <p:spPr bwMode="auto">
          <a:xfrm>
            <a:off x="350838" y="3992563"/>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1762" name="Line 82"/>
          <p:cNvSpPr>
            <a:spLocks noChangeShapeType="1"/>
          </p:cNvSpPr>
          <p:nvPr/>
        </p:nvSpPr>
        <p:spPr bwMode="auto">
          <a:xfrm>
            <a:off x="1808163" y="3983038"/>
            <a:ext cx="941387" cy="592137"/>
          </a:xfrm>
          <a:prstGeom prst="line">
            <a:avLst/>
          </a:prstGeom>
          <a:noFill/>
          <a:ln w="571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43676718"/>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6"/>
                                        </p:tgtEl>
                                        <p:attrNameLst>
                                          <p:attrName>style.visibility</p:attrName>
                                        </p:attrNameLst>
                                      </p:cBhvr>
                                      <p:to>
                                        <p:strVal val="visible"/>
                                      </p:to>
                                    </p:set>
                                    <p:animEffect transition="in" filter="dissolve">
                                      <p:cBhvr>
                                        <p:cTn id="7" dur="500"/>
                                        <p:tgtEl>
                                          <p:spTgt spid="71756"/>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4"/>
                                        </p:tgtEl>
                                        <p:attrNameLst>
                                          <p:attrName>style.visibility</p:attrName>
                                        </p:attrNameLst>
                                      </p:cBhvr>
                                      <p:to>
                                        <p:strVal val="visible"/>
                                      </p:to>
                                    </p:set>
                                  </p:childTnLst>
                                </p:cTn>
                              </p:par>
                            </p:childTnLst>
                          </p:cTn>
                        </p:par>
                        <p:par>
                          <p:cTn id="10" fill="hold" nodeType="afterGroup">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6"/>
                                        </p:tgtEl>
                                        <p:attrNameLst>
                                          <p:attrName>style.visibility</p:attrName>
                                        </p:attrNameLst>
                                      </p:cBhvr>
                                      <p:to>
                                        <p:strVal val="visible"/>
                                      </p:to>
                                    </p:set>
                                  </p:childTnLst>
                                </p:cTn>
                              </p:par>
                            </p:childTnLst>
                          </p:cTn>
                        </p:par>
                        <p:par>
                          <p:cTn id="13" fill="hold" nodeType="afterGroup">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5"/>
                                        </p:tgtEl>
                                        <p:attrNameLst>
                                          <p:attrName>style.visibility</p:attrName>
                                        </p:attrNameLst>
                                      </p:cBhvr>
                                      <p:to>
                                        <p:strVal val="visible"/>
                                      </p:to>
                                    </p:set>
                                  </p:childTnLst>
                                </p:cTn>
                              </p:par>
                            </p:childTnLst>
                          </p:cTn>
                        </p:par>
                        <p:par>
                          <p:cTn id="16" fill="hold" nodeType="afterGroup">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animBg="1"/>
      <p:bldP spid="71694" grpId="0" autoUpdateAnimBg="0"/>
      <p:bldP spid="71695" grpId="0" autoUpdateAnimBg="0"/>
      <p:bldP spid="71696" grpId="0" autoUpdateAnimBg="0"/>
      <p:bldP spid="71697" grpId="0" autoUpdateAnimBg="0"/>
      <p:bldP spid="7175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7900" name="Picture 12" descr="BL00012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3675063"/>
            <a:ext cx="1574800" cy="1887537"/>
          </a:xfrm>
          <a:prstGeom prst="rect">
            <a:avLst/>
          </a:prstGeom>
          <a:noFill/>
          <a:extLst>
            <a:ext uri="{909E8E84-426E-40dd-AFC4-6F175D3DCCD1}">
              <a14:hiddenFill xmlns="" xmlns:a14="http://schemas.microsoft.com/office/drawing/2010/main">
                <a:solidFill>
                  <a:srgbClr val="FFFFFF"/>
                </a:solidFill>
              </a14:hiddenFill>
            </a:ext>
          </a:extLst>
        </p:spPr>
      </p:pic>
      <p:sp>
        <p:nvSpPr>
          <p:cNvPr id="37890" name="Rectangle 2"/>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lnSpc>
                <a:spcPct val="80000"/>
              </a:lnSpc>
            </a:pPr>
            <a:endParaRPr lang="en-US" sz="3600" b="1">
              <a:solidFill>
                <a:srgbClr val="FFFFFF"/>
              </a:solidFill>
              <a:effectLst>
                <a:outerShdw blurRad="38100" dist="38100" dir="2700000" algn="tl">
                  <a:srgbClr val="000000"/>
                </a:outerShdw>
              </a:effectLst>
            </a:endParaRPr>
          </a:p>
          <a:p>
            <a:pPr>
              <a:lnSpc>
                <a:spcPct val="80000"/>
              </a:lnSpc>
              <a:buFontTx/>
              <a:buNone/>
            </a:pPr>
            <a:r>
              <a:rPr lang="en-US" sz="3600" b="1">
                <a:solidFill>
                  <a:srgbClr val="FFFFFF"/>
                </a:solidFill>
                <a:effectLst>
                  <a:outerShdw blurRad="38100" dist="38100" dir="2700000" algn="tl">
                    <a:srgbClr val="000000"/>
                  </a:outerShdw>
                </a:effectLst>
              </a:rPr>
              <a:t>	</a:t>
            </a:r>
          </a:p>
          <a:p>
            <a:pPr>
              <a:lnSpc>
                <a:spcPct val="80000"/>
              </a:lnSpc>
              <a:buFontTx/>
              <a:buNone/>
            </a:pPr>
            <a:r>
              <a:rPr lang="en-US" sz="3600" b="1">
                <a:solidFill>
                  <a:srgbClr val="FFFFFF"/>
                </a:solidFill>
                <a:effectLst>
                  <a:outerShdw blurRad="38100" dist="38100" dir="2700000" algn="tl">
                    <a:srgbClr val="000000"/>
                  </a:outerShdw>
                </a:effectLst>
              </a:rPr>
              <a:t>	from </a:t>
            </a:r>
          </a:p>
          <a:p>
            <a:pPr>
              <a:lnSpc>
                <a:spcPct val="80000"/>
              </a:lnSpc>
              <a:buFontTx/>
              <a:buNone/>
            </a:pPr>
            <a:r>
              <a:rPr lang="en-US" sz="3600" b="1">
                <a:solidFill>
                  <a:srgbClr val="FFFFFF"/>
                </a:solidFill>
                <a:effectLst>
                  <a:outerShdw blurRad="38100" dist="38100" dir="2700000" algn="tl">
                    <a:srgbClr val="000000"/>
                  </a:outerShdw>
                </a:effectLst>
              </a:rPr>
              <a:t>	Abraham </a:t>
            </a:r>
          </a:p>
          <a:p>
            <a:pPr>
              <a:lnSpc>
                <a:spcPct val="80000"/>
              </a:lnSpc>
              <a:buFontTx/>
              <a:buNone/>
            </a:pPr>
            <a:r>
              <a:rPr lang="en-US" sz="3600" b="1">
                <a:solidFill>
                  <a:srgbClr val="FFFFFF"/>
                </a:solidFill>
                <a:effectLst>
                  <a:outerShdw blurRad="38100" dist="38100" dir="2700000" algn="tl">
                    <a:srgbClr val="000000"/>
                  </a:outerShdw>
                </a:effectLst>
              </a:rPr>
              <a:t>	down to</a:t>
            </a:r>
          </a:p>
          <a:p>
            <a:pPr>
              <a:lnSpc>
                <a:spcPct val="80000"/>
              </a:lnSpc>
              <a:buFontTx/>
              <a:buNone/>
            </a:pPr>
            <a:r>
              <a:rPr lang="en-US" sz="3600" b="1">
                <a:solidFill>
                  <a:srgbClr val="FFFFFF"/>
                </a:solidFill>
                <a:effectLst>
                  <a:outerShdw blurRad="38100" dist="38100" dir="2700000" algn="tl">
                    <a:srgbClr val="000000"/>
                  </a:outerShdw>
                </a:effectLst>
              </a:rPr>
              <a:t>	Jesus</a:t>
            </a:r>
          </a:p>
        </p:txBody>
      </p:sp>
      <p:sp>
        <p:nvSpPr>
          <p:cNvPr id="37891" name="Text Box 3"/>
          <p:cNvSpPr txBox="1">
            <a:spLocks noChangeArrowheads="1"/>
          </p:cNvSpPr>
          <p:nvPr/>
        </p:nvSpPr>
        <p:spPr bwMode="auto">
          <a:xfrm>
            <a:off x="1143000" y="17526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37892" name="Rectangle 4"/>
          <p:cNvSpPr>
            <a:spLocks noGrp="1" noChangeArrowheads="1"/>
          </p:cNvSpPr>
          <p:nvPr>
            <p:ph type="title"/>
          </p:nvPr>
        </p:nvSpPr>
        <p:spPr>
          <a:xfrm>
            <a:off x="0" y="274638"/>
            <a:ext cx="9144000" cy="1143000"/>
          </a:xfrm>
          <a:gradFill rotWithShape="1">
            <a:gsLst>
              <a:gs pos="0">
                <a:schemeClr val="bg1"/>
              </a:gs>
              <a:gs pos="100000">
                <a:srgbClr val="FF0066"/>
              </a:gs>
            </a:gsLst>
            <a:path path="shape">
              <a:fillToRect l="50000" t="50000" r="50000" b="50000"/>
            </a:path>
          </a:gradFill>
          <a:effectLst>
            <a:outerShdw blurRad="63500" dist="63500" dir="2212194"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37893" name="AutoShape 5"/>
          <p:cNvSpPr>
            <a:spLocks noChangeArrowheads="1"/>
          </p:cNvSpPr>
          <p:nvPr/>
        </p:nvSpPr>
        <p:spPr bwMode="auto">
          <a:xfrm>
            <a:off x="3810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37894" name="Rectangle 6"/>
          <p:cNvSpPr>
            <a:spLocks noGrp="1" noChangeArrowheads="1"/>
          </p:cNvSpPr>
          <p:nvPr>
            <p:ph type="body" sz="half" idx="2"/>
          </p:nvPr>
        </p:nvSpPr>
        <p:spPr>
          <a:xfrm>
            <a:off x="4876800" y="1874838"/>
            <a:ext cx="4038600" cy="4525962"/>
          </a:xfrm>
        </p:spPr>
        <p:txBody>
          <a:bodyPr/>
          <a:lstStyle/>
          <a:p>
            <a:pPr>
              <a:lnSpc>
                <a:spcPct val="80000"/>
              </a:lnSpc>
              <a:buFontTx/>
              <a:buNone/>
            </a:pPr>
            <a:r>
              <a:rPr lang="en-US" sz="2400" b="1">
                <a:solidFill>
                  <a:schemeClr val="accent2"/>
                </a:solidFill>
                <a:effectLst>
                  <a:outerShdw blurRad="38100" dist="38100" dir="2700000" algn="tl">
                    <a:srgbClr val="000000"/>
                  </a:outerShdw>
                </a:effectLst>
              </a:rPr>
              <a:t>Abraham</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David</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Babylonian exile</a:t>
            </a:r>
          </a:p>
          <a:p>
            <a:pPr>
              <a:lnSpc>
                <a:spcPct val="80000"/>
              </a:lnSpc>
            </a:pPr>
            <a:endParaRPr lang="en-US" sz="2400" b="1">
              <a:solidFill>
                <a:schemeClr val="accent2"/>
              </a:solidFill>
              <a:effectLst>
                <a:outerShdw blurRad="38100" dist="38100" dir="2700000" algn="tl">
                  <a:srgbClr val="000000"/>
                </a:outerShdw>
              </a:effectLst>
            </a:endParaRP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a:t>
            </a:r>
          </a:p>
          <a:p>
            <a:pPr>
              <a:lnSpc>
                <a:spcPct val="80000"/>
              </a:lnSpc>
              <a:buFontTx/>
              <a:buNone/>
            </a:pPr>
            <a:r>
              <a:rPr lang="en-US" sz="2400" b="1">
                <a:solidFill>
                  <a:schemeClr val="accent2"/>
                </a:solidFill>
                <a:effectLst>
                  <a:outerShdw blurRad="38100" dist="38100" dir="2700000" algn="tl">
                    <a:srgbClr val="000000"/>
                  </a:outerShdw>
                </a:effectLst>
              </a:rPr>
              <a:t>               Jesus</a:t>
            </a:r>
          </a:p>
        </p:txBody>
      </p:sp>
      <p:sp>
        <p:nvSpPr>
          <p:cNvPr id="37895" name="AutoShape 7"/>
          <p:cNvSpPr>
            <a:spLocks noChangeArrowheads="1"/>
          </p:cNvSpPr>
          <p:nvPr/>
        </p:nvSpPr>
        <p:spPr bwMode="auto">
          <a:xfrm>
            <a:off x="5638800" y="2362200"/>
            <a:ext cx="304800" cy="595313"/>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1" name="AutoShape 13"/>
          <p:cNvSpPr>
            <a:spLocks noChangeArrowheads="1"/>
          </p:cNvSpPr>
          <p:nvPr/>
        </p:nvSpPr>
        <p:spPr bwMode="auto">
          <a:xfrm>
            <a:off x="6172200" y="3671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
        <p:nvSpPr>
          <p:cNvPr id="37902" name="AutoShape 14"/>
          <p:cNvSpPr>
            <a:spLocks noChangeArrowheads="1"/>
          </p:cNvSpPr>
          <p:nvPr/>
        </p:nvSpPr>
        <p:spPr bwMode="auto">
          <a:xfrm>
            <a:off x="6553200" y="5195888"/>
            <a:ext cx="304800" cy="595312"/>
          </a:xfrm>
          <a:prstGeom prst="downArrow">
            <a:avLst>
              <a:gd name="adj1" fmla="val 50000"/>
              <a:gd name="adj2" fmla="val 48828"/>
            </a:avLst>
          </a:prstGeom>
          <a:solidFill>
            <a:srgbClr val="FF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247733141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4">
                                            <p:txEl>
                                              <p:pRg st="0" end="0"/>
                                            </p:txEl>
                                          </p:spTgt>
                                        </p:tgtEl>
                                        <p:attrNameLst>
                                          <p:attrName>style.visibility</p:attrName>
                                        </p:attrNameLst>
                                      </p:cBhvr>
                                      <p:to>
                                        <p:strVal val="visible"/>
                                      </p:to>
                                    </p:set>
                                    <p:anim calcmode="lin" valueType="num">
                                      <p:cBhvr additive="base">
                                        <p:cTn id="7" dur="500" fill="hold"/>
                                        <p:tgtEl>
                                          <p:spTgt spid="378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7895"/>
                                        </p:tgtEl>
                                        <p:attrNameLst>
                                          <p:attrName>style.visibility</p:attrName>
                                        </p:attrNameLst>
                                      </p:cBhvr>
                                      <p:to>
                                        <p:strVal val="visible"/>
                                      </p:to>
                                    </p:set>
                                    <p:anim calcmode="lin" valueType="num">
                                      <p:cBhvr additive="base">
                                        <p:cTn id="12" dur="500" fill="hold"/>
                                        <p:tgtEl>
                                          <p:spTgt spid="37895"/>
                                        </p:tgtEl>
                                        <p:attrNameLst>
                                          <p:attrName>ppt_x</p:attrName>
                                        </p:attrNameLst>
                                      </p:cBhvr>
                                      <p:tavLst>
                                        <p:tav tm="0">
                                          <p:val>
                                            <p:strVal val="#ppt_x"/>
                                          </p:val>
                                        </p:tav>
                                        <p:tav tm="100000">
                                          <p:val>
                                            <p:strVal val="#ppt_x"/>
                                          </p:val>
                                        </p:tav>
                                      </p:tavLst>
                                    </p:anim>
                                    <p:anim calcmode="lin" valueType="num">
                                      <p:cBhvr additive="base">
                                        <p:cTn id="13" dur="500" fill="hold"/>
                                        <p:tgtEl>
                                          <p:spTgt spid="378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37894">
                                            <p:txEl>
                                              <p:pRg st="3" end="3"/>
                                            </p:txEl>
                                          </p:spTgt>
                                        </p:tgtEl>
                                        <p:attrNameLst>
                                          <p:attrName>style.visibility</p:attrName>
                                        </p:attrNameLst>
                                      </p:cBhvr>
                                      <p:to>
                                        <p:strVal val="visible"/>
                                      </p:to>
                                    </p:set>
                                    <p:anim calcmode="lin" valueType="num">
                                      <p:cBhvr additive="base">
                                        <p:cTn id="17" dur="500" fill="hold"/>
                                        <p:tgtEl>
                                          <p:spTgt spid="3789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89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7901"/>
                                        </p:tgtEl>
                                        <p:attrNameLst>
                                          <p:attrName>style.visibility</p:attrName>
                                        </p:attrNameLst>
                                      </p:cBhvr>
                                      <p:to>
                                        <p:strVal val="visible"/>
                                      </p:to>
                                    </p:set>
                                    <p:anim calcmode="lin" valueType="num">
                                      <p:cBhvr additive="base">
                                        <p:cTn id="23" dur="500" fill="hold"/>
                                        <p:tgtEl>
                                          <p:spTgt spid="37901"/>
                                        </p:tgtEl>
                                        <p:attrNameLst>
                                          <p:attrName>ppt_x</p:attrName>
                                        </p:attrNameLst>
                                      </p:cBhvr>
                                      <p:tavLst>
                                        <p:tav tm="0">
                                          <p:val>
                                            <p:strVal val="#ppt_x"/>
                                          </p:val>
                                        </p:tav>
                                        <p:tav tm="100000">
                                          <p:val>
                                            <p:strVal val="#ppt_x"/>
                                          </p:val>
                                        </p:tav>
                                      </p:tavLst>
                                    </p:anim>
                                    <p:anim calcmode="lin" valueType="num">
                                      <p:cBhvr additive="base">
                                        <p:cTn id="24" dur="500" fill="hold"/>
                                        <p:tgtEl>
                                          <p:spTgt spid="3790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2" presetClass="entr" presetSubtype="1" fill="hold" nodeType="afterEffect">
                                  <p:stCondLst>
                                    <p:cond delay="0"/>
                                  </p:stCondLst>
                                  <p:childTnLst>
                                    <p:set>
                                      <p:cBhvr>
                                        <p:cTn id="27" dur="1" fill="hold">
                                          <p:stCondLst>
                                            <p:cond delay="0"/>
                                          </p:stCondLst>
                                        </p:cTn>
                                        <p:tgtEl>
                                          <p:spTgt spid="37894">
                                            <p:txEl>
                                              <p:pRg st="7" end="7"/>
                                            </p:txEl>
                                          </p:spTgt>
                                        </p:tgtEl>
                                        <p:attrNameLst>
                                          <p:attrName>style.visibility</p:attrName>
                                        </p:attrNameLst>
                                      </p:cBhvr>
                                      <p:to>
                                        <p:strVal val="visible"/>
                                      </p:to>
                                    </p:set>
                                    <p:anim calcmode="lin" valueType="num">
                                      <p:cBhvr additive="base">
                                        <p:cTn id="28" dur="500" fill="hold"/>
                                        <p:tgtEl>
                                          <p:spTgt spid="37894">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7894">
                                            <p:txEl>
                                              <p:pRg st="7" end="7"/>
                                            </p:txEl>
                                          </p:spTgt>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1" fill="hold">
                                          <p:stCondLst>
                                            <p:cond delay="0"/>
                                          </p:stCondLst>
                                        </p:cTn>
                                        <p:tgtEl>
                                          <p:spTgt spid="37900"/>
                                        </p:tgtEl>
                                        <p:attrNameLst>
                                          <p:attrName>style.visibility</p:attrName>
                                        </p:attrNameLst>
                                      </p:cBhvr>
                                      <p:to>
                                        <p:strVal val="visible"/>
                                      </p:to>
                                    </p:set>
                                    <p:anim calcmode="lin" valueType="num">
                                      <p:cBhvr additive="base">
                                        <p:cTn id="32" dur="500" fill="hold"/>
                                        <p:tgtEl>
                                          <p:spTgt spid="37900"/>
                                        </p:tgtEl>
                                        <p:attrNameLst>
                                          <p:attrName>ppt_x</p:attrName>
                                        </p:attrNameLst>
                                      </p:cBhvr>
                                      <p:tavLst>
                                        <p:tav tm="0">
                                          <p:val>
                                            <p:strVal val="#ppt_x"/>
                                          </p:val>
                                        </p:tav>
                                        <p:tav tm="100000">
                                          <p:val>
                                            <p:strVal val="#ppt_x"/>
                                          </p:val>
                                        </p:tav>
                                      </p:tavLst>
                                    </p:anim>
                                    <p:anim calcmode="lin" valueType="num">
                                      <p:cBhvr additive="base">
                                        <p:cTn id="33" dur="500" fill="hold"/>
                                        <p:tgtEl>
                                          <p:spTgt spid="37900"/>
                                        </p:tgtEl>
                                        <p:attrNameLst>
                                          <p:attrName>ppt_y</p:attrName>
                                        </p:attrNameLst>
                                      </p:cBhvr>
                                      <p:tavLst>
                                        <p:tav tm="0">
                                          <p:val>
                                            <p:strVal val="0-#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7902"/>
                                        </p:tgtEl>
                                        <p:attrNameLst>
                                          <p:attrName>style.visibility</p:attrName>
                                        </p:attrNameLst>
                                      </p:cBhvr>
                                      <p:to>
                                        <p:strVal val="visible"/>
                                      </p:to>
                                    </p:set>
                                    <p:anim calcmode="lin" valueType="num">
                                      <p:cBhvr additive="base">
                                        <p:cTn id="38" dur="500" fill="hold"/>
                                        <p:tgtEl>
                                          <p:spTgt spid="37902"/>
                                        </p:tgtEl>
                                        <p:attrNameLst>
                                          <p:attrName>ppt_x</p:attrName>
                                        </p:attrNameLst>
                                      </p:cBhvr>
                                      <p:tavLst>
                                        <p:tav tm="0">
                                          <p:val>
                                            <p:strVal val="#ppt_x"/>
                                          </p:val>
                                        </p:tav>
                                        <p:tav tm="100000">
                                          <p:val>
                                            <p:strVal val="#ppt_x"/>
                                          </p:val>
                                        </p:tav>
                                      </p:tavLst>
                                    </p:anim>
                                    <p:anim calcmode="lin" valueType="num">
                                      <p:cBhvr additive="base">
                                        <p:cTn id="39" dur="500" fill="hold"/>
                                        <p:tgtEl>
                                          <p:spTgt spid="37902"/>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00"/>
                            </p:stCondLst>
                            <p:childTnLst>
                              <p:par>
                                <p:cTn id="41" presetID="2" presetClass="entr" presetSubtype="1" fill="hold" nodeType="afterEffect">
                                  <p:stCondLst>
                                    <p:cond delay="0"/>
                                  </p:stCondLst>
                                  <p:childTnLst>
                                    <p:set>
                                      <p:cBhvr>
                                        <p:cTn id="42" dur="1" fill="hold">
                                          <p:stCondLst>
                                            <p:cond delay="0"/>
                                          </p:stCondLst>
                                        </p:cTn>
                                        <p:tgtEl>
                                          <p:spTgt spid="37894">
                                            <p:txEl>
                                              <p:pRg st="11" end="11"/>
                                            </p:txEl>
                                          </p:spTgt>
                                        </p:tgtEl>
                                        <p:attrNameLst>
                                          <p:attrName>style.visibility</p:attrName>
                                        </p:attrNameLst>
                                      </p:cBhvr>
                                      <p:to>
                                        <p:strVal val="visible"/>
                                      </p:to>
                                    </p:set>
                                    <p:anim calcmode="lin" valueType="num">
                                      <p:cBhvr additive="base">
                                        <p:cTn id="43" dur="500" fill="hold"/>
                                        <p:tgtEl>
                                          <p:spTgt spid="37894">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4">
                                            <p:txEl>
                                              <p:pRg st="11" end="1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animBg="1"/>
      <p:bldP spid="37901" grpId="0" animBg="1"/>
      <p:bldP spid="3790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4" name="Rectangle 6"/>
          <p:cNvSpPr>
            <a:spLocks noGrp="1" noChangeArrowheads="1"/>
          </p:cNvSpPr>
          <p:nvPr>
            <p:ph type="body" sz="half" idx="1"/>
          </p:nvPr>
        </p:nvSpPr>
        <p:spPr>
          <a:xfrm>
            <a:off x="1371600" y="2209800"/>
            <a:ext cx="29718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endParaRPr lang="en-US" sz="4000" b="1">
              <a:solidFill>
                <a:srgbClr val="FFFFFF"/>
              </a:solidFill>
              <a:effectLst>
                <a:outerShdw blurRad="38100" dist="38100" dir="2700000" algn="tl">
                  <a:srgbClr val="000000"/>
                </a:outerShdw>
              </a:effectLst>
            </a:endParaRPr>
          </a:p>
          <a:p>
            <a:pPr>
              <a:buFontTx/>
              <a:buNone/>
            </a:pPr>
            <a:r>
              <a:rPr lang="en-US" sz="4000" b="1">
                <a:solidFill>
                  <a:srgbClr val="FFFFFF"/>
                </a:solidFill>
                <a:effectLst>
                  <a:outerShdw blurRad="38100" dist="38100" dir="2700000" algn="tl">
                    <a:srgbClr val="000000"/>
                  </a:outerShdw>
                </a:effectLst>
              </a:rPr>
              <a:t>	from </a:t>
            </a:r>
          </a:p>
          <a:p>
            <a:pPr>
              <a:buFontTx/>
              <a:buNone/>
            </a:pPr>
            <a:r>
              <a:rPr lang="en-US" sz="4000" b="1">
                <a:solidFill>
                  <a:srgbClr val="FFFFFF"/>
                </a:solidFill>
                <a:effectLst>
                  <a:outerShdw blurRad="38100" dist="38100" dir="2700000" algn="tl">
                    <a:srgbClr val="000000"/>
                  </a:outerShdw>
                </a:effectLst>
              </a:rPr>
              <a:t>	Abraham </a:t>
            </a:r>
          </a:p>
          <a:p>
            <a:pPr>
              <a:buFontTx/>
              <a:buNone/>
            </a:pPr>
            <a:r>
              <a:rPr lang="en-US" sz="4000" b="1">
                <a:solidFill>
                  <a:srgbClr val="FFFFFF"/>
                </a:solidFill>
                <a:effectLst>
                  <a:outerShdw blurRad="38100" dist="38100" dir="2700000" algn="tl">
                    <a:srgbClr val="000000"/>
                  </a:outerShdw>
                </a:effectLst>
              </a:rPr>
              <a:t>	down to</a:t>
            </a:r>
          </a:p>
          <a:p>
            <a:pPr>
              <a:buFontTx/>
              <a:buNone/>
            </a:pPr>
            <a:r>
              <a:rPr lang="en-US" sz="4000" b="1">
                <a:solidFill>
                  <a:srgbClr val="FFFFFF"/>
                </a:solidFill>
                <a:effectLst>
                  <a:outerShdw blurRad="38100" dist="38100" dir="2700000" algn="tl">
                    <a:srgbClr val="000000"/>
                  </a:outerShdw>
                </a:effectLst>
              </a:rPr>
              <a:t>	Jesus</a:t>
            </a:r>
          </a:p>
        </p:txBody>
      </p:sp>
      <p:sp>
        <p:nvSpPr>
          <p:cNvPr id="7173" name="Rectangle 5"/>
          <p:cNvSpPr>
            <a:spLocks noGrp="1" noChangeArrowheads="1"/>
          </p:cNvSpPr>
          <p:nvPr>
            <p:ph type="body" sz="half" idx="2"/>
          </p:nvPr>
        </p:nvSpPr>
        <p:spPr>
          <a:xfrm>
            <a:off x="5181600" y="2209800"/>
            <a:ext cx="2286000" cy="3810000"/>
          </a:xfrm>
          <a:gradFill rotWithShape="1">
            <a:gsLst>
              <a:gs pos="0">
                <a:schemeClr val="accent1"/>
              </a:gs>
              <a:gs pos="100000">
                <a:schemeClr val="accent2"/>
              </a:gs>
            </a:gsLst>
            <a:lin ang="5400000" scaled="1"/>
          </a:gradFill>
          <a:ln>
            <a:solidFill>
              <a:schemeClr val="bg1"/>
            </a:solidFill>
            <a:miter lim="800000"/>
            <a:headEnd/>
            <a:tailEnd/>
          </a:ln>
          <a:effectLst>
            <a:outerShdw blurRad="63500" dist="38099" dir="2700000" algn="ctr" rotWithShape="0">
              <a:schemeClr val="bg1">
                <a:alpha val="74998"/>
              </a:schemeClr>
            </a:outerShdw>
          </a:effectLst>
        </p:spPr>
        <p:txBody>
          <a:bodyPr/>
          <a:lstStyle/>
          <a:p>
            <a:pPr>
              <a:buFontTx/>
              <a:buNone/>
            </a:pPr>
            <a:r>
              <a:rPr lang="en-US" sz="4000" b="1">
                <a:solidFill>
                  <a:srgbClr val="FFFFFF"/>
                </a:solidFill>
                <a:effectLst>
                  <a:outerShdw blurRad="38100" dist="38100" dir="2700000" algn="tl">
                    <a:srgbClr val="000000"/>
                  </a:outerShdw>
                </a:effectLst>
              </a:rPr>
              <a:t>	Adam</a:t>
            </a:r>
          </a:p>
          <a:p>
            <a:pPr>
              <a:buFontTx/>
              <a:buNone/>
            </a:pPr>
            <a:r>
              <a:rPr lang="en-US" sz="4000" b="1">
                <a:solidFill>
                  <a:srgbClr val="FFFFFF"/>
                </a:solidFill>
                <a:effectLst>
                  <a:outerShdw blurRad="38100" dist="38100" dir="2700000" algn="tl">
                    <a:srgbClr val="000000"/>
                  </a:outerShdw>
                </a:effectLst>
              </a:rPr>
              <a:t>	up to</a:t>
            </a:r>
          </a:p>
          <a:p>
            <a:pPr>
              <a:buFontTx/>
              <a:buNone/>
            </a:pPr>
            <a:r>
              <a:rPr lang="en-US" sz="4000" b="1">
                <a:solidFill>
                  <a:srgbClr val="FFFFFF"/>
                </a:solidFill>
                <a:effectLst>
                  <a:outerShdw blurRad="38100" dist="38100" dir="2700000" algn="tl">
                    <a:srgbClr val="000000"/>
                  </a:outerShdw>
                </a:effectLst>
              </a:rPr>
              <a:t>	Jesus</a:t>
            </a:r>
          </a:p>
          <a:p>
            <a:pPr>
              <a:buFontTx/>
              <a:buNone/>
            </a:pPr>
            <a:r>
              <a:rPr lang="en-US" sz="4000" b="1">
                <a:solidFill>
                  <a:srgbClr val="FFFFFF"/>
                </a:solidFill>
                <a:effectLst>
                  <a:outerShdw blurRad="38100" dist="38100" dir="2700000" algn="tl">
                    <a:srgbClr val="000000"/>
                  </a:outerShdw>
                </a:effectLst>
              </a:rPr>
              <a:t>	from</a:t>
            </a:r>
          </a:p>
          <a:p>
            <a:pPr>
              <a:buFontTx/>
              <a:buNone/>
            </a:pPr>
            <a:endParaRPr lang="en-US" sz="4000" b="1">
              <a:solidFill>
                <a:srgbClr val="FFFFFF"/>
              </a:solidFill>
              <a:effectLst>
                <a:outerShdw blurRad="38100" dist="38100" dir="2700000" algn="tl">
                  <a:srgbClr val="000000"/>
                </a:outerShdw>
              </a:effectLst>
            </a:endParaRPr>
          </a:p>
        </p:txBody>
      </p:sp>
      <p:sp>
        <p:nvSpPr>
          <p:cNvPr id="7175" name="Text Box 7"/>
          <p:cNvSpPr txBox="1">
            <a:spLocks noChangeArrowheads="1"/>
          </p:cNvSpPr>
          <p:nvPr/>
        </p:nvSpPr>
        <p:spPr bwMode="auto">
          <a:xfrm>
            <a:off x="1208088" y="1752600"/>
            <a:ext cx="3363912"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Matthew     </a:t>
            </a:r>
          </a:p>
        </p:txBody>
      </p:sp>
      <p:sp>
        <p:nvSpPr>
          <p:cNvPr id="7170" name="Rectangle 2"/>
          <p:cNvSpPr>
            <a:spLocks noGrp="1" noChangeArrowheads="1"/>
          </p:cNvSpPr>
          <p:nvPr>
            <p:ph type="title"/>
          </p:nvPr>
        </p:nvSpPr>
        <p:spPr>
          <a:xfrm>
            <a:off x="-228600" y="274638"/>
            <a:ext cx="9525000" cy="1143000"/>
          </a:xfrm>
          <a:gradFill rotWithShape="1">
            <a:gsLst>
              <a:gs pos="0">
                <a:schemeClr val="bg1"/>
              </a:gs>
              <a:gs pos="100000">
                <a:srgbClr val="FF0066"/>
              </a:gs>
            </a:gsLst>
            <a:path path="shape">
              <a:fillToRect l="50000" t="50000" r="50000" b="50000"/>
            </a:path>
          </a:gradFill>
          <a:effectLst>
            <a:outerShdw blurRad="63500" dist="53882" dir="2700000" algn="ctr" rotWithShape="0">
              <a:schemeClr val="bg2">
                <a:alpha val="74998"/>
              </a:schemeClr>
            </a:outerShdw>
          </a:effectLst>
        </p:spPr>
        <p:txBody>
          <a:bodyPr/>
          <a:lstStyle/>
          <a:p>
            <a:r>
              <a:rPr lang="en-US" sz="5400" b="1">
                <a:solidFill>
                  <a:schemeClr val="accent2"/>
                </a:solidFill>
                <a:effectLst>
                  <a:outerShdw blurRad="38100" dist="38100" dir="2700000" algn="tl">
                    <a:srgbClr val="000000"/>
                  </a:outerShdw>
                </a:effectLst>
              </a:rPr>
              <a:t>Genealogy of Jesus</a:t>
            </a:r>
          </a:p>
        </p:txBody>
      </p:sp>
      <p:sp>
        <p:nvSpPr>
          <p:cNvPr id="7178" name="Text Box 10"/>
          <p:cNvSpPr txBox="1">
            <a:spLocks noChangeArrowheads="1"/>
          </p:cNvSpPr>
          <p:nvPr/>
        </p:nvSpPr>
        <p:spPr bwMode="auto">
          <a:xfrm>
            <a:off x="4572000" y="5410200"/>
            <a:ext cx="3363913" cy="823913"/>
          </a:xfrm>
          <a:prstGeom prst="rect">
            <a:avLst/>
          </a:prstGeom>
          <a:gradFill rotWithShape="1">
            <a:gsLst>
              <a:gs pos="0">
                <a:schemeClr val="accent2"/>
              </a:gs>
              <a:gs pos="50000">
                <a:schemeClr val="accent1"/>
              </a:gs>
              <a:gs pos="100000">
                <a:schemeClr val="accent2"/>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outerShdw blurRad="38100" dist="38100" dir="2700000" algn="tl">
                    <a:srgbClr val="000000"/>
                  </a:outerShdw>
                </a:effectLst>
                <a:uLnTx/>
                <a:uFillTx/>
                <a:latin typeface="Arial" charset="0"/>
                <a:ea typeface="ＭＳ Ｐゴシック" charset="0"/>
                <a:cs typeface="Arial" charset="0"/>
              </a:rPr>
              <a:t>   Luke     </a:t>
            </a:r>
          </a:p>
        </p:txBody>
      </p:sp>
      <p:sp>
        <p:nvSpPr>
          <p:cNvPr id="7180" name="AutoShape 12"/>
          <p:cNvSpPr>
            <a:spLocks noChangeArrowheads="1"/>
          </p:cNvSpPr>
          <p:nvPr/>
        </p:nvSpPr>
        <p:spPr bwMode="auto">
          <a:xfrm rot="10800000">
            <a:off x="8153400" y="28956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
        <p:nvSpPr>
          <p:cNvPr id="7181" name="AutoShape 13"/>
          <p:cNvSpPr>
            <a:spLocks noChangeArrowheads="1"/>
          </p:cNvSpPr>
          <p:nvPr/>
        </p:nvSpPr>
        <p:spPr bwMode="auto">
          <a:xfrm>
            <a:off x="228600" y="2819400"/>
            <a:ext cx="762000" cy="2971800"/>
          </a:xfrm>
          <a:prstGeom prst="downArrow">
            <a:avLst>
              <a:gd name="adj1" fmla="val 50000"/>
              <a:gd name="adj2" fmla="val 97500"/>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499462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178">
                                            <p:bg/>
                                          </p:spTgt>
                                        </p:tgtEl>
                                        <p:attrNameLst>
                                          <p:attrName>style.visibility</p:attrName>
                                        </p:attrNameLst>
                                      </p:cBhvr>
                                      <p:to>
                                        <p:strVal val="visible"/>
                                      </p:to>
                                    </p:set>
                                    <p:anim calcmode="lin" valueType="num">
                                      <p:cBhvr>
                                        <p:cTn id="7" dur="1000" fill="hold"/>
                                        <p:tgtEl>
                                          <p:spTgt spid="7178">
                                            <p:bg/>
                                          </p:spTgt>
                                        </p:tgtEl>
                                        <p:attrNameLst>
                                          <p:attrName>ppt_w</p:attrName>
                                        </p:attrNameLst>
                                      </p:cBhvr>
                                      <p:tavLst>
                                        <p:tav tm="0">
                                          <p:val>
                                            <p:strVal val="#ppt_w*0.70"/>
                                          </p:val>
                                        </p:tav>
                                        <p:tav tm="100000">
                                          <p:val>
                                            <p:strVal val="#ppt_w"/>
                                          </p:val>
                                        </p:tav>
                                      </p:tavLst>
                                    </p:anim>
                                    <p:anim calcmode="lin" valueType="num">
                                      <p:cBhvr>
                                        <p:cTn id="8" dur="1000" fill="hold"/>
                                        <p:tgtEl>
                                          <p:spTgt spid="7178">
                                            <p:bg/>
                                          </p:spTgt>
                                        </p:tgtEl>
                                        <p:attrNameLst>
                                          <p:attrName>ppt_h</p:attrName>
                                        </p:attrNameLst>
                                      </p:cBhvr>
                                      <p:tavLst>
                                        <p:tav tm="0">
                                          <p:val>
                                            <p:strVal val="#ppt_h"/>
                                          </p:val>
                                        </p:tav>
                                        <p:tav tm="100000">
                                          <p:val>
                                            <p:strVal val="#ppt_h"/>
                                          </p:val>
                                        </p:tav>
                                      </p:tavLst>
                                    </p:anim>
                                    <p:animEffect transition="in" filter="fade">
                                      <p:cBhvr>
                                        <p:cTn id="9" dur="1000"/>
                                        <p:tgtEl>
                                          <p:spTgt spid="7178">
                                            <p:bg/>
                                          </p:spTgt>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7178">
                                            <p:txEl>
                                              <p:pRg st="0" end="0"/>
                                            </p:txEl>
                                          </p:spTgt>
                                        </p:tgtEl>
                                        <p:attrNameLst>
                                          <p:attrName>style.visibility</p:attrName>
                                        </p:attrNameLst>
                                      </p:cBhvr>
                                      <p:to>
                                        <p:strVal val="visible"/>
                                      </p:to>
                                    </p:set>
                                    <p:anim calcmode="lin" valueType="num">
                                      <p:cBhvr>
                                        <p:cTn id="13" dur="1000" fill="hold"/>
                                        <p:tgtEl>
                                          <p:spTgt spid="7178">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78">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78">
                                            <p:txEl>
                                              <p:pRg st="0" end="0"/>
                                            </p:txEl>
                                          </p:spTgt>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dissolve">
                                      <p:cBhvr>
                                        <p:cTn id="19" dur="500"/>
                                        <p:tgtEl>
                                          <p:spTgt spid="7173">
                                            <p:bg/>
                                          </p:spTgt>
                                        </p:tgtEl>
                                      </p:cBhvr>
                                    </p:animEffect>
                                  </p:childTnLst>
                                </p:cTn>
                              </p:par>
                            </p:childTnLst>
                          </p:cTn>
                        </p:par>
                        <p:par>
                          <p:cTn id="20" fill="hold" nodeType="afterGroup">
                            <p:stCondLst>
                              <p:cond delay="2500"/>
                            </p:stCondLst>
                            <p:childTnLst>
                              <p:par>
                                <p:cTn id="21" presetID="9" presetClass="entr" presetSubtype="0" fill="hold" nodeType="afterEffect">
                                  <p:stCondLst>
                                    <p:cond delay="0"/>
                                  </p:stCondLst>
                                  <p:childTnLst>
                                    <p:set>
                                      <p:cBhvr>
                                        <p:cTn id="22" dur="1" fill="hold">
                                          <p:stCondLst>
                                            <p:cond delay="0"/>
                                          </p:stCondLst>
                                        </p:cTn>
                                        <p:tgtEl>
                                          <p:spTgt spid="7173">
                                            <p:txEl>
                                              <p:pRg st="3" end="3"/>
                                            </p:txEl>
                                          </p:spTgt>
                                        </p:tgtEl>
                                        <p:attrNameLst>
                                          <p:attrName>style.visibility</p:attrName>
                                        </p:attrNameLst>
                                      </p:cBhvr>
                                      <p:to>
                                        <p:strVal val="visible"/>
                                      </p:to>
                                    </p:set>
                                    <p:animEffect transition="in" filter="dissolve">
                                      <p:cBhvr>
                                        <p:cTn id="23" dur="500"/>
                                        <p:tgtEl>
                                          <p:spTgt spid="7173">
                                            <p:txEl>
                                              <p:pRg st="3" end="3"/>
                                            </p:txEl>
                                          </p:spTgt>
                                        </p:tgtEl>
                                      </p:cBhvr>
                                    </p:animEffect>
                                  </p:childTnLst>
                                </p:cTn>
                              </p:par>
                            </p:childTnLst>
                          </p:cTn>
                        </p:par>
                        <p:par>
                          <p:cTn id="24" fill="hold" nodeType="afterGroup">
                            <p:stCondLst>
                              <p:cond delay="3000"/>
                            </p:stCondLst>
                            <p:childTnLst>
                              <p:par>
                                <p:cTn id="25" presetID="9" presetClass="entr" presetSubtype="0" fill="hold" nodeType="afterEffect">
                                  <p:stCondLst>
                                    <p:cond delay="0"/>
                                  </p:stCondLst>
                                  <p:childTnLst>
                                    <p:set>
                                      <p:cBhvr>
                                        <p:cTn id="26" dur="1" fill="hold">
                                          <p:stCondLst>
                                            <p:cond delay="0"/>
                                          </p:stCondLst>
                                        </p:cTn>
                                        <p:tgtEl>
                                          <p:spTgt spid="7173">
                                            <p:txEl>
                                              <p:pRg st="2" end="2"/>
                                            </p:txEl>
                                          </p:spTgt>
                                        </p:tgtEl>
                                        <p:attrNameLst>
                                          <p:attrName>style.visibility</p:attrName>
                                        </p:attrNameLst>
                                      </p:cBhvr>
                                      <p:to>
                                        <p:strVal val="visible"/>
                                      </p:to>
                                    </p:set>
                                    <p:animEffect transition="in" filter="dissolve">
                                      <p:cBhvr>
                                        <p:cTn id="27" dur="500"/>
                                        <p:tgtEl>
                                          <p:spTgt spid="7173">
                                            <p:txEl>
                                              <p:pRg st="2" end="2"/>
                                            </p:txEl>
                                          </p:spTgt>
                                        </p:tgtEl>
                                      </p:cBhvr>
                                    </p:animEffect>
                                  </p:childTnLst>
                                </p:cTn>
                              </p:par>
                            </p:childTnLst>
                          </p:cTn>
                        </p:par>
                        <p:par>
                          <p:cTn id="28" fill="hold" nodeType="afterGroup">
                            <p:stCondLst>
                              <p:cond delay="3500"/>
                            </p:stCondLst>
                            <p:childTnLst>
                              <p:par>
                                <p:cTn id="29" presetID="9" presetClass="entr" presetSubtype="0" fill="hold" nodeType="afterEffect">
                                  <p:stCondLst>
                                    <p:cond delay="0"/>
                                  </p:stCondLst>
                                  <p:childTnLst>
                                    <p:set>
                                      <p:cBhvr>
                                        <p:cTn id="30" dur="1" fill="hold">
                                          <p:stCondLst>
                                            <p:cond delay="0"/>
                                          </p:stCondLst>
                                        </p:cTn>
                                        <p:tgtEl>
                                          <p:spTgt spid="7173">
                                            <p:txEl>
                                              <p:pRg st="1" end="1"/>
                                            </p:txEl>
                                          </p:spTgt>
                                        </p:tgtEl>
                                        <p:attrNameLst>
                                          <p:attrName>style.visibility</p:attrName>
                                        </p:attrNameLst>
                                      </p:cBhvr>
                                      <p:to>
                                        <p:strVal val="visible"/>
                                      </p:to>
                                    </p:set>
                                    <p:animEffect transition="in" filter="dissolve">
                                      <p:cBhvr>
                                        <p:cTn id="31" dur="500"/>
                                        <p:tgtEl>
                                          <p:spTgt spid="7173">
                                            <p:txEl>
                                              <p:pRg st="1" end="1"/>
                                            </p:txEl>
                                          </p:spTgt>
                                        </p:tgtEl>
                                      </p:cBhvr>
                                    </p:animEffect>
                                  </p:childTnLst>
                                </p:cTn>
                              </p:par>
                            </p:childTnLst>
                          </p:cTn>
                        </p:par>
                        <p:par>
                          <p:cTn id="32" fill="hold" nodeType="afterGroup">
                            <p:stCondLst>
                              <p:cond delay="4000"/>
                            </p:stCondLst>
                            <p:childTnLst>
                              <p:par>
                                <p:cTn id="33" presetID="9" presetClass="entr" presetSubtype="0" fill="hold" nodeType="afterEffect">
                                  <p:stCondLst>
                                    <p:cond delay="0"/>
                                  </p:stCondLst>
                                  <p:childTnLst>
                                    <p:set>
                                      <p:cBhvr>
                                        <p:cTn id="34" dur="1" fill="hold">
                                          <p:stCondLst>
                                            <p:cond delay="0"/>
                                          </p:stCondLst>
                                        </p:cTn>
                                        <p:tgtEl>
                                          <p:spTgt spid="7173">
                                            <p:txEl>
                                              <p:pRg st="0" end="0"/>
                                            </p:txEl>
                                          </p:spTgt>
                                        </p:tgtEl>
                                        <p:attrNameLst>
                                          <p:attrName>style.visibility</p:attrName>
                                        </p:attrNameLst>
                                      </p:cBhvr>
                                      <p:to>
                                        <p:strVal val="visible"/>
                                      </p:to>
                                    </p:set>
                                    <p:animEffect transition="in" filter="dissolve">
                                      <p:cBhvr>
                                        <p:cTn id="35" dur="500"/>
                                        <p:tgtEl>
                                          <p:spTgt spid="7173">
                                            <p:txEl>
                                              <p:pRg st="0" end="0"/>
                                            </p:txEl>
                                          </p:spTgt>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7180"/>
                                        </p:tgtEl>
                                        <p:attrNameLst>
                                          <p:attrName>style.visibility</p:attrName>
                                        </p:attrNameLst>
                                      </p:cBhvr>
                                      <p:to>
                                        <p:strVal val="visible"/>
                                      </p:to>
                                    </p:set>
                                    <p:anim calcmode="lin" valueType="num">
                                      <p:cBhvr additive="base">
                                        <p:cTn id="38" dur="500" fill="hold"/>
                                        <p:tgtEl>
                                          <p:spTgt spid="7180"/>
                                        </p:tgtEl>
                                        <p:attrNameLst>
                                          <p:attrName>ppt_x</p:attrName>
                                        </p:attrNameLst>
                                      </p:cBhvr>
                                      <p:tavLst>
                                        <p:tav tm="0">
                                          <p:val>
                                            <p:strVal val="#ppt_x"/>
                                          </p:val>
                                        </p:tav>
                                        <p:tav tm="100000">
                                          <p:val>
                                            <p:strVal val="#ppt_x"/>
                                          </p:val>
                                        </p:tav>
                                      </p:tavLst>
                                    </p:anim>
                                    <p:anim calcmode="lin" valueType="num">
                                      <p:cBhvr additive="base">
                                        <p:cTn id="39"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uiExpand="1" build="p" animBg="1"/>
      <p:bldP spid="7178" grpId="0" build="allAtOnce" animBg="1"/>
      <p:bldP spid="718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8308" name="WordArt 4"/>
          <p:cNvSpPr>
            <a:spLocks noChangeArrowheads="1" noChangeShapeType="1" noTextEdit="1"/>
          </p:cNvSpPr>
          <p:nvPr/>
        </p:nvSpPr>
        <p:spPr bwMode="auto">
          <a:xfrm rot="5400000">
            <a:off x="-838200" y="2209800"/>
            <a:ext cx="4495800" cy="9906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16200000" scaled="1"/>
                </a:gradFill>
                <a:effectLst>
                  <a:outerShdw blurRad="63500" dist="38099" dir="2700000" sy="50000" kx="2115830" algn="bl" rotWithShape="0">
                    <a:srgbClr val="C0C0C0">
                      <a:alpha val="80000"/>
                    </a:srgbClr>
                  </a:outerShdw>
                </a:effectLst>
                <a:uLnTx/>
                <a:uFillTx/>
                <a:latin typeface="Lucida Handwriting"/>
                <a:ea typeface="Lucida Handwriting"/>
                <a:cs typeface="Lucida Handwriting"/>
              </a:rPr>
              <a:t>Focus</a:t>
            </a:r>
          </a:p>
        </p:txBody>
      </p:sp>
      <p:sp>
        <p:nvSpPr>
          <p:cNvPr id="98309" name="Freeform 5"/>
          <p:cNvSpPr>
            <a:spLocks/>
          </p:cNvSpPr>
          <p:nvPr/>
        </p:nvSpPr>
        <p:spPr bwMode="auto">
          <a:xfrm>
            <a:off x="2362200" y="381000"/>
            <a:ext cx="241300" cy="6248400"/>
          </a:xfrm>
          <a:custGeom>
            <a:avLst/>
            <a:gdLst>
              <a:gd name="T0" fmla="*/ 48 w 152"/>
              <a:gd name="T1" fmla="*/ 0 h 3936"/>
              <a:gd name="T2" fmla="*/ 144 w 152"/>
              <a:gd name="T3" fmla="*/ 432 h 3936"/>
              <a:gd name="T4" fmla="*/ 0 w 152"/>
              <a:gd name="T5" fmla="*/ 1344 h 3936"/>
              <a:gd name="T6" fmla="*/ 144 w 152"/>
              <a:gd name="T7" fmla="*/ 2448 h 3936"/>
              <a:gd name="T8" fmla="*/ 48 w 152"/>
              <a:gd name="T9" fmla="*/ 3504 h 3936"/>
              <a:gd name="T10" fmla="*/ 48 w 152"/>
              <a:gd name="T11" fmla="*/ 3936 h 3936"/>
            </a:gdLst>
            <a:ahLst/>
            <a:cxnLst>
              <a:cxn ang="0">
                <a:pos x="T0" y="T1"/>
              </a:cxn>
              <a:cxn ang="0">
                <a:pos x="T2" y="T3"/>
              </a:cxn>
              <a:cxn ang="0">
                <a:pos x="T4" y="T5"/>
              </a:cxn>
              <a:cxn ang="0">
                <a:pos x="T6" y="T7"/>
              </a:cxn>
              <a:cxn ang="0">
                <a:pos x="T8" y="T9"/>
              </a:cxn>
              <a:cxn ang="0">
                <a:pos x="T10" y="T11"/>
              </a:cxn>
            </a:cxnLst>
            <a:rect l="0" t="0" r="r" b="b"/>
            <a:pathLst>
              <a:path w="152" h="3936">
                <a:moveTo>
                  <a:pt x="48" y="0"/>
                </a:moveTo>
                <a:cubicBezTo>
                  <a:pt x="100" y="104"/>
                  <a:pt x="152" y="208"/>
                  <a:pt x="144" y="432"/>
                </a:cubicBezTo>
                <a:cubicBezTo>
                  <a:pt x="136" y="656"/>
                  <a:pt x="0" y="1008"/>
                  <a:pt x="0" y="1344"/>
                </a:cubicBezTo>
                <a:cubicBezTo>
                  <a:pt x="0" y="1680"/>
                  <a:pt x="136" y="2088"/>
                  <a:pt x="144" y="2448"/>
                </a:cubicBezTo>
                <a:cubicBezTo>
                  <a:pt x="152" y="2808"/>
                  <a:pt x="64" y="3256"/>
                  <a:pt x="48" y="3504"/>
                </a:cubicBezTo>
                <a:cubicBezTo>
                  <a:pt x="32" y="3752"/>
                  <a:pt x="48" y="3864"/>
                  <a:pt x="48" y="3936"/>
                </a:cubicBezTo>
              </a:path>
            </a:pathLst>
          </a:custGeom>
          <a:noFill/>
          <a:ln w="38100" cmpd="sng">
            <a:solidFill>
              <a:schemeClr val="bg1"/>
            </a:solidFill>
            <a:round/>
            <a:headEnd/>
            <a:tailEnd/>
          </a:ln>
          <a:effectLst>
            <a:outerShdw blurRad="63500" dist="38099" dir="2700000" algn="ctr" rotWithShape="0">
              <a:srgbClr val="FF3300">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0" name="Freeform 6"/>
          <p:cNvSpPr>
            <a:spLocks/>
          </p:cNvSpPr>
          <p:nvPr/>
        </p:nvSpPr>
        <p:spPr bwMode="auto">
          <a:xfrm>
            <a:off x="76200" y="5410200"/>
            <a:ext cx="2971800" cy="228600"/>
          </a:xfrm>
          <a:custGeom>
            <a:avLst/>
            <a:gdLst>
              <a:gd name="T0" fmla="*/ 0 w 1728"/>
              <a:gd name="T1" fmla="*/ 152 h 152"/>
              <a:gd name="T2" fmla="*/ 480 w 1728"/>
              <a:gd name="T3" fmla="*/ 8 h 152"/>
              <a:gd name="T4" fmla="*/ 1056 w 1728"/>
              <a:gd name="T5" fmla="*/ 104 h 152"/>
              <a:gd name="T6" fmla="*/ 1728 w 1728"/>
              <a:gd name="T7" fmla="*/ 56 h 152"/>
            </a:gdLst>
            <a:ahLst/>
            <a:cxnLst>
              <a:cxn ang="0">
                <a:pos x="T0" y="T1"/>
              </a:cxn>
              <a:cxn ang="0">
                <a:pos x="T2" y="T3"/>
              </a:cxn>
              <a:cxn ang="0">
                <a:pos x="T4" y="T5"/>
              </a:cxn>
              <a:cxn ang="0">
                <a:pos x="T6" y="T7"/>
              </a:cxn>
            </a:cxnLst>
            <a:rect l="0" t="0" r="r" b="b"/>
            <a:pathLst>
              <a:path w="1728" h="152">
                <a:moveTo>
                  <a:pt x="0" y="152"/>
                </a:moveTo>
                <a:cubicBezTo>
                  <a:pt x="152" y="84"/>
                  <a:pt x="304" y="16"/>
                  <a:pt x="480" y="8"/>
                </a:cubicBezTo>
                <a:cubicBezTo>
                  <a:pt x="656" y="0"/>
                  <a:pt x="848" y="96"/>
                  <a:pt x="1056" y="104"/>
                </a:cubicBezTo>
                <a:cubicBezTo>
                  <a:pt x="1264" y="112"/>
                  <a:pt x="1616" y="64"/>
                  <a:pt x="1728" y="56"/>
                </a:cubicBezTo>
              </a:path>
            </a:pathLst>
          </a:custGeom>
          <a:noFill/>
          <a:ln w="76200" cmpd="sng">
            <a:solidFill>
              <a:schemeClr val="bg1"/>
            </a:solidFill>
            <a:round/>
            <a:headEnd/>
            <a:tailEnd/>
          </a:ln>
          <a:effectLst>
            <a:outerShdw blurRad="63500" dist="38099" dir="2700000" algn="ctr" rotWithShape="0">
              <a:srgbClr val="FF9933">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8312" name="WordArt 8"/>
          <p:cNvSpPr>
            <a:spLocks noChangeArrowheads="1" noChangeShapeType="1" noTextEdit="1"/>
          </p:cNvSpPr>
          <p:nvPr/>
        </p:nvSpPr>
        <p:spPr bwMode="auto">
          <a:xfrm>
            <a:off x="3810000" y="1066800"/>
            <a:ext cx="2047875" cy="9747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Jesus</a:t>
            </a:r>
            <a:r>
              <a:rPr kumimoji="0" lang="mr-IN"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rPr>
              <a:t>'</a:t>
            </a:r>
            <a:endParaRPr kumimoji="0" lang="en-US" sz="6000" b="0" i="0" u="none" strike="noStrike" kern="10" cap="none" spc="-600" normalizeH="0" baseline="0" noProof="0">
              <a:ln w="12700">
                <a:solidFill>
                  <a:srgbClr val="000099"/>
                </a:solidFill>
                <a:round/>
                <a:headEnd/>
                <a:tailEnd/>
              </a:ln>
              <a:solidFill>
                <a:srgbClr val="33CCFF"/>
              </a:solidFill>
              <a:effectLst>
                <a:outerShdw blurRad="63500" dist="125724" dir="18900000" algn="ctr" rotWithShape="0">
                  <a:srgbClr val="000099">
                    <a:alpha val="74998"/>
                  </a:srgbClr>
                </a:outerShdw>
              </a:effectLst>
              <a:uLnTx/>
              <a:uFillTx/>
              <a:latin typeface="Britannic Bold"/>
              <a:ea typeface="Britannic Bold"/>
              <a:cs typeface="Britannic Bold"/>
            </a:endParaRPr>
          </a:p>
        </p:txBody>
      </p:sp>
      <p:sp>
        <p:nvSpPr>
          <p:cNvPr id="98315" name="WordArt 11"/>
          <p:cNvSpPr>
            <a:spLocks noChangeArrowheads="1" noChangeShapeType="1" noTextEdit="1"/>
          </p:cNvSpPr>
          <p:nvPr/>
        </p:nvSpPr>
        <p:spPr bwMode="auto">
          <a:xfrm>
            <a:off x="3200400" y="2743200"/>
            <a:ext cx="4724400" cy="1219200"/>
          </a:xfrm>
          <a:prstGeom prst="rect">
            <a:avLst/>
          </a:prstGeom>
          <a:extLst>
            <a:ext uri="{91240B29-F687-4f45-9708-019B960494DF}">
              <a14:hiddenLine xmlns="" xmlns:a14="http://schemas.microsoft.com/office/drawing/2010/main" w="9525">
                <a:noFill/>
                <a:round/>
                <a:headEnd/>
                <a:tailEnd/>
              </a14:hiddenLine>
            </a:ext>
            <a:ext uri="{AF507438-7753-43e0-B8FC-AC1667EBCBE1}">
              <a14:hiddenEffects xmlns="" xmlns:a14="http://schemas.microsoft.com/office/drawing/2010/main">
                <a:effectLst/>
              </a14:hiddenEffects>
            </a:ext>
          </a:extLst>
        </p:spPr>
        <p:txBody>
          <a:bodyPr wrap="none" fromWordArt="1">
            <a:prstTxWarp prst="textInflateTop">
              <a:avLst>
                <a:gd name="adj" fmla="val 31917"/>
              </a:avLst>
            </a:prstTxWarp>
            <a:scene3d>
              <a:camera prst="legacyObliqueTopRight"/>
              <a:lightRig rig="legacyFlat3" dir="b"/>
            </a:scene3d>
            <a:sp3d extrusionH="430200" prstMaterial="legacyMatte">
              <a:extrusionClr>
                <a:srgbClr val="FF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0">
                  <a:gsLst>
                    <a:gs pos="0">
                      <a:srgbClr val="9999FF"/>
                    </a:gs>
                    <a:gs pos="100000">
                      <a:srgbClr val="009999"/>
                    </a:gs>
                  </a:gsLst>
                  <a:lin ang="5400000" scaled="1"/>
                </a:gradFill>
                <a:effectLst/>
                <a:uLnTx/>
                <a:uFillTx/>
                <a:latin typeface="Showcard Gothic"/>
                <a:ea typeface="Showcard Gothic"/>
                <a:cs typeface="Showcard Gothic"/>
              </a:rPr>
              <a:t>Davidic   heritage</a:t>
            </a:r>
          </a:p>
        </p:txBody>
      </p:sp>
      <p:sp>
        <p:nvSpPr>
          <p:cNvPr id="98317" name="WordArt 13"/>
          <p:cNvSpPr>
            <a:spLocks noChangeArrowheads="1" noChangeShapeType="1" noTextEdit="1"/>
          </p:cNvSpPr>
          <p:nvPr/>
        </p:nvSpPr>
        <p:spPr bwMode="auto">
          <a:xfrm>
            <a:off x="3733800" y="4343400"/>
            <a:ext cx="4724400" cy="152400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PerspectiveBottomRight">
                <a:rot lat="0" lon="21239999" rev="0"/>
              </a:camera>
              <a:lightRig rig="legacyHarsh4" dir="t"/>
            </a:scene3d>
            <a:sp3d extrusionH="430200" prstMaterial="legacyMatte">
              <a:extrusionClr>
                <a:srgbClr val="FFFF6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Vivaldi"/>
                <a:ea typeface="Vivaldi"/>
                <a:cs typeface="Vivaldi"/>
              </a:rPr>
              <a:t>messianic role</a:t>
            </a:r>
          </a:p>
        </p:txBody>
      </p:sp>
    </p:spTree>
    <p:extLst>
      <p:ext uri="{BB962C8B-B14F-4D97-AF65-F5344CB8AC3E}">
        <p14:creationId xmlns:p14="http://schemas.microsoft.com/office/powerpoint/2010/main" val="267067755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500" fill="hold"/>
                                        <p:tgtEl>
                                          <p:spTgt spid="98309"/>
                                        </p:tgtEl>
                                        <p:attrNameLst>
                                          <p:attrName>ppt_x</p:attrName>
                                        </p:attrNameLst>
                                      </p:cBhvr>
                                      <p:tavLst>
                                        <p:tav tm="0">
                                          <p:val>
                                            <p:strVal val="#ppt_x"/>
                                          </p:val>
                                        </p:tav>
                                        <p:tav tm="100000">
                                          <p:val>
                                            <p:strVal val="#ppt_x"/>
                                          </p:val>
                                        </p:tav>
                                      </p:tavLst>
                                    </p:anim>
                                    <p:anim calcmode="lin" valueType="num">
                                      <p:cBhvr additive="base">
                                        <p:cTn id="8" dur="500" fill="hold"/>
                                        <p:tgtEl>
                                          <p:spTgt spid="98309"/>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8310"/>
                                        </p:tgtEl>
                                        <p:attrNameLst>
                                          <p:attrName>style.visibility</p:attrName>
                                        </p:attrNameLst>
                                      </p:cBhvr>
                                      <p:to>
                                        <p:strVal val="visible"/>
                                      </p:to>
                                    </p:set>
                                    <p:anim calcmode="lin" valueType="num">
                                      <p:cBhvr additive="base">
                                        <p:cTn id="11" dur="500" fill="hold"/>
                                        <p:tgtEl>
                                          <p:spTgt spid="98310"/>
                                        </p:tgtEl>
                                        <p:attrNameLst>
                                          <p:attrName>ppt_x</p:attrName>
                                        </p:attrNameLst>
                                      </p:cBhvr>
                                      <p:tavLst>
                                        <p:tav tm="0">
                                          <p:val>
                                            <p:strVal val="0-#ppt_w/2"/>
                                          </p:val>
                                        </p:tav>
                                        <p:tav tm="100000">
                                          <p:val>
                                            <p:strVal val="#ppt_x"/>
                                          </p:val>
                                        </p:tav>
                                      </p:tavLst>
                                    </p:anim>
                                    <p:anim calcmode="lin" valueType="num">
                                      <p:cBhvr additive="base">
                                        <p:cTn id="12" dur="500" fill="hold"/>
                                        <p:tgtEl>
                                          <p:spTgt spid="983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98312"/>
                                        </p:tgtEl>
                                        <p:attrNameLst>
                                          <p:attrName>style.visibility</p:attrName>
                                        </p:attrNameLst>
                                      </p:cBhvr>
                                      <p:to>
                                        <p:strVal val="visible"/>
                                      </p:to>
                                    </p:set>
                                    <p:animEffect transition="in" filter="fade">
                                      <p:cBhvr>
                                        <p:cTn id="17" dur="1000"/>
                                        <p:tgtEl>
                                          <p:spTgt spid="98312"/>
                                        </p:tgtEl>
                                      </p:cBhvr>
                                    </p:animEffect>
                                    <p:anim calcmode="lin" valueType="num">
                                      <p:cBhvr>
                                        <p:cTn id="18" dur="1000" fill="hold"/>
                                        <p:tgtEl>
                                          <p:spTgt spid="98312"/>
                                        </p:tgtEl>
                                        <p:attrNameLst>
                                          <p:attrName>ppt_x</p:attrName>
                                        </p:attrNameLst>
                                      </p:cBhvr>
                                      <p:tavLst>
                                        <p:tav tm="0">
                                          <p:val>
                                            <p:strVal val="#ppt_x"/>
                                          </p:val>
                                        </p:tav>
                                        <p:tav tm="100000">
                                          <p:val>
                                            <p:strVal val="#ppt_x"/>
                                          </p:val>
                                        </p:tav>
                                      </p:tavLst>
                                    </p:anim>
                                    <p:anim calcmode="lin" valueType="num">
                                      <p:cBhvr>
                                        <p:cTn id="19" dur="1000" fill="hold"/>
                                        <p:tgtEl>
                                          <p:spTgt spid="98312"/>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98315"/>
                                        </p:tgtEl>
                                        <p:attrNameLst>
                                          <p:attrName>style.visibility</p:attrName>
                                        </p:attrNameLst>
                                      </p:cBhvr>
                                      <p:to>
                                        <p:strVal val="visible"/>
                                      </p:to>
                                    </p:set>
                                    <p:animEffect transition="in" filter="fade">
                                      <p:cBhvr>
                                        <p:cTn id="24" dur="2000"/>
                                        <p:tgtEl>
                                          <p:spTgt spid="98315"/>
                                        </p:tgtEl>
                                      </p:cBhvr>
                                    </p:animEffect>
                                    <p:anim calcmode="lin" valueType="num">
                                      <p:cBhvr>
                                        <p:cTn id="25" dur="2000" fill="hold"/>
                                        <p:tgtEl>
                                          <p:spTgt spid="98315"/>
                                        </p:tgtEl>
                                        <p:attrNameLst>
                                          <p:attrName>style.rotation</p:attrName>
                                        </p:attrNameLst>
                                      </p:cBhvr>
                                      <p:tavLst>
                                        <p:tav tm="0">
                                          <p:val>
                                            <p:fltVal val="720"/>
                                          </p:val>
                                        </p:tav>
                                        <p:tav tm="100000">
                                          <p:val>
                                            <p:fltVal val="0"/>
                                          </p:val>
                                        </p:tav>
                                      </p:tavLst>
                                    </p:anim>
                                    <p:anim calcmode="lin" valueType="num">
                                      <p:cBhvr>
                                        <p:cTn id="26" dur="2000" fill="hold"/>
                                        <p:tgtEl>
                                          <p:spTgt spid="98315"/>
                                        </p:tgtEl>
                                        <p:attrNameLst>
                                          <p:attrName>ppt_h</p:attrName>
                                        </p:attrNameLst>
                                      </p:cBhvr>
                                      <p:tavLst>
                                        <p:tav tm="0">
                                          <p:val>
                                            <p:fltVal val="0"/>
                                          </p:val>
                                        </p:tav>
                                        <p:tav tm="100000">
                                          <p:val>
                                            <p:strVal val="#ppt_h"/>
                                          </p:val>
                                        </p:tav>
                                      </p:tavLst>
                                    </p:anim>
                                    <p:anim calcmode="lin" valueType="num">
                                      <p:cBhvr>
                                        <p:cTn id="27" dur="2000" fill="hold"/>
                                        <p:tgtEl>
                                          <p:spTgt spid="98315"/>
                                        </p:tgtEl>
                                        <p:attrNameLst>
                                          <p:attrName>ppt_w</p:attrName>
                                        </p:attrNameLst>
                                      </p:cBhvr>
                                      <p:tavLst>
                                        <p:tav tm="0">
                                          <p:val>
                                            <p:fltVal val="0"/>
                                          </p:val>
                                        </p:tav>
                                        <p:tav tm="100000">
                                          <p:val>
                                            <p:strVal val="#ppt_w"/>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98317"/>
                                        </p:tgtEl>
                                        <p:attrNameLst>
                                          <p:attrName>style.visibility</p:attrName>
                                        </p:attrNameLst>
                                      </p:cBhvr>
                                      <p:to>
                                        <p:strVal val="visible"/>
                                      </p:to>
                                    </p:set>
                                    <p:anim calcmode="lin" valueType="num">
                                      <p:cBhvr>
                                        <p:cTn id="32" dur="500" fill="hold"/>
                                        <p:tgtEl>
                                          <p:spTgt spid="98317"/>
                                        </p:tgtEl>
                                        <p:attrNameLst>
                                          <p:attrName>ppt_w</p:attrName>
                                        </p:attrNameLst>
                                      </p:cBhvr>
                                      <p:tavLst>
                                        <p:tav tm="0">
                                          <p:val>
                                            <p:strVal val="#ppt_w*0.05"/>
                                          </p:val>
                                        </p:tav>
                                        <p:tav tm="100000">
                                          <p:val>
                                            <p:strVal val="#ppt_w"/>
                                          </p:val>
                                        </p:tav>
                                      </p:tavLst>
                                    </p:anim>
                                    <p:anim calcmode="lin" valueType="num">
                                      <p:cBhvr>
                                        <p:cTn id="33" dur="500" fill="hold"/>
                                        <p:tgtEl>
                                          <p:spTgt spid="98317"/>
                                        </p:tgtEl>
                                        <p:attrNameLst>
                                          <p:attrName>ppt_h</p:attrName>
                                        </p:attrNameLst>
                                      </p:cBhvr>
                                      <p:tavLst>
                                        <p:tav tm="0">
                                          <p:val>
                                            <p:strVal val="#ppt_h"/>
                                          </p:val>
                                        </p:tav>
                                        <p:tav tm="100000">
                                          <p:val>
                                            <p:strVal val="#ppt_h"/>
                                          </p:val>
                                        </p:tav>
                                      </p:tavLst>
                                    </p:anim>
                                    <p:anim calcmode="lin" valueType="num">
                                      <p:cBhvr>
                                        <p:cTn id="34" dur="500" fill="hold"/>
                                        <p:tgtEl>
                                          <p:spTgt spid="98317"/>
                                        </p:tgtEl>
                                        <p:attrNameLst>
                                          <p:attrName>ppt_x</p:attrName>
                                        </p:attrNameLst>
                                      </p:cBhvr>
                                      <p:tavLst>
                                        <p:tav tm="0">
                                          <p:val>
                                            <p:strVal val="#ppt_x-.2"/>
                                          </p:val>
                                        </p:tav>
                                        <p:tav tm="100000">
                                          <p:val>
                                            <p:strVal val="#ppt_x"/>
                                          </p:val>
                                        </p:tav>
                                      </p:tavLst>
                                    </p:anim>
                                    <p:anim calcmode="lin" valueType="num">
                                      <p:cBhvr>
                                        <p:cTn id="35" dur="500" fill="hold"/>
                                        <p:tgtEl>
                                          <p:spTgt spid="98317"/>
                                        </p:tgtEl>
                                        <p:attrNameLst>
                                          <p:attrName>ppt_y</p:attrName>
                                        </p:attrNameLst>
                                      </p:cBhvr>
                                      <p:tavLst>
                                        <p:tav tm="0">
                                          <p:val>
                                            <p:strVal val="#ppt_y"/>
                                          </p:val>
                                        </p:tav>
                                        <p:tav tm="100000">
                                          <p:val>
                                            <p:strVal val="#ppt_y"/>
                                          </p:val>
                                        </p:tav>
                                      </p:tavLst>
                                    </p:anim>
                                    <p:animEffect transition="in" filter="fade">
                                      <p:cBhvr>
                                        <p:cTn id="36" dur="500"/>
                                        <p:tgtEl>
                                          <p:spTgt spid="98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10" grpId="0" animBg="1"/>
      <p:bldP spid="98312" grpId="0" animBg="1"/>
      <p:bldP spid="98315" grpId="0" animBg="1"/>
      <p:bldP spid="98317"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418EA7E-B549-4EEC-B650-98198DAC7D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sz="5400" b="1" dirty="0">
                <a:solidFill>
                  <a:srgbClr val="FFFFFF"/>
                </a:solidFill>
                <a:effectLst>
                  <a:glow rad="228600">
                    <a:srgbClr val="000000"/>
                  </a:glow>
                </a:effectLst>
                <a:latin typeface="Arial"/>
                <a:cs typeface="Arial"/>
              </a:rPr>
              <a:t>2. His Advent</a:t>
            </a:r>
            <a:endParaRPr lang="en-US" sz="6000" b="1" dirty="0">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mr-IN" sz="2800" b="1" i="1" kern="0" dirty="0">
                <a:solidFill>
                  <a:srgbClr val="FFFFFF"/>
                </a:solidFill>
                <a:effectLst>
                  <a:outerShdw blurRad="38100" dist="38100" dir="2700000" algn="tl">
                    <a:srgbClr val="000000"/>
                  </a:outerShdw>
                </a:effectLst>
                <a:latin typeface="Arial"/>
                <a:cs typeface="Arial"/>
              </a:rPr>
              <a:t>§§ 4-11</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The arrival of both John and Christ is announced and fulfilled to show through their births that Jesus is the promised Messiah </a:t>
            </a:r>
          </a:p>
        </p:txBody>
      </p:sp>
    </p:spTree>
    <p:extLst>
      <p:ext uri="{BB962C8B-B14F-4D97-AF65-F5344CB8AC3E}">
        <p14:creationId xmlns:p14="http://schemas.microsoft.com/office/powerpoint/2010/main" val="3405953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9" name="Picture 7" descr="honthorst_childhood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58"/>
            <a:ext cx="9144000" cy="5899150"/>
          </a:xfrm>
          <a:prstGeom prst="rect">
            <a:avLst/>
          </a:prstGeom>
          <a:solidFill>
            <a:schemeClr val="bg1"/>
          </a:solidFill>
        </p:spPr>
      </p:pic>
      <p:sp>
        <p:nvSpPr>
          <p:cNvPr id="38916" name="Rectangle 4"/>
          <p:cNvSpPr>
            <a:spLocks noGrp="1" noChangeArrowheads="1"/>
          </p:cNvSpPr>
          <p:nvPr>
            <p:ph type="ctrTitle"/>
          </p:nvPr>
        </p:nvSpPr>
        <p:spPr>
          <a:xfrm>
            <a:off x="685800" y="1981200"/>
            <a:ext cx="7772400" cy="1470025"/>
          </a:xfrm>
          <a:effectLst>
            <a:outerShdw blurRad="63500" dist="38099" dir="2700000" algn="ctr" rotWithShape="0">
              <a:schemeClr val="tx1">
                <a:alpha val="74998"/>
              </a:schemeClr>
            </a:outerShdw>
          </a:effectLst>
        </p:spPr>
        <p:txBody>
          <a:bodyPr/>
          <a:lstStyle/>
          <a:p>
            <a:r>
              <a:rPr lang="en-US" sz="5400" b="1">
                <a:solidFill>
                  <a:schemeClr val="bg1"/>
                </a:solidFill>
                <a:effectLst>
                  <a:outerShdw blurRad="38100" dist="38100" dir="2700000" algn="tl">
                    <a:srgbClr val="808080"/>
                  </a:outerShdw>
                </a:effectLst>
                <a:latin typeface="Papyrus" charset="0"/>
              </a:rPr>
              <a:t>Birth &amp; Childhood </a:t>
            </a:r>
            <a:br>
              <a:rPr lang="en-US" sz="5400" b="1">
                <a:solidFill>
                  <a:schemeClr val="bg1"/>
                </a:solidFill>
                <a:effectLst>
                  <a:outerShdw blurRad="38100" dist="38100" dir="2700000" algn="tl">
                    <a:srgbClr val="808080"/>
                  </a:outerShdw>
                </a:effectLst>
                <a:latin typeface="Papyrus" charset="0"/>
              </a:rPr>
            </a:br>
            <a:r>
              <a:rPr lang="en-US" sz="5400" b="1">
                <a:solidFill>
                  <a:schemeClr val="bg1"/>
                </a:solidFill>
                <a:effectLst>
                  <a:outerShdw blurRad="38100" dist="38100" dir="2700000" algn="tl">
                    <a:srgbClr val="808080"/>
                  </a:outerShdw>
                </a:effectLst>
                <a:latin typeface="Papyrus" charset="0"/>
              </a:rPr>
              <a:t>of Jesus</a:t>
            </a:r>
          </a:p>
        </p:txBody>
      </p:sp>
      <p:sp>
        <p:nvSpPr>
          <p:cNvPr id="8" name="Rectangle 7"/>
          <p:cNvSpPr>
            <a:spLocks noChangeArrowheads="1"/>
          </p:cNvSpPr>
          <p:nvPr/>
        </p:nvSpPr>
        <p:spPr bwMode="auto">
          <a:xfrm>
            <a:off x="0" y="5877272"/>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Adapted from a 2006 Class Presentation by Connie Tong for</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Tree>
    <p:extLst>
      <p:ext uri="{BB962C8B-B14F-4D97-AF65-F5344CB8AC3E}">
        <p14:creationId xmlns:p14="http://schemas.microsoft.com/office/powerpoint/2010/main" val="2151654267"/>
      </p:ext>
    </p:extLst>
  </p:cSld>
  <p:clrMapOvr>
    <a:masterClrMapping/>
  </p:clrMapOvr>
  <p:transition>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7"/>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9  13       14    15  16          18           21     27     28</a:t>
            </a:r>
          </a:p>
        </p:txBody>
      </p:sp>
      <p:sp>
        <p:nvSpPr>
          <p:cNvPr id="29081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9082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2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a:endParaRPr>
          </a:p>
        </p:txBody>
      </p:sp>
      <p:sp>
        <p:nvSpPr>
          <p:cNvPr id="29082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9082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9082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2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2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9082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382"/>
            <a:ext cx="7772400" cy="70802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outerShdw>
                </a:effectLst>
                <a:cs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3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2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90840"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9084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0842"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6" name="Text Box 3"/>
          <p:cNvSpPr txBox="1">
            <a:spLocks noChangeArrowheads="1"/>
          </p:cNvSpPr>
          <p:nvPr/>
        </p:nvSpPr>
        <p:spPr bwMode="auto">
          <a:xfrm>
            <a:off x="-23267" y="4919560"/>
            <a:ext cx="9251950" cy="193896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Date</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Book of Acts ends with Paul</a:t>
            </a:r>
            <a:r>
              <a:rPr kumimoji="0" lang="fr-FR"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two year imprisonment,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ending in AD 62, and Luke was written before Acts.  The best estimate is probably that Luke wrote his account during Paul</a:t>
            </a:r>
            <a:r>
              <a:rPr kumimoji="0" lang="fr-FR"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two-year imprisonment at Caesarea (Jun 57-Aug 59).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TextBox 1">
            <a:extLst>
              <a:ext uri="{FF2B5EF4-FFF2-40B4-BE49-F238E27FC236}">
                <a16:creationId xmlns:a16="http://schemas.microsoft.com/office/drawing/2014/main" id="{73ED0B0C-7A83-FD44-8008-BC8DF6655497}"/>
              </a:ext>
            </a:extLst>
          </p:cNvPr>
          <p:cNvSpPr txBox="1"/>
          <p:nvPr/>
        </p:nvSpPr>
        <p:spPr>
          <a:xfrm>
            <a:off x="2895600" y="-526473"/>
            <a:ext cx="1847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a:endParaRPr>
          </a:p>
        </p:txBody>
      </p:sp>
    </p:spTree>
    <p:extLst>
      <p:ext uri="{BB962C8B-B14F-4D97-AF65-F5344CB8AC3E}">
        <p14:creationId xmlns:p14="http://schemas.microsoft.com/office/powerpoint/2010/main" val="1655131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ox(i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2958" name="Picture 14" descr="rosai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14800"/>
            <a:ext cx="1878013" cy="2466975"/>
          </a:xfrm>
          <a:prstGeom prst="rect">
            <a:avLst/>
          </a:prstGeom>
          <a:noFill/>
          <a:ln w="9525">
            <a:solidFill>
              <a:srgbClr val="660066"/>
            </a:solidFill>
            <a:miter lim="800000"/>
            <a:headEnd/>
            <a:tailEnd/>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rgbClr val="FFFFFF"/>
                </a:solidFill>
              </a14:hiddenFill>
            </a:ext>
          </a:extLst>
        </p:spPr>
      </p:pic>
      <p:sp>
        <p:nvSpPr>
          <p:cNvPr id="82951" name="WordArt 7"/>
          <p:cNvSpPr>
            <a:spLocks noChangeArrowheads="1" noChangeShapeType="1" noTextEdit="1"/>
          </p:cNvSpPr>
          <p:nvPr/>
        </p:nvSpPr>
        <p:spPr bwMode="auto">
          <a:xfrm>
            <a:off x="2286000" y="381000"/>
            <a:ext cx="4495800" cy="1143000"/>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scene3d>
              <a:camera prst="legacyObliqueTopRight"/>
              <a:lightRig rig="legacyFlat3" dir="b"/>
            </a:scene3d>
            <a:sp3d extrusionH="163500" prstMaterial="legacyMatte">
              <a:extrusionClr>
                <a:schemeClr val="accent1"/>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0" cap="none" spc="0" normalizeH="0" baseline="0" noProof="0">
                <a:ln w="12700">
                  <a:round/>
                  <a:headEnd/>
                  <a:tailEnd/>
                </a:ln>
                <a:solidFill>
                  <a:srgbClr val="660066">
                    <a:alpha val="50000"/>
                  </a:srgbClr>
                </a:solidFill>
                <a:effectLst/>
                <a:uLnTx/>
                <a:uFillTx/>
                <a:latin typeface="Onyx"/>
                <a:ea typeface="Onyx"/>
                <a:cs typeface="Onyx"/>
              </a:rPr>
              <a:t>same main details</a:t>
            </a:r>
          </a:p>
        </p:txBody>
      </p:sp>
      <p:sp>
        <p:nvSpPr>
          <p:cNvPr id="82952" name="Text Box 8"/>
          <p:cNvSpPr txBox="1">
            <a:spLocks noChangeArrowheads="1"/>
          </p:cNvSpPr>
          <p:nvPr/>
        </p:nvSpPr>
        <p:spPr bwMode="auto">
          <a:xfrm>
            <a:off x="2576513" y="1541463"/>
            <a:ext cx="4051300" cy="1171575"/>
          </a:xfrm>
          <a:prstGeom prst="rect">
            <a:avLst/>
          </a:prstGeom>
          <a:noFill/>
          <a:ln>
            <a:noFill/>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CC"/>
                </a:solidFill>
                <a:effectLst>
                  <a:outerShdw blurRad="38100" dist="38100" dir="2700000" algn="tl">
                    <a:srgbClr val="DDDDDD"/>
                  </a:outerShdw>
                </a:effectLst>
                <a:uLnTx/>
                <a:uFillTx/>
                <a:latin typeface="Castellar" charset="0"/>
                <a:ea typeface="Batang" charset="0"/>
                <a:cs typeface="Batang" charset="0"/>
              </a:rPr>
              <a:t>Matthew &amp; Luke</a:t>
            </a:r>
          </a:p>
        </p:txBody>
      </p:sp>
      <p:sp>
        <p:nvSpPr>
          <p:cNvPr id="82953" name="Text Box 9"/>
          <p:cNvSpPr txBox="1">
            <a:spLocks noChangeArrowheads="1"/>
          </p:cNvSpPr>
          <p:nvPr/>
        </p:nvSpPr>
        <p:spPr bwMode="auto">
          <a:xfrm>
            <a:off x="746125" y="3236913"/>
            <a:ext cx="1841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endParaRPr>
          </a:p>
        </p:txBody>
      </p:sp>
      <p:sp>
        <p:nvSpPr>
          <p:cNvPr id="82954" name="Text Box 10"/>
          <p:cNvSpPr txBox="1">
            <a:spLocks noChangeArrowheads="1"/>
          </p:cNvSpPr>
          <p:nvPr/>
        </p:nvSpPr>
        <p:spPr bwMode="auto">
          <a:xfrm>
            <a:off x="304800" y="3367088"/>
            <a:ext cx="64690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Mary &amp; Joseph were godly parents</a:t>
            </a:r>
          </a:p>
        </p:txBody>
      </p:sp>
      <p:sp>
        <p:nvSpPr>
          <p:cNvPr id="82955" name="Text Box 11"/>
          <p:cNvSpPr txBox="1">
            <a:spLocks noChangeArrowheads="1"/>
          </p:cNvSpPr>
          <p:nvPr/>
        </p:nvSpPr>
        <p:spPr bwMode="auto">
          <a:xfrm>
            <a:off x="762000" y="4281488"/>
            <a:ext cx="5224463"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virginal conception of Mary</a:t>
            </a:r>
          </a:p>
        </p:txBody>
      </p:sp>
      <p:sp>
        <p:nvSpPr>
          <p:cNvPr id="82956" name="Text Box 12"/>
          <p:cNvSpPr txBox="1">
            <a:spLocks noChangeArrowheads="1"/>
          </p:cNvSpPr>
          <p:nvPr/>
        </p:nvSpPr>
        <p:spPr bwMode="auto">
          <a:xfrm>
            <a:off x="1219200" y="5105400"/>
            <a:ext cx="7100888"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28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an angel announced the birth of Jesus</a:t>
            </a:r>
          </a:p>
        </p:txBody>
      </p:sp>
      <p:sp>
        <p:nvSpPr>
          <p:cNvPr id="82957" name="Freeform 13"/>
          <p:cNvSpPr>
            <a:spLocks/>
          </p:cNvSpPr>
          <p:nvPr/>
        </p:nvSpPr>
        <p:spPr bwMode="auto">
          <a:xfrm>
            <a:off x="381000" y="2667000"/>
            <a:ext cx="8382000" cy="469900"/>
          </a:xfrm>
          <a:custGeom>
            <a:avLst/>
            <a:gdLst>
              <a:gd name="T0" fmla="*/ 0 w 5280"/>
              <a:gd name="T1" fmla="*/ 248 h 296"/>
              <a:gd name="T2" fmla="*/ 2784 w 5280"/>
              <a:gd name="T3" fmla="*/ 8 h 296"/>
              <a:gd name="T4" fmla="*/ 5280 w 5280"/>
              <a:gd name="T5" fmla="*/ 296 h 296"/>
            </a:gdLst>
            <a:ahLst/>
            <a:cxnLst>
              <a:cxn ang="0">
                <a:pos x="T0" y="T1"/>
              </a:cxn>
              <a:cxn ang="0">
                <a:pos x="T2" y="T3"/>
              </a:cxn>
              <a:cxn ang="0">
                <a:pos x="T4" y="T5"/>
              </a:cxn>
            </a:cxnLst>
            <a:rect l="0" t="0" r="r" b="b"/>
            <a:pathLst>
              <a:path w="5280" h="296">
                <a:moveTo>
                  <a:pt x="0" y="248"/>
                </a:moveTo>
                <a:cubicBezTo>
                  <a:pt x="952" y="124"/>
                  <a:pt x="1904" y="0"/>
                  <a:pt x="2784" y="8"/>
                </a:cubicBezTo>
                <a:cubicBezTo>
                  <a:pt x="3664" y="16"/>
                  <a:pt x="4856" y="248"/>
                  <a:pt x="5280" y="296"/>
                </a:cubicBezTo>
              </a:path>
            </a:pathLst>
          </a:custGeom>
          <a:noFill/>
          <a:ln w="76200" cmpd="sng">
            <a:solidFill>
              <a:srgbClr val="FFFF66"/>
            </a:solidFill>
            <a:round/>
            <a:headEnd/>
            <a:tailEnd/>
          </a:ln>
          <a:effectLst>
            <a:outerShdw blurRad="63500" dist="38099" dir="2700000" algn="ctr" rotWithShape="0">
              <a:srgbClr val="6600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0260455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2952"/>
                                        </p:tgtEl>
                                        <p:attrNameLst>
                                          <p:attrName>style.visibility</p:attrName>
                                        </p:attrNameLst>
                                      </p:cBhvr>
                                      <p:to>
                                        <p:strVal val="visible"/>
                                      </p:to>
                                    </p:set>
                                    <p:animEffect transition="in" filter="strips(downLeft)">
                                      <p:cBhvr>
                                        <p:cTn id="7" dur="500"/>
                                        <p:tgtEl>
                                          <p:spTgt spid="8295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2957"/>
                                        </p:tgtEl>
                                        <p:attrNameLst>
                                          <p:attrName>style.visibility</p:attrName>
                                        </p:attrNameLst>
                                      </p:cBhvr>
                                      <p:to>
                                        <p:strVal val="visible"/>
                                      </p:to>
                                    </p:set>
                                    <p:anim calcmode="lin" valueType="num">
                                      <p:cBhvr additive="base">
                                        <p:cTn id="11" dur="500" fill="hold"/>
                                        <p:tgtEl>
                                          <p:spTgt spid="82957"/>
                                        </p:tgtEl>
                                        <p:attrNameLst>
                                          <p:attrName>ppt_x</p:attrName>
                                        </p:attrNameLst>
                                      </p:cBhvr>
                                      <p:tavLst>
                                        <p:tav tm="0">
                                          <p:val>
                                            <p:strVal val="#ppt_x"/>
                                          </p:val>
                                        </p:tav>
                                        <p:tav tm="100000">
                                          <p:val>
                                            <p:strVal val="#ppt_x"/>
                                          </p:val>
                                        </p:tav>
                                      </p:tavLst>
                                    </p:anim>
                                    <p:anim calcmode="lin" valueType="num">
                                      <p:cBhvr additive="base">
                                        <p:cTn id="12" dur="500" fill="hold"/>
                                        <p:tgtEl>
                                          <p:spTgt spid="8295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2954"/>
                                        </p:tgtEl>
                                        <p:attrNameLst>
                                          <p:attrName>style.visibility</p:attrName>
                                        </p:attrNameLst>
                                      </p:cBhvr>
                                      <p:to>
                                        <p:strVal val="visible"/>
                                      </p:to>
                                    </p:set>
                                    <p:animEffect transition="in" filter="fade">
                                      <p:cBhvr>
                                        <p:cTn id="17" dur="2000"/>
                                        <p:tgtEl>
                                          <p:spTgt spid="829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82955"/>
                                        </p:tgtEl>
                                        <p:attrNameLst>
                                          <p:attrName>style.visibility</p:attrName>
                                        </p:attrNameLst>
                                      </p:cBhvr>
                                      <p:to>
                                        <p:strVal val="visible"/>
                                      </p:to>
                                    </p:set>
                                    <p:anim calcmode="lin" valueType="num">
                                      <p:cBhvr>
                                        <p:cTn id="22" dur="500" fill="hold"/>
                                        <p:tgtEl>
                                          <p:spTgt spid="82955"/>
                                        </p:tgtEl>
                                        <p:attrNameLst>
                                          <p:attrName>ppt_w</p:attrName>
                                        </p:attrNameLst>
                                      </p:cBhvr>
                                      <p:tavLst>
                                        <p:tav tm="0">
                                          <p:val>
                                            <p:strVal val="#ppt_w*0.05"/>
                                          </p:val>
                                        </p:tav>
                                        <p:tav tm="100000">
                                          <p:val>
                                            <p:strVal val="#ppt_w"/>
                                          </p:val>
                                        </p:tav>
                                      </p:tavLst>
                                    </p:anim>
                                    <p:anim calcmode="lin" valueType="num">
                                      <p:cBhvr>
                                        <p:cTn id="23" dur="500" fill="hold"/>
                                        <p:tgtEl>
                                          <p:spTgt spid="82955"/>
                                        </p:tgtEl>
                                        <p:attrNameLst>
                                          <p:attrName>ppt_h</p:attrName>
                                        </p:attrNameLst>
                                      </p:cBhvr>
                                      <p:tavLst>
                                        <p:tav tm="0">
                                          <p:val>
                                            <p:strVal val="#ppt_h"/>
                                          </p:val>
                                        </p:tav>
                                        <p:tav tm="100000">
                                          <p:val>
                                            <p:strVal val="#ppt_h"/>
                                          </p:val>
                                        </p:tav>
                                      </p:tavLst>
                                    </p:anim>
                                    <p:anim calcmode="lin" valueType="num">
                                      <p:cBhvr>
                                        <p:cTn id="24" dur="500" fill="hold"/>
                                        <p:tgtEl>
                                          <p:spTgt spid="82955"/>
                                        </p:tgtEl>
                                        <p:attrNameLst>
                                          <p:attrName>ppt_x</p:attrName>
                                        </p:attrNameLst>
                                      </p:cBhvr>
                                      <p:tavLst>
                                        <p:tav tm="0">
                                          <p:val>
                                            <p:strVal val="#ppt_x-.2"/>
                                          </p:val>
                                        </p:tav>
                                        <p:tav tm="100000">
                                          <p:val>
                                            <p:strVal val="#ppt_x"/>
                                          </p:val>
                                        </p:tav>
                                      </p:tavLst>
                                    </p:anim>
                                    <p:anim calcmode="lin" valueType="num">
                                      <p:cBhvr>
                                        <p:cTn id="25" dur="500" fill="hold"/>
                                        <p:tgtEl>
                                          <p:spTgt spid="82955"/>
                                        </p:tgtEl>
                                        <p:attrNameLst>
                                          <p:attrName>ppt_y</p:attrName>
                                        </p:attrNameLst>
                                      </p:cBhvr>
                                      <p:tavLst>
                                        <p:tav tm="0">
                                          <p:val>
                                            <p:strVal val="#ppt_y"/>
                                          </p:val>
                                        </p:tav>
                                        <p:tav tm="100000">
                                          <p:val>
                                            <p:strVal val="#ppt_y"/>
                                          </p:val>
                                        </p:tav>
                                      </p:tavLst>
                                    </p:anim>
                                    <p:animEffect transition="in" filter="fade">
                                      <p:cBhvr>
                                        <p:cTn id="26" dur="500"/>
                                        <p:tgtEl>
                                          <p:spTgt spid="8295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2956"/>
                                        </p:tgtEl>
                                        <p:attrNameLst>
                                          <p:attrName>style.visibility</p:attrName>
                                        </p:attrNameLst>
                                      </p:cBhvr>
                                      <p:to>
                                        <p:strVal val="visible"/>
                                      </p:to>
                                    </p:set>
                                    <p:animEffect transition="in" filter="checkerboard(across)">
                                      <p:cBhvr>
                                        <p:cTn id="31" dur="500"/>
                                        <p:tgtEl>
                                          <p:spTgt spid="8295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82958"/>
                                        </p:tgtEl>
                                        <p:attrNameLst>
                                          <p:attrName>style.visibility</p:attrName>
                                        </p:attrNameLst>
                                      </p:cBhvr>
                                      <p:to>
                                        <p:strVal val="visible"/>
                                      </p:to>
                                    </p:set>
                                    <p:anim calcmode="lin" valueType="num">
                                      <p:cBhvr>
                                        <p:cTn id="36" dur="1000" fill="hold"/>
                                        <p:tgtEl>
                                          <p:spTgt spid="82958"/>
                                        </p:tgtEl>
                                        <p:attrNameLst>
                                          <p:attrName>ppt_x</p:attrName>
                                        </p:attrNameLst>
                                      </p:cBhvr>
                                      <p:tavLst>
                                        <p:tav tm="0">
                                          <p:val>
                                            <p:strVal val="#ppt_x-.2"/>
                                          </p:val>
                                        </p:tav>
                                        <p:tav tm="100000">
                                          <p:val>
                                            <p:strVal val="#ppt_x"/>
                                          </p:val>
                                        </p:tav>
                                      </p:tavLst>
                                    </p:anim>
                                    <p:anim calcmode="lin" valueType="num">
                                      <p:cBhvr>
                                        <p:cTn id="37" dur="1000" fill="hold"/>
                                        <p:tgtEl>
                                          <p:spTgt spid="8295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2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 grpId="0"/>
      <p:bldP spid="82954" grpId="0"/>
      <p:bldP spid="82955" grpId="0"/>
      <p:bldP spid="82956" grpId="0"/>
      <p:bldP spid="8295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1145" name="Picture 9" descr="map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3548063" cy="4724400"/>
          </a:xfrm>
          <a:prstGeom prst="rect">
            <a:avLst/>
          </a:prstGeom>
          <a:noFill/>
          <a:ln w="9525">
            <a:solidFill>
              <a:srgbClr val="660066"/>
            </a:solidFill>
            <a:miter lim="800000"/>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91141" name="Text Box 5"/>
          <p:cNvSpPr txBox="1">
            <a:spLocks noChangeArrowheads="1"/>
          </p:cNvSpPr>
          <p:nvPr/>
        </p:nvSpPr>
        <p:spPr bwMode="auto">
          <a:xfrm>
            <a:off x="685800" y="636588"/>
            <a:ext cx="6752169" cy="64633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66"/>
              </a:buClr>
              <a:buSzTx/>
              <a:buFont typeface="Wingdings" charset="0"/>
              <a:buChar char="v"/>
              <a:tabLst/>
              <a:defRPr/>
            </a:pPr>
            <a:r>
              <a:rPr kumimoji="0" lang="en-US" sz="3600" b="1" i="0" u="none" strike="noStrike" kern="1200" cap="none" spc="0" normalizeH="0" baseline="0" noProof="0" dirty="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named the child in advance</a:t>
            </a:r>
          </a:p>
        </p:txBody>
      </p:sp>
      <p:sp>
        <p:nvSpPr>
          <p:cNvPr id="91142" name="Text Box 6"/>
          <p:cNvSpPr txBox="1">
            <a:spLocks noChangeArrowheads="1"/>
          </p:cNvSpPr>
          <p:nvPr/>
        </p:nvSpPr>
        <p:spPr bwMode="auto">
          <a:xfrm>
            <a:off x="2286000" y="1981200"/>
            <a:ext cx="3689350" cy="22891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660066"/>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born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Bethlehem in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time </a:t>
            </a:r>
          </a:p>
          <a:p>
            <a:pPr marL="0" marR="0" lvl="0" indent="0" algn="l" defTabSz="914400" rtl="0" eaLnBrk="1" fontAlgn="base" latinLnBrk="0" hangingPunct="1">
              <a:lnSpc>
                <a:spcPct val="100000"/>
              </a:lnSpc>
              <a:spcBef>
                <a:spcPct val="0"/>
              </a:spcBef>
              <a:spcAft>
                <a:spcPct val="0"/>
              </a:spcAft>
              <a:buClr>
                <a:srgbClr val="660033"/>
              </a:buClr>
              <a:buSzTx/>
              <a:buFont typeface="Wingdings" charset="0"/>
              <a:buNone/>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of Herod</a:t>
            </a:r>
          </a:p>
        </p:txBody>
      </p:sp>
      <p:sp>
        <p:nvSpPr>
          <p:cNvPr id="91143" name="Text Box 7"/>
          <p:cNvSpPr txBox="1">
            <a:spLocks noChangeArrowheads="1"/>
          </p:cNvSpPr>
          <p:nvPr/>
        </p:nvSpPr>
        <p:spPr bwMode="auto">
          <a:xfrm>
            <a:off x="228600" y="5486400"/>
            <a:ext cx="7045325"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
                <a:srgbClr val="660033"/>
              </a:buClr>
              <a:buSzTx/>
              <a:buFont typeface="Wingdings" charset="0"/>
              <a:buChar char="v"/>
              <a:tabLst/>
              <a:defRPr/>
            </a:pPr>
            <a:r>
              <a:rPr kumimoji="0" lang="en-US" sz="3600" b="1" i="0" u="none" strike="noStrike" kern="1200" cap="none" spc="0" normalizeH="0" baseline="0" noProof="0">
                <a:ln>
                  <a:noFill/>
                </a:ln>
                <a:solidFill>
                  <a:srgbClr val="660033"/>
                </a:solidFill>
                <a:effectLst>
                  <a:outerShdw blurRad="38100" dist="38100" dir="2700000" algn="tl">
                    <a:srgbClr val="DDDDDD"/>
                  </a:outerShdw>
                </a:effectLst>
                <a:uLnTx/>
                <a:uFillTx/>
                <a:latin typeface="Arial" charset="0"/>
                <a:ea typeface="ＭＳ Ｐゴシック" charset="0"/>
                <a:cs typeface="Arial" charset="0"/>
              </a:rPr>
              <a:t> the family settled in Nazareth</a:t>
            </a:r>
          </a:p>
        </p:txBody>
      </p:sp>
      <p:pic>
        <p:nvPicPr>
          <p:cNvPr id="91144" name="Picture 8" descr="augus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743200"/>
            <a:ext cx="1878013" cy="2133600"/>
          </a:xfrm>
          <a:prstGeom prst="rect">
            <a:avLst/>
          </a:prstGeom>
          <a:noFill/>
          <a:ln w="9525">
            <a:solidFill>
              <a:schemeClr val="bg1"/>
            </a:solidFill>
            <a:miter lim="800000"/>
            <a:headEnd/>
            <a:tailEnd/>
          </a:ln>
          <a:effectLst>
            <a:outerShdw blurRad="63500" dist="53882" dir="2700000" algn="ctr" rotWithShape="0">
              <a:srgbClr val="660066">
                <a:alpha val="74998"/>
              </a:srgbClr>
            </a:outerShdw>
          </a:effectLst>
          <a:extLst>
            <a:ext uri="{909E8E84-426E-40dd-AFC4-6F175D3DCCD1}">
              <a14:hiddenFill xmlns="" xmlns:a14="http://schemas.microsoft.com/office/drawing/2010/main">
                <a:solidFill>
                  <a:srgbClr val="FFFFFF"/>
                </a:solidFill>
              </a14:hiddenFill>
            </a:ext>
          </a:extLst>
        </p:spPr>
      </p:pic>
      <p:sp>
        <p:nvSpPr>
          <p:cNvPr id="91146" name="Text Box 10"/>
          <p:cNvSpPr txBox="1">
            <a:spLocks noChangeArrowheads="1"/>
          </p:cNvSpPr>
          <p:nvPr/>
        </p:nvSpPr>
        <p:spPr bwMode="auto">
          <a:xfrm>
            <a:off x="7086600" y="5334000"/>
            <a:ext cx="13620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Bethlehem</a:t>
            </a:r>
          </a:p>
        </p:txBody>
      </p:sp>
      <p:sp>
        <p:nvSpPr>
          <p:cNvPr id="91147" name="Text Box 11"/>
          <p:cNvSpPr txBox="1">
            <a:spLocks noChangeArrowheads="1"/>
          </p:cNvSpPr>
          <p:nvPr/>
        </p:nvSpPr>
        <p:spPr bwMode="auto">
          <a:xfrm>
            <a:off x="7467600" y="2667000"/>
            <a:ext cx="1158875" cy="376238"/>
          </a:xfrm>
          <a:prstGeom prst="rect">
            <a:avLst/>
          </a:prstGeom>
          <a:solidFill>
            <a:schemeClr val="accent1"/>
          </a:solidFill>
          <a:ln w="9525">
            <a:solidFill>
              <a:srgbClr val="660066"/>
            </a:solidFill>
            <a:miter lim="800000"/>
            <a:headEnd/>
            <a:tailEnd/>
          </a:ln>
          <a:effectLst>
            <a:outerShdw blurRad="63500" dist="38099" dir="2700000" algn="ctr" rotWithShape="0">
              <a:srgbClr val="660066">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0033"/>
                </a:solidFill>
                <a:effectLst>
                  <a:outerShdw blurRad="38100" dist="38100" dir="2700000" algn="tl">
                    <a:srgbClr val="000000"/>
                  </a:outerShdw>
                </a:effectLst>
                <a:uLnTx/>
                <a:uFillTx/>
                <a:latin typeface="Arial" charset="0"/>
                <a:ea typeface="ＭＳ Ｐゴシック" charset="0"/>
                <a:cs typeface="Arial" charset="0"/>
              </a:rPr>
              <a:t>Nazareth</a:t>
            </a:r>
          </a:p>
        </p:txBody>
      </p:sp>
    </p:spTree>
    <p:extLst>
      <p:ext uri="{BB962C8B-B14F-4D97-AF65-F5344CB8AC3E}">
        <p14:creationId xmlns:p14="http://schemas.microsoft.com/office/powerpoint/2010/main" val="58187130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randombar(horizontal)">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91144"/>
                                        </p:tgtEl>
                                        <p:attrNameLst>
                                          <p:attrName>style.visibility</p:attrName>
                                        </p:attrNameLst>
                                      </p:cBhvr>
                                      <p:to>
                                        <p:strVal val="visible"/>
                                      </p:to>
                                    </p:set>
                                    <p:anim calcmode="lin" valueType="num">
                                      <p:cBhvr>
                                        <p:cTn id="12" dur="1000" fill="hold"/>
                                        <p:tgtEl>
                                          <p:spTgt spid="91144"/>
                                        </p:tgtEl>
                                        <p:attrNameLst>
                                          <p:attrName>ppt_x</p:attrName>
                                        </p:attrNameLst>
                                      </p:cBhvr>
                                      <p:tavLst>
                                        <p:tav tm="0">
                                          <p:val>
                                            <p:strVal val="#ppt_x-.2"/>
                                          </p:val>
                                        </p:tav>
                                        <p:tav tm="100000">
                                          <p:val>
                                            <p:strVal val="#ppt_x"/>
                                          </p:val>
                                        </p:tav>
                                      </p:tavLst>
                                    </p:anim>
                                    <p:anim calcmode="lin" valueType="num">
                                      <p:cBhvr>
                                        <p:cTn id="13" dur="1000" fill="hold"/>
                                        <p:tgtEl>
                                          <p:spTgt spid="9114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1144"/>
                                        </p:tgtEl>
                                      </p:cBhvr>
                                    </p:animEffect>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91145"/>
                                        </p:tgtEl>
                                        <p:attrNameLst>
                                          <p:attrName>style.visibility</p:attrName>
                                        </p:attrNameLst>
                                      </p:cBhvr>
                                      <p:to>
                                        <p:strVal val="visible"/>
                                      </p:to>
                                    </p:set>
                                    <p:anim calcmode="lin" valueType="num">
                                      <p:cBhvr>
                                        <p:cTn id="18" dur="1000" fill="hold"/>
                                        <p:tgtEl>
                                          <p:spTgt spid="91145"/>
                                        </p:tgtEl>
                                        <p:attrNameLst>
                                          <p:attrName>ppt_x</p:attrName>
                                        </p:attrNameLst>
                                      </p:cBhvr>
                                      <p:tavLst>
                                        <p:tav tm="0">
                                          <p:val>
                                            <p:strVal val="#ppt_x-.2"/>
                                          </p:val>
                                        </p:tav>
                                        <p:tav tm="100000">
                                          <p:val>
                                            <p:strVal val="#ppt_x"/>
                                          </p:val>
                                        </p:tav>
                                      </p:tavLst>
                                    </p:anim>
                                    <p:anim calcmode="lin" valueType="num">
                                      <p:cBhvr>
                                        <p:cTn id="19" dur="1000" fill="hold"/>
                                        <p:tgtEl>
                                          <p:spTgt spid="9114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91145"/>
                                        </p:tgtEl>
                                      </p:cBhvr>
                                    </p:animEffect>
                                  </p:childTnLst>
                                </p:cTn>
                              </p:par>
                            </p:childTnLst>
                          </p:cTn>
                        </p:par>
                        <p:par>
                          <p:cTn id="21" fill="hold" nodeType="afterGroup">
                            <p:stCondLst>
                              <p:cond delay="2000"/>
                            </p:stCondLst>
                            <p:childTnLst>
                              <p:par>
                                <p:cTn id="22" presetID="54" presetClass="entr" presetSubtype="0" accel="100000" fill="hold" grpId="0" nodeType="afterEffect">
                                  <p:stCondLst>
                                    <p:cond delay="0"/>
                                  </p:stCondLst>
                                  <p:childTnLst>
                                    <p:set>
                                      <p:cBhvr>
                                        <p:cTn id="23" dur="1" fill="hold">
                                          <p:stCondLst>
                                            <p:cond delay="0"/>
                                          </p:stCondLst>
                                        </p:cTn>
                                        <p:tgtEl>
                                          <p:spTgt spid="91146"/>
                                        </p:tgtEl>
                                        <p:attrNameLst>
                                          <p:attrName>style.visibility</p:attrName>
                                        </p:attrNameLst>
                                      </p:cBhvr>
                                      <p:to>
                                        <p:strVal val="visible"/>
                                      </p:to>
                                    </p:set>
                                    <p:anim calcmode="lin" valueType="num">
                                      <p:cBhvr>
                                        <p:cTn id="24" dur="500" fill="hold"/>
                                        <p:tgtEl>
                                          <p:spTgt spid="91146"/>
                                        </p:tgtEl>
                                        <p:attrNameLst>
                                          <p:attrName>ppt_w</p:attrName>
                                        </p:attrNameLst>
                                      </p:cBhvr>
                                      <p:tavLst>
                                        <p:tav tm="0">
                                          <p:val>
                                            <p:strVal val="#ppt_w*0.05"/>
                                          </p:val>
                                        </p:tav>
                                        <p:tav tm="100000">
                                          <p:val>
                                            <p:strVal val="#ppt_w"/>
                                          </p:val>
                                        </p:tav>
                                      </p:tavLst>
                                    </p:anim>
                                    <p:anim calcmode="lin" valueType="num">
                                      <p:cBhvr>
                                        <p:cTn id="25" dur="500" fill="hold"/>
                                        <p:tgtEl>
                                          <p:spTgt spid="91146"/>
                                        </p:tgtEl>
                                        <p:attrNameLst>
                                          <p:attrName>ppt_h</p:attrName>
                                        </p:attrNameLst>
                                      </p:cBhvr>
                                      <p:tavLst>
                                        <p:tav tm="0">
                                          <p:val>
                                            <p:strVal val="#ppt_h"/>
                                          </p:val>
                                        </p:tav>
                                        <p:tav tm="100000">
                                          <p:val>
                                            <p:strVal val="#ppt_h"/>
                                          </p:val>
                                        </p:tav>
                                      </p:tavLst>
                                    </p:anim>
                                    <p:anim calcmode="lin" valueType="num">
                                      <p:cBhvr>
                                        <p:cTn id="26" dur="500" fill="hold"/>
                                        <p:tgtEl>
                                          <p:spTgt spid="91146"/>
                                        </p:tgtEl>
                                        <p:attrNameLst>
                                          <p:attrName>ppt_x</p:attrName>
                                        </p:attrNameLst>
                                      </p:cBhvr>
                                      <p:tavLst>
                                        <p:tav tm="0">
                                          <p:val>
                                            <p:strVal val="#ppt_x-.2"/>
                                          </p:val>
                                        </p:tav>
                                        <p:tav tm="100000">
                                          <p:val>
                                            <p:strVal val="#ppt_x"/>
                                          </p:val>
                                        </p:tav>
                                      </p:tavLst>
                                    </p:anim>
                                    <p:anim calcmode="lin" valueType="num">
                                      <p:cBhvr>
                                        <p:cTn id="27" dur="500" fill="hold"/>
                                        <p:tgtEl>
                                          <p:spTgt spid="91146"/>
                                        </p:tgtEl>
                                        <p:attrNameLst>
                                          <p:attrName>ppt_y</p:attrName>
                                        </p:attrNameLst>
                                      </p:cBhvr>
                                      <p:tavLst>
                                        <p:tav tm="0">
                                          <p:val>
                                            <p:strVal val="#ppt_y"/>
                                          </p:val>
                                        </p:tav>
                                        <p:tav tm="100000">
                                          <p:val>
                                            <p:strVal val="#ppt_y"/>
                                          </p:val>
                                        </p:tav>
                                      </p:tavLst>
                                    </p:anim>
                                    <p:animEffect transition="in" filter="fade">
                                      <p:cBhvr>
                                        <p:cTn id="28" dur="500"/>
                                        <p:tgtEl>
                                          <p:spTgt spid="9114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91143"/>
                                        </p:tgtEl>
                                        <p:attrNameLst>
                                          <p:attrName>style.visibility</p:attrName>
                                        </p:attrNameLst>
                                      </p:cBhvr>
                                      <p:to>
                                        <p:strVal val="visible"/>
                                      </p:to>
                                    </p:set>
                                    <p:animEffect transition="in" filter="wedge">
                                      <p:cBhvr>
                                        <p:cTn id="33" dur="1000"/>
                                        <p:tgtEl>
                                          <p:spTgt spid="9114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91147"/>
                                        </p:tgtEl>
                                        <p:attrNameLst>
                                          <p:attrName>style.visibility</p:attrName>
                                        </p:attrNameLst>
                                      </p:cBhvr>
                                      <p:to>
                                        <p:strVal val="visible"/>
                                      </p:to>
                                    </p:set>
                                    <p:anim calcmode="lin" valueType="num">
                                      <p:cBhvr>
                                        <p:cTn id="38" dur="1000" fill="hold"/>
                                        <p:tgtEl>
                                          <p:spTgt spid="91147"/>
                                        </p:tgtEl>
                                        <p:attrNameLst>
                                          <p:attrName>ppt_x</p:attrName>
                                        </p:attrNameLst>
                                      </p:cBhvr>
                                      <p:tavLst>
                                        <p:tav tm="0">
                                          <p:val>
                                            <p:strVal val="#ppt_x-.2"/>
                                          </p:val>
                                        </p:tav>
                                        <p:tav tm="100000">
                                          <p:val>
                                            <p:strVal val="#ppt_x"/>
                                          </p:val>
                                        </p:tav>
                                      </p:tavLst>
                                    </p:anim>
                                    <p:anim calcmode="lin" valueType="num">
                                      <p:cBhvr>
                                        <p:cTn id="39" dur="1000" fill="hold"/>
                                        <p:tgtEl>
                                          <p:spTgt spid="91147"/>
                                        </p:tgtEl>
                                        <p:attrNameLst>
                                          <p:attrName>ppt_y</p:attrName>
                                        </p:attrNameLst>
                                      </p:cBhvr>
                                      <p:tavLst>
                                        <p:tav tm="0">
                                          <p:val>
                                            <p:strVal val="#ppt_y"/>
                                          </p:val>
                                        </p:tav>
                                        <p:tav tm="100000">
                                          <p:val>
                                            <p:strVal val="#ppt_y"/>
                                          </p:val>
                                        </p:tav>
                                      </p:tavLst>
                                    </p:anim>
                                    <p:animEffect transition="in" filter="wipe(right)" prLst="gradientSize: 0.1">
                                      <p:cBhvr>
                                        <p:cTn id="40"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p:bldP spid="91143" grpId="0"/>
      <p:bldP spid="91146" grpId="0" animBg="1"/>
      <p:bldP spid="9114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8071" name="Text Box 7"/>
          <p:cNvSpPr txBox="1">
            <a:spLocks noChangeArrowheads="1"/>
          </p:cNvSpPr>
          <p:nvPr/>
        </p:nvSpPr>
        <p:spPr bwMode="auto">
          <a:xfrm>
            <a:off x="4495800" y="2895600"/>
            <a:ext cx="4056063"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John predicted</a:t>
            </a:r>
          </a:p>
        </p:txBody>
      </p:sp>
      <p:sp>
        <p:nvSpPr>
          <p:cNvPr id="88073" name="Text Box 9"/>
          <p:cNvSpPr txBox="1">
            <a:spLocks noChangeArrowheads="1"/>
          </p:cNvSpPr>
          <p:nvPr/>
        </p:nvSpPr>
        <p:spPr bwMode="auto">
          <a:xfrm>
            <a:off x="4724400" y="3519488"/>
            <a:ext cx="4214813" cy="519112"/>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 predicted</a:t>
            </a:r>
          </a:p>
        </p:txBody>
      </p:sp>
      <p:sp>
        <p:nvSpPr>
          <p:cNvPr id="88077" name="Text Box 13"/>
          <p:cNvSpPr txBox="1">
            <a:spLocks noChangeArrowheads="1"/>
          </p:cNvSpPr>
          <p:nvPr/>
        </p:nvSpPr>
        <p:spPr bwMode="auto">
          <a:xfrm>
            <a:off x="5334000" y="5181600"/>
            <a:ext cx="37607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&amp; Elizabeth met</a:t>
            </a:r>
          </a:p>
        </p:txBody>
      </p:sp>
      <p:sp>
        <p:nvSpPr>
          <p:cNvPr id="88078" name="Freeform 14"/>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0" name="Oval 6"/>
          <p:cNvSpPr>
            <a:spLocks noChangeArrowheads="1"/>
          </p:cNvSpPr>
          <p:nvPr/>
        </p:nvSpPr>
        <p:spPr bwMode="auto">
          <a:xfrm>
            <a:off x="4038600" y="3048000"/>
            <a:ext cx="304800" cy="304800"/>
          </a:xfrm>
          <a:prstGeom prst="ellipse">
            <a:avLst/>
          </a:prstGeom>
          <a:solidFill>
            <a:schemeClr val="accent1"/>
          </a:solidFill>
          <a:ln w="9525">
            <a:solidFill>
              <a:schemeClr val="accent2"/>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2" name="Oval 8"/>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74" name="Oval 10"/>
          <p:cNvSpPr>
            <a:spLocks noChangeArrowheads="1"/>
          </p:cNvSpPr>
          <p:nvPr/>
        </p:nvSpPr>
        <p:spPr bwMode="auto">
          <a:xfrm>
            <a:off x="4800600" y="4572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69" name="Text Box 5"/>
          <p:cNvSpPr txBox="1">
            <a:spLocks noChangeArrowheads="1"/>
          </p:cNvSpPr>
          <p:nvPr/>
        </p:nvSpPr>
        <p:spPr bwMode="auto">
          <a:xfrm>
            <a:off x="1763713" y="152400"/>
            <a:ext cx="5773737" cy="1235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Timeline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99"/>
                </a:solidFill>
                <a:effectLst>
                  <a:outerShdw blurRad="38100" dist="38100" dir="2700000" algn="tl">
                    <a:srgbClr val="000000"/>
                  </a:outerShdw>
                </a:effectLst>
                <a:uLnTx/>
                <a:uFillTx/>
                <a:latin typeface="Algerian" charset="0"/>
                <a:ea typeface="ＭＳ Ｐゴシック" charset="0"/>
                <a:cs typeface="Arial" charset="0"/>
              </a:rPr>
              <a:t>Infancy  stories  of  Jesus</a:t>
            </a:r>
          </a:p>
        </p:txBody>
      </p:sp>
      <p:sp>
        <p:nvSpPr>
          <p:cNvPr id="88079" name="Text Box 15"/>
          <p:cNvSpPr txBox="1">
            <a:spLocks noChangeArrowheads="1"/>
          </p:cNvSpPr>
          <p:nvPr/>
        </p:nvSpPr>
        <p:spPr bwMode="auto">
          <a:xfrm>
            <a:off x="685800" y="1687513"/>
            <a:ext cx="608013" cy="453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w</a:t>
            </a:r>
          </a:p>
        </p:txBody>
      </p:sp>
      <p:sp>
        <p:nvSpPr>
          <p:cNvPr id="88080" name="Text Box 16"/>
          <p:cNvSpPr txBox="1">
            <a:spLocks noChangeArrowheads="1"/>
          </p:cNvSpPr>
          <p:nvPr/>
        </p:nvSpPr>
        <p:spPr bwMode="auto">
          <a:xfrm>
            <a:off x="6019800" y="1889125"/>
            <a:ext cx="1370013" cy="727075"/>
          </a:xfrm>
          <a:prstGeom prst="rect">
            <a:avLst/>
          </a:prstGeom>
          <a:noFill/>
          <a:ln>
            <a:noFill/>
          </a:ln>
          <a:effectLst>
            <a:outerShdw blurRad="63500" dist="71842"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7C80"/>
                </a:solidFill>
                <a:effectLst>
                  <a:outerShdw blurRad="38100" dist="38100" dir="2700000" algn="tl">
                    <a:srgbClr val="000000"/>
                  </a:outerShdw>
                </a:effectLst>
                <a:uLnTx/>
                <a:uFillTx/>
                <a:latin typeface="Algerian" charset="0"/>
                <a:ea typeface="ＭＳ Ｐゴシック" charset="0"/>
                <a:cs typeface="Arial" charset="0"/>
              </a:rPr>
              <a:t>Luke</a:t>
            </a:r>
          </a:p>
        </p:txBody>
      </p:sp>
      <p:sp>
        <p:nvSpPr>
          <p:cNvPr id="88076" name="Oval 12"/>
          <p:cNvSpPr>
            <a:spLocks noChangeArrowheads="1"/>
          </p:cNvSpPr>
          <p:nvPr/>
        </p:nvSpPr>
        <p:spPr bwMode="auto">
          <a:xfrm>
            <a:off x="5029200" y="5334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8081" name="Text Box 17"/>
          <p:cNvSpPr txBox="1">
            <a:spLocks noChangeArrowheads="1"/>
          </p:cNvSpPr>
          <p:nvPr/>
        </p:nvSpPr>
        <p:spPr bwMode="auto">
          <a:xfrm>
            <a:off x="1828800" y="4419600"/>
            <a:ext cx="2852738" cy="5191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Mary conceived</a:t>
            </a:r>
          </a:p>
        </p:txBody>
      </p:sp>
      <p:sp>
        <p:nvSpPr>
          <p:cNvPr id="88083" name="Freeform 19"/>
          <p:cNvSpPr>
            <a:spLocks/>
          </p:cNvSpPr>
          <p:nvPr/>
        </p:nvSpPr>
        <p:spPr bwMode="auto">
          <a:xfrm>
            <a:off x="990600" y="1435100"/>
            <a:ext cx="7696200" cy="165100"/>
          </a:xfrm>
          <a:custGeom>
            <a:avLst/>
            <a:gdLst>
              <a:gd name="T0" fmla="*/ 0 w 4848"/>
              <a:gd name="T1" fmla="*/ 104 h 104"/>
              <a:gd name="T2" fmla="*/ 2304 w 4848"/>
              <a:gd name="T3" fmla="*/ 8 h 104"/>
              <a:gd name="T4" fmla="*/ 4848 w 4848"/>
              <a:gd name="T5" fmla="*/ 56 h 104"/>
            </a:gdLst>
            <a:ahLst/>
            <a:cxnLst>
              <a:cxn ang="0">
                <a:pos x="T0" y="T1"/>
              </a:cxn>
              <a:cxn ang="0">
                <a:pos x="T2" y="T3"/>
              </a:cxn>
              <a:cxn ang="0">
                <a:pos x="T4" y="T5"/>
              </a:cxn>
            </a:cxnLst>
            <a:rect l="0" t="0" r="r" b="b"/>
            <a:pathLst>
              <a:path w="4848" h="104">
                <a:moveTo>
                  <a:pt x="0" y="104"/>
                </a:moveTo>
                <a:cubicBezTo>
                  <a:pt x="748" y="60"/>
                  <a:pt x="1496" y="16"/>
                  <a:pt x="2304" y="8"/>
                </a:cubicBezTo>
                <a:cubicBezTo>
                  <a:pt x="3112" y="0"/>
                  <a:pt x="4424" y="48"/>
                  <a:pt x="4848" y="56"/>
                </a:cubicBezTo>
              </a:path>
            </a:pathLst>
          </a:custGeom>
          <a:noFill/>
          <a:ln w="38100" cmpd="sng">
            <a:solidFill>
              <a:srgbClr val="00CC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8084" name="Picture 20" descr="Andrea Del Sarto - The Annunciation of Gabriel to Mary (Luke 1:27-38), Florence, Italy, 1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2743200" cy="1566863"/>
          </a:xfrm>
          <a:prstGeom prst="rect">
            <a:avLst/>
          </a:prstGeom>
          <a:noFill/>
          <a:ln w="9525">
            <a:solidFill>
              <a:schemeClr val="bg1"/>
            </a:solidFill>
            <a:miter lim="800000"/>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88085" name="Picture 21" descr="http://www.wels.net/wmc/Downloads/163.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rot="10800000" flipV="1">
            <a:off x="5562600" y="4237038"/>
            <a:ext cx="3200400" cy="2562225"/>
          </a:xfrm>
          <a:prstGeom prst="rect">
            <a:avLst/>
          </a:prstGeom>
          <a:noFill/>
          <a:ln w="9525">
            <a:solidFill>
              <a:schemeClr val="bg1"/>
            </a:solidFill>
            <a:miter lim="800000"/>
            <a:headEnd/>
            <a:tailEnd/>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798136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8083"/>
                                        </p:tgtEl>
                                        <p:attrNameLst>
                                          <p:attrName>style.visibility</p:attrName>
                                        </p:attrNameLst>
                                      </p:cBhvr>
                                      <p:to>
                                        <p:strVal val="visible"/>
                                      </p:to>
                                    </p:set>
                                    <p:anim calcmode="lin" valueType="num">
                                      <p:cBhvr additive="base">
                                        <p:cTn id="7" dur="500" fill="hold"/>
                                        <p:tgtEl>
                                          <p:spTgt spid="88083"/>
                                        </p:tgtEl>
                                        <p:attrNameLst>
                                          <p:attrName>ppt_x</p:attrName>
                                        </p:attrNameLst>
                                      </p:cBhvr>
                                      <p:tavLst>
                                        <p:tav tm="0">
                                          <p:val>
                                            <p:strVal val="0-#ppt_w/2"/>
                                          </p:val>
                                        </p:tav>
                                        <p:tav tm="100000">
                                          <p:val>
                                            <p:strVal val="#ppt_x"/>
                                          </p:val>
                                        </p:tav>
                                      </p:tavLst>
                                    </p:anim>
                                    <p:anim calcmode="lin" valueType="num">
                                      <p:cBhvr additive="base">
                                        <p:cTn id="8" dur="500" fill="hold"/>
                                        <p:tgtEl>
                                          <p:spTgt spid="8808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078"/>
                                        </p:tgtEl>
                                        <p:attrNameLst>
                                          <p:attrName>style.visibility</p:attrName>
                                        </p:attrNameLst>
                                      </p:cBhvr>
                                      <p:to>
                                        <p:strVal val="visible"/>
                                      </p:to>
                                    </p:set>
                                    <p:anim calcmode="lin" valueType="num">
                                      <p:cBhvr additive="base">
                                        <p:cTn id="11" dur="500" fill="hold"/>
                                        <p:tgtEl>
                                          <p:spTgt spid="88078"/>
                                        </p:tgtEl>
                                        <p:attrNameLst>
                                          <p:attrName>ppt_x</p:attrName>
                                        </p:attrNameLst>
                                      </p:cBhvr>
                                      <p:tavLst>
                                        <p:tav tm="0">
                                          <p:val>
                                            <p:strVal val="#ppt_x"/>
                                          </p:val>
                                        </p:tav>
                                        <p:tav tm="100000">
                                          <p:val>
                                            <p:strVal val="#ppt_x"/>
                                          </p:val>
                                        </p:tav>
                                      </p:tavLst>
                                    </p:anim>
                                    <p:anim calcmode="lin" valueType="num">
                                      <p:cBhvr additive="base">
                                        <p:cTn id="12" dur="500" fill="hold"/>
                                        <p:tgtEl>
                                          <p:spTgt spid="8807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500"/>
                            </p:stCondLst>
                            <p:childTnLst>
                              <p:par>
                                <p:cTn id="14" presetID="29" presetClass="entr" presetSubtype="0" fill="hold" grpId="0" nodeType="afterEffect">
                                  <p:stCondLst>
                                    <p:cond delay="0"/>
                                  </p:stCondLst>
                                  <p:childTnLst>
                                    <p:set>
                                      <p:cBhvr>
                                        <p:cTn id="15" dur="1" fill="hold">
                                          <p:stCondLst>
                                            <p:cond delay="0"/>
                                          </p:stCondLst>
                                        </p:cTn>
                                        <p:tgtEl>
                                          <p:spTgt spid="88079"/>
                                        </p:tgtEl>
                                        <p:attrNameLst>
                                          <p:attrName>style.visibility</p:attrName>
                                        </p:attrNameLst>
                                      </p:cBhvr>
                                      <p:to>
                                        <p:strVal val="visible"/>
                                      </p:to>
                                    </p:set>
                                    <p:anim calcmode="lin" valueType="num">
                                      <p:cBhvr>
                                        <p:cTn id="16" dur="1000" fill="hold"/>
                                        <p:tgtEl>
                                          <p:spTgt spid="88079"/>
                                        </p:tgtEl>
                                        <p:attrNameLst>
                                          <p:attrName>ppt_x</p:attrName>
                                        </p:attrNameLst>
                                      </p:cBhvr>
                                      <p:tavLst>
                                        <p:tav tm="0">
                                          <p:val>
                                            <p:strVal val="#ppt_x-.2"/>
                                          </p:val>
                                        </p:tav>
                                        <p:tav tm="100000">
                                          <p:val>
                                            <p:strVal val="#ppt_x"/>
                                          </p:val>
                                        </p:tav>
                                      </p:tavLst>
                                    </p:anim>
                                    <p:anim calcmode="lin" valueType="num">
                                      <p:cBhvr>
                                        <p:cTn id="17" dur="1000" fill="hold"/>
                                        <p:tgtEl>
                                          <p:spTgt spid="88079"/>
                                        </p:tgtEl>
                                        <p:attrNameLst>
                                          <p:attrName>ppt_y</p:attrName>
                                        </p:attrNameLst>
                                      </p:cBhvr>
                                      <p:tavLst>
                                        <p:tav tm="0">
                                          <p:val>
                                            <p:strVal val="#ppt_y"/>
                                          </p:val>
                                        </p:tav>
                                        <p:tav tm="100000">
                                          <p:val>
                                            <p:strVal val="#ppt_y"/>
                                          </p:val>
                                        </p:tav>
                                      </p:tavLst>
                                    </p:anim>
                                    <p:animEffect transition="in" filter="wipe(right)" prLst="gradientSize: 0.1">
                                      <p:cBhvr>
                                        <p:cTn id="18" dur="1000"/>
                                        <p:tgtEl>
                                          <p:spTgt spid="88079"/>
                                        </p:tgtEl>
                                      </p:cBhvr>
                                    </p:animEffect>
                                  </p:childTnLst>
                                </p:cTn>
                              </p:par>
                            </p:childTnLst>
                          </p:cTn>
                        </p:par>
                        <p:par>
                          <p:cTn id="19" fill="hold" nodeType="afterGroup">
                            <p:stCondLst>
                              <p:cond delay="1500"/>
                            </p:stCondLst>
                            <p:childTnLst>
                              <p:par>
                                <p:cTn id="20" presetID="29" presetClass="entr" presetSubtype="0" fill="hold" grpId="0" nodeType="afterEffect">
                                  <p:stCondLst>
                                    <p:cond delay="0"/>
                                  </p:stCondLst>
                                  <p:childTnLst>
                                    <p:set>
                                      <p:cBhvr>
                                        <p:cTn id="21" dur="1" fill="hold">
                                          <p:stCondLst>
                                            <p:cond delay="0"/>
                                          </p:stCondLst>
                                        </p:cTn>
                                        <p:tgtEl>
                                          <p:spTgt spid="88080"/>
                                        </p:tgtEl>
                                        <p:attrNameLst>
                                          <p:attrName>style.visibility</p:attrName>
                                        </p:attrNameLst>
                                      </p:cBhvr>
                                      <p:to>
                                        <p:strVal val="visible"/>
                                      </p:to>
                                    </p:set>
                                    <p:anim calcmode="lin" valueType="num">
                                      <p:cBhvr>
                                        <p:cTn id="22" dur="1000" fill="hold"/>
                                        <p:tgtEl>
                                          <p:spTgt spid="88080"/>
                                        </p:tgtEl>
                                        <p:attrNameLst>
                                          <p:attrName>ppt_x</p:attrName>
                                        </p:attrNameLst>
                                      </p:cBhvr>
                                      <p:tavLst>
                                        <p:tav tm="0">
                                          <p:val>
                                            <p:strVal val="#ppt_x-.2"/>
                                          </p:val>
                                        </p:tav>
                                        <p:tav tm="100000">
                                          <p:val>
                                            <p:strVal val="#ppt_x"/>
                                          </p:val>
                                        </p:tav>
                                      </p:tavLst>
                                    </p:anim>
                                    <p:anim calcmode="lin" valueType="num">
                                      <p:cBhvr>
                                        <p:cTn id="23" dur="1000" fill="hold"/>
                                        <p:tgtEl>
                                          <p:spTgt spid="8808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808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8070"/>
                                        </p:tgtEl>
                                        <p:attrNameLst>
                                          <p:attrName>style.visibility</p:attrName>
                                        </p:attrNameLst>
                                      </p:cBhvr>
                                      <p:to>
                                        <p:strVal val="visible"/>
                                      </p:to>
                                    </p:set>
                                    <p:animEffect transition="in" filter="dissolve">
                                      <p:cBhvr>
                                        <p:cTn id="29" dur="500"/>
                                        <p:tgtEl>
                                          <p:spTgt spid="8807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8071"/>
                                        </p:tgtEl>
                                        <p:attrNameLst>
                                          <p:attrName>style.visibility</p:attrName>
                                        </p:attrNameLst>
                                      </p:cBhvr>
                                      <p:to>
                                        <p:strVal val="visible"/>
                                      </p:to>
                                    </p:set>
                                    <p:animEffect transition="in" filter="randombar(horizontal)">
                                      <p:cBhvr>
                                        <p:cTn id="34" dur="500"/>
                                        <p:tgtEl>
                                          <p:spTgt spid="8807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8072"/>
                                        </p:tgtEl>
                                        <p:attrNameLst>
                                          <p:attrName>style.visibility</p:attrName>
                                        </p:attrNameLst>
                                      </p:cBhvr>
                                      <p:to>
                                        <p:strVal val="visible"/>
                                      </p:to>
                                    </p:set>
                                    <p:animEffect transition="in" filter="dissolve">
                                      <p:cBhvr>
                                        <p:cTn id="39" dur="500"/>
                                        <p:tgtEl>
                                          <p:spTgt spid="8807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88073"/>
                                        </p:tgtEl>
                                        <p:attrNameLst>
                                          <p:attrName>style.visibility</p:attrName>
                                        </p:attrNameLst>
                                      </p:cBhvr>
                                      <p:to>
                                        <p:strVal val="visible"/>
                                      </p:to>
                                    </p:set>
                                    <p:animEffect transition="in" filter="wedge">
                                      <p:cBhvr>
                                        <p:cTn id="44" dur="500"/>
                                        <p:tgtEl>
                                          <p:spTgt spid="88073"/>
                                        </p:tgtEl>
                                      </p:cBhvr>
                                    </p:animEffect>
                                  </p:childTnLst>
                                </p:cTn>
                              </p:par>
                            </p:childTnLst>
                          </p:cTn>
                        </p:par>
                        <p:par>
                          <p:cTn id="45" fill="hold" nodeType="afterGroup">
                            <p:stCondLst>
                              <p:cond delay="500"/>
                            </p:stCondLst>
                            <p:childTnLst>
                              <p:par>
                                <p:cTn id="46" presetID="9" presetClass="entr" presetSubtype="0" fill="hold" nodeType="afterEffect">
                                  <p:stCondLst>
                                    <p:cond delay="0"/>
                                  </p:stCondLst>
                                  <p:childTnLst>
                                    <p:set>
                                      <p:cBhvr>
                                        <p:cTn id="47" dur="1" fill="hold">
                                          <p:stCondLst>
                                            <p:cond delay="0"/>
                                          </p:stCondLst>
                                        </p:cTn>
                                        <p:tgtEl>
                                          <p:spTgt spid="88084"/>
                                        </p:tgtEl>
                                        <p:attrNameLst>
                                          <p:attrName>style.visibility</p:attrName>
                                        </p:attrNameLst>
                                      </p:cBhvr>
                                      <p:to>
                                        <p:strVal val="visible"/>
                                      </p:to>
                                    </p:set>
                                    <p:animEffect transition="in" filter="dissolve">
                                      <p:cBhvr>
                                        <p:cTn id="48" dur="500"/>
                                        <p:tgtEl>
                                          <p:spTgt spid="8808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88074"/>
                                        </p:tgtEl>
                                        <p:attrNameLst>
                                          <p:attrName>style.visibility</p:attrName>
                                        </p:attrNameLst>
                                      </p:cBhvr>
                                      <p:to>
                                        <p:strVal val="visible"/>
                                      </p:to>
                                    </p:set>
                                    <p:animEffect transition="in" filter="dissolve">
                                      <p:cBhvr>
                                        <p:cTn id="53" dur="500"/>
                                        <p:tgtEl>
                                          <p:spTgt spid="88074"/>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88081"/>
                                        </p:tgtEl>
                                        <p:attrNameLst>
                                          <p:attrName>style.visibility</p:attrName>
                                        </p:attrNameLst>
                                      </p:cBhvr>
                                      <p:to>
                                        <p:strVal val="visible"/>
                                      </p:to>
                                    </p:set>
                                    <p:animEffect transition="in" filter="fade">
                                      <p:cBhvr>
                                        <p:cTn id="58" dur="1000"/>
                                        <p:tgtEl>
                                          <p:spTgt spid="88081"/>
                                        </p:tgtEl>
                                      </p:cBhvr>
                                    </p:animEffect>
                                    <p:anim calcmode="lin" valueType="num">
                                      <p:cBhvr>
                                        <p:cTn id="59" dur="1000" fill="hold"/>
                                        <p:tgtEl>
                                          <p:spTgt spid="88081"/>
                                        </p:tgtEl>
                                        <p:attrNameLst>
                                          <p:attrName>ppt_x</p:attrName>
                                        </p:attrNameLst>
                                      </p:cBhvr>
                                      <p:tavLst>
                                        <p:tav tm="0">
                                          <p:val>
                                            <p:strVal val="#ppt_x"/>
                                          </p:val>
                                        </p:tav>
                                        <p:tav tm="100000">
                                          <p:val>
                                            <p:strVal val="#ppt_x"/>
                                          </p:val>
                                        </p:tav>
                                      </p:tavLst>
                                    </p:anim>
                                    <p:anim calcmode="lin" valueType="num">
                                      <p:cBhvr>
                                        <p:cTn id="60" dur="900" decel="100000" fill="hold"/>
                                        <p:tgtEl>
                                          <p:spTgt spid="88081"/>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88081"/>
                                        </p:tgtEl>
                                        <p:attrNameLst>
                                          <p:attrName>ppt_y</p:attrName>
                                        </p:attrNameLst>
                                      </p:cBhvr>
                                      <p:tavLst>
                                        <p:tav tm="0">
                                          <p:val>
                                            <p:strVal val="#ppt_y-.03"/>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88076"/>
                                        </p:tgtEl>
                                        <p:attrNameLst>
                                          <p:attrName>style.visibility</p:attrName>
                                        </p:attrNameLst>
                                      </p:cBhvr>
                                      <p:to>
                                        <p:strVal val="visible"/>
                                      </p:to>
                                    </p:set>
                                    <p:animEffect transition="in" filter="dissolve">
                                      <p:cBhvr>
                                        <p:cTn id="66" dur="500"/>
                                        <p:tgtEl>
                                          <p:spTgt spid="8807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1" presetClass="entr" presetSubtype="4" fill="hold" grpId="0" nodeType="clickEffect">
                                  <p:stCondLst>
                                    <p:cond delay="0"/>
                                  </p:stCondLst>
                                  <p:childTnLst>
                                    <p:set>
                                      <p:cBhvr>
                                        <p:cTn id="70" dur="1" fill="hold">
                                          <p:stCondLst>
                                            <p:cond delay="0"/>
                                          </p:stCondLst>
                                        </p:cTn>
                                        <p:tgtEl>
                                          <p:spTgt spid="88077"/>
                                        </p:tgtEl>
                                        <p:attrNameLst>
                                          <p:attrName>style.visibility</p:attrName>
                                        </p:attrNameLst>
                                      </p:cBhvr>
                                      <p:to>
                                        <p:strVal val="visible"/>
                                      </p:to>
                                    </p:set>
                                    <p:animEffect transition="in" filter="wheel(4)">
                                      <p:cBhvr>
                                        <p:cTn id="71" dur="500"/>
                                        <p:tgtEl>
                                          <p:spTgt spid="8807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88085"/>
                                        </p:tgtEl>
                                        <p:attrNameLst>
                                          <p:attrName>style.visibility</p:attrName>
                                        </p:attrNameLst>
                                      </p:cBhvr>
                                      <p:to>
                                        <p:strVal val="visible"/>
                                      </p:to>
                                    </p:set>
                                    <p:animEffect transition="in" filter="dissolve">
                                      <p:cBhvr>
                                        <p:cTn id="76"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3" grpId="0"/>
      <p:bldP spid="88077" grpId="0"/>
      <p:bldP spid="88078" grpId="0" animBg="1"/>
      <p:bldP spid="88070" grpId="0" animBg="1"/>
      <p:bldP spid="88072" grpId="0" animBg="1"/>
      <p:bldP spid="88074" grpId="0" animBg="1"/>
      <p:bldP spid="88079" grpId="0"/>
      <p:bldP spid="88080" grpId="0"/>
      <p:bldP spid="88076" grpId="0" animBg="1"/>
      <p:bldP spid="88081" grpId="0"/>
      <p:bldP spid="8808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accent2"/>
            </a:gs>
          </a:gsLst>
          <a:lin ang="5400000" scaled="1"/>
        </a:gradFill>
        <a:effectLst/>
      </p:bgPr>
    </p:bg>
    <p:spTree>
      <p:nvGrpSpPr>
        <p:cNvPr id="1" name=""/>
        <p:cNvGrpSpPr/>
        <p:nvPr/>
      </p:nvGrpSpPr>
      <p:grpSpPr>
        <a:xfrm>
          <a:off x="0" y="0"/>
          <a:ext cx="0" cy="0"/>
          <a:chOff x="0" y="0"/>
          <a:chExt cx="0" cy="0"/>
        </a:xfrm>
      </p:grpSpPr>
      <p:sp>
        <p:nvSpPr>
          <p:cNvPr id="89095" name="Freeform 7"/>
          <p:cNvSpPr>
            <a:spLocks/>
          </p:cNvSpPr>
          <p:nvPr/>
        </p:nvSpPr>
        <p:spPr bwMode="auto">
          <a:xfrm>
            <a:off x="3505200" y="-152400"/>
            <a:ext cx="1752600" cy="7391400"/>
          </a:xfrm>
          <a:custGeom>
            <a:avLst/>
            <a:gdLst>
              <a:gd name="T0" fmla="*/ 1008 w 1104"/>
              <a:gd name="T1" fmla="*/ 0 h 4656"/>
              <a:gd name="T2" fmla="*/ 288 w 1104"/>
              <a:gd name="T3" fmla="*/ 1536 h 4656"/>
              <a:gd name="T4" fmla="*/ 1056 w 1104"/>
              <a:gd name="T5" fmla="*/ 3696 h 4656"/>
              <a:gd name="T6" fmla="*/ 0 w 1104"/>
              <a:gd name="T7" fmla="*/ 4656 h 4656"/>
            </a:gdLst>
            <a:ahLst/>
            <a:cxnLst>
              <a:cxn ang="0">
                <a:pos x="T0" y="T1"/>
              </a:cxn>
              <a:cxn ang="0">
                <a:pos x="T2" y="T3"/>
              </a:cxn>
              <a:cxn ang="0">
                <a:pos x="T4" y="T5"/>
              </a:cxn>
              <a:cxn ang="0">
                <a:pos x="T6" y="T7"/>
              </a:cxn>
            </a:cxnLst>
            <a:rect l="0" t="0" r="r" b="b"/>
            <a:pathLst>
              <a:path w="1104" h="4656">
                <a:moveTo>
                  <a:pt x="1008" y="0"/>
                </a:moveTo>
                <a:cubicBezTo>
                  <a:pt x="644" y="460"/>
                  <a:pt x="280" y="920"/>
                  <a:pt x="288" y="1536"/>
                </a:cubicBezTo>
                <a:cubicBezTo>
                  <a:pt x="296" y="2152"/>
                  <a:pt x="1104" y="3176"/>
                  <a:pt x="1056" y="3696"/>
                </a:cubicBezTo>
                <a:cubicBezTo>
                  <a:pt x="1008" y="4216"/>
                  <a:pt x="176" y="4496"/>
                  <a:pt x="0" y="4656"/>
                </a:cubicBezTo>
              </a:path>
            </a:pathLst>
          </a:custGeom>
          <a:noFill/>
          <a:ln w="57150" cmpd="sng">
            <a:solidFill>
              <a:srgbClr val="FF3300"/>
            </a:solidFill>
            <a:round/>
            <a:headEnd/>
            <a:tailEnd/>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6" name="Oval 8"/>
          <p:cNvSpPr>
            <a:spLocks noChangeArrowheads="1"/>
          </p:cNvSpPr>
          <p:nvPr/>
        </p:nvSpPr>
        <p:spPr bwMode="auto">
          <a:xfrm>
            <a:off x="3962400" y="1219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7" name="Oval 9"/>
          <p:cNvSpPr>
            <a:spLocks noChangeArrowheads="1"/>
          </p:cNvSpPr>
          <p:nvPr/>
        </p:nvSpPr>
        <p:spPr bwMode="auto">
          <a:xfrm>
            <a:off x="3810000" y="22860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8" name="Oval 10"/>
          <p:cNvSpPr>
            <a:spLocks noChangeArrowheads="1"/>
          </p:cNvSpPr>
          <p:nvPr/>
        </p:nvSpPr>
        <p:spPr bwMode="auto">
          <a:xfrm>
            <a:off x="4343400" y="3657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099" name="Oval 11"/>
          <p:cNvSpPr>
            <a:spLocks noChangeArrowheads="1"/>
          </p:cNvSpPr>
          <p:nvPr/>
        </p:nvSpPr>
        <p:spPr bwMode="auto">
          <a:xfrm>
            <a:off x="5029200" y="54102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02" name="Text Box 14"/>
          <p:cNvSpPr txBox="1">
            <a:spLocks noChangeArrowheads="1"/>
          </p:cNvSpPr>
          <p:nvPr/>
        </p:nvSpPr>
        <p:spPr bwMode="auto">
          <a:xfrm>
            <a:off x="1296988" y="914400"/>
            <a:ext cx="2416175" cy="946150"/>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Jesus born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in Bethlehem</a:t>
            </a:r>
          </a:p>
        </p:txBody>
      </p:sp>
      <p:sp>
        <p:nvSpPr>
          <p:cNvPr id="89103" name="Text Box 15"/>
          <p:cNvSpPr txBox="1">
            <a:spLocks noChangeArrowheads="1"/>
          </p:cNvSpPr>
          <p:nvPr/>
        </p:nvSpPr>
        <p:spPr bwMode="auto">
          <a:xfrm>
            <a:off x="4343400" y="1143000"/>
            <a:ext cx="251618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Jesus</a:t>
            </a:r>
          </a:p>
        </p:txBody>
      </p:sp>
      <p:sp>
        <p:nvSpPr>
          <p:cNvPr id="89104" name="Text Box 16"/>
          <p:cNvSpPr txBox="1">
            <a:spLocks noChangeArrowheads="1"/>
          </p:cNvSpPr>
          <p:nvPr/>
        </p:nvSpPr>
        <p:spPr bwMode="auto">
          <a:xfrm>
            <a:off x="990600" y="2133600"/>
            <a:ext cx="2573338"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flight to Egypt</a:t>
            </a:r>
          </a:p>
        </p:txBody>
      </p:sp>
      <p:sp>
        <p:nvSpPr>
          <p:cNvPr id="89105" name="Text Box 17"/>
          <p:cNvSpPr txBox="1">
            <a:spLocks noChangeArrowheads="1"/>
          </p:cNvSpPr>
          <p:nvPr/>
        </p:nvSpPr>
        <p:spPr bwMode="auto">
          <a:xfrm>
            <a:off x="533400" y="3505200"/>
            <a:ext cx="3662363"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returned to Nazareth</a:t>
            </a:r>
          </a:p>
        </p:txBody>
      </p:sp>
      <p:sp>
        <p:nvSpPr>
          <p:cNvPr id="89106" name="Text Box 18"/>
          <p:cNvSpPr txBox="1">
            <a:spLocks noChangeArrowheads="1"/>
          </p:cNvSpPr>
          <p:nvPr/>
        </p:nvSpPr>
        <p:spPr bwMode="auto">
          <a:xfrm>
            <a:off x="5565775" y="5029200"/>
            <a:ext cx="3484563" cy="946150"/>
          </a:xfrm>
          <a:prstGeom prst="rect">
            <a:avLst/>
          </a:prstGeom>
          <a:noFill/>
          <a:ln>
            <a:noFill/>
          </a:ln>
          <a:effectLst>
            <a:outerShdw blurRad="63500" dist="38099" dir="2700000" algn="ctr" rotWithShape="0">
              <a:srgbClr val="0033CC">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in the temple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the age of 12</a:t>
            </a:r>
          </a:p>
        </p:txBody>
      </p:sp>
      <p:sp>
        <p:nvSpPr>
          <p:cNvPr id="89107" name="Text Box 19"/>
          <p:cNvSpPr txBox="1">
            <a:spLocks noChangeArrowheads="1"/>
          </p:cNvSpPr>
          <p:nvPr/>
        </p:nvSpPr>
        <p:spPr bwMode="auto">
          <a:xfrm>
            <a:off x="4648200" y="533400"/>
            <a:ext cx="2357438" cy="519113"/>
          </a:xfrm>
          <a:prstGeom prst="rect">
            <a:avLst/>
          </a:prstGeom>
          <a:noFill/>
          <a:ln>
            <a:noFill/>
          </a:ln>
          <a:effectLst>
            <a:outerShdw blurRad="63500" dist="38099" dir="2700000" algn="ctr" rotWithShape="0">
              <a:srgbClr val="FFFF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birth of John</a:t>
            </a:r>
          </a:p>
        </p:txBody>
      </p:sp>
      <p:sp>
        <p:nvSpPr>
          <p:cNvPr id="89108" name="Oval 20"/>
          <p:cNvSpPr>
            <a:spLocks noChangeArrowheads="1"/>
          </p:cNvSpPr>
          <p:nvPr/>
        </p:nvSpPr>
        <p:spPr bwMode="auto">
          <a:xfrm>
            <a:off x="4191000" y="6858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89110" name="Picture 22" descr="Sabc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2438400" cy="1371600"/>
          </a:xfrm>
          <a:prstGeom prst="rect">
            <a:avLst/>
          </a:prstGeom>
          <a:noFill/>
          <a:ln w="9525">
            <a:solidFill>
              <a:schemeClr val="bg1"/>
            </a:solidFill>
            <a:miter lim="800000"/>
            <a:headEnd/>
            <a:tailEnd/>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pic>
        <p:nvPicPr>
          <p:cNvPr id="89115" name="Picture 27" descr="Out of Egypt I called my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343400"/>
            <a:ext cx="1668463" cy="2133600"/>
          </a:xfrm>
          <a:prstGeom prst="rect">
            <a:avLst/>
          </a:prstGeom>
          <a:noFill/>
          <a:ln w="9525">
            <a:solidFill>
              <a:schemeClr val="bg1"/>
            </a:solidFill>
            <a:miter lim="800000"/>
            <a:headEnd/>
            <a:tailEnd/>
          </a:ln>
          <a:effectLst>
            <a:outerShdw blurRad="63500" dist="46662" dir="2115817"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89116" name="Oval 28"/>
          <p:cNvSpPr>
            <a:spLocks noChangeArrowheads="1"/>
          </p:cNvSpPr>
          <p:nvPr/>
        </p:nvSpPr>
        <p:spPr bwMode="auto">
          <a:xfrm>
            <a:off x="3962400" y="2895600"/>
            <a:ext cx="304800" cy="304800"/>
          </a:xfrm>
          <a:prstGeom prst="ellipse">
            <a:avLst/>
          </a:prstGeom>
          <a:solidFill>
            <a:schemeClr val="accent1"/>
          </a:solidFill>
          <a:ln w="9525">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89117" name="Text Box 29"/>
          <p:cNvSpPr txBox="1">
            <a:spLocks noChangeArrowheads="1"/>
          </p:cNvSpPr>
          <p:nvPr/>
        </p:nvSpPr>
        <p:spPr bwMode="auto">
          <a:xfrm>
            <a:off x="304800" y="2743200"/>
            <a:ext cx="35433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CC"/>
                </a:solidFill>
                <a:effectLst>
                  <a:outerShdw blurRad="38100" dist="38100" dir="2700000" algn="tl">
                    <a:srgbClr val="000000"/>
                  </a:outerShdw>
                </a:effectLst>
                <a:uLnTx/>
                <a:uFillTx/>
                <a:latin typeface="Arial" charset="0"/>
                <a:ea typeface="ＭＳ Ｐゴシック" charset="0"/>
                <a:cs typeface="Arial" charset="0"/>
              </a:rPr>
              <a:t>killing of the infants</a:t>
            </a:r>
          </a:p>
        </p:txBody>
      </p:sp>
      <p:pic>
        <p:nvPicPr>
          <p:cNvPr id="89118" name="Picture 30" descr="http://www.wels.net/wmc/Downloads/173.gi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181600" y="3581400"/>
            <a:ext cx="3657600" cy="2892425"/>
          </a:xfrm>
          <a:prstGeom prst="rect">
            <a:avLst/>
          </a:prstGeom>
          <a:noFill/>
          <a:ln w="9525">
            <a:solidFill>
              <a:schemeClr val="tx2"/>
            </a:solidFill>
            <a:miter lim="800000"/>
            <a:headEnd/>
            <a:tailEn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975137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08"/>
                                        </p:tgtEl>
                                        <p:attrNameLst>
                                          <p:attrName>style.visibility</p:attrName>
                                        </p:attrNameLst>
                                      </p:cBhvr>
                                      <p:to>
                                        <p:strVal val="visible"/>
                                      </p:to>
                                    </p:set>
                                    <p:animEffect transition="in" filter="dissolve">
                                      <p:cBhvr>
                                        <p:cTn id="7" dur="500"/>
                                        <p:tgtEl>
                                          <p:spTgt spid="89108"/>
                                        </p:tgtEl>
                                      </p:cBhvr>
                                    </p:animEffect>
                                  </p:childTnLst>
                                </p:cTn>
                              </p:par>
                            </p:childTnLst>
                          </p:cTn>
                        </p:par>
                        <p:par>
                          <p:cTn id="8" fill="hold" nodeType="afterGroup">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9107"/>
                                        </p:tgtEl>
                                        <p:attrNameLst>
                                          <p:attrName>style.visibility</p:attrName>
                                        </p:attrNameLst>
                                      </p:cBhvr>
                                      <p:to>
                                        <p:strVal val="visible"/>
                                      </p:to>
                                    </p:set>
                                    <p:anim calcmode="lin" valueType="num">
                                      <p:cBhvr>
                                        <p:cTn id="11" dur="1000" fill="hold"/>
                                        <p:tgtEl>
                                          <p:spTgt spid="89107"/>
                                        </p:tgtEl>
                                        <p:attrNameLst>
                                          <p:attrName>ppt_x</p:attrName>
                                        </p:attrNameLst>
                                      </p:cBhvr>
                                      <p:tavLst>
                                        <p:tav tm="0">
                                          <p:val>
                                            <p:strVal val="#ppt_x-.2"/>
                                          </p:val>
                                        </p:tav>
                                        <p:tav tm="100000">
                                          <p:val>
                                            <p:strVal val="#ppt_x"/>
                                          </p:val>
                                        </p:tav>
                                      </p:tavLst>
                                    </p:anim>
                                    <p:anim calcmode="lin" valueType="num">
                                      <p:cBhvr>
                                        <p:cTn id="12" dur="1000" fill="hold"/>
                                        <p:tgtEl>
                                          <p:spTgt spid="8910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9096"/>
                                        </p:tgtEl>
                                        <p:attrNameLst>
                                          <p:attrName>style.visibility</p:attrName>
                                        </p:attrNameLst>
                                      </p:cBhvr>
                                      <p:to>
                                        <p:strVal val="visible"/>
                                      </p:to>
                                    </p:set>
                                    <p:animEffect transition="in" filter="dissolve">
                                      <p:cBhvr>
                                        <p:cTn id="18" dur="500"/>
                                        <p:tgtEl>
                                          <p:spTgt spid="89096"/>
                                        </p:tgtEl>
                                      </p:cBhvr>
                                    </p:animEffect>
                                  </p:childTnLst>
                                </p:cTn>
                              </p:par>
                            </p:childTnLst>
                          </p:cTn>
                        </p:par>
                        <p:par>
                          <p:cTn id="19" fill="hold" nodeType="afterGroup">
                            <p:stCondLst>
                              <p:cond delay="500"/>
                            </p:stCondLst>
                            <p:childTnLst>
                              <p:par>
                                <p:cTn id="20" presetID="16" presetClass="entr" presetSubtype="26" fill="hold" grpId="0" nodeType="afterEffect">
                                  <p:stCondLst>
                                    <p:cond delay="0"/>
                                  </p:stCondLst>
                                  <p:childTnLst>
                                    <p:set>
                                      <p:cBhvr>
                                        <p:cTn id="21" dur="1" fill="hold">
                                          <p:stCondLst>
                                            <p:cond delay="0"/>
                                          </p:stCondLst>
                                        </p:cTn>
                                        <p:tgtEl>
                                          <p:spTgt spid="89103"/>
                                        </p:tgtEl>
                                        <p:attrNameLst>
                                          <p:attrName>style.visibility</p:attrName>
                                        </p:attrNameLst>
                                      </p:cBhvr>
                                      <p:to>
                                        <p:strVal val="visible"/>
                                      </p:to>
                                    </p:set>
                                    <p:animEffect transition="in" filter="barn(inHorizontal)">
                                      <p:cBhvr>
                                        <p:cTn id="22" dur="500"/>
                                        <p:tgtEl>
                                          <p:spTgt spid="89103"/>
                                        </p:tgtEl>
                                      </p:cBhvr>
                                    </p:animEffect>
                                  </p:childTnLst>
                                </p:cTn>
                              </p:par>
                            </p:childTnLst>
                          </p:cTn>
                        </p:par>
                        <p:par>
                          <p:cTn id="23" fill="hold" nodeType="afterGroup">
                            <p:stCondLst>
                              <p:cond delay="1000"/>
                            </p:stCondLst>
                            <p:childTnLst>
                              <p:par>
                                <p:cTn id="24" presetID="16" presetClass="entr" presetSubtype="26" fill="hold" grpId="0" nodeType="afterEffect">
                                  <p:stCondLst>
                                    <p:cond delay="0"/>
                                  </p:stCondLst>
                                  <p:childTnLst>
                                    <p:set>
                                      <p:cBhvr>
                                        <p:cTn id="25" dur="1" fill="hold">
                                          <p:stCondLst>
                                            <p:cond delay="0"/>
                                          </p:stCondLst>
                                        </p:cTn>
                                        <p:tgtEl>
                                          <p:spTgt spid="89102"/>
                                        </p:tgtEl>
                                        <p:attrNameLst>
                                          <p:attrName>style.visibility</p:attrName>
                                        </p:attrNameLst>
                                      </p:cBhvr>
                                      <p:to>
                                        <p:strVal val="visible"/>
                                      </p:to>
                                    </p:set>
                                    <p:animEffect transition="in" filter="barn(inHorizontal)">
                                      <p:cBhvr>
                                        <p:cTn id="26" dur="500"/>
                                        <p:tgtEl>
                                          <p:spTgt spid="8910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9097"/>
                                        </p:tgtEl>
                                        <p:attrNameLst>
                                          <p:attrName>style.visibility</p:attrName>
                                        </p:attrNameLst>
                                      </p:cBhvr>
                                      <p:to>
                                        <p:strVal val="visible"/>
                                      </p:to>
                                    </p:set>
                                    <p:animEffect transition="in" filter="dissolve">
                                      <p:cBhvr>
                                        <p:cTn id="31" dur="500"/>
                                        <p:tgtEl>
                                          <p:spTgt spid="89097"/>
                                        </p:tgtEl>
                                      </p:cBhvr>
                                    </p:animEffect>
                                  </p:childTnLst>
                                </p:cTn>
                              </p:par>
                            </p:childTnLst>
                          </p:cTn>
                        </p:par>
                        <p:par>
                          <p:cTn id="32" fill="hold" nodeType="afterGroup">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89104"/>
                                        </p:tgtEl>
                                        <p:attrNameLst>
                                          <p:attrName>style.visibility</p:attrName>
                                        </p:attrNameLst>
                                      </p:cBhvr>
                                      <p:to>
                                        <p:strVal val="visible"/>
                                      </p:to>
                                    </p:set>
                                    <p:anim by="(-#ppt_w*2)" calcmode="lin" valueType="num">
                                      <p:cBhvr rctx="PPT">
                                        <p:cTn id="35" dur="500" autoRev="1" fill="hold">
                                          <p:stCondLst>
                                            <p:cond delay="0"/>
                                          </p:stCondLst>
                                        </p:cTn>
                                        <p:tgtEl>
                                          <p:spTgt spid="89104"/>
                                        </p:tgtEl>
                                        <p:attrNameLst>
                                          <p:attrName>ppt_w</p:attrName>
                                        </p:attrNameLst>
                                      </p:cBhvr>
                                    </p:anim>
                                    <p:anim by="(#ppt_w*0.50)" calcmode="lin" valueType="num">
                                      <p:cBhvr>
                                        <p:cTn id="36" dur="500" decel="50000" autoRev="1" fill="hold">
                                          <p:stCondLst>
                                            <p:cond delay="0"/>
                                          </p:stCondLst>
                                        </p:cTn>
                                        <p:tgtEl>
                                          <p:spTgt spid="89104"/>
                                        </p:tgtEl>
                                        <p:attrNameLst>
                                          <p:attrName>ppt_x</p:attrName>
                                        </p:attrNameLst>
                                      </p:cBhvr>
                                    </p:anim>
                                    <p:anim from="(-#ppt_h/2)" to="(#ppt_y)" calcmode="lin" valueType="num">
                                      <p:cBhvr>
                                        <p:cTn id="37" dur="1000" fill="hold">
                                          <p:stCondLst>
                                            <p:cond delay="0"/>
                                          </p:stCondLst>
                                        </p:cTn>
                                        <p:tgtEl>
                                          <p:spTgt spid="89104"/>
                                        </p:tgtEl>
                                        <p:attrNameLst>
                                          <p:attrName>ppt_y</p:attrName>
                                        </p:attrNameLst>
                                      </p:cBhvr>
                                    </p:anim>
                                    <p:animRot by="21600000">
                                      <p:cBhvr>
                                        <p:cTn id="38" dur="1000" fill="hold">
                                          <p:stCondLst>
                                            <p:cond delay="0"/>
                                          </p:stCondLst>
                                        </p:cTn>
                                        <p:tgtEl>
                                          <p:spTgt spid="89104"/>
                                        </p:tgtEl>
                                        <p:attrNameLst>
                                          <p:attrName>r</p:attrName>
                                        </p:attrNameLst>
                                      </p:cBhvr>
                                    </p:animRot>
                                  </p:childTnLst>
                                </p:cTn>
                              </p:par>
                            </p:childTnLst>
                          </p:cTn>
                        </p:par>
                        <p:par>
                          <p:cTn id="39" fill="hold" nodeType="afterGroup">
                            <p:stCondLst>
                              <p:cond delay="2700"/>
                            </p:stCondLst>
                            <p:childTnLst>
                              <p:par>
                                <p:cTn id="40" presetID="2" presetClass="entr" presetSubtype="2" fill="hold" nodeType="afterEffect">
                                  <p:stCondLst>
                                    <p:cond delay="0"/>
                                  </p:stCondLst>
                                  <p:childTnLst>
                                    <p:set>
                                      <p:cBhvr>
                                        <p:cTn id="41" dur="1" fill="hold">
                                          <p:stCondLst>
                                            <p:cond delay="0"/>
                                          </p:stCondLst>
                                        </p:cTn>
                                        <p:tgtEl>
                                          <p:spTgt spid="89110"/>
                                        </p:tgtEl>
                                        <p:attrNameLst>
                                          <p:attrName>style.visibility</p:attrName>
                                        </p:attrNameLst>
                                      </p:cBhvr>
                                      <p:to>
                                        <p:strVal val="visible"/>
                                      </p:to>
                                    </p:set>
                                    <p:anim calcmode="lin" valueType="num">
                                      <p:cBhvr additive="base">
                                        <p:cTn id="42" dur="500" fill="hold"/>
                                        <p:tgtEl>
                                          <p:spTgt spid="89110"/>
                                        </p:tgtEl>
                                        <p:attrNameLst>
                                          <p:attrName>ppt_x</p:attrName>
                                        </p:attrNameLst>
                                      </p:cBhvr>
                                      <p:tavLst>
                                        <p:tav tm="0">
                                          <p:val>
                                            <p:strVal val="1+#ppt_w/2"/>
                                          </p:val>
                                        </p:tav>
                                        <p:tav tm="100000">
                                          <p:val>
                                            <p:strVal val="#ppt_x"/>
                                          </p:val>
                                        </p:tav>
                                      </p:tavLst>
                                    </p:anim>
                                    <p:anim calcmode="lin" valueType="num">
                                      <p:cBhvr additive="base">
                                        <p:cTn id="43" dur="500" fill="hold"/>
                                        <p:tgtEl>
                                          <p:spTgt spid="89110"/>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9116"/>
                                        </p:tgtEl>
                                        <p:attrNameLst>
                                          <p:attrName>style.visibility</p:attrName>
                                        </p:attrNameLst>
                                      </p:cBhvr>
                                      <p:to>
                                        <p:strVal val="visible"/>
                                      </p:to>
                                    </p:set>
                                    <p:animEffect transition="in" filter="dissolve">
                                      <p:cBhvr>
                                        <p:cTn id="48" dur="500"/>
                                        <p:tgtEl>
                                          <p:spTgt spid="89116"/>
                                        </p:tgtEl>
                                      </p:cBhvr>
                                    </p:animEffect>
                                  </p:childTnLst>
                                </p:cTn>
                              </p:par>
                            </p:childTnLst>
                          </p:cTn>
                        </p:par>
                        <p:par>
                          <p:cTn id="49" fill="hold" nodeType="afterGroup">
                            <p:stCondLst>
                              <p:cond delay="500"/>
                            </p:stCondLst>
                            <p:childTnLst>
                              <p:par>
                                <p:cTn id="50" presetID="17" presetClass="entr" presetSubtype="10" fill="hold" grpId="0" nodeType="afterEffect">
                                  <p:stCondLst>
                                    <p:cond delay="0"/>
                                  </p:stCondLst>
                                  <p:childTnLst>
                                    <p:set>
                                      <p:cBhvr>
                                        <p:cTn id="51" dur="1" fill="hold">
                                          <p:stCondLst>
                                            <p:cond delay="0"/>
                                          </p:stCondLst>
                                        </p:cTn>
                                        <p:tgtEl>
                                          <p:spTgt spid="89117"/>
                                        </p:tgtEl>
                                        <p:attrNameLst>
                                          <p:attrName>style.visibility</p:attrName>
                                        </p:attrNameLst>
                                      </p:cBhvr>
                                      <p:to>
                                        <p:strVal val="visible"/>
                                      </p:to>
                                    </p:set>
                                    <p:anim calcmode="lin" valueType="num">
                                      <p:cBhvr>
                                        <p:cTn id="52" dur="500" fill="hold"/>
                                        <p:tgtEl>
                                          <p:spTgt spid="89117"/>
                                        </p:tgtEl>
                                        <p:attrNameLst>
                                          <p:attrName>ppt_w</p:attrName>
                                        </p:attrNameLst>
                                      </p:cBhvr>
                                      <p:tavLst>
                                        <p:tav tm="0">
                                          <p:val>
                                            <p:fltVal val="0"/>
                                          </p:val>
                                        </p:tav>
                                        <p:tav tm="100000">
                                          <p:val>
                                            <p:strVal val="#ppt_w"/>
                                          </p:val>
                                        </p:tav>
                                      </p:tavLst>
                                    </p:anim>
                                    <p:anim calcmode="lin" valueType="num">
                                      <p:cBhvr>
                                        <p:cTn id="53" dur="500" fill="hold"/>
                                        <p:tgtEl>
                                          <p:spTgt spid="89117"/>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89098"/>
                                        </p:tgtEl>
                                        <p:attrNameLst>
                                          <p:attrName>style.visibility</p:attrName>
                                        </p:attrNameLst>
                                      </p:cBhvr>
                                      <p:to>
                                        <p:strVal val="visible"/>
                                      </p:to>
                                    </p:set>
                                    <p:animEffect transition="in" filter="dissolve">
                                      <p:cBhvr>
                                        <p:cTn id="58" dur="500"/>
                                        <p:tgtEl>
                                          <p:spTgt spid="89098"/>
                                        </p:tgtEl>
                                      </p:cBhvr>
                                    </p:animEffect>
                                  </p:childTnLst>
                                </p:cTn>
                              </p:par>
                            </p:childTnLst>
                          </p:cTn>
                        </p:par>
                        <p:par>
                          <p:cTn id="59" fill="hold" nodeType="afterGroup">
                            <p:stCondLst>
                              <p:cond delay="500"/>
                            </p:stCondLst>
                            <p:childTnLst>
                              <p:par>
                                <p:cTn id="60" presetID="31" presetClass="entr" presetSubtype="0" fill="hold" grpId="0" nodeType="afterEffect">
                                  <p:stCondLst>
                                    <p:cond delay="0"/>
                                  </p:stCondLst>
                                  <p:iterate type="lt">
                                    <p:tmPct val="5000"/>
                                  </p:iterate>
                                  <p:childTnLst>
                                    <p:set>
                                      <p:cBhvr>
                                        <p:cTn id="61" dur="1" fill="hold">
                                          <p:stCondLst>
                                            <p:cond delay="0"/>
                                          </p:stCondLst>
                                        </p:cTn>
                                        <p:tgtEl>
                                          <p:spTgt spid="89105"/>
                                        </p:tgtEl>
                                        <p:attrNameLst>
                                          <p:attrName>style.visibility</p:attrName>
                                        </p:attrNameLst>
                                      </p:cBhvr>
                                      <p:to>
                                        <p:strVal val="visible"/>
                                      </p:to>
                                    </p:set>
                                    <p:anim calcmode="lin" valueType="num">
                                      <p:cBhvr>
                                        <p:cTn id="62" dur="1000" fill="hold"/>
                                        <p:tgtEl>
                                          <p:spTgt spid="89105"/>
                                        </p:tgtEl>
                                        <p:attrNameLst>
                                          <p:attrName>ppt_w</p:attrName>
                                        </p:attrNameLst>
                                      </p:cBhvr>
                                      <p:tavLst>
                                        <p:tav tm="0">
                                          <p:val>
                                            <p:fltVal val="0"/>
                                          </p:val>
                                        </p:tav>
                                        <p:tav tm="100000">
                                          <p:val>
                                            <p:strVal val="#ppt_w"/>
                                          </p:val>
                                        </p:tav>
                                      </p:tavLst>
                                    </p:anim>
                                    <p:anim calcmode="lin" valueType="num">
                                      <p:cBhvr>
                                        <p:cTn id="63" dur="1000" fill="hold"/>
                                        <p:tgtEl>
                                          <p:spTgt spid="89105"/>
                                        </p:tgtEl>
                                        <p:attrNameLst>
                                          <p:attrName>ppt_h</p:attrName>
                                        </p:attrNameLst>
                                      </p:cBhvr>
                                      <p:tavLst>
                                        <p:tav tm="0">
                                          <p:val>
                                            <p:fltVal val="0"/>
                                          </p:val>
                                        </p:tav>
                                        <p:tav tm="100000">
                                          <p:val>
                                            <p:strVal val="#ppt_h"/>
                                          </p:val>
                                        </p:tav>
                                      </p:tavLst>
                                    </p:anim>
                                    <p:anim calcmode="lin" valueType="num">
                                      <p:cBhvr>
                                        <p:cTn id="64" dur="1000" fill="hold"/>
                                        <p:tgtEl>
                                          <p:spTgt spid="89105"/>
                                        </p:tgtEl>
                                        <p:attrNameLst>
                                          <p:attrName>style.rotation</p:attrName>
                                        </p:attrNameLst>
                                      </p:cBhvr>
                                      <p:tavLst>
                                        <p:tav tm="0">
                                          <p:val>
                                            <p:fltVal val="90"/>
                                          </p:val>
                                        </p:tav>
                                        <p:tav tm="100000">
                                          <p:val>
                                            <p:fltVal val="0"/>
                                          </p:val>
                                        </p:tav>
                                      </p:tavLst>
                                    </p:anim>
                                    <p:animEffect transition="in" filter="fade">
                                      <p:cBhvr>
                                        <p:cTn id="65" dur="1000"/>
                                        <p:tgtEl>
                                          <p:spTgt spid="89105"/>
                                        </p:tgtEl>
                                      </p:cBhvr>
                                    </p:animEffect>
                                  </p:childTnLst>
                                </p:cTn>
                              </p:par>
                            </p:childTnLst>
                          </p:cTn>
                        </p:par>
                        <p:par>
                          <p:cTn id="66" fill="hold" nodeType="afterGroup">
                            <p:stCondLst>
                              <p:cond delay="2350"/>
                            </p:stCondLst>
                            <p:childTnLst>
                              <p:par>
                                <p:cTn id="67" presetID="29" presetClass="entr" presetSubtype="0" fill="hold" nodeType="afterEffect">
                                  <p:stCondLst>
                                    <p:cond delay="0"/>
                                  </p:stCondLst>
                                  <p:childTnLst>
                                    <p:set>
                                      <p:cBhvr>
                                        <p:cTn id="68" dur="1" fill="hold">
                                          <p:stCondLst>
                                            <p:cond delay="0"/>
                                          </p:stCondLst>
                                        </p:cTn>
                                        <p:tgtEl>
                                          <p:spTgt spid="89115"/>
                                        </p:tgtEl>
                                        <p:attrNameLst>
                                          <p:attrName>style.visibility</p:attrName>
                                        </p:attrNameLst>
                                      </p:cBhvr>
                                      <p:to>
                                        <p:strVal val="visible"/>
                                      </p:to>
                                    </p:set>
                                    <p:anim calcmode="lin" valueType="num">
                                      <p:cBhvr>
                                        <p:cTn id="69" dur="1000" fill="hold"/>
                                        <p:tgtEl>
                                          <p:spTgt spid="89115"/>
                                        </p:tgtEl>
                                        <p:attrNameLst>
                                          <p:attrName>ppt_x</p:attrName>
                                        </p:attrNameLst>
                                      </p:cBhvr>
                                      <p:tavLst>
                                        <p:tav tm="0">
                                          <p:val>
                                            <p:strVal val="#ppt_x-.2"/>
                                          </p:val>
                                        </p:tav>
                                        <p:tav tm="100000">
                                          <p:val>
                                            <p:strVal val="#ppt_x"/>
                                          </p:val>
                                        </p:tav>
                                      </p:tavLst>
                                    </p:anim>
                                    <p:anim calcmode="lin" valueType="num">
                                      <p:cBhvr>
                                        <p:cTn id="70" dur="1000" fill="hold"/>
                                        <p:tgtEl>
                                          <p:spTgt spid="89115"/>
                                        </p:tgtEl>
                                        <p:attrNameLst>
                                          <p:attrName>ppt_y</p:attrName>
                                        </p:attrNameLst>
                                      </p:cBhvr>
                                      <p:tavLst>
                                        <p:tav tm="0">
                                          <p:val>
                                            <p:strVal val="#ppt_y"/>
                                          </p:val>
                                        </p:tav>
                                        <p:tav tm="100000">
                                          <p:val>
                                            <p:strVal val="#ppt_y"/>
                                          </p:val>
                                        </p:tav>
                                      </p:tavLst>
                                    </p:anim>
                                    <p:animEffect transition="in" filter="wipe(right)" prLst="gradientSize: 0.1">
                                      <p:cBhvr>
                                        <p:cTn id="71" dur="1000"/>
                                        <p:tgtEl>
                                          <p:spTgt spid="8911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9099"/>
                                        </p:tgtEl>
                                        <p:attrNameLst>
                                          <p:attrName>style.visibility</p:attrName>
                                        </p:attrNameLst>
                                      </p:cBhvr>
                                      <p:to>
                                        <p:strVal val="visible"/>
                                      </p:to>
                                    </p:set>
                                    <p:animEffect transition="in" filter="dissolve">
                                      <p:cBhvr>
                                        <p:cTn id="76" dur="500"/>
                                        <p:tgtEl>
                                          <p:spTgt spid="89099"/>
                                        </p:tgtEl>
                                      </p:cBhvr>
                                    </p:animEffect>
                                  </p:childTnLst>
                                </p:cTn>
                              </p:par>
                            </p:childTnLst>
                          </p:cTn>
                        </p:par>
                        <p:par>
                          <p:cTn id="77" fill="hold" nodeType="afterGroup">
                            <p:stCondLst>
                              <p:cond delay="500"/>
                            </p:stCondLst>
                            <p:childTnLst>
                              <p:par>
                                <p:cTn id="78" presetID="30" presetClass="entr" presetSubtype="0" fill="hold" grpId="0" nodeType="afterEffect">
                                  <p:stCondLst>
                                    <p:cond delay="0"/>
                                  </p:stCondLst>
                                  <p:childTnLst>
                                    <p:set>
                                      <p:cBhvr>
                                        <p:cTn id="79" dur="1" fill="hold">
                                          <p:stCondLst>
                                            <p:cond delay="0"/>
                                          </p:stCondLst>
                                        </p:cTn>
                                        <p:tgtEl>
                                          <p:spTgt spid="89106"/>
                                        </p:tgtEl>
                                        <p:attrNameLst>
                                          <p:attrName>style.visibility</p:attrName>
                                        </p:attrNameLst>
                                      </p:cBhvr>
                                      <p:to>
                                        <p:strVal val="visible"/>
                                      </p:to>
                                    </p:set>
                                    <p:animEffect transition="in" filter="fade">
                                      <p:cBhvr>
                                        <p:cTn id="80" dur="800" decel="100000"/>
                                        <p:tgtEl>
                                          <p:spTgt spid="89106"/>
                                        </p:tgtEl>
                                      </p:cBhvr>
                                    </p:animEffect>
                                    <p:anim calcmode="lin" valueType="num">
                                      <p:cBhvr>
                                        <p:cTn id="81" dur="800" decel="100000" fill="hold"/>
                                        <p:tgtEl>
                                          <p:spTgt spid="89106"/>
                                        </p:tgtEl>
                                        <p:attrNameLst>
                                          <p:attrName>style.rotation</p:attrName>
                                        </p:attrNameLst>
                                      </p:cBhvr>
                                      <p:tavLst>
                                        <p:tav tm="0">
                                          <p:val>
                                            <p:fltVal val="-90"/>
                                          </p:val>
                                        </p:tav>
                                        <p:tav tm="100000">
                                          <p:val>
                                            <p:fltVal val="0"/>
                                          </p:val>
                                        </p:tav>
                                      </p:tavLst>
                                    </p:anim>
                                    <p:anim calcmode="lin" valueType="num">
                                      <p:cBhvr>
                                        <p:cTn id="82" dur="800" decel="100000" fill="hold"/>
                                        <p:tgtEl>
                                          <p:spTgt spid="89106"/>
                                        </p:tgtEl>
                                        <p:attrNameLst>
                                          <p:attrName>ppt_x</p:attrName>
                                        </p:attrNameLst>
                                      </p:cBhvr>
                                      <p:tavLst>
                                        <p:tav tm="0">
                                          <p:val>
                                            <p:strVal val="#ppt_x+0.4"/>
                                          </p:val>
                                        </p:tav>
                                        <p:tav tm="100000">
                                          <p:val>
                                            <p:strVal val="#ppt_x-0.05"/>
                                          </p:val>
                                        </p:tav>
                                      </p:tavLst>
                                    </p:anim>
                                    <p:anim calcmode="lin" valueType="num">
                                      <p:cBhvr>
                                        <p:cTn id="83" dur="800" decel="100000" fill="hold"/>
                                        <p:tgtEl>
                                          <p:spTgt spid="89106"/>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89106"/>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89106"/>
                                        </p:tgtEl>
                                        <p:attrNameLst>
                                          <p:attrName>ppt_y</p:attrName>
                                        </p:attrNameLst>
                                      </p:cBhvr>
                                      <p:tavLst>
                                        <p:tav tm="0">
                                          <p:val>
                                            <p:strVal val="#ppt_y+0.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1" presetClass="entr" presetSubtype="0" fill="hold" nodeType="clickEffect">
                                  <p:stCondLst>
                                    <p:cond delay="0"/>
                                  </p:stCondLst>
                                  <p:iterate type="lt">
                                    <p:tmPct val="5000"/>
                                  </p:iterate>
                                  <p:childTnLst>
                                    <p:set>
                                      <p:cBhvr>
                                        <p:cTn id="89" dur="1" fill="hold">
                                          <p:stCondLst>
                                            <p:cond delay="0"/>
                                          </p:stCondLst>
                                        </p:cTn>
                                        <p:tgtEl>
                                          <p:spTgt spid="89118"/>
                                        </p:tgtEl>
                                        <p:attrNameLst>
                                          <p:attrName>style.visibility</p:attrName>
                                        </p:attrNameLst>
                                      </p:cBhvr>
                                      <p:to>
                                        <p:strVal val="visible"/>
                                      </p:to>
                                    </p:set>
                                    <p:anim calcmode="lin" valueType="num">
                                      <p:cBhvr>
                                        <p:cTn id="90" dur="1000" fill="hold"/>
                                        <p:tgtEl>
                                          <p:spTgt spid="89118"/>
                                        </p:tgtEl>
                                        <p:attrNameLst>
                                          <p:attrName>ppt_w</p:attrName>
                                        </p:attrNameLst>
                                      </p:cBhvr>
                                      <p:tavLst>
                                        <p:tav tm="0">
                                          <p:val>
                                            <p:fltVal val="0"/>
                                          </p:val>
                                        </p:tav>
                                        <p:tav tm="100000">
                                          <p:val>
                                            <p:strVal val="#ppt_w"/>
                                          </p:val>
                                        </p:tav>
                                      </p:tavLst>
                                    </p:anim>
                                    <p:anim calcmode="lin" valueType="num">
                                      <p:cBhvr>
                                        <p:cTn id="91" dur="1000" fill="hold"/>
                                        <p:tgtEl>
                                          <p:spTgt spid="89118"/>
                                        </p:tgtEl>
                                        <p:attrNameLst>
                                          <p:attrName>ppt_h</p:attrName>
                                        </p:attrNameLst>
                                      </p:cBhvr>
                                      <p:tavLst>
                                        <p:tav tm="0">
                                          <p:val>
                                            <p:fltVal val="0"/>
                                          </p:val>
                                        </p:tav>
                                        <p:tav tm="100000">
                                          <p:val>
                                            <p:strVal val="#ppt_h"/>
                                          </p:val>
                                        </p:tav>
                                      </p:tavLst>
                                    </p:anim>
                                    <p:anim calcmode="lin" valueType="num">
                                      <p:cBhvr>
                                        <p:cTn id="92" dur="1000" fill="hold"/>
                                        <p:tgtEl>
                                          <p:spTgt spid="89118"/>
                                        </p:tgtEl>
                                        <p:attrNameLst>
                                          <p:attrName>style.rotation</p:attrName>
                                        </p:attrNameLst>
                                      </p:cBhvr>
                                      <p:tavLst>
                                        <p:tav tm="0">
                                          <p:val>
                                            <p:fltVal val="90"/>
                                          </p:val>
                                        </p:tav>
                                        <p:tav tm="100000">
                                          <p:val>
                                            <p:fltVal val="0"/>
                                          </p:val>
                                        </p:tav>
                                      </p:tavLst>
                                    </p:anim>
                                    <p:animEffect transition="in" filter="fade">
                                      <p:cBhvr>
                                        <p:cTn id="93" dur="1000"/>
                                        <p:tgtEl>
                                          <p:spTgt spid="8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animBg="1"/>
      <p:bldP spid="89097" grpId="0" animBg="1"/>
      <p:bldP spid="89098" grpId="0" animBg="1"/>
      <p:bldP spid="89099" grpId="0" animBg="1"/>
      <p:bldP spid="89102" grpId="0"/>
      <p:bldP spid="89103" grpId="0"/>
      <p:bldP spid="89104" grpId="0"/>
      <p:bldP spid="89105" grpId="0"/>
      <p:bldP spid="89106" grpId="0"/>
      <p:bldP spid="89107" grpId="0"/>
      <p:bldP spid="89108" grpId="0" animBg="1"/>
      <p:bldP spid="89116" grpId="0" animBg="1"/>
      <p:bldP spid="89117"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descr="AwayinaManger-Theme-Blank.jpg">
            <a:extLst>
              <a:ext uri="{FF2B5EF4-FFF2-40B4-BE49-F238E27FC236}">
                <a16:creationId xmlns:a16="http://schemas.microsoft.com/office/drawing/2014/main" id="{A73E5339-8B61-4AB0-9E11-74AB6091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204864"/>
          </a:xfrm>
          <a:noFill/>
        </p:spPr>
        <p:txBody>
          <a:bodyPr/>
          <a:lstStyle/>
          <a:p>
            <a:r>
              <a:rPr lang="en-US" b="1">
                <a:solidFill>
                  <a:srgbClr val="FFFFFF"/>
                </a:solidFill>
                <a:effectLst>
                  <a:glow rad="228600">
                    <a:srgbClr val="000000"/>
                  </a:glow>
                </a:effectLst>
                <a:latin typeface="Arial"/>
                <a:cs typeface="Arial"/>
              </a:rPr>
              <a:t>a. The Annunciation of the Birth of John to Zechariah</a:t>
            </a:r>
            <a:endParaRPr lang="en-US" sz="4800" b="1">
              <a:solidFill>
                <a:srgbClr val="FFFFFF"/>
              </a:solidFill>
              <a:effectLst>
                <a:glow rad="228600">
                  <a:srgbClr val="000000"/>
                </a:glow>
              </a:effectLst>
              <a:latin typeface="Arial"/>
              <a:cs typeface="Arial"/>
            </a:endParaRPr>
          </a:p>
        </p:txBody>
      </p:sp>
      <p:sp>
        <p:nvSpPr>
          <p:cNvPr id="5" name="Rectangle 4"/>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800" b="1">
                <a:solidFill>
                  <a:srgbClr val="FFFFFF"/>
                </a:solidFill>
                <a:effectLst>
                  <a:glow rad="228600">
                    <a:srgbClr val="000000"/>
                  </a:glow>
                </a:effectLst>
                <a:latin typeface="Arial"/>
                <a:cs typeface="Arial"/>
              </a:rPr>
              <a:t>§ 4 </a:t>
            </a:r>
            <a:br>
              <a:rPr lang="en-US" sz="2800" b="1">
                <a:solidFill>
                  <a:srgbClr val="FFFFFF"/>
                </a:solidFill>
                <a:effectLst>
                  <a:glow rad="228600">
                    <a:srgbClr val="000000"/>
                  </a:glow>
                </a:effectLst>
                <a:latin typeface="Arial"/>
                <a:cs typeface="Arial"/>
              </a:rPr>
            </a:br>
            <a:r>
              <a:rPr lang="en-US" sz="2800" b="1">
                <a:solidFill>
                  <a:srgbClr val="FFFFFF"/>
                </a:solidFill>
                <a:effectLst>
                  <a:glow rad="228600">
                    <a:srgbClr val="000000"/>
                  </a:glow>
                </a:effectLst>
                <a:latin typeface="Arial"/>
                <a:cs typeface="Arial"/>
              </a:rPr>
              <a:t>Luke 1:5-25</a:t>
            </a:r>
            <a:endParaRPr lang="en-US" sz="3200" b="1" i="1" kern="0" dirty="0">
              <a:solidFill>
                <a:srgbClr val="FFFFFF"/>
              </a:solidFill>
              <a:effectLst>
                <a:outerShdw blurRad="38100" dist="38100" dir="2700000" algn="tl">
                  <a:srgbClr val="000000"/>
                </a:outerShdw>
              </a:effectLst>
              <a:latin typeface="Arial"/>
              <a:cs typeface="Arial"/>
            </a:endParaRPr>
          </a:p>
        </p:txBody>
      </p:sp>
      <p:sp>
        <p:nvSpPr>
          <p:cNvPr id="7" name="Rectangle 6"/>
          <p:cNvSpPr>
            <a:spLocks noChangeArrowheads="1"/>
          </p:cNvSpPr>
          <p:nvPr/>
        </p:nvSpPr>
        <p:spPr bwMode="auto">
          <a:xfrm>
            <a:off x="0" y="2996952"/>
            <a:ext cx="914400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220011"/>
                  </a:glow>
                </a:effectLst>
                <a:latin typeface="Arial"/>
                <a:cs typeface="Arial"/>
              </a:rPr>
              <a:t>Gabriel tells Zechariah that his wife Elizabeth would miraculously give birth to John to set him apart as the forerunner of Messiah</a:t>
            </a:r>
          </a:p>
        </p:txBody>
      </p:sp>
    </p:spTree>
    <p:extLst>
      <p:ext uri="{BB962C8B-B14F-4D97-AF65-F5344CB8AC3E}">
        <p14:creationId xmlns:p14="http://schemas.microsoft.com/office/powerpoint/2010/main" val="42242989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310"/>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ZECHARIAH IS PROMISED A SON</a:t>
            </a:r>
          </a:p>
        </p:txBody>
      </p:sp>
      <p:sp>
        <p:nvSpPr>
          <p:cNvPr id="4" name="TextBox 3"/>
          <p:cNvSpPr txBox="1"/>
          <p:nvPr/>
        </p:nvSpPr>
        <p:spPr>
          <a:xfrm>
            <a:off x="107504" y="11708"/>
            <a:ext cx="4605683" cy="707854"/>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1:5-25, 39-45</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379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4559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4812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410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Selling Your Ideas">
  <a:themeElements>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Selling Your Idea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elling Your Ideas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Selling Your Ideas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Selling Your Ideas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17.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15736</TotalTime>
  <Words>21574</Words>
  <Application>Microsoft Macintosh PowerPoint</Application>
  <PresentationFormat>On-screen Show (4:3)</PresentationFormat>
  <Paragraphs>2557</Paragraphs>
  <Slides>331</Slides>
  <Notes>267</Notes>
  <HiddenSlides>0</HiddenSlides>
  <MMClips>0</MMClips>
  <ScaleCrop>false</ScaleCrop>
  <HeadingPairs>
    <vt:vector size="8" baseType="variant">
      <vt:variant>
        <vt:lpstr>Fonts Used</vt:lpstr>
      </vt:variant>
      <vt:variant>
        <vt:i4>43</vt:i4>
      </vt:variant>
      <vt:variant>
        <vt:lpstr>Theme</vt:lpstr>
      </vt:variant>
      <vt:variant>
        <vt:i4>61</vt:i4>
      </vt:variant>
      <vt:variant>
        <vt:lpstr>Embedded OLE Servers</vt:lpstr>
      </vt:variant>
      <vt:variant>
        <vt:i4>3</vt:i4>
      </vt:variant>
      <vt:variant>
        <vt:lpstr>Slide Titles</vt:lpstr>
      </vt:variant>
      <vt:variant>
        <vt:i4>331</vt:i4>
      </vt:variant>
    </vt:vector>
  </HeadingPairs>
  <TitlesOfParts>
    <vt:vector size="438" baseType="lpstr">
      <vt:lpstr>26</vt:lpstr>
      <vt:lpstr>BONES</vt:lpstr>
      <vt:lpstr>HallmarkeCondBold</vt:lpstr>
      <vt:lpstr>Kosher-Normal</vt:lpstr>
      <vt:lpstr>ＭＳ Ｐゴシック</vt:lpstr>
      <vt:lpstr>Nadianne</vt:lpstr>
      <vt:lpstr>Osaka</vt:lpstr>
      <vt:lpstr>Sand</vt:lpstr>
      <vt:lpstr>宋体</vt:lpstr>
      <vt:lpstr>Times</vt:lpstr>
      <vt:lpstr>Algerian</vt:lpstr>
      <vt:lpstr>Arial</vt:lpstr>
      <vt:lpstr>Arial Black</vt:lpstr>
      <vt:lpstr>Arial Narrow</vt:lpstr>
      <vt:lpstr>Avenir Black</vt:lpstr>
      <vt:lpstr>Braggadocio</vt:lpstr>
      <vt:lpstr>Britannic Bold</vt:lpstr>
      <vt:lpstr>Broadway</vt:lpstr>
      <vt:lpstr>Calibri</vt:lpstr>
      <vt:lpstr>Castellar</vt:lpstr>
      <vt:lpstr>Comic Sans MS</vt:lpstr>
      <vt:lpstr>Cooper Black</vt:lpstr>
      <vt:lpstr>Copperplate Gothic Bold</vt:lpstr>
      <vt:lpstr>Engravers MT</vt:lpstr>
      <vt:lpstr>Footlight MT Light</vt:lpstr>
      <vt:lpstr>Harrington</vt:lpstr>
      <vt:lpstr>Helvetica</vt:lpstr>
      <vt:lpstr>Helvetica Neue</vt:lpstr>
      <vt:lpstr>Impact</vt:lpstr>
      <vt:lpstr>Kristen ITC</vt:lpstr>
      <vt:lpstr>Lucida Grande</vt:lpstr>
      <vt:lpstr>Lucida Handwriting</vt:lpstr>
      <vt:lpstr>Monotype Corsiva</vt:lpstr>
      <vt:lpstr>Monotype Sorts</vt:lpstr>
      <vt:lpstr>Onyx</vt:lpstr>
      <vt:lpstr>Papyrus</vt:lpstr>
      <vt:lpstr>Pristina</vt:lpstr>
      <vt:lpstr>Rockwell Extra Bold</vt:lpstr>
      <vt:lpstr>Showcard Gothic</vt:lpstr>
      <vt:lpstr>Tahoma</vt:lpstr>
      <vt:lpstr>Times New Roman</vt:lpstr>
      <vt:lpstr>Vivaldi</vt:lpstr>
      <vt:lpstr>Wingdings</vt:lpstr>
      <vt:lpstr>Ribbons</vt:lpstr>
      <vt:lpstr>3_Orbit</vt:lpstr>
      <vt:lpstr>3_Fireball</vt:lpstr>
      <vt:lpstr>5_Fireball</vt:lpstr>
      <vt:lpstr>Fireball</vt:lpstr>
      <vt:lpstr>4_Office Theme</vt:lpstr>
      <vt:lpstr>1_Ribbons</vt:lpstr>
      <vt:lpstr>2_Ribbons</vt:lpstr>
      <vt:lpstr>Default Design</vt:lpstr>
      <vt:lpstr>3_Blank Presentation</vt:lpstr>
      <vt:lpstr>Pulse</vt:lpstr>
      <vt:lpstr>13_Default Design</vt:lpstr>
      <vt:lpstr>1_Pulse</vt:lpstr>
      <vt:lpstr>15_Default Design</vt:lpstr>
      <vt:lpstr>2_Expedition</vt:lpstr>
      <vt:lpstr>5_Default Design</vt:lpstr>
      <vt:lpstr>2_blstripc.ppt - Blue Stripes</vt:lpstr>
      <vt:lpstr>Fireworks</vt:lpstr>
      <vt:lpstr>49_Blank Presentation</vt:lpstr>
      <vt:lpstr>Soaring</vt:lpstr>
      <vt:lpstr>5_Office Theme</vt:lpstr>
      <vt:lpstr>50_Blank Presentation</vt:lpstr>
      <vt:lpstr>16_Default Design</vt:lpstr>
      <vt:lpstr>3_Ribbons</vt:lpstr>
      <vt:lpstr>1_PPT White on Black Format</vt:lpstr>
      <vt:lpstr>14_Default Design</vt:lpstr>
      <vt:lpstr>White on Black Background</vt:lpstr>
      <vt:lpstr>8_Default Design</vt:lpstr>
      <vt:lpstr>9_Blank Presentation</vt:lpstr>
      <vt:lpstr>Selling a Product or Service</vt:lpstr>
      <vt:lpstr>1_Default Design</vt:lpstr>
      <vt:lpstr>2_Default Design</vt:lpstr>
      <vt:lpstr>2_Fireball</vt:lpstr>
      <vt:lpstr>1_Fireball</vt:lpstr>
      <vt:lpstr>3_Default Design</vt:lpstr>
      <vt:lpstr>1_Office Theme</vt:lpstr>
      <vt:lpstr>Selling Your Ideas</vt:lpstr>
      <vt:lpstr>17_Default Design</vt:lpstr>
      <vt:lpstr>1_blstripc.ppt - Blue Stripes</vt:lpstr>
      <vt:lpstr>18_Blank Presentation</vt:lpstr>
      <vt:lpstr>8_Blank Presentation</vt:lpstr>
      <vt:lpstr>Blank Presentation</vt:lpstr>
      <vt:lpstr>Portfolio</vt:lpstr>
      <vt:lpstr>Blends</vt:lpstr>
      <vt:lpstr>4_Default Design</vt:lpstr>
      <vt:lpstr>17_Blank Presentation</vt:lpstr>
      <vt:lpstr>12_Office Theme</vt:lpstr>
      <vt:lpstr>2_Office Theme</vt:lpstr>
      <vt:lpstr>2_Bar Code</vt:lpstr>
      <vt:lpstr>6_Default Design</vt:lpstr>
      <vt:lpstr>12_Default Design</vt:lpstr>
      <vt:lpstr>19_Blank Presentation</vt:lpstr>
      <vt:lpstr>2_untitled 1</vt:lpstr>
      <vt:lpstr>2_Beam</vt:lpstr>
      <vt:lpstr>20_Default Design</vt:lpstr>
      <vt:lpstr>7_Default Design</vt:lpstr>
      <vt:lpstr>19_Default Design</vt:lpstr>
      <vt:lpstr>20_Blank Presentation</vt:lpstr>
      <vt:lpstr>4_Blank Presentation</vt:lpstr>
      <vt:lpstr>Candybar</vt:lpstr>
      <vt:lpstr>untitled 1</vt:lpstr>
      <vt:lpstr>Microsoft ClipArt Gallery</vt:lpstr>
      <vt:lpstr>Photo Editor Photo</vt:lpstr>
      <vt:lpstr>Clip</vt:lpstr>
      <vt:lpstr>Introduction  of the King</vt:lpstr>
      <vt:lpstr>Pentecost Outline</vt:lpstr>
      <vt:lpstr>Increasing Polarization</vt:lpstr>
      <vt:lpstr>Great Periods in the Life of Christ</vt:lpstr>
      <vt:lpstr>Introduction</vt:lpstr>
      <vt:lpstr>A. The Source of Knowledge </vt:lpstr>
      <vt:lpstr>Who was Luke?</vt:lpstr>
      <vt:lpstr>Authorship</vt:lpstr>
      <vt:lpstr>NT Overview (History)</vt:lpstr>
      <vt:lpstr>Who was Theophilus?</vt:lpstr>
      <vt:lpstr>Circumstances</vt:lpstr>
      <vt:lpstr>Circumstances</vt:lpstr>
      <vt:lpstr>Occasion</vt:lpstr>
      <vt:lpstr>Purpose</vt:lpstr>
      <vt:lpstr>Characteristics</vt:lpstr>
      <vt:lpstr>Argument</vt:lpstr>
      <vt:lpstr>Synthesis</vt:lpstr>
      <vt:lpstr>B. The Preexistence of Christ</vt:lpstr>
      <vt:lpstr>How Does God Speak to Us?</vt:lpstr>
      <vt:lpstr>How Does God Speak to Us?</vt:lpstr>
      <vt:lpstr>LOGOS</vt:lpstr>
      <vt:lpstr>Exact Beginnings</vt:lpstr>
      <vt:lpstr>Jesus has always been God</vt:lpstr>
      <vt:lpstr>Jews rejected Christ even though he was Jewish (1:11)</vt:lpstr>
      <vt:lpstr>You become a child of God by believing that Jesus is God: </vt:lpstr>
      <vt:lpstr>God became man in Jesus</vt:lpstr>
      <vt:lpstr>The Nicene Creed  (AD 325)</vt:lpstr>
      <vt:lpstr>Teachings of the Heretic Arius</vt:lpstr>
      <vt:lpstr>Alexander versus the Heretic Arius</vt:lpstr>
      <vt:lpstr>What About Nicea  (AD 325)?</vt:lpstr>
      <vt:lpstr>What About Nicaea?</vt:lpstr>
      <vt:lpstr>1st century belief in Deity</vt:lpstr>
      <vt:lpstr>Belief in Christ's Deity Before Nicaea</vt:lpstr>
      <vt:lpstr>The Nicene Creed (AD 325)</vt:lpstr>
      <vt:lpstr>The Nicene Creed (AD 325)</vt:lpstr>
      <vt:lpstr>The Nicene Creed (AD 325)</vt:lpstr>
      <vt:lpstr>The Arian Controversy and Trinitarianism</vt:lpstr>
      <vt:lpstr>The Resurgence of Arianism</vt:lpstr>
      <vt:lpstr>Christ Alone is the Light</vt:lpstr>
      <vt:lpstr>Introduction  of the King</vt:lpstr>
      <vt:lpstr>Introduction  of the King</vt:lpstr>
      <vt:lpstr>A. The Arrival of the King</vt:lpstr>
      <vt:lpstr>1. His Ancestry</vt:lpstr>
      <vt:lpstr>A boring way to begin a book?</vt:lpstr>
      <vt:lpstr>Proof That Jesus is King</vt:lpstr>
      <vt:lpstr>David Listed Before Abraham</vt:lpstr>
      <vt:lpstr>Messianic Titles</vt:lpstr>
      <vt:lpstr>ABRAHAMIC COVENANT</vt:lpstr>
      <vt:lpstr>KEY VERSE:  2 Samuel 7:12-13</vt:lpstr>
      <vt:lpstr>THE DAVIDIC COVENANT</vt:lpstr>
      <vt:lpstr>So, then, the question must be asked: Who is qualified to sit on that Davidic throne?</vt:lpstr>
      <vt:lpstr>STUDY HELP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Three-Part Genealogy of Christ Through Joseph (1:1-17)</vt:lpstr>
      <vt:lpstr>Chronological Overlaps</vt:lpstr>
      <vt:lpstr>Date</vt:lpstr>
      <vt:lpstr>Promises of the Davidic Covenant</vt:lpstr>
      <vt:lpstr>Kingdom &amp; Covenants Timeline</vt:lpstr>
      <vt:lpstr>Promises of the Davidic Covenant</vt:lpstr>
      <vt:lpstr>The Kingdom in Matthew 1</vt:lpstr>
      <vt:lpstr>Matthew says Jesus is King!</vt:lpstr>
      <vt:lpstr>Some of the many authors who have written on Jesus' genealogy:</vt:lpstr>
      <vt:lpstr>Birth &amp; Childhood  of Jesus</vt:lpstr>
      <vt:lpstr>Genealogy of Jesus</vt:lpstr>
      <vt:lpstr>PowerPoint Presentation</vt:lpstr>
      <vt:lpstr>Genealogy of Jesus</vt:lpstr>
      <vt:lpstr>Genealogy of Jesus</vt:lpstr>
      <vt:lpstr>PowerPoint Presentation</vt:lpstr>
      <vt:lpstr>2. His Advent</vt:lpstr>
      <vt:lpstr>Birth &amp; Childhood  of Jesus</vt:lpstr>
      <vt:lpstr>PowerPoint Presentation</vt:lpstr>
      <vt:lpstr>PowerPoint Presentation</vt:lpstr>
      <vt:lpstr>PowerPoint Presentation</vt:lpstr>
      <vt:lpstr>PowerPoint Presentation</vt:lpstr>
      <vt:lpstr>a. The Annunciation of the Birth of John to Zechariah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b. The Annunciation of the Birth of Jesus to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Responses to Amazing Birth News</vt:lpstr>
      <vt:lpstr>Bethlehem was David's City</vt:lpstr>
      <vt:lpstr>SON  of the  HIGHEST</vt:lpstr>
      <vt:lpstr>"HE WILL BE GREAT, AND WILL BE CALLED THE SON OF THE HIGHEST"  (LUKE 1:32)</vt:lpstr>
      <vt:lpstr>"THE LORD GOD WILL GIVE HIM THE THRONE OF HIS FATHER DAVID"  (LUKE 1:32)</vt:lpstr>
      <vt:lpstr>"HE WILL REIGN OVER THE THRONE OF JACOB FOREVER, AND OF HIS KINGDOM THERE WILL BE NO END"  (LUKE 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c. The Arrival of Mary in Judea </vt:lpstr>
      <vt:lpstr>d. The Anthem of Mary </vt:lpstr>
      <vt:lpstr>e. The Advent of John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 The Announcement of the Birth of Jesus to Joseph</vt:lpstr>
      <vt:lpstr>Mary's Husband Joseph</vt:lpstr>
      <vt:lpstr>PowerPoint Presentation</vt:lpstr>
      <vt:lpstr>Matthew 1:21</vt:lpstr>
      <vt:lpstr>g. The Advent of Jesus </vt:lpstr>
      <vt:lpstr>Church Nativity Scene</vt:lpstr>
      <vt:lpstr>Insure that Baby!</vt:lpstr>
      <vt:lpstr>Church Nativity Scene</vt:lpstr>
      <vt:lpstr>Church Nativity Scene</vt:lpstr>
      <vt:lpstr>The Target of Theft</vt:lpstr>
      <vt:lpstr>Church Nativity Scene</vt:lpstr>
      <vt:lpstr>Church Nativity Scene</vt:lpstr>
      <vt:lpstr>Church Nativity Scene</vt:lpstr>
      <vt:lpstr>Church Nativity Scene</vt:lpstr>
      <vt:lpstr>Brickhouse Security GPS Device</vt:lpstr>
      <vt:lpstr>Church Nativity Scene</vt:lpstr>
      <vt:lpstr>Church Nativity Scene</vt:lpstr>
      <vt:lpstr>The Date of Jesus' Birth</vt:lpstr>
      <vt:lpstr>PowerPoint Presentation</vt:lpstr>
      <vt:lpstr>PowerPoint Presentation</vt:lpstr>
      <vt:lpstr>PowerPoint Presentation</vt:lpstr>
      <vt:lpstr>PowerPoint Presentation</vt:lpstr>
      <vt:lpstr>The Structure of Luke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However, we should also consider this  definitive work</vt:lpstr>
      <vt:lpstr>Dating the Birth of Christ</vt:lpstr>
      <vt:lpstr>Dating the Start of Christ's Ministry</vt:lpstr>
      <vt:lpstr>PowerPoint Presentation</vt:lpstr>
      <vt:lpstr>h. The Announcement to the Shepherds</vt:lpstr>
      <vt:lpstr>Bored Shepherds</vt:lpstr>
      <vt:lpstr>"The Savior—yes, the Messiah, the Lord—has been born today in Bethlehem, the city of David!" (Luke 2:11 NLT) </vt:lpstr>
      <vt:lpstr>3. His Infancy and Childhood</vt:lpstr>
      <vt:lpstr>a. His Circumcision </vt:lpstr>
      <vt:lpstr>b. His Presentation </vt:lpstr>
      <vt:lpstr>Simeon blessed Jesus at the temple (Luke 2:21-32) </vt:lpstr>
      <vt:lpstr>c. His Infancy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In Bethlehem </vt:lpstr>
      <vt:lpstr>Bethlehem</vt:lpstr>
      <vt:lpstr>Journey to Bethlehem</vt:lpstr>
      <vt:lpstr>One King 19/30</vt:lpstr>
      <vt:lpstr>PowerPoint Presentation</vt:lpstr>
      <vt:lpstr>…and visit of the Magi    (2:1-12)</vt:lpstr>
      <vt:lpstr>Who Were the Magi?</vt:lpstr>
      <vt:lpstr>What Kind of Kingdom Did Isaiah  (and Matthew) Envision? </vt:lpstr>
      <vt:lpstr>What is the contemporary application  of following the star?</vt:lpstr>
      <vt:lpstr>What kind of star was it?</vt:lpstr>
      <vt:lpstr>Where did the Magi come from?</vt:lpstr>
      <vt:lpstr>Arab Magi?</vt:lpstr>
      <vt:lpstr>Arab Magi?</vt:lpstr>
      <vt:lpstr>Arab Magi?</vt:lpstr>
      <vt:lpstr>Arab Magi?</vt:lpstr>
      <vt:lpstr>Arab Magi?</vt:lpstr>
      <vt:lpstr>PowerPoint Presentation</vt:lpstr>
      <vt:lpstr>(2) In Egypt</vt:lpstr>
      <vt:lpstr>Journey to Bethlehem, Flight to Egypt &amp; Return to Nazareth (Matthew 2)</vt:lpstr>
      <vt:lpstr>3. Flight to Egypt   (2:13-15)</vt:lpstr>
      <vt:lpstr>4. Killing of the innocents </vt:lpstr>
      <vt:lpstr>(3) In Nazareth </vt:lpstr>
      <vt:lpstr>5. Return to Nazareth     (2:19-23)</vt:lpstr>
      <vt:lpstr>PowerPoint Presentation</vt:lpstr>
      <vt:lpstr>Birth &amp; Childhood  of Jesus</vt:lpstr>
      <vt:lpstr>d. His Boyhood </vt:lpstr>
      <vt:lpstr>(1) His growth </vt:lpstr>
      <vt:lpstr>(2) His visit to Jerusalem </vt:lpstr>
      <vt:lpstr>(3) His development </vt:lpstr>
      <vt:lpstr>Introduction  of the King</vt:lpstr>
      <vt:lpstr>The Ambassador  of the King</vt:lpstr>
      <vt:lpstr>1. The Message to John</vt:lpstr>
      <vt:lpstr>John the Baptist</vt:lpstr>
      <vt:lpstr>The Duration of Christ's Ministry</vt:lpstr>
      <vt:lpstr>Chronology of Jesus &amp; Acts</vt:lpstr>
      <vt:lpstr>Age of Jesus  When He Began His Ministry</vt:lpstr>
      <vt:lpstr>2. The Message from John</vt:lpstr>
      <vt:lpstr>John the Baptist</vt:lpstr>
      <vt:lpstr>John the Baptist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The Explanation by John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4. The Promise by John</vt:lpstr>
      <vt:lpstr>Introduction  of the King</vt:lpstr>
      <vt:lpstr>The Approval of the King</vt:lpstr>
      <vt:lpstr>Jesus' Baptism &amp; Temptation (3:23–4:11)</vt:lpstr>
      <vt:lpstr>1. At His Baptism</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2. Through His Temptation</vt:lpstr>
      <vt:lpstr>The Things of the World</vt:lpstr>
      <vt:lpstr>The Ministry Beginning &amp; Temptation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4:1-11</vt:lpstr>
      <vt:lpstr>Presentation Agenda</vt:lpstr>
      <vt:lpstr>Review</vt:lpstr>
      <vt:lpstr>The Beginnings of Jesus' Ministry</vt:lpstr>
      <vt:lpstr>The Baptism of Jesus had two purposes:  1. The Father confirmed Christ's       appointment to His messianic work  2. The manifestation of the Trinity</vt:lpstr>
      <vt:lpstr>Historical Setting  Time: AD 30 (John the Baptist AD 29) Then (4:1) – immediately (Mark 1:12) Place: Led up into the wilderness – Likely the wilderness was higher than the bed of the Jordan River in the barren region northwest of the Dead Sea</vt:lpstr>
      <vt:lpstr>Exposition on Matthew 4:1-11 "Then Jesus was led by the Spirit into the desert to be tempted by the devil" (4:1)  Verse 1 sums up the whole passage  The Spirit is the same Spirit noted in (3:16)……….the Spirit of God</vt:lpstr>
      <vt:lpstr>"After fasting forty days and forty nights, he was hungry" (4:2)</vt:lpstr>
      <vt:lpstr>PowerPoint Presentation</vt:lpstr>
      <vt:lpstr>The tempter came to him and said, "If you are the Son of God, tell these stones to become bread."</vt:lpstr>
      <vt:lpstr>2nd Temptation  Ps 91:11-12 (4:6): Is not incorrect citation but rather using it in wrong context (misapplication)</vt:lpstr>
      <vt:lpstr>3rd Temptation  "bow down" (4:9): To throw oneself to the ground as a sign of devotion before a divine being or a high-ranking person.</vt:lpstr>
      <vt:lpstr>Theme:  </vt:lpstr>
      <vt:lpstr>The temptation is in all three Synoptic Gospels. Luke and Mark add:</vt:lpstr>
      <vt:lpstr>Contextual Relationships</vt:lpstr>
      <vt:lpstr>In Context of Matthew</vt:lpstr>
      <vt:lpstr>In the Context of the Passage</vt:lpstr>
      <vt:lpstr>Application</vt:lpstr>
      <vt:lpstr>God's testing increases our faith and develops perseverance in us so that we will remain faithful to our calling (James 1:2-4)</vt:lpstr>
      <vt:lpstr>In your next trial, look to Jesus' model since he is qualified to help us resist the devil</vt:lpstr>
      <vt:lpstr>3. By His Herald</vt:lpstr>
      <vt:lpstr>Christ Alone is the Light</vt:lpstr>
      <vt:lpstr>a. Testimony of John Before the Leaders</vt:lpstr>
      <vt:lpstr>PowerPoint Presentation</vt:lpstr>
      <vt:lpstr>PowerPoint Presentation</vt:lpstr>
      <vt:lpstr>PowerPoint Presentation</vt:lpstr>
      <vt:lpstr>PowerPoint Presentation</vt:lpstr>
      <vt:lpstr>PowerPoint Presentation</vt:lpstr>
      <vt:lpstr>PowerPoint Presentation</vt:lpstr>
      <vt:lpstr>b. Testimony of John to Christ</vt:lpstr>
      <vt:lpstr>How Well Do You Know the Life of Christ?</vt:lpstr>
      <vt:lpstr>AN ALPHABETIZED LIFE OF JESUS </vt:lpstr>
      <vt:lpstr>Great Periods in the Life of Christ</vt:lpstr>
      <vt:lpstr>THE WORD IN PICTURES</vt:lpstr>
      <vt:lpstr>Used with Permission</vt:lpstr>
      <vt:lpstr>Black</vt:lpstr>
      <vt:lpstr>Life of Christ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279</cp:revision>
  <dcterms:created xsi:type="dcterms:W3CDTF">2003-01-02T11:06:38Z</dcterms:created>
  <dcterms:modified xsi:type="dcterms:W3CDTF">2024-05-05T09:54:27Z</dcterms:modified>
</cp:coreProperties>
</file>