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9.xml" ContentType="application/vnd.openxmlformats-officedocument.theme+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1.xml" ContentType="application/vnd.openxmlformats-officedocument.theme+xml"/>
  <Override PartName="/ppt/slideLayouts/slideLayout314.xml" ContentType="application/vnd.openxmlformats-officedocument.presentationml.slideLayout+xml"/>
  <Override PartName="/ppt/theme/theme32.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theme/theme34.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5.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6.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7.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8.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9.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40.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1.xml" ContentType="application/vnd.openxmlformats-officedocument.theme+xml"/>
  <Override PartName="/ppt/slideLayouts/slideLayout394.xml" ContentType="application/vnd.openxmlformats-officedocument.presentationml.slideLayout+xml"/>
  <Override PartName="/ppt/theme/theme42.xml" ContentType="application/vnd.openxmlformats-officedocument.theme+xml"/>
  <Override PartName="/ppt/slideLayouts/slideLayout395.xml" ContentType="application/vnd.openxmlformats-officedocument.presentationml.slideLayout+xml"/>
  <Override PartName="/ppt/theme/theme43.xml" ContentType="application/vnd.openxmlformats-officedocument.theme+xml"/>
  <Override PartName="/ppt/slideLayouts/slideLayout396.xml" ContentType="application/vnd.openxmlformats-officedocument.presentationml.slideLayout+xml"/>
  <Override PartName="/ppt/theme/theme4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5.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6.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7.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1.xml" ContentType="application/vnd.openxmlformats-officedocument.themeOverride+xml"/>
  <Override PartName="/ppt/notesSlides/notesSlide80.xml" ContentType="application/vnd.openxmlformats-officedocument.presentationml.notesSlide+xml"/>
  <Override PartName="/ppt/theme/themeOverride2.xml" ContentType="application/vnd.openxmlformats-officedocument.themeOverride+xml"/>
  <Override PartName="/ppt/notesSlides/notesSlide81.xml" ContentType="application/vnd.openxmlformats-officedocument.presentationml.notesSlide+xml"/>
  <Override PartName="/ppt/theme/themeOverride3.xml" ContentType="application/vnd.openxmlformats-officedocument.themeOverride+xml"/>
  <Override PartName="/ppt/notesSlides/notesSlide82.xml" ContentType="application/vnd.openxmlformats-officedocument.presentationml.notesSlide+xml"/>
  <Override PartName="/ppt/theme/themeOverride4.xml" ContentType="application/vnd.openxmlformats-officedocument.themeOverride+xml"/>
  <Override PartName="/ppt/notesSlides/notesSlide83.xml" ContentType="application/vnd.openxmlformats-officedocument.presentationml.notesSlide+xml"/>
  <Override PartName="/ppt/theme/themeOverride5.xml" ContentType="application/vnd.openxmlformats-officedocument.themeOverride+xml"/>
  <Override PartName="/ppt/notesSlides/notesSlide84.xml" ContentType="application/vnd.openxmlformats-officedocument.presentationml.notesSlide+xml"/>
  <Override PartName="/ppt/theme/themeOverride6.xml" ContentType="application/vnd.openxmlformats-officedocument.themeOverride+xml"/>
  <Override PartName="/ppt/notesSlides/notesSlide85.xml" ContentType="application/vnd.openxmlformats-officedocument.presentationml.notesSlide+xml"/>
  <Override PartName="/ppt/theme/themeOverride7.xml" ContentType="application/vnd.openxmlformats-officedocument.themeOverride+xml"/>
  <Override PartName="/ppt/notesSlides/notesSlide86.xml" ContentType="application/vnd.openxmlformats-officedocument.presentationml.notesSlide+xml"/>
  <Override PartName="/ppt/theme/themeOverride8.xml" ContentType="application/vnd.openxmlformats-officedocument.themeOverride+xml"/>
  <Override PartName="/ppt/notesSlides/notesSlide87.xml" ContentType="application/vnd.openxmlformats-officedocument.presentationml.notesSlide+xml"/>
  <Override PartName="/ppt/theme/themeOverride9.xml" ContentType="application/vnd.openxmlformats-officedocument.themeOverride+xml"/>
  <Override PartName="/ppt/notesSlides/notesSlide88.xml" ContentType="application/vnd.openxmlformats-officedocument.presentationml.notesSlide+xml"/>
  <Override PartName="/ppt/theme/themeOverride10.xml" ContentType="application/vnd.openxmlformats-officedocument.themeOverride+xml"/>
  <Override PartName="/ppt/notesSlides/notesSlide89.xml" ContentType="application/vnd.openxmlformats-officedocument.presentationml.notesSlide+xml"/>
  <Override PartName="/ppt/theme/themeOverride11.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12.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13.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theme/themeOverride14.xml" ContentType="application/vnd.openxmlformats-officedocument.themeOverr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theme/themeOverride15.xml" ContentType="application/vnd.openxmlformats-officedocument.themeOverride+xml"/>
  <Override PartName="/ppt/notesSlides/notesSlide2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38" r:id="rId4"/>
    <p:sldMasterId id="2147483751" r:id="rId5"/>
    <p:sldMasterId id="2147483764" r:id="rId6"/>
    <p:sldMasterId id="2147483776" r:id="rId7"/>
    <p:sldMasterId id="2147483789" r:id="rId8"/>
    <p:sldMasterId id="2147483802" r:id="rId9"/>
    <p:sldMasterId id="2147483815" r:id="rId10"/>
    <p:sldMasterId id="2147483828" r:id="rId11"/>
    <p:sldMasterId id="2147483840" r:id="rId12"/>
    <p:sldMasterId id="2147483853" r:id="rId13"/>
    <p:sldMasterId id="2147483865" r:id="rId14"/>
    <p:sldMasterId id="2147483877" r:id="rId15"/>
    <p:sldMasterId id="2147483890" r:id="rId16"/>
    <p:sldMasterId id="2147483903" r:id="rId17"/>
    <p:sldMasterId id="2147483905" r:id="rId18"/>
    <p:sldMasterId id="2147483917" r:id="rId19"/>
    <p:sldMasterId id="2147483931" r:id="rId20"/>
    <p:sldMasterId id="2147483944" r:id="rId21"/>
    <p:sldMasterId id="2147483956" r:id="rId22"/>
    <p:sldMasterId id="2147483970" r:id="rId23"/>
    <p:sldMasterId id="2147483974" r:id="rId24"/>
    <p:sldMasterId id="2147483988" r:id="rId25"/>
    <p:sldMasterId id="2147484000" r:id="rId26"/>
    <p:sldMasterId id="2147484003" r:id="rId27"/>
    <p:sldMasterId id="2147484006" r:id="rId28"/>
    <p:sldMasterId id="2147484018" r:id="rId29"/>
    <p:sldMasterId id="2147484030" r:id="rId30"/>
    <p:sldMasterId id="2147484044" r:id="rId31"/>
    <p:sldMasterId id="2147484056" r:id="rId32"/>
    <p:sldMasterId id="2147484058" r:id="rId33"/>
    <p:sldMasterId id="2147484071" r:id="rId34"/>
    <p:sldMasterId id="2147484079" r:id="rId35"/>
    <p:sldMasterId id="2147484091" r:id="rId36"/>
    <p:sldMasterId id="2147484100" r:id="rId37"/>
    <p:sldMasterId id="2147484113" r:id="rId38"/>
    <p:sldMasterId id="2147484116" r:id="rId39"/>
    <p:sldMasterId id="2147484128" r:id="rId40"/>
    <p:sldMasterId id="2147484152" r:id="rId41"/>
    <p:sldMasterId id="2147484164" r:id="rId42"/>
    <p:sldMasterId id="2147484166" r:id="rId43"/>
    <p:sldMasterId id="2147484168" r:id="rId44"/>
    <p:sldMasterId id="2147484170" r:id="rId45"/>
    <p:sldMasterId id="2147484182" r:id="rId46"/>
    <p:sldMasterId id="2147484194" r:id="rId47"/>
    <p:sldMasterId id="2147484206" r:id="rId48"/>
  </p:sldMasterIdLst>
  <p:notesMasterIdLst>
    <p:notesMasterId r:id="rId343"/>
  </p:notesMasterIdLst>
  <p:handoutMasterIdLst>
    <p:handoutMasterId r:id="rId344"/>
  </p:handoutMasterIdLst>
  <p:sldIdLst>
    <p:sldId id="256" r:id="rId49"/>
    <p:sldId id="5338" r:id="rId50"/>
    <p:sldId id="5398" r:id="rId51"/>
    <p:sldId id="5401" r:id="rId52"/>
    <p:sldId id="371" r:id="rId53"/>
    <p:sldId id="373" r:id="rId54"/>
    <p:sldId id="412" r:id="rId55"/>
    <p:sldId id="413" r:id="rId56"/>
    <p:sldId id="414" r:id="rId57"/>
    <p:sldId id="415" r:id="rId58"/>
    <p:sldId id="416" r:id="rId59"/>
    <p:sldId id="417" r:id="rId60"/>
    <p:sldId id="418" r:id="rId61"/>
    <p:sldId id="419" r:id="rId62"/>
    <p:sldId id="420" r:id="rId63"/>
    <p:sldId id="421" r:id="rId64"/>
    <p:sldId id="422" r:id="rId65"/>
    <p:sldId id="423" r:id="rId66"/>
    <p:sldId id="424" r:id="rId67"/>
    <p:sldId id="425" r:id="rId68"/>
    <p:sldId id="426" r:id="rId69"/>
    <p:sldId id="427" r:id="rId70"/>
    <p:sldId id="428" r:id="rId71"/>
    <p:sldId id="429" r:id="rId72"/>
    <p:sldId id="430" r:id="rId73"/>
    <p:sldId id="431" r:id="rId74"/>
    <p:sldId id="432" r:id="rId75"/>
    <p:sldId id="433" r:id="rId76"/>
    <p:sldId id="434" r:id="rId77"/>
    <p:sldId id="435" r:id="rId78"/>
    <p:sldId id="436" r:id="rId79"/>
    <p:sldId id="437" r:id="rId80"/>
    <p:sldId id="438" r:id="rId81"/>
    <p:sldId id="439" r:id="rId82"/>
    <p:sldId id="440" r:id="rId83"/>
    <p:sldId id="441" r:id="rId84"/>
    <p:sldId id="442" r:id="rId85"/>
    <p:sldId id="443" r:id="rId86"/>
    <p:sldId id="444" r:id="rId87"/>
    <p:sldId id="445" r:id="rId88"/>
    <p:sldId id="446" r:id="rId89"/>
    <p:sldId id="447" r:id="rId90"/>
    <p:sldId id="448" r:id="rId91"/>
    <p:sldId id="449" r:id="rId92"/>
    <p:sldId id="554" r:id="rId93"/>
    <p:sldId id="555" r:id="rId94"/>
    <p:sldId id="556" r:id="rId95"/>
    <p:sldId id="557" r:id="rId96"/>
    <p:sldId id="558" r:id="rId97"/>
    <p:sldId id="559" r:id="rId98"/>
    <p:sldId id="374" r:id="rId99"/>
    <p:sldId id="564" r:id="rId100"/>
    <p:sldId id="560" r:id="rId101"/>
    <p:sldId id="561" r:id="rId102"/>
    <p:sldId id="562" r:id="rId103"/>
    <p:sldId id="563" r:id="rId104"/>
    <p:sldId id="375" r:id="rId105"/>
    <p:sldId id="450" r:id="rId106"/>
    <p:sldId id="451" r:id="rId107"/>
    <p:sldId id="452" r:id="rId108"/>
    <p:sldId id="453" r:id="rId109"/>
    <p:sldId id="454" r:id="rId110"/>
    <p:sldId id="455" r:id="rId111"/>
    <p:sldId id="456" r:id="rId112"/>
    <p:sldId id="457" r:id="rId113"/>
    <p:sldId id="458" r:id="rId114"/>
    <p:sldId id="459" r:id="rId115"/>
    <p:sldId id="460" r:id="rId116"/>
    <p:sldId id="461" r:id="rId117"/>
    <p:sldId id="462" r:id="rId118"/>
    <p:sldId id="463" r:id="rId119"/>
    <p:sldId id="464" r:id="rId120"/>
    <p:sldId id="465" r:id="rId121"/>
    <p:sldId id="474" r:id="rId122"/>
    <p:sldId id="475" r:id="rId123"/>
    <p:sldId id="376" r:id="rId124"/>
    <p:sldId id="3364" r:id="rId125"/>
    <p:sldId id="700" r:id="rId126"/>
    <p:sldId id="701" r:id="rId127"/>
    <p:sldId id="702" r:id="rId128"/>
    <p:sldId id="703" r:id="rId129"/>
    <p:sldId id="704" r:id="rId130"/>
    <p:sldId id="705" r:id="rId131"/>
    <p:sldId id="706" r:id="rId132"/>
    <p:sldId id="707" r:id="rId133"/>
    <p:sldId id="708" r:id="rId134"/>
    <p:sldId id="796" r:id="rId135"/>
    <p:sldId id="876" r:id="rId136"/>
    <p:sldId id="281" r:id="rId137"/>
    <p:sldId id="5402" r:id="rId138"/>
    <p:sldId id="5403" r:id="rId139"/>
    <p:sldId id="5404" r:id="rId140"/>
    <p:sldId id="5405" r:id="rId141"/>
    <p:sldId id="5406" r:id="rId142"/>
    <p:sldId id="844" r:id="rId143"/>
    <p:sldId id="845" r:id="rId144"/>
    <p:sldId id="846" r:id="rId145"/>
    <p:sldId id="847" r:id="rId146"/>
    <p:sldId id="848" r:id="rId147"/>
    <p:sldId id="849" r:id="rId148"/>
    <p:sldId id="850" r:id="rId149"/>
    <p:sldId id="851" r:id="rId150"/>
    <p:sldId id="852" r:id="rId151"/>
    <p:sldId id="853" r:id="rId152"/>
    <p:sldId id="854" r:id="rId153"/>
    <p:sldId id="855" r:id="rId154"/>
    <p:sldId id="856" r:id="rId155"/>
    <p:sldId id="387" r:id="rId156"/>
    <p:sldId id="388" r:id="rId157"/>
    <p:sldId id="389" r:id="rId158"/>
    <p:sldId id="5374" r:id="rId159"/>
    <p:sldId id="5390" r:id="rId160"/>
    <p:sldId id="5391" r:id="rId161"/>
    <p:sldId id="5392" r:id="rId162"/>
    <p:sldId id="5393" r:id="rId163"/>
    <p:sldId id="5394" r:id="rId164"/>
    <p:sldId id="5395" r:id="rId165"/>
    <p:sldId id="5396" r:id="rId166"/>
    <p:sldId id="5397" r:id="rId167"/>
    <p:sldId id="390" r:id="rId168"/>
    <p:sldId id="488" r:id="rId169"/>
    <p:sldId id="601" r:id="rId170"/>
    <p:sldId id="602" r:id="rId171"/>
    <p:sldId id="391" r:id="rId172"/>
    <p:sldId id="489" r:id="rId173"/>
    <p:sldId id="490" r:id="rId174"/>
    <p:sldId id="491" r:id="rId175"/>
    <p:sldId id="492" r:id="rId176"/>
    <p:sldId id="493" r:id="rId177"/>
    <p:sldId id="494" r:id="rId178"/>
    <p:sldId id="495" r:id="rId179"/>
    <p:sldId id="496" r:id="rId180"/>
    <p:sldId id="497" r:id="rId181"/>
    <p:sldId id="498" r:id="rId182"/>
    <p:sldId id="499" r:id="rId183"/>
    <p:sldId id="500" r:id="rId184"/>
    <p:sldId id="574" r:id="rId185"/>
    <p:sldId id="575" r:id="rId186"/>
    <p:sldId id="576" r:id="rId187"/>
    <p:sldId id="577" r:id="rId188"/>
    <p:sldId id="578" r:id="rId189"/>
    <p:sldId id="579" r:id="rId190"/>
    <p:sldId id="580" r:id="rId191"/>
    <p:sldId id="581" r:id="rId192"/>
    <p:sldId id="582" r:id="rId193"/>
    <p:sldId id="583" r:id="rId194"/>
    <p:sldId id="584" r:id="rId195"/>
    <p:sldId id="585" r:id="rId196"/>
    <p:sldId id="586" r:id="rId197"/>
    <p:sldId id="587" r:id="rId198"/>
    <p:sldId id="588" r:id="rId199"/>
    <p:sldId id="589" r:id="rId200"/>
    <p:sldId id="590" r:id="rId201"/>
    <p:sldId id="591" r:id="rId202"/>
    <p:sldId id="592" r:id="rId203"/>
    <p:sldId id="593" r:id="rId204"/>
    <p:sldId id="594" r:id="rId205"/>
    <p:sldId id="595" r:id="rId206"/>
    <p:sldId id="596" r:id="rId207"/>
    <p:sldId id="600" r:id="rId208"/>
    <p:sldId id="392" r:id="rId209"/>
    <p:sldId id="501" r:id="rId210"/>
    <p:sldId id="502" r:id="rId211"/>
    <p:sldId id="395" r:id="rId212"/>
    <p:sldId id="393" r:id="rId213"/>
    <p:sldId id="394" r:id="rId214"/>
    <p:sldId id="503" r:id="rId215"/>
    <p:sldId id="396" r:id="rId216"/>
    <p:sldId id="565" r:id="rId217"/>
    <p:sldId id="566" r:id="rId218"/>
    <p:sldId id="567" r:id="rId219"/>
    <p:sldId id="568" r:id="rId220"/>
    <p:sldId id="569" r:id="rId221"/>
    <p:sldId id="570" r:id="rId222"/>
    <p:sldId id="571" r:id="rId223"/>
    <p:sldId id="397" r:id="rId224"/>
    <p:sldId id="504" r:id="rId225"/>
    <p:sldId id="505" r:id="rId226"/>
    <p:sldId id="506" r:id="rId227"/>
    <p:sldId id="536" r:id="rId228"/>
    <p:sldId id="537" r:id="rId229"/>
    <p:sldId id="538" r:id="rId230"/>
    <p:sldId id="539" r:id="rId231"/>
    <p:sldId id="540" r:id="rId232"/>
    <p:sldId id="827" r:id="rId233"/>
    <p:sldId id="542" r:id="rId234"/>
    <p:sldId id="543" r:id="rId235"/>
    <p:sldId id="544" r:id="rId236"/>
    <p:sldId id="545" r:id="rId237"/>
    <p:sldId id="546" r:id="rId238"/>
    <p:sldId id="547" r:id="rId239"/>
    <p:sldId id="548" r:id="rId240"/>
    <p:sldId id="398" r:id="rId241"/>
    <p:sldId id="507" r:id="rId242"/>
    <p:sldId id="549" r:id="rId243"/>
    <p:sldId id="550" r:id="rId244"/>
    <p:sldId id="399" r:id="rId245"/>
    <p:sldId id="551" r:id="rId246"/>
    <p:sldId id="552" r:id="rId247"/>
    <p:sldId id="553" r:id="rId248"/>
    <p:sldId id="400" r:id="rId249"/>
    <p:sldId id="401" r:id="rId250"/>
    <p:sldId id="402" r:id="rId251"/>
    <p:sldId id="403" r:id="rId252"/>
    <p:sldId id="5400" r:id="rId253"/>
    <p:sldId id="369" r:id="rId254"/>
    <p:sldId id="404" r:id="rId255"/>
    <p:sldId id="5156" r:id="rId256"/>
    <p:sldId id="597" r:id="rId257"/>
    <p:sldId id="598" r:id="rId258"/>
    <p:sldId id="599" r:id="rId259"/>
    <p:sldId id="405" r:id="rId260"/>
    <p:sldId id="5157" r:id="rId261"/>
    <p:sldId id="5158"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32" r:id="rId279"/>
    <p:sldId id="406" r:id="rId280"/>
    <p:sldId id="407" r:id="rId281"/>
    <p:sldId id="5399" r:id="rId282"/>
    <p:sldId id="372" r:id="rId283"/>
    <p:sldId id="533" r:id="rId284"/>
    <p:sldId id="380" r:id="rId285"/>
    <p:sldId id="725" r:id="rId286"/>
    <p:sldId id="778" r:id="rId287"/>
    <p:sldId id="779" r:id="rId288"/>
    <p:sldId id="780" r:id="rId289"/>
    <p:sldId id="781" r:id="rId290"/>
    <p:sldId id="782" r:id="rId291"/>
    <p:sldId id="5372" r:id="rId292"/>
    <p:sldId id="5373" r:id="rId293"/>
    <p:sldId id="408" r:id="rId294"/>
    <p:sldId id="534" r:id="rId295"/>
    <p:sldId id="603" r:id="rId296"/>
    <p:sldId id="343" r:id="rId297"/>
    <p:sldId id="605" r:id="rId298"/>
    <p:sldId id="606" r:id="rId299"/>
    <p:sldId id="607" r:id="rId300"/>
    <p:sldId id="608" r:id="rId301"/>
    <p:sldId id="609" r:id="rId302"/>
    <p:sldId id="610" r:id="rId303"/>
    <p:sldId id="611" r:id="rId304"/>
    <p:sldId id="612" r:id="rId305"/>
    <p:sldId id="613" r:id="rId306"/>
    <p:sldId id="614" r:id="rId307"/>
    <p:sldId id="615" r:id="rId308"/>
    <p:sldId id="616" r:id="rId309"/>
    <p:sldId id="617" r:id="rId310"/>
    <p:sldId id="618" r:id="rId311"/>
    <p:sldId id="619" r:id="rId312"/>
    <p:sldId id="620" r:id="rId313"/>
    <p:sldId id="621" r:id="rId314"/>
    <p:sldId id="622" r:id="rId315"/>
    <p:sldId id="623" r:id="rId316"/>
    <p:sldId id="624" r:id="rId317"/>
    <p:sldId id="625" r:id="rId318"/>
    <p:sldId id="626" r:id="rId319"/>
    <p:sldId id="627" r:id="rId320"/>
    <p:sldId id="628" r:id="rId321"/>
    <p:sldId id="629" r:id="rId322"/>
    <p:sldId id="630" r:id="rId323"/>
    <p:sldId id="631" r:id="rId324"/>
    <p:sldId id="632" r:id="rId325"/>
    <p:sldId id="409" r:id="rId326"/>
    <p:sldId id="5349" r:id="rId327"/>
    <p:sldId id="410" r:id="rId328"/>
    <p:sldId id="5407" r:id="rId329"/>
    <p:sldId id="5364" r:id="rId330"/>
    <p:sldId id="5365" r:id="rId331"/>
    <p:sldId id="5366" r:id="rId332"/>
    <p:sldId id="5367" r:id="rId333"/>
    <p:sldId id="5368" r:id="rId334"/>
    <p:sldId id="411" r:id="rId335"/>
    <p:sldId id="363" r:id="rId336"/>
    <p:sldId id="364" r:id="rId337"/>
    <p:sldId id="365" r:id="rId338"/>
    <p:sldId id="366" r:id="rId339"/>
    <p:sldId id="367" r:id="rId340"/>
    <p:sldId id="360" r:id="rId341"/>
    <p:sldId id="361" r:id="rId34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521415D9-36F7-43E2-AB2F-B90AF26B5E84}">
      <p14:sectionLst xmlns:p14="http://schemas.microsoft.com/office/powerpoint/2010/main">
        <p14:section name="Default Section" id="{A65B9D83-5FC8-4A49-BFF7-BD7452E437D9}">
          <p14:sldIdLst>
            <p14:sldId id="256"/>
            <p14:sldId id="5338"/>
            <p14:sldId id="5398"/>
          </p14:sldIdLst>
        </p14:section>
        <p14:section name="A. Arrival of the King" id="{B70FF391-DE59-40E4-9D7B-48122AA3522F}">
          <p14:sldIdLst>
            <p14:sldId id="5401"/>
            <p14:sldId id="371"/>
            <p14:sldId id="373"/>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554"/>
            <p14:sldId id="555"/>
            <p14:sldId id="556"/>
            <p14:sldId id="557"/>
            <p14:sldId id="558"/>
            <p14:sldId id="559"/>
            <p14:sldId id="374"/>
            <p14:sldId id="564"/>
            <p14:sldId id="560"/>
            <p14:sldId id="561"/>
            <p14:sldId id="562"/>
            <p14:sldId id="563"/>
            <p14:sldId id="375"/>
            <p14:sldId id="450"/>
            <p14:sldId id="451"/>
            <p14:sldId id="452"/>
            <p14:sldId id="453"/>
            <p14:sldId id="454"/>
            <p14:sldId id="455"/>
            <p14:sldId id="456"/>
            <p14:sldId id="457"/>
            <p14:sldId id="458"/>
            <p14:sldId id="459"/>
            <p14:sldId id="460"/>
            <p14:sldId id="461"/>
            <p14:sldId id="462"/>
            <p14:sldId id="463"/>
            <p14:sldId id="464"/>
            <p14:sldId id="465"/>
            <p14:sldId id="474"/>
            <p14:sldId id="475"/>
            <p14:sldId id="376"/>
            <p14:sldId id="3364"/>
            <p14:sldId id="700"/>
            <p14:sldId id="701"/>
            <p14:sldId id="702"/>
            <p14:sldId id="703"/>
            <p14:sldId id="704"/>
            <p14:sldId id="705"/>
            <p14:sldId id="706"/>
            <p14:sldId id="707"/>
            <p14:sldId id="708"/>
            <p14:sldId id="796"/>
            <p14:sldId id="876"/>
            <p14:sldId id="281"/>
            <p14:sldId id="5402"/>
            <p14:sldId id="5403"/>
            <p14:sldId id="5404"/>
            <p14:sldId id="5405"/>
            <p14:sldId id="5406"/>
            <p14:sldId id="844"/>
            <p14:sldId id="845"/>
            <p14:sldId id="846"/>
            <p14:sldId id="847"/>
            <p14:sldId id="848"/>
            <p14:sldId id="849"/>
            <p14:sldId id="850"/>
            <p14:sldId id="851"/>
            <p14:sldId id="852"/>
            <p14:sldId id="853"/>
            <p14:sldId id="854"/>
            <p14:sldId id="855"/>
            <p14:sldId id="856"/>
            <p14:sldId id="387"/>
            <p14:sldId id="388"/>
            <p14:sldId id="389"/>
            <p14:sldId id="5374"/>
            <p14:sldId id="5390"/>
            <p14:sldId id="5391"/>
            <p14:sldId id="5392"/>
            <p14:sldId id="5393"/>
            <p14:sldId id="5394"/>
            <p14:sldId id="5395"/>
            <p14:sldId id="5396"/>
            <p14:sldId id="5397"/>
            <p14:sldId id="390"/>
            <p14:sldId id="488"/>
            <p14:sldId id="601"/>
            <p14:sldId id="602"/>
            <p14:sldId id="391"/>
            <p14:sldId id="489"/>
            <p14:sldId id="490"/>
            <p14:sldId id="491"/>
            <p14:sldId id="492"/>
            <p14:sldId id="493"/>
            <p14:sldId id="494"/>
            <p14:sldId id="495"/>
            <p14:sldId id="496"/>
            <p14:sldId id="497"/>
            <p14:sldId id="498"/>
            <p14:sldId id="499"/>
            <p14:sldId id="500"/>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600"/>
            <p14:sldId id="392"/>
            <p14:sldId id="501"/>
            <p14:sldId id="502"/>
            <p14:sldId id="395"/>
            <p14:sldId id="393"/>
            <p14:sldId id="394"/>
            <p14:sldId id="503"/>
            <p14:sldId id="396"/>
            <p14:sldId id="565"/>
            <p14:sldId id="566"/>
            <p14:sldId id="567"/>
            <p14:sldId id="568"/>
            <p14:sldId id="569"/>
            <p14:sldId id="570"/>
            <p14:sldId id="571"/>
            <p14:sldId id="397"/>
            <p14:sldId id="504"/>
            <p14:sldId id="505"/>
            <p14:sldId id="506"/>
            <p14:sldId id="536"/>
            <p14:sldId id="537"/>
            <p14:sldId id="538"/>
            <p14:sldId id="539"/>
            <p14:sldId id="540"/>
            <p14:sldId id="827"/>
            <p14:sldId id="542"/>
            <p14:sldId id="543"/>
            <p14:sldId id="544"/>
            <p14:sldId id="545"/>
            <p14:sldId id="546"/>
            <p14:sldId id="547"/>
            <p14:sldId id="548"/>
            <p14:sldId id="398"/>
            <p14:sldId id="507"/>
            <p14:sldId id="549"/>
            <p14:sldId id="550"/>
            <p14:sldId id="399"/>
            <p14:sldId id="551"/>
            <p14:sldId id="552"/>
            <p14:sldId id="553"/>
            <p14:sldId id="400"/>
            <p14:sldId id="401"/>
            <p14:sldId id="402"/>
            <p14:sldId id="403"/>
          </p14:sldIdLst>
        </p14:section>
        <p14:section name="B. Ambassador of the King" id="{FA453894-779E-4B5B-B6FF-215209A4DE36}">
          <p14:sldIdLst>
            <p14:sldId id="5400"/>
            <p14:sldId id="369"/>
            <p14:sldId id="404"/>
            <p14:sldId id="5156"/>
            <p14:sldId id="597"/>
            <p14:sldId id="598"/>
            <p14:sldId id="599"/>
            <p14:sldId id="405"/>
            <p14:sldId id="5157"/>
            <p14:sldId id="5158"/>
            <p14:sldId id="511"/>
            <p14:sldId id="512"/>
            <p14:sldId id="513"/>
            <p14:sldId id="514"/>
            <p14:sldId id="515"/>
            <p14:sldId id="516"/>
            <p14:sldId id="517"/>
            <p14:sldId id="518"/>
            <p14:sldId id="519"/>
            <p14:sldId id="520"/>
            <p14:sldId id="521"/>
            <p14:sldId id="522"/>
            <p14:sldId id="523"/>
            <p14:sldId id="524"/>
            <p14:sldId id="525"/>
            <p14:sldId id="526"/>
            <p14:sldId id="532"/>
            <p14:sldId id="406"/>
            <p14:sldId id="407"/>
          </p14:sldIdLst>
        </p14:section>
        <p14:section name="C. Approval of the King" id="{4D34773F-7473-434C-BE17-0CBBE6F95F14}">
          <p14:sldIdLst>
            <p14:sldId id="5399"/>
            <p14:sldId id="372"/>
            <p14:sldId id="533"/>
            <p14:sldId id="380"/>
            <p14:sldId id="725"/>
            <p14:sldId id="778"/>
            <p14:sldId id="779"/>
            <p14:sldId id="780"/>
            <p14:sldId id="781"/>
            <p14:sldId id="782"/>
            <p14:sldId id="5372"/>
            <p14:sldId id="5373"/>
            <p14:sldId id="408"/>
            <p14:sldId id="534"/>
            <p14:sldId id="603"/>
            <p14:sldId id="343"/>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409"/>
            <p14:sldId id="5349"/>
            <p14:sldId id="410"/>
            <p14:sldId id="5407"/>
            <p14:sldId id="5364"/>
            <p14:sldId id="5365"/>
            <p14:sldId id="5366"/>
            <p14:sldId id="5367"/>
            <p14:sldId id="5368"/>
            <p14:sldId id="411"/>
            <p14:sldId id="363"/>
            <p14:sldId id="364"/>
            <p14:sldId id="365"/>
            <p14:sldId id="366"/>
            <p14:sldId id="367"/>
            <p14:sldId id="360"/>
            <p14:sldId id="3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3333FF"/>
    <a:srgbClr val="CC0000"/>
    <a:srgbClr val="0033CC"/>
    <a:srgbClr val="99FFCC"/>
    <a:srgbClr val="99FF99"/>
    <a:srgbClr val="FFF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208" autoAdjust="0"/>
    <p:restoredTop sz="65100" autoAdjust="0"/>
  </p:normalViewPr>
  <p:slideViewPr>
    <p:cSldViewPr>
      <p:cViewPr varScale="1">
        <p:scale>
          <a:sx n="92" d="100"/>
          <a:sy n="92" d="100"/>
        </p:scale>
        <p:origin x="192" y="376"/>
      </p:cViewPr>
      <p:guideLst>
        <p:guide orient="horz" pos="2160"/>
        <p:guide pos="2880"/>
      </p:guideLst>
    </p:cSldViewPr>
  </p:slideViewPr>
  <p:outlineViewPr>
    <p:cViewPr>
      <p:scale>
        <a:sx n="33" d="100"/>
        <a:sy n="33" d="100"/>
      </p:scale>
      <p:origin x="0" y="0"/>
    </p:cViewPr>
    <p:sldLst>
      <p:sld r:id="rId1" collapse="1"/>
    </p:sldLst>
  </p:outlineViewPr>
  <p:notesTextViewPr>
    <p:cViewPr>
      <p:scale>
        <a:sx n="155" d="100"/>
        <a:sy n="155" d="100"/>
      </p:scale>
      <p:origin x="0" y="0"/>
    </p:cViewPr>
  </p:notesTextViewPr>
  <p:sorterViewPr>
    <p:cViewPr varScale="1">
      <p:scale>
        <a:sx n="50" d="100"/>
        <a:sy n="50" d="100"/>
      </p:scale>
      <p:origin x="0" y="-91206"/>
    </p:cViewPr>
  </p:sorterViewPr>
  <p:notesViewPr>
    <p:cSldViewPr>
      <p:cViewPr varScale="1">
        <p:scale>
          <a:sx n="114" d="100"/>
          <a:sy n="114" d="100"/>
        </p:scale>
        <p:origin x="960"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99" Type="http://schemas.openxmlformats.org/officeDocument/2006/relationships/slide" Target="slides/slide251.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324" Type="http://schemas.openxmlformats.org/officeDocument/2006/relationships/slide" Target="slides/slide276.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335" Type="http://schemas.openxmlformats.org/officeDocument/2006/relationships/slide" Target="slides/slide287.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304" Type="http://schemas.openxmlformats.org/officeDocument/2006/relationships/slide" Target="slides/slide256.xml"/><Relationship Id="rId346" Type="http://schemas.openxmlformats.org/officeDocument/2006/relationships/viewProps" Target="viewProps.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12" Type="http://schemas.openxmlformats.org/officeDocument/2006/relationships/slideMaster" Target="slideMasters/slideMaster12.xml"/><Relationship Id="rId108" Type="http://schemas.openxmlformats.org/officeDocument/2006/relationships/slide" Target="slides/slide60.xml"/><Relationship Id="rId315" Type="http://schemas.openxmlformats.org/officeDocument/2006/relationships/slide" Target="slides/slide267.xml"/><Relationship Id="rId54" Type="http://schemas.openxmlformats.org/officeDocument/2006/relationships/slide" Target="slides/slide6.xml"/><Relationship Id="rId96" Type="http://schemas.openxmlformats.org/officeDocument/2006/relationships/slide" Target="slides/slide48.xml"/><Relationship Id="rId161" Type="http://schemas.openxmlformats.org/officeDocument/2006/relationships/slide" Target="slides/slide113.xml"/><Relationship Id="rId217" Type="http://schemas.openxmlformats.org/officeDocument/2006/relationships/slide" Target="slides/slide169.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326" Type="http://schemas.openxmlformats.org/officeDocument/2006/relationships/slide" Target="slides/slide278.xml"/><Relationship Id="rId65" Type="http://schemas.openxmlformats.org/officeDocument/2006/relationships/slide" Target="slides/slide17.xml"/><Relationship Id="rId130" Type="http://schemas.openxmlformats.org/officeDocument/2006/relationships/slide" Target="slides/slide82.xml"/><Relationship Id="rId172" Type="http://schemas.openxmlformats.org/officeDocument/2006/relationships/slide" Target="slides/slide124.xml"/><Relationship Id="rId228" Type="http://schemas.openxmlformats.org/officeDocument/2006/relationships/slide" Target="slides/slide180.xml"/><Relationship Id="rId281" Type="http://schemas.openxmlformats.org/officeDocument/2006/relationships/slide" Target="slides/slide233.xml"/><Relationship Id="rId337" Type="http://schemas.openxmlformats.org/officeDocument/2006/relationships/slide" Target="slides/slide289.xml"/><Relationship Id="rId34" Type="http://schemas.openxmlformats.org/officeDocument/2006/relationships/slideMaster" Target="slideMasters/slideMaster34.xml"/><Relationship Id="rId76" Type="http://schemas.openxmlformats.org/officeDocument/2006/relationships/slide" Target="slides/slide28.xml"/><Relationship Id="rId141" Type="http://schemas.openxmlformats.org/officeDocument/2006/relationships/slide" Target="slides/slide93.xml"/><Relationship Id="rId7" Type="http://schemas.openxmlformats.org/officeDocument/2006/relationships/slideMaster" Target="slideMasters/slideMaster7.xml"/><Relationship Id="rId183" Type="http://schemas.openxmlformats.org/officeDocument/2006/relationships/slide" Target="slides/slide135.xml"/><Relationship Id="rId239" Type="http://schemas.openxmlformats.org/officeDocument/2006/relationships/slide" Target="slides/slide191.xml"/><Relationship Id="rId250" Type="http://schemas.openxmlformats.org/officeDocument/2006/relationships/slide" Target="slides/slide202.xml"/><Relationship Id="rId292" Type="http://schemas.openxmlformats.org/officeDocument/2006/relationships/slide" Target="slides/slide244.xml"/><Relationship Id="rId306" Type="http://schemas.openxmlformats.org/officeDocument/2006/relationships/slide" Target="slides/slide258.xml"/><Relationship Id="rId45" Type="http://schemas.openxmlformats.org/officeDocument/2006/relationships/slideMaster" Target="slideMasters/slideMaster45.xml"/><Relationship Id="rId87" Type="http://schemas.openxmlformats.org/officeDocument/2006/relationships/slide" Target="slides/slide39.xml"/><Relationship Id="rId110" Type="http://schemas.openxmlformats.org/officeDocument/2006/relationships/slide" Target="slides/slide62.xml"/><Relationship Id="rId348" Type="http://schemas.openxmlformats.org/officeDocument/2006/relationships/tableStyles" Target="tableStyles.xml"/><Relationship Id="rId152" Type="http://schemas.openxmlformats.org/officeDocument/2006/relationships/slide" Target="slides/slide104.xml"/><Relationship Id="rId194" Type="http://schemas.openxmlformats.org/officeDocument/2006/relationships/slide" Target="slides/slide146.xml"/><Relationship Id="rId208" Type="http://schemas.openxmlformats.org/officeDocument/2006/relationships/slide" Target="slides/slide160.xml"/><Relationship Id="rId261" Type="http://schemas.openxmlformats.org/officeDocument/2006/relationships/slide" Target="slides/slide21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317" Type="http://schemas.openxmlformats.org/officeDocument/2006/relationships/slide" Target="slides/slide269.xml"/><Relationship Id="rId338" Type="http://schemas.openxmlformats.org/officeDocument/2006/relationships/slide" Target="slides/slide290.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1" Type="http://schemas.openxmlformats.org/officeDocument/2006/relationships/slide" Target="slides/slide20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72" Type="http://schemas.openxmlformats.org/officeDocument/2006/relationships/slide" Target="slides/slide224.xml"/><Relationship Id="rId293" Type="http://schemas.openxmlformats.org/officeDocument/2006/relationships/slide" Target="slides/slide245.xml"/><Relationship Id="rId307" Type="http://schemas.openxmlformats.org/officeDocument/2006/relationships/slide" Target="slides/slide259.xml"/><Relationship Id="rId328" Type="http://schemas.openxmlformats.org/officeDocument/2006/relationships/slide" Target="slides/slide280.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318" Type="http://schemas.openxmlformats.org/officeDocument/2006/relationships/slide" Target="slides/slide270.xml"/><Relationship Id="rId339" Type="http://schemas.openxmlformats.org/officeDocument/2006/relationships/slide" Target="slides/slide291.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294" Type="http://schemas.openxmlformats.org/officeDocument/2006/relationships/slide" Target="slides/slide246.xml"/><Relationship Id="rId308" Type="http://schemas.openxmlformats.org/officeDocument/2006/relationships/slide" Target="slides/slide260.xml"/><Relationship Id="rId329" Type="http://schemas.openxmlformats.org/officeDocument/2006/relationships/slide" Target="slides/slide281.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340" Type="http://schemas.openxmlformats.org/officeDocument/2006/relationships/slide" Target="slides/slide292.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slide" Target="slides/slide236.xml"/><Relationship Id="rId319" Type="http://schemas.openxmlformats.org/officeDocument/2006/relationships/slide" Target="slides/slide271.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330" Type="http://schemas.openxmlformats.org/officeDocument/2006/relationships/slide" Target="slides/slide282.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95" Type="http://schemas.openxmlformats.org/officeDocument/2006/relationships/slide" Target="slides/slide247.xml"/><Relationship Id="rId309" Type="http://schemas.openxmlformats.org/officeDocument/2006/relationships/slide" Target="slides/slide26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320" Type="http://schemas.openxmlformats.org/officeDocument/2006/relationships/slide" Target="slides/slide272.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341" Type="http://schemas.openxmlformats.org/officeDocument/2006/relationships/slide" Target="slides/slide293.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slide" Target="slides/slide2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310" Type="http://schemas.openxmlformats.org/officeDocument/2006/relationships/slide" Target="slides/slide262.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331" Type="http://schemas.openxmlformats.org/officeDocument/2006/relationships/slide" Target="slides/slide283.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296" Type="http://schemas.openxmlformats.org/officeDocument/2006/relationships/slide" Target="slides/slide248.xml"/><Relationship Id="rId300" Type="http://schemas.openxmlformats.org/officeDocument/2006/relationships/slide" Target="slides/slide252.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321" Type="http://schemas.openxmlformats.org/officeDocument/2006/relationships/slide" Target="slides/slide273.xml"/><Relationship Id="rId342" Type="http://schemas.openxmlformats.org/officeDocument/2006/relationships/slide" Target="slides/slide294.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slide" Target="slides/slide238.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311" Type="http://schemas.openxmlformats.org/officeDocument/2006/relationships/slide" Target="slides/slide263.xml"/><Relationship Id="rId332" Type="http://schemas.openxmlformats.org/officeDocument/2006/relationships/slide" Target="slides/slide284.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slide" Target="slides/slide24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301" Type="http://schemas.openxmlformats.org/officeDocument/2006/relationships/slide" Target="slides/slide253.xml"/><Relationship Id="rId322" Type="http://schemas.openxmlformats.org/officeDocument/2006/relationships/slide" Target="slides/slide274.xml"/><Relationship Id="rId343" Type="http://schemas.openxmlformats.org/officeDocument/2006/relationships/notesMaster" Target="notesMasters/notesMaster1.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312" Type="http://schemas.openxmlformats.org/officeDocument/2006/relationships/slide" Target="slides/slide264.xml"/><Relationship Id="rId333" Type="http://schemas.openxmlformats.org/officeDocument/2006/relationships/slide" Target="slides/slide285.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slide" Target="slides/slide250.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302" Type="http://schemas.openxmlformats.org/officeDocument/2006/relationships/slide" Target="slides/slide254.xml"/><Relationship Id="rId323" Type="http://schemas.openxmlformats.org/officeDocument/2006/relationships/slide" Target="slides/slide275.xml"/><Relationship Id="rId344"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106" Type="http://schemas.openxmlformats.org/officeDocument/2006/relationships/slide" Target="slides/slide58.xml"/><Relationship Id="rId127" Type="http://schemas.openxmlformats.org/officeDocument/2006/relationships/slide" Target="slides/slide79.xml"/><Relationship Id="rId313" Type="http://schemas.openxmlformats.org/officeDocument/2006/relationships/slide" Target="slides/slide2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334" Type="http://schemas.openxmlformats.org/officeDocument/2006/relationships/slide" Target="slides/slide286.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303" Type="http://schemas.openxmlformats.org/officeDocument/2006/relationships/slide" Target="slides/slide255.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345" Type="http://schemas.openxmlformats.org/officeDocument/2006/relationships/presProps" Target="presProps.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slide" Target="slides/slide241.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314" Type="http://schemas.openxmlformats.org/officeDocument/2006/relationships/slide" Target="slides/slide266.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325" Type="http://schemas.openxmlformats.org/officeDocument/2006/relationships/slide" Target="slides/slide277.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 Id="rId336" Type="http://schemas.openxmlformats.org/officeDocument/2006/relationships/slide" Target="slides/slide288.xml"/><Relationship Id="rId75" Type="http://schemas.openxmlformats.org/officeDocument/2006/relationships/slide" Target="slides/slide27.xml"/><Relationship Id="rId140" Type="http://schemas.openxmlformats.org/officeDocument/2006/relationships/slide" Target="slides/slide92.xml"/><Relationship Id="rId182" Type="http://schemas.openxmlformats.org/officeDocument/2006/relationships/slide" Target="slides/slide134.xml"/><Relationship Id="rId6" Type="http://schemas.openxmlformats.org/officeDocument/2006/relationships/slideMaster" Target="slideMasters/slideMaster6.xml"/><Relationship Id="rId238" Type="http://schemas.openxmlformats.org/officeDocument/2006/relationships/slide" Target="slides/slide190.xml"/><Relationship Id="rId291" Type="http://schemas.openxmlformats.org/officeDocument/2006/relationships/slide" Target="slides/slide243.xml"/><Relationship Id="rId305" Type="http://schemas.openxmlformats.org/officeDocument/2006/relationships/slide" Target="slides/slide257.xml"/><Relationship Id="rId347" Type="http://schemas.openxmlformats.org/officeDocument/2006/relationships/theme" Target="theme/theme1.xml"/><Relationship Id="rId44" Type="http://schemas.openxmlformats.org/officeDocument/2006/relationships/slideMaster" Target="slideMasters/slideMaster44.xml"/><Relationship Id="rId86" Type="http://schemas.openxmlformats.org/officeDocument/2006/relationships/slide" Target="slides/slide38.xml"/><Relationship Id="rId151" Type="http://schemas.openxmlformats.org/officeDocument/2006/relationships/slide" Target="slides/slide103.xml"/><Relationship Id="rId193" Type="http://schemas.openxmlformats.org/officeDocument/2006/relationships/slide" Target="slides/slide145.xml"/><Relationship Id="rId207" Type="http://schemas.openxmlformats.org/officeDocument/2006/relationships/slide" Target="slides/slide159.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316" Type="http://schemas.openxmlformats.org/officeDocument/2006/relationships/slide" Target="slides/slide268.xml"/><Relationship Id="rId55" Type="http://schemas.openxmlformats.org/officeDocument/2006/relationships/slide" Target="slides/slide7.xml"/><Relationship Id="rId97" Type="http://schemas.openxmlformats.org/officeDocument/2006/relationships/slide" Target="slides/slide49.xml"/><Relationship Id="rId120" Type="http://schemas.openxmlformats.org/officeDocument/2006/relationships/slide" Target="slides/slide72.xml"/><Relationship Id="rId162" Type="http://schemas.openxmlformats.org/officeDocument/2006/relationships/slide" Target="slides/slide114.xml"/><Relationship Id="rId218" Type="http://schemas.openxmlformats.org/officeDocument/2006/relationships/slide" Target="slides/slide170.xml"/><Relationship Id="rId271" Type="http://schemas.openxmlformats.org/officeDocument/2006/relationships/slide" Target="slides/slide223.xml"/><Relationship Id="rId24" Type="http://schemas.openxmlformats.org/officeDocument/2006/relationships/slideMaster" Target="slideMasters/slideMaster24.xml"/><Relationship Id="rId66" Type="http://schemas.openxmlformats.org/officeDocument/2006/relationships/slide" Target="slides/slide18.xml"/><Relationship Id="rId131" Type="http://schemas.openxmlformats.org/officeDocument/2006/relationships/slide" Target="slides/slide83.xml"/><Relationship Id="rId327" Type="http://schemas.openxmlformats.org/officeDocument/2006/relationships/slide" Target="slides/slide279.xml"/><Relationship Id="rId173" Type="http://schemas.openxmlformats.org/officeDocument/2006/relationships/slide" Target="slides/slide125.xml"/><Relationship Id="rId229" Type="http://schemas.openxmlformats.org/officeDocument/2006/relationships/slide" Target="slides/slide181.xml"/><Relationship Id="rId240" Type="http://schemas.openxmlformats.org/officeDocument/2006/relationships/slide" Target="slides/slide192.xml"/></Relationships>
</file>

<file path=ppt/_rels/viewProps.xml.rels><?xml version="1.0" encoding="UTF-8" standalone="yes"?>
<Relationships xmlns="http://schemas.openxmlformats.org/package/2006/relationships"><Relationship Id="rId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www.brickhousesecurity.com/" TargetMode="External"/><Relationship Id="rId2" Type="http://schemas.openxmlformats.org/officeDocument/2006/relationships/slide" Target="../slides/slide134.xml"/><Relationship Id="rId1" Type="http://schemas.openxmlformats.org/officeDocument/2006/relationships/notesMaster" Target="../notesMasters/notesMaster1.xml"/><Relationship Id="rId4" Type="http://schemas.openxmlformats.org/officeDocument/2006/relationships/hyperlink" Target="http://www.myfoxdc.com/story/24277120/churches-using-gps-to-keep-track-of-baby-jesus#axzz2o4PIuUzG" TargetMode="Externa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www.telegraph.co.uk/news/newstopics/howaboutthat/3701909/Mystery-artist-scatters-Jesus-pebbles-in-town-ahead-of-Christmas.html" TargetMode="External"/><Relationship Id="rId2" Type="http://schemas.openxmlformats.org/officeDocument/2006/relationships/slide" Target="../slides/slide136.xml"/><Relationship Id="rId1" Type="http://schemas.openxmlformats.org/officeDocument/2006/relationships/notesMaster" Target="../notesMasters/notesMaster1.xml"/><Relationship Id="rId4" Type="http://schemas.openxmlformats.org/officeDocument/2006/relationships/hyperlink" Target="http://www.telegraph.co.uk/news/worldnews/middleeast/israel/3702883/Vase-discovery-linked-to-Mary-Magdalene.htm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hyperlink" Target="https://www.internationalstandardbible.com/" TargetMode="External"/><Relationship Id="rId2" Type="http://schemas.openxmlformats.org/officeDocument/2006/relationships/slide" Target="../slides/slide208.xml"/><Relationship Id="rId1" Type="http://schemas.openxmlformats.org/officeDocument/2006/relationships/notesMaster" Target="../notesMasters/notesMaster1.xml"/><Relationship Id="rId5" Type="http://schemas.openxmlformats.org/officeDocument/2006/relationships/hyperlink" Target="https://www.oxfordreference.com/view/10.1093/oi/authority.20110803100120769" TargetMode="External"/><Relationship Id="rId4" Type="http://schemas.openxmlformats.org/officeDocument/2006/relationships/hyperlink" Target="https://av1611.com/verseclick/gobible.php?p=Lu_3.1" TargetMode="Externa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69FE6-7EBC-C04E-B217-EF09735DE8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556782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685247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185242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289482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120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217187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505809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3684B5-BD65-C248-A455-29C5DEEC44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24373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553B87-EA64-FE48-B190-DE2705C9AB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922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124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133185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0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hlinkClick r:id="rId3"/>
              </a:rPr>
              <a:t>Brickhouse security</a:t>
            </a:r>
            <a:r>
              <a:rPr lang="en-US" dirty="0">
                <a:latin typeface="Calibri" charset="0"/>
                <a:ea typeface="ＭＳ Ｐゴシック" charset="0"/>
                <a:cs typeface="ＭＳ Ｐゴシック" charset="0"/>
              </a:rPr>
              <a:t> has come to the rescue of frustrated church owners in New Jersey which keep having their Mary, Joseph and Jesus taken by crazy crooked Christians, reports </a:t>
            </a:r>
            <a:r>
              <a:rPr lang="en-US" dirty="0">
                <a:latin typeface="Calibri" charset="0"/>
                <a:ea typeface="ＭＳ Ｐゴシック" charset="0"/>
                <a:cs typeface="ＭＳ Ｐゴシック" charset="0"/>
                <a:hlinkClick r:id="rId4"/>
              </a:rPr>
              <a:t>MyFoxDC</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The GPS provided by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is given to qualified religious institutions and placed inside the dolls. The CEO of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Todd Morris said that</a:t>
            </a:r>
            <a:r>
              <a:rPr lang="en-US" i="1" dirty="0">
                <a:latin typeface="Calibri" charset="0"/>
                <a:ea typeface="ＭＳ Ｐゴシック" charset="0"/>
                <a:cs typeface="ＭＳ Ｐゴシック" charset="0"/>
              </a:rPr>
              <a:t> "we then monitor it from our cloud-based mapping system, and set up alerts so that they</a:t>
            </a:r>
            <a:r>
              <a:rPr lang="fr-FR" i="1" dirty="0">
                <a:latin typeface="Calibri" charset="0"/>
                <a:ea typeface="ＭＳ Ｐゴシック" charset="0"/>
                <a:cs typeface="ＭＳ Ｐゴシック" charset="0"/>
              </a:rPr>
              <a:t>'</a:t>
            </a:r>
            <a:r>
              <a:rPr lang="en-US" i="1" dirty="0" err="1">
                <a:latin typeface="Calibri" charset="0"/>
                <a:ea typeface="ＭＳ Ｐゴシック" charset="0"/>
                <a:cs typeface="ＭＳ Ｐゴシック" charset="0"/>
              </a:rPr>
              <a:t>ll</a:t>
            </a:r>
            <a:r>
              <a:rPr lang="en-US" i="1" dirty="0">
                <a:latin typeface="Calibri" charset="0"/>
                <a:ea typeface="ＭＳ Ｐゴシック" charset="0"/>
                <a:cs typeface="ＭＳ Ｐゴシック" charset="0"/>
              </a:rPr>
              <a:t> get a text message or an e-mail if Baby Jesus is in motion,"</a:t>
            </a:r>
            <a:r>
              <a:rPr lang="en-US" dirty="0">
                <a:latin typeface="Calibri" charset="0"/>
                <a:ea typeface="ＭＳ Ｐゴシック" charset="0"/>
                <a:cs typeface="ＭＳ Ｐゴシック" charset="0"/>
              </a:rPr>
              <a:t> So for those that are tempted to steal these holy figures, they may receive a surprise knock on the door this Christmas.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hlinkClick r:id="rId3"/>
              </a:rPr>
              <a:t>http://hexus.net/ce/news/gadgets/64061-churches-use-gps-trackers-stem-stolen-baby-jesus-problem/</a:t>
            </a:r>
          </a:p>
          <a:p>
            <a:endParaRPr lang="en-US" dirty="0">
              <a:latin typeface="Calibri" charset="0"/>
              <a:ea typeface="ＭＳ Ｐゴシック" charset="0"/>
              <a:cs typeface="ＭＳ Ｐゴシック" charset="0"/>
            </a:endParaRPr>
          </a:p>
        </p:txBody>
      </p:sp>
      <p:sp>
        <p:nvSpPr>
          <p:cNvPr id="470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D33B7-7CB2-7C4E-A3D1-DF23DD4471FE}"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168065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3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r>
              <a:rPr lang="en-US" dirty="0">
                <a:latin typeface="Calibri" charset="0"/>
                <a:ea typeface="ＭＳ Ｐゴシック" charset="0"/>
                <a:cs typeface="ＭＳ Ｐゴシック" charset="0"/>
              </a:rPr>
              <a:t>This Jesus figure was stolen two years running in Florida, but was recovered after being stolen this year as a GPS device had been fitted Photo: AP</a:t>
            </a:r>
          </a:p>
          <a:p>
            <a:r>
              <a:rPr lang="en-US" dirty="0">
                <a:latin typeface="Calibri" charset="0"/>
                <a:ea typeface="ＭＳ Ｐゴシック" charset="0"/>
                <a:cs typeface="ＭＳ Ｐゴシック" charset="0"/>
              </a:rPr>
              <a:t>By Tom Leonard in New York </a:t>
            </a:r>
          </a:p>
          <a:p>
            <a:r>
              <a:rPr lang="en-US" dirty="0">
                <a:latin typeface="Calibri" charset="0"/>
                <a:ea typeface="ＭＳ Ｐゴシック" charset="0"/>
                <a:cs typeface="ＭＳ Ｐゴシック" charset="0"/>
              </a:rPr>
              <a:t>5:18PM GMT 10 Dec 2008</a:t>
            </a:r>
          </a:p>
          <a:p>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www.telegraph.co.uk</a:t>
            </a:r>
            <a:r>
              <a:rPr lang="en-US" dirty="0">
                <a:latin typeface="Calibri" charset="0"/>
                <a:ea typeface="ＭＳ Ｐゴシック" charset="0"/>
                <a:cs typeface="ＭＳ Ｐゴシック" charset="0"/>
              </a:rPr>
              <a:t>/news/</a:t>
            </a:r>
            <a:r>
              <a:rPr lang="en-US" dirty="0" err="1">
                <a:latin typeface="Calibri" charset="0"/>
                <a:ea typeface="ＭＳ Ｐゴシック" charset="0"/>
                <a:cs typeface="ＭＳ Ｐゴシック" charset="0"/>
              </a:rPr>
              <a:t>worldnews</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northamerica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usa</a:t>
            </a:r>
            <a:r>
              <a:rPr lang="en-US" dirty="0">
                <a:latin typeface="Calibri" charset="0"/>
                <a:ea typeface="ＭＳ Ｐゴシック" charset="0"/>
                <a:cs typeface="ＭＳ Ｐゴシック" charset="0"/>
              </a:rPr>
              <a:t>/3702961/Baby-Jesus-watched-over-by-</a:t>
            </a:r>
            <a:r>
              <a:rPr lang="en-US" dirty="0" err="1">
                <a:latin typeface="Calibri" charset="0"/>
                <a:ea typeface="ＭＳ Ｐゴシック" charset="0"/>
                <a:cs typeface="ＭＳ Ｐゴシック" charset="0"/>
              </a:rPr>
              <a:t>GPS.html</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Faced with rising thefts and vandalism, churches, community officials and ordinary people across the United States are fitting their displays with satellite tracking devices and hidden cameras. </a:t>
            </a:r>
          </a:p>
          <a:p>
            <a:r>
              <a:rPr lang="en-US" dirty="0">
                <a:latin typeface="Calibri" charset="0"/>
                <a:ea typeface="ＭＳ Ｐゴシック" charset="0"/>
                <a:cs typeface="ＭＳ Ｐゴシック" charset="0"/>
              </a:rPr>
              <a:t>Around 70 churches have so far taken up a New York security company</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offer to use its GPS and camera systems for a month to safeguard mangers and menorahs. </a:t>
            </a:r>
          </a:p>
          <a:p>
            <a:r>
              <a:rPr lang="en-US" dirty="0">
                <a:latin typeface="Calibri" charset="0"/>
                <a:ea typeface="ＭＳ Ｐゴシック" charset="0"/>
                <a:cs typeface="ＭＳ Ｐゴシック" charset="0"/>
              </a:rPr>
              <a:t>Some families are doing the same and the new security measures are already showing success. </a:t>
            </a:r>
          </a:p>
          <a:p>
            <a:r>
              <a:rPr lang="en-US" dirty="0">
                <a:latin typeface="Calibri" charset="0"/>
                <a:ea typeface="ＭＳ Ｐゴシック" charset="0"/>
                <a:cs typeface="ＭＳ Ｐゴシック" charset="0"/>
              </a:rPr>
              <a:t>After its expensive life-size, £1,350 ceramic Jesus figure was stolen two years running, the community of Wellington, in Palm Beach County, Florida, installed a GPS device inside it this year. </a:t>
            </a:r>
          </a:p>
          <a:p>
            <a:r>
              <a:rPr lang="en-US" dirty="0">
                <a:latin typeface="Calibri" charset="0"/>
                <a:ea typeface="ＭＳ Ｐゴシック" charset="0"/>
                <a:cs typeface="ＭＳ Ｐゴシック" charset="0"/>
              </a:rPr>
              <a:t>When it was stolen again, police were able to track it down to a nearby home where it was found face down on a carpet. An 18-year-old woman is being prosecuted over the theft. </a:t>
            </a:r>
          </a:p>
          <a:p>
            <a:r>
              <a:rPr lang="en-US" b="1" dirty="0">
                <a:latin typeface="Calibri" charset="0"/>
                <a:ea typeface="ＭＳ Ｐゴシック" charset="0"/>
                <a:cs typeface="ＭＳ Ｐゴシック" charset="0"/>
              </a:rPr>
              <a:t>Related Articles</a:t>
            </a:r>
          </a:p>
          <a:p>
            <a:r>
              <a:rPr lang="en-US" dirty="0">
                <a:latin typeface="Calibri" charset="0"/>
                <a:ea typeface="ＭＳ Ｐゴシック" charset="0"/>
                <a:cs typeface="ＭＳ Ｐゴシック" charset="0"/>
                <a:hlinkClick r:id="rId3"/>
              </a:rPr>
              <a:t>Mystery </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Jesus</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 pebbles</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a:latin typeface="Calibri" charset="0"/>
                <a:ea typeface="ＭＳ Ｐゴシック" charset="0"/>
                <a:cs typeface="ＭＳ Ｐゴシック" charset="0"/>
                <a:hlinkClick r:id="rId4"/>
              </a:rPr>
              <a:t>Vase discovery linked to Mary Magdalene</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Security in New York said it got the idea to offer 200 religious </a:t>
            </a:r>
            <a:r>
              <a:rPr lang="en-US" dirty="0" err="1">
                <a:latin typeface="Calibri" charset="0"/>
                <a:ea typeface="ＭＳ Ｐゴシック" charset="0"/>
                <a:cs typeface="ＭＳ Ｐゴシック" charset="0"/>
              </a:rPr>
              <a:t>organisations</a:t>
            </a:r>
            <a:r>
              <a:rPr lang="en-US" dirty="0">
                <a:latin typeface="Calibri" charset="0"/>
                <a:ea typeface="ＭＳ Ｐゴシック" charset="0"/>
                <a:cs typeface="ＭＳ Ｐゴシック" charset="0"/>
              </a:rPr>
              <a:t> a month</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free use of its high-tech equipment after a few churches asked if they could hire the devices just for December. </a:t>
            </a:r>
          </a:p>
          <a:p>
            <a:r>
              <a:rPr lang="en-US" dirty="0">
                <a:latin typeface="Calibri" charset="0"/>
                <a:ea typeface="ＭＳ Ｐゴシック" charset="0"/>
                <a:cs typeface="ＭＳ Ｐゴシック" charset="0"/>
              </a:rPr>
              <a:t>This year</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tally of baby Jesus thefts so far includes one from a Methodist church in Pennsylvania in which the figurine was replaced by a pumpkin and another in Arkansas in which the thief not only stole the plastic baby but also the concrete block and chain to which it was attached. </a:t>
            </a:r>
          </a:p>
          <a:p>
            <a:r>
              <a:rPr lang="en-US" dirty="0">
                <a:latin typeface="Calibri" charset="0"/>
                <a:ea typeface="ＭＳ Ｐゴシック" charset="0"/>
                <a:cs typeface="ＭＳ Ｐゴシック" charset="0"/>
              </a:rPr>
              <a:t>In the past, some have been defaced with swear words and Satanic symbols. However, it is unclear whether most of the thefts are harmless pranks or the result of anti-Christian sentiment.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said its GPS device can track objects virtually anywhere in the world. If it is moved, a silent alarm is triggered, and police or the owner can go on the internet to see on a map where the object is going. </a:t>
            </a:r>
          </a:p>
          <a:p>
            <a:endParaRPr lang="en-US" dirty="0">
              <a:latin typeface="Calibri" charset="0"/>
              <a:ea typeface="ＭＳ Ｐゴシック" charset="0"/>
              <a:cs typeface="ＭＳ Ｐゴシック" charset="0"/>
            </a:endParaRPr>
          </a:p>
        </p:txBody>
      </p:sp>
      <p:sp>
        <p:nvSpPr>
          <p:cNvPr id="473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854BF8-E6CE-AE46-88D8-1790CBD4646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65145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9D4C59-F36E-9A4C-8594-FE864DCE23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794" name="Rectangle 2"/>
          <p:cNvSpPr>
            <a:spLocks noGrp="1" noRot="1" noChangeAspect="1" noChangeArrowheads="1"/>
          </p:cNvSpPr>
          <p:nvPr>
            <p:ph type="sldImg"/>
          </p:nvPr>
        </p:nvSpPr>
        <p:spPr>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123432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7281769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7601239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B8ECAA-A941-3A4B-BE51-9EBD368F6A9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8835" name="Rectangle 3"/>
          <p:cNvSpPr>
            <a:spLocks noGrp="1" noChangeArrowheads="1"/>
          </p:cNvSpPr>
          <p:nvPr>
            <p:ph type="body" idx="1"/>
          </p:nvPr>
        </p:nvSpPr>
        <p:spPr/>
        <p:txBody>
          <a:bodyPr/>
          <a:lstStyle/>
          <a:p>
            <a:r>
              <a:rPr lang="en-US"/>
              <a:t>I was born in 1976...</a:t>
            </a:r>
          </a:p>
          <a:p>
            <a:endParaRPr lang="en-US"/>
          </a:p>
          <a:p>
            <a:endParaRPr lang="en-US"/>
          </a:p>
          <a:p>
            <a:endParaRPr lang="en-US"/>
          </a:p>
        </p:txBody>
      </p:sp>
    </p:spTree>
    <p:extLst>
      <p:ext uri="{BB962C8B-B14F-4D97-AF65-F5344CB8AC3E}">
        <p14:creationId xmlns:p14="http://schemas.microsoft.com/office/powerpoint/2010/main" val="2229800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1AC57-11AA-E144-A32C-B08B57CF76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6547" name="Rectangle 3"/>
          <p:cNvSpPr>
            <a:spLocks noGrp="1" noChangeArrowheads="1"/>
          </p:cNvSpPr>
          <p:nvPr>
            <p:ph type="body" idx="1"/>
          </p:nvPr>
        </p:nvSpPr>
        <p:spPr/>
        <p:txBody>
          <a:bodyPr/>
          <a:lstStyle/>
          <a:p>
            <a:r>
              <a:rPr lang="en-US"/>
              <a:t>Today, we will continue to look at JESUS...</a:t>
            </a:r>
          </a:p>
          <a:p>
            <a:r>
              <a:rPr lang="en-US"/>
              <a:t>more precisely, the historical Jesus..</a:t>
            </a:r>
          </a:p>
        </p:txBody>
      </p:sp>
    </p:spTree>
    <p:extLst>
      <p:ext uri="{BB962C8B-B14F-4D97-AF65-F5344CB8AC3E}">
        <p14:creationId xmlns:p14="http://schemas.microsoft.com/office/powerpoint/2010/main" val="17268354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888520-ABB6-2B4C-9F54-73FAAAF389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1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1123" name="Rectangle 3"/>
          <p:cNvSpPr>
            <a:spLocks noGrp="1" noChangeArrowheads="1"/>
          </p:cNvSpPr>
          <p:nvPr>
            <p:ph type="body" idx="1"/>
          </p:nvPr>
        </p:nvSpPr>
        <p:spPr/>
        <p:txBody>
          <a:bodyPr/>
          <a:lstStyle/>
          <a:p>
            <a:r>
              <a:rPr lang="en-US"/>
              <a:t>Our text for today comes from the book of Luke....</a:t>
            </a:r>
          </a:p>
        </p:txBody>
      </p:sp>
    </p:spTree>
    <p:extLst>
      <p:ext uri="{BB962C8B-B14F-4D97-AF65-F5344CB8AC3E}">
        <p14:creationId xmlns:p14="http://schemas.microsoft.com/office/powerpoint/2010/main" val="36878399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C20853-12EF-7D46-A717-31533A379C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2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147" name="Rectangle 3"/>
          <p:cNvSpPr>
            <a:spLocks noGrp="1" noChangeArrowheads="1"/>
          </p:cNvSpPr>
          <p:nvPr>
            <p:ph type="body" idx="1"/>
          </p:nvPr>
        </p:nvSpPr>
        <p:spPr/>
        <p:txBody>
          <a:bodyPr/>
          <a:lstStyle/>
          <a:p>
            <a:r>
              <a:rPr lang="en-US"/>
              <a:t>and as our sister, Mary, has given us the structure of Luke last week. </a:t>
            </a:r>
          </a:p>
          <a:p>
            <a:r>
              <a:rPr lang="en-US"/>
              <a:t>Today, i will focus on the infancy... or rather the birth of Jesus.</a:t>
            </a:r>
          </a:p>
        </p:txBody>
      </p:sp>
    </p:spTree>
    <p:extLst>
      <p:ext uri="{BB962C8B-B14F-4D97-AF65-F5344CB8AC3E}">
        <p14:creationId xmlns:p14="http://schemas.microsoft.com/office/powerpoint/2010/main" val="9761647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F2074E-75E4-B649-8B46-F316BDDDBD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3171" name="Rectangle 3"/>
          <p:cNvSpPr>
            <a:spLocks noGrp="1" noChangeArrowheads="1"/>
          </p:cNvSpPr>
          <p:nvPr>
            <p:ph type="body" idx="1"/>
          </p:nvPr>
        </p:nvSpPr>
        <p:spPr/>
        <p:txBody>
          <a:bodyPr/>
          <a:lstStyle/>
          <a:p>
            <a:r>
              <a:rPr lang="en-US" dirty="0"/>
              <a:t>As many of you know, our calendar division of BC and AD is actually a Christian invention.</a:t>
            </a:r>
          </a:p>
          <a:p>
            <a:r>
              <a:rPr lang="en-US" dirty="0"/>
              <a:t>Before Christ and Anno Domini (The Year of the Lord)</a:t>
            </a:r>
          </a:p>
          <a:p>
            <a:endParaRPr lang="en-US" dirty="0"/>
          </a:p>
          <a:p>
            <a:r>
              <a:rPr lang="en-US" dirty="0"/>
              <a:t>1. Dionysus </a:t>
            </a:r>
            <a:r>
              <a:rPr lang="en-US" dirty="0" err="1"/>
              <a:t>Exiguus</a:t>
            </a:r>
            <a:r>
              <a:rPr lang="en-US" dirty="0"/>
              <a:t> in the early sixth century dated the birth of Jesus and since the Roman Empire was Christian, they decided that the calendar should be based on Christ. What Dionysus didn't factor in was the evidence from Josephus.</a:t>
            </a:r>
          </a:p>
          <a:p>
            <a:r>
              <a:rPr lang="en-US" dirty="0"/>
              <a:t>2. King Herod... once again, we know from Josephus that King Herod died in 4 BC and together with other data we can derive Christ birth between 4-6 BC</a:t>
            </a:r>
          </a:p>
          <a:p>
            <a:r>
              <a:rPr lang="en-US" dirty="0"/>
              <a:t>3. There are also attempts to link the star of Bethlehem with an unusual conjunction of planets and even a comet or supernova around 5-7 BC. (But this theory diminishes the supernatural power of God in creating the star just for the occasion of Christ's birth)</a:t>
            </a:r>
          </a:p>
          <a:p>
            <a:r>
              <a:rPr lang="en-US" dirty="0"/>
              <a:t>4. Quirinius and his census literally places Christ's birth as 6 A.D</a:t>
            </a:r>
          </a:p>
          <a:p>
            <a:endParaRPr lang="en-US" dirty="0"/>
          </a:p>
        </p:txBody>
      </p:sp>
    </p:spTree>
    <p:extLst>
      <p:ext uri="{BB962C8B-B14F-4D97-AF65-F5344CB8AC3E}">
        <p14:creationId xmlns:p14="http://schemas.microsoft.com/office/powerpoint/2010/main" val="662877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3E52AE-615E-8F47-81CD-60953B3E41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4195" name="Rectangle 3"/>
          <p:cNvSpPr>
            <a:spLocks noGrp="1" noChangeArrowheads="1"/>
          </p:cNvSpPr>
          <p:nvPr>
            <p:ph type="body" idx="1"/>
          </p:nvPr>
        </p:nvSpPr>
        <p:spPr/>
        <p:txBody>
          <a:bodyPr/>
          <a:lstStyle/>
          <a:p>
            <a:r>
              <a:rPr lang="en-US"/>
              <a:t>We will focus on 2 verses today for our search of the Historical Jesus...</a:t>
            </a:r>
          </a:p>
          <a:p>
            <a:endParaRPr lang="en-US"/>
          </a:p>
          <a:p>
            <a:r>
              <a:rPr lang="en-US"/>
              <a:t>Luke 2:2 and Luke 3:23</a:t>
            </a:r>
          </a:p>
        </p:txBody>
      </p:sp>
    </p:spTree>
    <p:extLst>
      <p:ext uri="{BB962C8B-B14F-4D97-AF65-F5344CB8AC3E}">
        <p14:creationId xmlns:p14="http://schemas.microsoft.com/office/powerpoint/2010/main" val="2163029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94A4A-2D3A-ED4F-B510-6D82B6C81C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5219" name="Rectangle 3"/>
          <p:cNvSpPr>
            <a:spLocks noGrp="1" noChangeArrowheads="1"/>
          </p:cNvSpPr>
          <p:nvPr>
            <p:ph type="body" idx="1"/>
          </p:nvPr>
        </p:nvSpPr>
        <p:spPr/>
        <p:txBody>
          <a:bodyPr/>
          <a:lstStyle/>
          <a:p>
            <a:r>
              <a:rPr lang="en-US"/>
              <a:t>The big question is...</a:t>
            </a:r>
          </a:p>
          <a:p>
            <a:endParaRPr lang="en-US"/>
          </a:p>
          <a:p>
            <a:r>
              <a:rPr lang="en-US"/>
              <a:t>so what about Quirinius and the census? what's so important or interesting?</a:t>
            </a:r>
          </a:p>
        </p:txBody>
      </p:sp>
    </p:spTree>
    <p:extLst>
      <p:ext uri="{BB962C8B-B14F-4D97-AF65-F5344CB8AC3E}">
        <p14:creationId xmlns:p14="http://schemas.microsoft.com/office/powerpoint/2010/main" val="306300873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98320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129924-111A-334D-9545-C1FA41C0DC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804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4885217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36450127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1EACEA-C123-3643-8BC1-03CF252B73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7267" name="Rectangle 3"/>
          <p:cNvSpPr>
            <a:spLocks noGrp="1" noChangeArrowheads="1"/>
          </p:cNvSpPr>
          <p:nvPr>
            <p:ph type="body" idx="1"/>
          </p:nvPr>
        </p:nvSpPr>
        <p:spPr/>
        <p:txBody>
          <a:bodyPr/>
          <a:lstStyle/>
          <a:p>
            <a:r>
              <a:rPr lang="en-US"/>
              <a:t>so although Quirinius was officially governor of Syria and Judea only in 6 AD, it does not mean he wasn't around doing a census or something else...</a:t>
            </a:r>
          </a:p>
        </p:txBody>
      </p:sp>
    </p:spTree>
    <p:extLst>
      <p:ext uri="{BB962C8B-B14F-4D97-AF65-F5344CB8AC3E}">
        <p14:creationId xmlns:p14="http://schemas.microsoft.com/office/powerpoint/2010/main" val="286987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FD76CD-E7F0-CD41-9BCD-DFD5DB4D92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8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8291" name="Rectangle 3"/>
          <p:cNvSpPr>
            <a:spLocks noGrp="1" noChangeArrowheads="1"/>
          </p:cNvSpPr>
          <p:nvPr>
            <p:ph type="body" idx="1"/>
          </p:nvPr>
        </p:nvSpPr>
        <p:spPr/>
        <p:txBody>
          <a:bodyPr/>
          <a:lstStyle/>
          <a:p>
            <a:r>
              <a:rPr lang="en-US"/>
              <a:t>Therefore, the census in Luke 2:2 could mean the one before Quirinius was governor, or the one before Quirinius census in 6 AD</a:t>
            </a:r>
          </a:p>
        </p:txBody>
      </p:sp>
    </p:spTree>
    <p:extLst>
      <p:ext uri="{BB962C8B-B14F-4D97-AF65-F5344CB8AC3E}">
        <p14:creationId xmlns:p14="http://schemas.microsoft.com/office/powerpoint/2010/main" val="34522147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BAFDB7-0F66-3B44-AFC5-9FA51F6E70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9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9315" name="Rectangle 3"/>
          <p:cNvSpPr>
            <a:spLocks noGrp="1" noChangeArrowheads="1"/>
          </p:cNvSpPr>
          <p:nvPr>
            <p:ph type="body" idx="1"/>
          </p:nvPr>
        </p:nvSpPr>
        <p:spPr/>
        <p:txBody>
          <a:bodyPr/>
          <a:lstStyle/>
          <a:p>
            <a:r>
              <a:rPr lang="en-US"/>
              <a:t>HOW ABOUT HEROD??</a:t>
            </a:r>
          </a:p>
        </p:txBody>
      </p:sp>
    </p:spTree>
    <p:extLst>
      <p:ext uri="{BB962C8B-B14F-4D97-AF65-F5344CB8AC3E}">
        <p14:creationId xmlns:p14="http://schemas.microsoft.com/office/powerpoint/2010/main" val="15243653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5B85AD-439A-D341-A505-B1622327EB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0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0339" name="Rectangle 3"/>
          <p:cNvSpPr>
            <a:spLocks noGrp="1" noChangeArrowheads="1"/>
          </p:cNvSpPr>
          <p:nvPr>
            <p:ph type="body" idx="1"/>
          </p:nvPr>
        </p:nvSpPr>
        <p:spPr/>
        <p:txBody>
          <a:bodyPr/>
          <a:lstStyle/>
          <a:p>
            <a:r>
              <a:rPr lang="en-US"/>
              <a:t>from Josephus, we know that King Herod died about 4 BC.</a:t>
            </a:r>
          </a:p>
          <a:p>
            <a:endParaRPr lang="en-US"/>
          </a:p>
          <a:p>
            <a:r>
              <a:rPr lang="en-US"/>
              <a:t>Matt 2:1 tells us that Jesus was born when King Herod was still alive</a:t>
            </a:r>
          </a:p>
          <a:p>
            <a:endParaRPr lang="en-US"/>
          </a:p>
          <a:p>
            <a:r>
              <a:rPr lang="en-US"/>
              <a:t>Matt 2:16 tells us that Jesus could possibly be 2 years old when Herod ordered the massacre of the innocents... before 4BC... possibly 6 or even 7 BC.</a:t>
            </a:r>
          </a:p>
        </p:txBody>
      </p:sp>
    </p:spTree>
    <p:extLst>
      <p:ext uri="{BB962C8B-B14F-4D97-AF65-F5344CB8AC3E}">
        <p14:creationId xmlns:p14="http://schemas.microsoft.com/office/powerpoint/2010/main" val="421568601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F62ACA-3B61-7F42-8F8A-EECCF57F39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1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p:txBody>
          <a:bodyPr/>
          <a:lstStyle/>
          <a:p>
            <a:r>
              <a:rPr lang="en-US"/>
              <a:t>now let's put what we have together...</a:t>
            </a:r>
          </a:p>
          <a:p>
            <a:endParaRPr lang="en-US"/>
          </a:p>
          <a:p>
            <a:endParaRPr lang="en-US"/>
          </a:p>
        </p:txBody>
      </p:sp>
    </p:spTree>
    <p:extLst>
      <p:ext uri="{BB962C8B-B14F-4D97-AF65-F5344CB8AC3E}">
        <p14:creationId xmlns:p14="http://schemas.microsoft.com/office/powerpoint/2010/main" val="25870633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5DF197-A281-D145-B599-87529788D1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2387" name="Rectangle 3"/>
          <p:cNvSpPr>
            <a:spLocks noGrp="1" noChangeArrowheads="1"/>
          </p:cNvSpPr>
          <p:nvPr>
            <p:ph type="body" idx="1"/>
          </p:nvPr>
        </p:nvSpPr>
        <p:spPr/>
        <p:txBody>
          <a:bodyPr/>
          <a:lstStyle/>
          <a:p>
            <a:r>
              <a:rPr lang="en-US"/>
              <a:t>looking at luke 2:2...</a:t>
            </a:r>
          </a:p>
          <a:p>
            <a:endParaRPr lang="en-US"/>
          </a:p>
          <a:p>
            <a:r>
              <a:rPr lang="en-US"/>
              <a:t>my conclusion is that Jesus was born between 5-7 BC</a:t>
            </a:r>
          </a:p>
        </p:txBody>
      </p:sp>
    </p:spTree>
    <p:extLst>
      <p:ext uri="{BB962C8B-B14F-4D97-AF65-F5344CB8AC3E}">
        <p14:creationId xmlns:p14="http://schemas.microsoft.com/office/powerpoint/2010/main" val="13056246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B8E75-FFDA-2C45-843F-41C8BF0A8B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3411" name="Rectangle 3"/>
          <p:cNvSpPr>
            <a:spLocks noGrp="1" noChangeArrowheads="1"/>
          </p:cNvSpPr>
          <p:nvPr>
            <p:ph type="body" idx="1"/>
          </p:nvPr>
        </p:nvSpPr>
        <p:spPr/>
        <p:txBody>
          <a:bodyPr/>
          <a:lstStyle/>
          <a:p>
            <a:r>
              <a:rPr lang="en-US"/>
              <a:t>Now Luke 3:23 says Jesus was about thirty when he began his ministry...</a:t>
            </a:r>
          </a:p>
          <a:p>
            <a:endParaRPr lang="en-US"/>
          </a:p>
          <a:p>
            <a:r>
              <a:rPr lang="en-US"/>
              <a:t>SO??</a:t>
            </a:r>
          </a:p>
        </p:txBody>
      </p:sp>
    </p:spTree>
    <p:extLst>
      <p:ext uri="{BB962C8B-B14F-4D97-AF65-F5344CB8AC3E}">
        <p14:creationId xmlns:p14="http://schemas.microsoft.com/office/powerpoint/2010/main" val="38018235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156C8E-4F60-E54A-B35C-AAA61F34A03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4435" name="Rectangle 3"/>
          <p:cNvSpPr>
            <a:spLocks noGrp="1" noChangeArrowheads="1"/>
          </p:cNvSpPr>
          <p:nvPr>
            <p:ph type="body" idx="1"/>
          </p:nvPr>
        </p:nvSpPr>
        <p:spPr/>
        <p:txBody>
          <a:bodyPr/>
          <a:lstStyle/>
          <a:p>
            <a:r>
              <a:rPr lang="en-US"/>
              <a:t>In Luke 2:2, we could link the information provided by Luke to Roman history...</a:t>
            </a:r>
          </a:p>
          <a:p>
            <a:r>
              <a:rPr lang="en-US"/>
              <a:t>here in Luke 3:23 however, we see certain links to Jewish history. </a:t>
            </a:r>
          </a:p>
          <a:p>
            <a:r>
              <a:rPr lang="en-US"/>
              <a:t>The levites and jewish historiography...</a:t>
            </a:r>
          </a:p>
          <a:p>
            <a:endParaRPr lang="en-US"/>
          </a:p>
          <a:p>
            <a:r>
              <a:rPr lang="en-US"/>
              <a:t>But for sure, it helps us to the conclusion that ....</a:t>
            </a:r>
          </a:p>
        </p:txBody>
      </p:sp>
    </p:spTree>
    <p:extLst>
      <p:ext uri="{BB962C8B-B14F-4D97-AF65-F5344CB8AC3E}">
        <p14:creationId xmlns:p14="http://schemas.microsoft.com/office/powerpoint/2010/main" val="4087353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913310-A449-3C4C-8050-359CA73AE3FD}"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extLst>
      <p:ext uri="{BB962C8B-B14F-4D97-AF65-F5344CB8AC3E}">
        <p14:creationId xmlns:p14="http://schemas.microsoft.com/office/powerpoint/2010/main" val="17748531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F6A9F7-3872-C44E-A628-42CA8A8A1C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8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18967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161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Arabic edited</a:t>
            </a:r>
          </a:p>
        </p:txBody>
      </p:sp>
    </p:spTree>
    <p:extLst>
      <p:ext uri="{BB962C8B-B14F-4D97-AF65-F5344CB8AC3E}">
        <p14:creationId xmlns:p14="http://schemas.microsoft.com/office/powerpoint/2010/main" val="19865057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7AA4C-C010-904D-8F07-C04916D419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2711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163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4412259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658221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165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6388227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166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564164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168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01107151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728AE-453C-D641-BE27-41E9BDA3F9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255417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059A39-8A21-924F-BB9D-36486AEF94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643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484AA9-DD1B-754A-8449-88C67ECC10E4}"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extLst>
      <p:ext uri="{BB962C8B-B14F-4D97-AF65-F5344CB8AC3E}">
        <p14:creationId xmlns:p14="http://schemas.microsoft.com/office/powerpoint/2010/main" val="94129923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3E05C-8AEC-F542-B1B7-7B38042813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776129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D8533B-3DF7-844C-94FB-7F15428B9C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45057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2482F6-B58E-FC4B-923D-5F03CFBCE5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003672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323E77-AC93-4044-8B45-11E5E44C09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75346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0CF2F-509A-EA4B-B272-B53A052173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796226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176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828773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3074327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1DF7ED-5593-A54D-9BC3-E97B9E54D8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679735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93E6F7-F282-1043-AC5B-A8D423E7DB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03364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D1E6F0-5AC0-BF4F-8503-4D4E2CE742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80840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FB6A29-ED0A-C24B-A001-FDCA107DB58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From their union came the brothers Cain and Abel.</a:t>
            </a:r>
          </a:p>
          <a:p>
            <a:r>
              <a:rPr lang="en-US" b="1" dirty="0">
                <a:solidFill>
                  <a:srgbClr val="000000"/>
                </a:solidFill>
                <a:latin typeface="Times New Roman" charset="0"/>
                <a:ea typeface="ＭＳ Ｐゴシック" charset="0"/>
                <a:cs typeface="ＭＳ Ｐゴシック" charset="0"/>
              </a:rPr>
              <a:t>////	And we know that Cain slew Abel because of Cain</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jealousy of the gifts Abel made in sacrifice to the Lord. As a replacement for that murdered brother who was more favored by God, another son was born to Adam and Eve...</a:t>
            </a:r>
          </a:p>
        </p:txBody>
      </p:sp>
    </p:spTree>
    <p:extLst>
      <p:ext uri="{BB962C8B-B14F-4D97-AF65-F5344CB8AC3E}">
        <p14:creationId xmlns:p14="http://schemas.microsoft.com/office/powerpoint/2010/main" val="1045945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E4FA52-8183-0A44-9FE2-7515EF626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8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7901761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B46AE5-5A25-4542-B444-85E6810ED4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932385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kind of star was it?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F560F0-04EC-DF4B-A1E1-222B0FE8AD2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6242940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7D43A8-3430-634D-A2A3-9D2C996BF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046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92A3E5-74D6-9243-86EF-693318A354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23" name="Rectangle 3"/>
          <p:cNvSpPr>
            <a:spLocks noGrp="1" noChangeArrowheads="1"/>
          </p:cNvSpPr>
          <p:nvPr>
            <p:ph type="body" idx="1"/>
          </p:nvPr>
        </p:nvSpPr>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397398619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762D3-E533-C544-8974-2DC24CD883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36379412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372F22-293B-CD4F-834A-A5CDC2E8E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4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121180657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C95F44-1686-8647-84D7-DD9254873A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66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108479311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197857-7CEF-2643-B395-75FBDA73B6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87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288446386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193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5186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4284740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CF8812-C364-9148-ADA8-114EE003E22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26044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0F062B-2821-E14F-897D-2FA726085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453936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D8844A-F3D8-DF46-BA76-C5ECC312AF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259598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197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60678594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7DAF5D-9551-D448-BDCF-0EE2D7964C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272900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4FBFB4-ECCA-BF41-9FB1-8593BE44AE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838201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00BBAD-D4E5-C242-B9A8-85C503281D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6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64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5871508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64390431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2120774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326270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E47659-D963-FA4E-BEE2-18E18E322A16}"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extLst>
      <p:ext uri="{BB962C8B-B14F-4D97-AF65-F5344CB8AC3E}">
        <p14:creationId xmlns:p14="http://schemas.microsoft.com/office/powerpoint/2010/main" val="153353051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9427980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205</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62101213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07924255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how many opportunities exist for errors in this single passage. If the time of even one of these reigns is inaccurate, then Luke would be disproven as a historian and inerrancy impossible. But each of these men was in leadership in AD 29 when John began his ministry. Each period is as follows:</a:t>
            </a:r>
          </a:p>
          <a:p>
            <a:r>
              <a:rPr lang="en-US" dirty="0"/>
              <a:t>Tiberius (AD 14-37)</a:t>
            </a:r>
          </a:p>
          <a:p>
            <a:r>
              <a:rPr lang="en-US" dirty="0"/>
              <a:t>Pilate (AD 26-36)</a:t>
            </a:r>
          </a:p>
          <a:p>
            <a:r>
              <a:rPr lang="en-US" dirty="0"/>
              <a:t>Philip (4 BC-AD 34)</a:t>
            </a:r>
          </a:p>
          <a:p>
            <a:r>
              <a:rPr lang="en-US" dirty="0"/>
              <a:t>Lysanias (AD 14-29)</a:t>
            </a:r>
          </a:p>
          <a:p>
            <a:r>
              <a:rPr lang="en-US" dirty="0"/>
              <a:t>Annas (AD 6-15 but wielding considerable power after that—probably died about AD 40; see </a:t>
            </a:r>
            <a:r>
              <a:rPr lang="en-US" i="1" dirty="0"/>
              <a:t>Annas</a:t>
            </a:r>
            <a:r>
              <a:rPr lang="en-US" dirty="0"/>
              <a:t> had been high priest from A.D. 6 to 15. The Romans had removed him from office yet he still wielded considerable power behind the scenes (https://</a:t>
            </a:r>
            <a:r>
              <a:rPr lang="en-US" dirty="0" err="1"/>
              <a:t>www.blueletterbible.org</a:t>
            </a:r>
            <a:r>
              <a:rPr lang="en-US" dirty="0"/>
              <a:t>/</a:t>
            </a:r>
            <a:r>
              <a:rPr lang="en-US" dirty="0" err="1"/>
              <a:t>faq</a:t>
            </a:r>
            <a:r>
              <a:rPr lang="en-US" dirty="0"/>
              <a:t>/</a:t>
            </a:r>
            <a:r>
              <a:rPr lang="en-US" dirty="0" err="1"/>
              <a:t>don_stewart</a:t>
            </a:r>
            <a:r>
              <a:rPr lang="en-US" dirty="0"/>
              <a:t>/don_stewart_1314.cfm)</a:t>
            </a:r>
          </a:p>
          <a:p>
            <a:r>
              <a:rPr lang="en-US" dirty="0"/>
              <a:t>Caiaphas (AD 18-36): Caiaphas was the ruling High Priest at the time of Jesus ministry (A.D. 18-36). He was the son-in-law of Annas. (https://</a:t>
            </a:r>
            <a:r>
              <a:rPr lang="en-US" dirty="0" err="1"/>
              <a:t>www.blueletterbible.org</a:t>
            </a:r>
            <a:r>
              <a:rPr lang="en-US" dirty="0"/>
              <a:t>/</a:t>
            </a:r>
            <a:r>
              <a:rPr lang="en-US" dirty="0" err="1"/>
              <a:t>faq</a:t>
            </a:r>
            <a:r>
              <a:rPr lang="en-US" dirty="0"/>
              <a:t>/</a:t>
            </a:r>
            <a:r>
              <a:rPr lang="en-US" dirty="0" err="1"/>
              <a:t>don_stewart</a:t>
            </a:r>
            <a:r>
              <a:rPr lang="en-US" dirty="0"/>
              <a:t>/don_stewart_1314.cfm)</a:t>
            </a:r>
          </a:p>
          <a:p>
            <a:endParaRPr lang="en-US" dirty="0"/>
          </a:p>
          <a:p>
            <a:r>
              <a:rPr lang="en-US" dirty="0"/>
              <a:t>——————</a:t>
            </a:r>
          </a:p>
          <a:p>
            <a:r>
              <a:rPr lang="en-US" b="1" dirty="0"/>
              <a:t>https://</a:t>
            </a:r>
            <a:r>
              <a:rPr lang="en-US" b="1" dirty="0" err="1"/>
              <a:t>www.internationalstandardbible.com</a:t>
            </a:r>
            <a:r>
              <a:rPr lang="en-US" b="1" dirty="0"/>
              <a:t>/L/</a:t>
            </a:r>
            <a:r>
              <a:rPr lang="en-US" b="1" dirty="0" err="1"/>
              <a:t>lysanias.html</a:t>
            </a:r>
            <a:endParaRPr lang="en-US" b="1" dirty="0"/>
          </a:p>
          <a:p>
            <a:r>
              <a:rPr lang="en-US" dirty="0">
                <a:hlinkClick r:id="rId3"/>
              </a:rPr>
              <a:t>International Standard Bible Encyclopedia Online</a:t>
            </a:r>
            <a:endParaRPr lang="en-US" b="1" dirty="0"/>
          </a:p>
          <a:p>
            <a:r>
              <a:rPr lang="en-US" b="1" dirty="0"/>
              <a:t>Accessed 17 June 2022</a:t>
            </a:r>
          </a:p>
          <a:p>
            <a:r>
              <a:rPr lang="en-US" b="1" dirty="0"/>
              <a:t>Lysanias</a:t>
            </a:r>
          </a:p>
          <a:p>
            <a:r>
              <a:rPr lang="en-US" dirty="0"/>
              <a:t>li-</a:t>
            </a:r>
            <a:r>
              <a:rPr lang="en-US" dirty="0" err="1"/>
              <a:t>sa</a:t>
            </a:r>
            <a:r>
              <a:rPr lang="en-US" dirty="0"/>
              <a:t>'-ni-as (</a:t>
            </a:r>
            <a:r>
              <a:rPr lang="en-US" dirty="0" err="1"/>
              <a:t>Lusanias</a:t>
            </a:r>
            <a:r>
              <a:rPr lang="en-US" dirty="0"/>
              <a:t>): Mentioned in </a:t>
            </a:r>
            <a:r>
              <a:rPr lang="en-US" dirty="0">
                <a:hlinkClick r:id="rId4"/>
              </a:rPr>
              <a:t>Lu 3:1</a:t>
            </a:r>
            <a:r>
              <a:rPr lang="en-US" dirty="0"/>
              <a:t> as tetrarch of Abilene in the 15th year of the reign of Tiberius Caesar, and thus fixing the date of the preaching of John the Baptist in the wilderness at about 26 or 28 AD. A Lysanias is mentioned by Josephus as having ruled over Chalcis and Abilene, and as having been slain by Mark Antony at the instigation of Cleopatra. As this happened about 36 BC, Luke has been charged with inaccuracy. Inscriptions, however, corroborate the view that the Lysanias of Luke was probably a descendant of the Lysanias mentioned by Josephus (compare </a:t>
            </a:r>
            <a:r>
              <a:rPr lang="en-US" dirty="0" err="1"/>
              <a:t>Schurer,H</a:t>
            </a:r>
            <a:r>
              <a:rPr lang="en-US" dirty="0"/>
              <a:t> J the Priestly Code (P), div I, </a:t>
            </a:r>
            <a:r>
              <a:rPr lang="en-US" dirty="0" err="1"/>
              <a:t>volumeII</a:t>
            </a:r>
            <a:r>
              <a:rPr lang="en-US" dirty="0"/>
              <a:t> , App. 1, p. 338).</a:t>
            </a:r>
          </a:p>
          <a:p>
            <a:r>
              <a:rPr lang="en-US" dirty="0"/>
              <a:t>——————</a:t>
            </a:r>
          </a:p>
          <a:p>
            <a:r>
              <a:rPr lang="en-US" dirty="0">
                <a:hlinkClick r:id="rId5"/>
              </a:rPr>
              <a:t>https://www.oxfordreference.com/view/10.1093/oi/authority.20110803100120769</a:t>
            </a:r>
            <a:endParaRPr lang="en-US" dirty="0"/>
          </a:p>
          <a:p>
            <a:r>
              <a:rPr lang="en-US" dirty="0"/>
              <a:t>Accessed 17 June 2022</a:t>
            </a:r>
          </a:p>
          <a:p>
            <a:r>
              <a:rPr lang="en-US" dirty="0"/>
              <a:t>The reference to Lysanias in Luke 3: 1 as the tetrarch of Abilene NW of Damascus may be a mistake, since the only Lysanias certainly known died in 36 </a:t>
            </a:r>
            <a:r>
              <a:rPr lang="en-US" dirty="0" err="1"/>
              <a:t>bce</a:t>
            </a:r>
            <a:r>
              <a:rPr lang="en-US" dirty="0"/>
              <a:t>. There was, however, possibly another, unknown, Lysanias in the fifteenth year of the reign of Tiberius (28 or 29 </a:t>
            </a:r>
            <a:r>
              <a:rPr lang="en-US" dirty="0" err="1"/>
              <a:t>ce</a:t>
            </a:r>
            <a:r>
              <a:rPr lang="en-US" dirty="0"/>
              <a:t>) to which Luke is referring, since an inscription bearing the name Lysanias was found at Abila, the city in Abilene, and dated between 14 and 29 </a:t>
            </a:r>
            <a:r>
              <a:rPr lang="en-US" dirty="0" err="1"/>
              <a:t>ce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2434198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56DA48-3240-7B45-A10C-6D15F2E72DB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6626" name="AutoShape 2"/>
          <p:cNvSpPr>
            <a:spLocks noGrp="1" noRot="1" noChangeAspect="1" noChangeArrowheads="1" noTextEdit="1"/>
          </p:cNvSpPr>
          <p:nvPr>
            <p:ph type="sldImg"/>
          </p:nvPr>
        </p:nvSpPr>
        <p:spPr bwMode="auto">
          <a:xfrm>
            <a:off x="841375" y="241300"/>
            <a:ext cx="5233988" cy="39258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bwMode="auto">
          <a:xfrm>
            <a:off x="396875" y="4305300"/>
            <a:ext cx="5988050" cy="4184650"/>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112713" indent="-112713" defTabSz="1020763" eaLnBrk="1" hangingPunct="1">
              <a:spcBef>
                <a:spcPct val="0"/>
              </a:spcBef>
            </a:pPr>
            <a:r>
              <a:rPr lang="en-US">
                <a:latin typeface="Times New Roman" charset="0"/>
                <a:ea typeface="ＭＳ Ｐゴシック" charset="0"/>
                <a:cs typeface="ＭＳ Ｐゴシック" charset="0"/>
              </a:rPr>
              <a:t>Christ</a:t>
            </a:r>
            <a:r>
              <a:rPr lang="fr-FR"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extLst>
      <p:ext uri="{BB962C8B-B14F-4D97-AF65-F5344CB8AC3E}">
        <p14:creationId xmlns:p14="http://schemas.microsoft.com/office/powerpoint/2010/main" val="33865965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9CB64A-5356-1348-89F6-B17785490C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86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Geneva" charset="0"/>
            </a:endParaRPr>
          </a:p>
        </p:txBody>
      </p:sp>
    </p:spTree>
    <p:extLst>
      <p:ext uri="{BB962C8B-B14F-4D97-AF65-F5344CB8AC3E}">
        <p14:creationId xmlns:p14="http://schemas.microsoft.com/office/powerpoint/2010/main" val="193996870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82CDB-573A-4E4E-A0BB-69E4DCB53A6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072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0723"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Geneva" charset="0"/>
            </a:endParaRPr>
          </a:p>
        </p:txBody>
      </p:sp>
    </p:spTree>
    <p:extLst>
      <p:ext uri="{BB962C8B-B14F-4D97-AF65-F5344CB8AC3E}">
        <p14:creationId xmlns:p14="http://schemas.microsoft.com/office/powerpoint/2010/main" val="203862920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71957104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81286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972074-8B21-A548-B611-49D143D2ACC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extLst>
      <p:ext uri="{BB962C8B-B14F-4D97-AF65-F5344CB8AC3E}">
        <p14:creationId xmlns:p14="http://schemas.microsoft.com/office/powerpoint/2010/main" val="185170576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4285705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0392805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2081105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0177941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8847949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3043450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4187649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1871132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3306056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14575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A82AD3-8E54-D54B-AF0A-C2A97A8A78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extLst>
      <p:ext uri="{BB962C8B-B14F-4D97-AF65-F5344CB8AC3E}">
        <p14:creationId xmlns:p14="http://schemas.microsoft.com/office/powerpoint/2010/main" val="379065125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597411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286230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1835283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3841216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2880586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4440788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148424983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AD0762-8B9D-3A4F-995C-4D7FCEACB0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6748543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3</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EF4D7C-2404-DF4D-A183-86084EAB3D6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And...among other of David</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several wives...appears Bathsheba. </a:t>
            </a:r>
          </a:p>
        </p:txBody>
      </p:sp>
    </p:spTree>
    <p:extLst>
      <p:ext uri="{BB962C8B-B14F-4D97-AF65-F5344CB8AC3E}">
        <p14:creationId xmlns:p14="http://schemas.microsoft.com/office/powerpoint/2010/main" val="198687033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564349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8644900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417150-13FB-1A46-BD5B-D6E85ACDAE1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51853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35382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249</a:t>
            </a:fld>
            <a:endParaRPr lang="en-US"/>
          </a:p>
        </p:txBody>
      </p:sp>
    </p:spTree>
    <p:extLst>
      <p:ext uri="{BB962C8B-B14F-4D97-AF65-F5344CB8AC3E}">
        <p14:creationId xmlns:p14="http://schemas.microsoft.com/office/powerpoint/2010/main" val="3678378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02BEF0-09C4-9046-BB62-809E1F91C6A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a crucial place.</a:t>
            </a:r>
          </a:p>
        </p:txBody>
      </p:sp>
    </p:spTree>
    <p:extLst>
      <p:ext uri="{BB962C8B-B14F-4D97-AF65-F5344CB8AC3E}">
        <p14:creationId xmlns:p14="http://schemas.microsoft.com/office/powerpoint/2010/main" val="51357235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FFC3FAD-C6E1-DC4B-9541-ACE5EBEAE46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7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7555" name="Rectangle 3"/>
          <p:cNvSpPr>
            <a:spLocks noGrp="1" noChangeArrowheads="1"/>
          </p:cNvSpPr>
          <p:nvPr>
            <p:ph type="body" idx="1"/>
          </p:nvPr>
        </p:nvSpPr>
        <p:spPr/>
        <p:txBody>
          <a:bodyPr/>
          <a:lstStyle/>
          <a:p>
            <a:r>
              <a:rPr lang="en-US"/>
              <a:t>Selling your ideas is challenging.  First, you must get your listeners to agree with you in principle.  Then, you must move them to action.  Use the Dale Carnegie Training® Evidence – Action – Benefit formula, and you will deliver a motivational, action-oriented presentation.</a:t>
            </a:r>
          </a:p>
        </p:txBody>
      </p:sp>
    </p:spTree>
    <p:extLst>
      <p:ext uri="{BB962C8B-B14F-4D97-AF65-F5344CB8AC3E}">
        <p14:creationId xmlns:p14="http://schemas.microsoft.com/office/powerpoint/2010/main" val="380626564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4A43566C-0BD0-DF42-AEB8-AD0C339C064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8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8579" name="Rectangle 3"/>
          <p:cNvSpPr>
            <a:spLocks noGrp="1" noChangeArrowheads="1"/>
          </p:cNvSpPr>
          <p:nvPr>
            <p:ph type="body" idx="1"/>
          </p:nvPr>
        </p:nvSpPr>
        <p:spPr/>
        <p:txBody>
          <a:bodyPr/>
          <a:lstStyle/>
          <a:p>
            <a:r>
              <a:rPr lang="en-US"/>
              <a:t>Open your presentation with an attention-getting incident.  Choose an incident your audience relates to.  The incidence is the evidence that supports the action and proves the benefit.  Beginning with a motivational incident prepares your audience for the action step that follows.</a:t>
            </a:r>
          </a:p>
        </p:txBody>
      </p:sp>
    </p:spTree>
    <p:extLst>
      <p:ext uri="{BB962C8B-B14F-4D97-AF65-F5344CB8AC3E}">
        <p14:creationId xmlns:p14="http://schemas.microsoft.com/office/powerpoint/2010/main" val="397724143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019F448-70F0-9F46-8FCE-35177259600B}"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59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9779" name="Rectangle 3"/>
          <p:cNvSpPr>
            <a:spLocks noGrp="1" noChangeArrowheads="1"/>
          </p:cNvSpPr>
          <p:nvPr>
            <p:ph type="body" idx="1"/>
          </p:nvPr>
        </p:nvSpPr>
        <p:spPr/>
        <p:txBody>
          <a:bodyPr/>
          <a:lstStyle/>
          <a:p>
            <a:r>
              <a:rPr lang="en-US">
                <a:latin typeface="Arial" charset="0"/>
                <a:cs typeface="Arial" charset="0"/>
              </a:rPr>
              <a:t>Jesus begins His return to Galilee</a:t>
            </a:r>
            <a:r>
              <a:rPr lang="en-US"/>
              <a:t> </a:t>
            </a:r>
          </a:p>
        </p:txBody>
      </p:sp>
    </p:spTree>
    <p:extLst>
      <p:ext uri="{BB962C8B-B14F-4D97-AF65-F5344CB8AC3E}">
        <p14:creationId xmlns:p14="http://schemas.microsoft.com/office/powerpoint/2010/main" val="42741583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A7DEF92-24A2-E048-B426-0326D9A69366}"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4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4899" name="Rectangle 3"/>
          <p:cNvSpPr>
            <a:spLocks noGrp="1" noChangeArrowheads="1"/>
          </p:cNvSpPr>
          <p:nvPr>
            <p:ph type="body" idx="1"/>
          </p:nvPr>
        </p:nvSpPr>
        <p:spPr/>
        <p:txBody>
          <a:bodyPr/>
          <a:lstStyle/>
          <a:p>
            <a:r>
              <a:rPr lang="en-US" dirty="0"/>
              <a:t>A third purpose is actually "to fulfill all righteousness," in the words of Jesus. He refused to ask others to do what he himself had not done.</a:t>
            </a:r>
          </a:p>
        </p:txBody>
      </p:sp>
    </p:spTree>
    <p:extLst>
      <p:ext uri="{BB962C8B-B14F-4D97-AF65-F5344CB8AC3E}">
        <p14:creationId xmlns:p14="http://schemas.microsoft.com/office/powerpoint/2010/main" val="102632988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2AC0155-709C-B741-80A0-A1FFC522F068}"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5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319400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DD0C342D-F14E-2B40-AA37-1EF156852D9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6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701398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20DB51-C540-844A-BA74-9E2016411F27}"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7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809299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B3046D7-2C8D-F748-B7CC-5705F2071EA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8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40674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E4304C10-4B78-7E45-86FB-576EBA99AD6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268</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0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678278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E0E7AD9-F735-4444-A8C9-974DB57F3A2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1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25302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028056-42A8-5443-8731-B2FDCD63E94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344636081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89FE2546-9533-D145-BCA1-0081FC8778C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10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0627" name="Rectangle 3"/>
          <p:cNvSpPr>
            <a:spLocks noGrp="1" noChangeArrowheads="1"/>
          </p:cNvSpPr>
          <p:nvPr>
            <p:ph type="body" idx="1"/>
          </p:nvPr>
        </p:nvSpPr>
        <p:spPr/>
        <p:txBody>
          <a:bodyPr/>
          <a:lstStyle/>
          <a:p>
            <a:r>
              <a:rPr lang="en-US"/>
              <a:t>To complete the Dale Carnegie Training® Evidence – Action – Benefit formula, follow the action step with the benefits to the audience.  Consider their interests, needs, and preferences.  Support the benefits with evidence; i.e., statistics, demonstrations, testimonials, incidents, analogies, and exhibits and you will build credibility.</a:t>
            </a:r>
          </a:p>
        </p:txBody>
      </p:sp>
    </p:spTree>
    <p:extLst>
      <p:ext uri="{BB962C8B-B14F-4D97-AF65-F5344CB8AC3E}">
        <p14:creationId xmlns:p14="http://schemas.microsoft.com/office/powerpoint/2010/main" val="345679808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6D5E98F3-45B8-D148-8639-B3D80808382A}"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2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2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629887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F20222-FBC5-1342-9AFF-852E5C0756A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276</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3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057854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51EB7AF-FD7F-F54C-B076-A68EB4216CA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277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4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4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053154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5553662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68F42D-7FA1-7144-91E7-14F7B86BC2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073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LC-01-Intro-252</a:t>
            </a:r>
          </a:p>
          <a:p>
            <a:pPr eaLnBrk="1" hangingPunct="1"/>
            <a:r>
              <a:rPr lang="en-US">
                <a:latin typeface="Times New Roman" charset="0"/>
                <a:ea typeface="ＭＳ Ｐゴシック" charset="0"/>
                <a:cs typeface="ＭＳ Ｐゴシック" charset="0"/>
              </a:rPr>
              <a:t>NS-04-John1-12-slide 175</a:t>
            </a:r>
          </a:p>
        </p:txBody>
      </p:sp>
    </p:spTree>
    <p:extLst>
      <p:ext uri="{BB962C8B-B14F-4D97-AF65-F5344CB8AC3E}">
        <p14:creationId xmlns:p14="http://schemas.microsoft.com/office/powerpoint/2010/main" val="29499580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280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0128933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564349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John serves as the wilderness voice of God. Although born into the priestly line of Aaron through his father Zechariah, John is a non-conformist who grows up in the desert rather than around the temple rituals. He doesn't perform any sacrifices. Nor does not wear linen like the temple priests. Instead, he likely lived in a desert community such as the Essenes rather than be raised by Zechariah and Elizabeth—and wore camel's hair clothes!</a:t>
            </a:r>
          </a:p>
        </p:txBody>
      </p:sp>
    </p:spTree>
    <p:extLst>
      <p:ext uri="{BB962C8B-B14F-4D97-AF65-F5344CB8AC3E}">
        <p14:creationId xmlns:p14="http://schemas.microsoft.com/office/powerpoint/2010/main" val="40504520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He did not eat the meat of sacrificial animals like his fellow priests, even though he was entitled to it. He preferred insects instead, reminding us that God often uses the non-conformance individuals!</a:t>
            </a:r>
          </a:p>
        </p:txBody>
      </p:sp>
    </p:spTree>
    <p:extLst>
      <p:ext uri="{BB962C8B-B14F-4D97-AF65-F5344CB8AC3E}">
        <p14:creationId xmlns:p14="http://schemas.microsoft.com/office/powerpoint/2010/main" val="3766157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CC549A-F7A1-7E4A-91BB-10A1E7E2742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Luke wrote about this in his Gospel.  In his third chapter, verse 23: </a:t>
            </a:r>
            <a:r>
              <a:rPr lang="mr-IN"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r>
              <a:rPr lang="mr-IN" altLang="ja-JP" b="0" dirty="0">
                <a:solidFill>
                  <a:srgbClr val="000000"/>
                </a:solidFill>
                <a:latin typeface="Times New Roman" charset="0"/>
                <a:ea typeface="ＭＳ Ｐゴシック" charset="0"/>
                <a:cs typeface="ＭＳ Ｐゴシック" charset="0"/>
              </a:rPr>
              <a:t>"</a:t>
            </a:r>
            <a:endParaRPr lang="en-US" altLang="ja-JP"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	This further explanation from two eminent Bible scholars: </a:t>
            </a:r>
            <a:r>
              <a:rPr lang="mr-IN"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r>
              <a:rPr lang="mr-IN" altLang="ja-JP" b="0" dirty="0">
                <a:solidFill>
                  <a:srgbClr val="000000"/>
                </a:solidFill>
                <a:latin typeface="Times New Roman" charset="0"/>
                <a:ea typeface="ＭＳ Ｐゴシック" charset="0"/>
                <a:cs typeface="ＭＳ Ｐゴシック" charset="0"/>
              </a:rPr>
              <a:t>"</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061520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Also, instead of going to the people to preach in their cities, John's audiences had to do the hard work of traveling to the Judean wilderness. They seem even to believe in some sort of reincarnation of famous OT figures, based on their questions.</a:t>
            </a:r>
          </a:p>
        </p:txBody>
      </p:sp>
    </p:spTree>
    <p:extLst>
      <p:ext uri="{BB962C8B-B14F-4D97-AF65-F5344CB8AC3E}">
        <p14:creationId xmlns:p14="http://schemas.microsoft.com/office/powerpoint/2010/main" val="113374838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286</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2797809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287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64388527"/>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73C7F7-7787-254D-8373-81621F6A44D7}"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 from Solomon</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side...the line of descent leads directly to Joseph,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FOSTER-father. And then the climactic event of the ages...from Joseph and Mary, through the intervention of the Holy Spirit in Mary</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womb…</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7775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66540F-E062-0647-A4B2-9B674B90C584}"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 Lord Jesus Christ enters the earth.  And, you might say,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well…we all know that.  What is the importance of such an emphasis on it?</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Answer: earthly kingship presents two requirements...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3689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601CB-49EA-7747-96CA-1E91B322425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FIRST…a family qualification by right of a </a:t>
            </a:r>
            <a:r>
              <a:rPr lang="en-US" b="1" u="sng" dirty="0">
                <a:solidFill>
                  <a:srgbClr val="000000"/>
                </a:solidFill>
                <a:latin typeface="Times New Roman" charset="0"/>
                <a:ea typeface="ＭＳ Ｐゴシック" charset="0"/>
                <a:cs typeface="ＭＳ Ｐゴシック" charset="0"/>
              </a:rPr>
              <a:t>bloodline</a:t>
            </a:r>
            <a:r>
              <a:rPr lang="en-US" b="1" dirty="0">
                <a:solidFill>
                  <a:srgbClr val="000000"/>
                </a:solidFill>
                <a:latin typeface="Times New Roman" charset="0"/>
                <a:ea typeface="ＭＳ Ｐゴシック" charset="0"/>
                <a:cs typeface="ＭＳ Ｐゴシック" charset="0"/>
              </a:rPr>
              <a:t> succession. </a:t>
            </a:r>
          </a:p>
          <a:p>
            <a:r>
              <a:rPr lang="en-US" b="1" dirty="0">
                <a:solidFill>
                  <a:srgbClr val="000000"/>
                </a:solidFill>
                <a:latin typeface="Times New Roman" charset="0"/>
                <a:ea typeface="ＭＳ Ｐゴシック" charset="0"/>
                <a:cs typeface="ＭＳ Ｐゴシック" charset="0"/>
              </a:rPr>
              <a:t>////	SECOND…there must also be a legal qualification </a:t>
            </a:r>
            <a:r>
              <a:rPr lang="en-US" b="1" u="sng" dirty="0">
                <a:solidFill>
                  <a:srgbClr val="000000"/>
                </a:solidFill>
                <a:latin typeface="Times New Roman" charset="0"/>
                <a:ea typeface="ＭＳ Ｐゴシック" charset="0"/>
                <a:cs typeface="ＭＳ Ｐゴシック" charset="0"/>
              </a:rPr>
              <a:t>by right of traditional succession.</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gospel, third chapter, verses 23-38, </a:t>
            </a:r>
          </a:p>
          <a:p>
            <a:r>
              <a:rPr lang="en-US" b="1" dirty="0">
                <a:solidFill>
                  <a:srgbClr val="000000"/>
                </a:solidFill>
                <a:latin typeface="Times New Roman" charset="0"/>
                <a:ea typeface="ＭＳ Ｐゴシック" charset="0"/>
                <a:cs typeface="ＭＳ Ｐゴシック" charset="0"/>
              </a:rPr>
              <a:t>////	While the legal line of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father – Joseph -- appears in detail in Matthew</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Gospel, chapter 1, verses 1-17.</a:t>
            </a:r>
          </a:p>
          <a:p>
            <a:r>
              <a:rPr lang="en-US" b="1" dirty="0">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place in the great Plan of the Ages.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4479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F8260F-3C32-CF4F-B8CF-10B2D5C1F2EA}"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So...to sum up...</a:t>
            </a:r>
          </a:p>
          <a:p>
            <a:r>
              <a:rPr lang="en-US" b="1" dirty="0">
                <a:solidFill>
                  <a:srgbClr val="000000"/>
                </a:solidFill>
                <a:latin typeface="Times New Roman" charset="0"/>
                <a:ea typeface="ＭＳ Ｐゴシック" charset="0"/>
                <a:cs typeface="ＭＳ Ｐゴシック" charset="0"/>
              </a:rPr>
              <a:t>Mary,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1410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D38038-005D-BC4E-9359-3B677DBBF935}"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Joseph…as the foster-father and a descendant of King Solomon… has the right of legal succession to bestow upon his foster son, Jesus.   A remarkable evidence of the credibility and reliability of the Scriptural record.</a:t>
            </a:r>
          </a:p>
        </p:txBody>
      </p:sp>
    </p:spTree>
    <p:extLst>
      <p:ext uri="{BB962C8B-B14F-4D97-AF65-F5344CB8AC3E}">
        <p14:creationId xmlns:p14="http://schemas.microsoft.com/office/powerpoint/2010/main" val="3832104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2FA85D-D491-9B48-B024-0B5C3A133D5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extLst>
      <p:ext uri="{BB962C8B-B14F-4D97-AF65-F5344CB8AC3E}">
        <p14:creationId xmlns:p14="http://schemas.microsoft.com/office/powerpoint/2010/main" val="4039201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2222708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EB2C2C-1DE0-1F4B-9C1B-7A3FE0E3F06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extLst>
      <p:ext uri="{BB962C8B-B14F-4D97-AF65-F5344CB8AC3E}">
        <p14:creationId xmlns:p14="http://schemas.microsoft.com/office/powerpoint/2010/main" val="2108641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61B9C1-C2EF-2645-A70B-F311B420FC97}"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extLst>
      <p:ext uri="{BB962C8B-B14F-4D97-AF65-F5344CB8AC3E}">
        <p14:creationId xmlns:p14="http://schemas.microsoft.com/office/powerpoint/2010/main" val="1420258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8AE5E-7750-754C-BDC0-EC44625A9425}"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extLst>
      <p:ext uri="{BB962C8B-B14F-4D97-AF65-F5344CB8AC3E}">
        <p14:creationId xmlns:p14="http://schemas.microsoft.com/office/powerpoint/2010/main" val="1635715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125048-39A9-1D49-97F4-412BED084C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8218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9EB821-F7EB-864E-A8BB-7A3DBF3BA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3974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A08B2E-D9AF-CA42-B240-B3EC61F0A61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2578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Slides 13 and 139 repeated</a:t>
            </a:r>
          </a:p>
        </p:txBody>
      </p:sp>
    </p:spTree>
    <p:extLst>
      <p:ext uri="{BB962C8B-B14F-4D97-AF65-F5344CB8AC3E}">
        <p14:creationId xmlns:p14="http://schemas.microsoft.com/office/powerpoint/2010/main" val="568361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65AC0-6BD3-8A44-9EC1-97452A67F6B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09213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340374-058B-3347-BF14-9EE40A27AB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1944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019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DF914-4598-0247-9DD7-B78AE8731E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6120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84B75-0A57-354D-9428-40F2163C8C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4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5756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14A0A5-2417-A946-80F2-B6140CA00E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8221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C3CA88-60FD-4343-A8D0-58E6A0F73B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2883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91978-315C-4E41-8D3D-7F84286A73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2479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r>
              <a:rPr lang="en-US" dirty="0"/>
              <a:t>Arabic edited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42171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55102C-A507-BE43-871B-92FF6BFD68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7901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221728-597F-EC40-94C8-6E8D772E38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6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6490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C617F1-D690-024C-A843-533B2893ED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7563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D7C32C-836B-1642-B89C-DCCB503A75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8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9576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2925712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1:5-25</a:t>
            </a:r>
            <a:endParaRPr lang="en-US" b="1" dirty="0">
              <a:solidFill>
                <a:srgbClr val="006699"/>
              </a:solidFill>
              <a:effectLst/>
              <a:latin typeface="Helvetica Neue" panose="02000503000000020004"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1:5</a:t>
            </a:r>
            <a:r>
              <a:rPr lang="en-US" dirty="0">
                <a:effectLst/>
                <a:latin typeface="Lucida Grande" panose="020B0600040502020204" pitchFamily="34" charset="0"/>
              </a:rPr>
              <a:t>    When Herod was king of Judea, there was a Jewish priest named Zechariah. He was a member of the priestly order of Abijah, and his wife, Elizabeth, was also from the priestly line of Aaron.</a:t>
            </a:r>
          </a:p>
          <a:p>
            <a:endParaRPr lang="en-US" dirty="0"/>
          </a:p>
          <a:p>
            <a:r>
              <a:rPr lang="en-US" dirty="0"/>
              <a:t>NLT (2</a:t>
            </a:r>
            <a:r>
              <a:rPr lang="en-US" baseline="30000" dirty="0"/>
              <a:t>nd</a:t>
            </a:r>
            <a:r>
              <a:rPr lang="en-US" dirty="0"/>
              <a:t> ed) here and throughout these slides</a:t>
            </a:r>
          </a:p>
        </p:txBody>
      </p:sp>
    </p:spTree>
    <p:extLst>
      <p:ext uri="{BB962C8B-B14F-4D97-AF65-F5344CB8AC3E}">
        <p14:creationId xmlns:p14="http://schemas.microsoft.com/office/powerpoint/2010/main" val="31599433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Zechariah and Elizabeth were righteous in God’s eyes, careful to obey all of the Lord’s commandments and regulations.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They had no children because Elizabeth was unable to conceive, and they were both very old.</a:t>
            </a:r>
          </a:p>
          <a:p>
            <a:endParaRPr lang="en-US" dirty="0"/>
          </a:p>
        </p:txBody>
      </p:sp>
    </p:spTree>
    <p:extLst>
      <p:ext uri="{BB962C8B-B14F-4D97-AF65-F5344CB8AC3E}">
        <p14:creationId xmlns:p14="http://schemas.microsoft.com/office/powerpoint/2010/main" val="39355698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1:8</a:t>
            </a:r>
            <a:r>
              <a:rPr lang="en-US" dirty="0">
                <a:effectLst/>
                <a:latin typeface="Lucida Grande" panose="020B0600040502020204" pitchFamily="34" charset="0"/>
              </a:rPr>
              <a:t>    One day Zechariah was serving God in the Temple, for his order was on duty that week. </a:t>
            </a:r>
          </a:p>
          <a:p>
            <a:endParaRPr lang="en-US" dirty="0"/>
          </a:p>
        </p:txBody>
      </p:sp>
    </p:spTree>
    <p:extLst>
      <p:ext uri="{BB962C8B-B14F-4D97-AF65-F5344CB8AC3E}">
        <p14:creationId xmlns:p14="http://schemas.microsoft.com/office/powerpoint/2010/main" val="12306075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As was the custom of the priests, he was chosen by lot to enter the sanctuary of the Lord and burn incense. </a:t>
            </a:r>
          </a:p>
          <a:p>
            <a:endParaRPr lang="en-US" dirty="0"/>
          </a:p>
        </p:txBody>
      </p:sp>
    </p:spTree>
    <p:extLst>
      <p:ext uri="{BB962C8B-B14F-4D97-AF65-F5344CB8AC3E}">
        <p14:creationId xmlns:p14="http://schemas.microsoft.com/office/powerpoint/2010/main" val="2210651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09194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74945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While the incense was being burned, a great crowd stood outside, praying.</a:t>
            </a:r>
          </a:p>
          <a:p>
            <a:endParaRPr lang="en-US" dirty="0"/>
          </a:p>
        </p:txBody>
      </p:sp>
    </p:spTree>
    <p:extLst>
      <p:ext uri="{BB962C8B-B14F-4D97-AF65-F5344CB8AC3E}">
        <p14:creationId xmlns:p14="http://schemas.microsoft.com/office/powerpoint/2010/main" val="1805207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D6D167-A2DF-884D-9245-5FB0123B17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800" dirty="0">
                <a:latin typeface="Arial" charset="0"/>
                <a:ea typeface="ＭＳ Ｐゴシック" charset="0"/>
                <a:cs typeface="ＭＳ Ｐゴシック" charset="0"/>
              </a:rPr>
              <a:t>Most of us, if we are honest, find that the first few verses of the NT are boring.  They may be good for getting us to sleep if we have insomnia, but they </a:t>
            </a:r>
            <a:r>
              <a:rPr lang="en-US" sz="2800" dirty="0" err="1">
                <a:latin typeface="Arial" charset="0"/>
                <a:ea typeface="ＭＳ Ｐゴシック" charset="0"/>
                <a:cs typeface="ＭＳ Ｐゴシック" charset="0"/>
              </a:rPr>
              <a:t>aren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generally appreciate as literature [read 1:1-3 with a yawn].</a:t>
            </a: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While I was a student at Dallas Seminary, I had the privilege of meeting Jeremiah Benjamin—a true Jewish name if you ever heard one!  Jerry was from such a strictly orthodox Jewish family that the New Testament was forbidden in his home.  However, a Christian student once gave him a NT and challenged him to read it.  So he snuck into his room, climbed into bed, pulled the sheets over him and took out his flashlight.</a:t>
            </a:r>
          </a:p>
          <a:p>
            <a:pPr eaLnBrk="1" hangingPunct="1"/>
            <a:r>
              <a:rPr lang="en-US" sz="2800" dirty="0">
                <a:latin typeface="Arial" charset="0"/>
                <a:ea typeface="ＭＳ Ｐゴシック" charset="0"/>
                <a:cs typeface="ＭＳ Ｐゴシック" charset="0"/>
              </a:rPr>
              <a:t>[Animation]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The first verse stunned me,</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Jerry later recalled.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It said that Jesus was related to my forefathers.</a:t>
            </a:r>
            <a:r>
              <a:rPr lang="mr-IN" sz="2800"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My experience with Jerry helped me to see that Matthew</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beginning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interest me because I am a Gentile who </a:t>
            </a:r>
            <a:r>
              <a:rPr lang="en-US" sz="2800" dirty="0" err="1">
                <a:latin typeface="Arial" charset="0"/>
                <a:ea typeface="ＭＳ Ｐゴシック" charset="0"/>
                <a:cs typeface="ＭＳ Ｐゴシック" charset="0"/>
              </a:rPr>
              <a:t>wasn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looking for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  I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even know what questions to ask or what to look for.  But Matthew was written for the Jewish heart and mind.  Therefore, he starts off with a bang: Jesus was actually a direct descendant of King David and therefore fulfilled the lineage necessary to be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a:t>
            </a:r>
          </a:p>
        </p:txBody>
      </p:sp>
    </p:spTree>
    <p:extLst>
      <p:ext uri="{BB962C8B-B14F-4D97-AF65-F5344CB8AC3E}">
        <p14:creationId xmlns:p14="http://schemas.microsoft.com/office/powerpoint/2010/main" val="42172499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Luke 1:11</a:t>
            </a:r>
            <a:r>
              <a:rPr lang="en-US" dirty="0">
                <a:effectLst/>
                <a:latin typeface="Lucida Grande" panose="020B0600040502020204" pitchFamily="34" charset="0"/>
              </a:rPr>
              <a:t>    While Zechariah was in the sanctuary, an angel of the Lord appeared to him, standing to the right of the incense altar.</a:t>
            </a:r>
          </a:p>
        </p:txBody>
      </p:sp>
    </p:spTree>
    <p:extLst>
      <p:ext uri="{BB962C8B-B14F-4D97-AF65-F5344CB8AC3E}">
        <p14:creationId xmlns:p14="http://schemas.microsoft.com/office/powerpoint/2010/main" val="1357743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Zechariah was shaken and overwhelmed with fear when he saw him.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But the angel said, “Don’t be afraid, Zechariah! God has heard your prayer. Your wife, Elizabeth, will give you a son, and you are to name him John.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You will have great joy and gladness, and many will rejoice at his birth,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for he will be great in the eyes of the Lord. He must never touch wine or other alcoholic drinks. He will be filled with the Holy Spirit, even before his </a:t>
            </a:r>
            <a:r>
              <a:rPr lang="en-US" dirty="0" err="1">
                <a:effectLst/>
                <a:latin typeface="Lucida Grande" panose="020B0600040502020204" pitchFamily="34" charset="0"/>
              </a:rPr>
              <a:t>birth.</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And he will turn many Israelites to the Lord their God.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He will be a man with the spirit and power of Elijah. He will prepare the people for the coming of the Lord. He will turn the hearts of the fathers to their </a:t>
            </a:r>
            <a:r>
              <a:rPr lang="en-US" dirty="0" err="1">
                <a:effectLst/>
                <a:latin typeface="Lucida Grande" panose="020B0600040502020204" pitchFamily="34" charset="0"/>
              </a:rPr>
              <a:t>children,</a:t>
            </a:r>
            <a:r>
              <a:rPr lang="en-US" baseline="30000" dirty="0" err="1">
                <a:effectLst/>
                <a:latin typeface="Lucida Grande" panose="020B0600040502020204" pitchFamily="34" charset="0"/>
              </a:rPr>
              <a:t>a</a:t>
            </a:r>
            <a:r>
              <a:rPr lang="en-US" dirty="0">
                <a:effectLst/>
                <a:latin typeface="Lucida Grande" panose="020B0600040502020204" pitchFamily="34" charset="0"/>
              </a:rPr>
              <a:t> and he will cause those who are rebellious to accept the wisdom of the godly.”</a:t>
            </a:r>
          </a:p>
        </p:txBody>
      </p:sp>
    </p:spTree>
    <p:extLst>
      <p:ext uri="{BB962C8B-B14F-4D97-AF65-F5344CB8AC3E}">
        <p14:creationId xmlns:p14="http://schemas.microsoft.com/office/powerpoint/2010/main" val="14818970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Luke 1:18</a:t>
            </a:r>
            <a:r>
              <a:rPr lang="en-US" dirty="0">
                <a:effectLst/>
                <a:latin typeface="Lucida Grande" panose="020B0600040502020204" pitchFamily="34" charset="0"/>
              </a:rPr>
              <a:t>    Zechariah said to the angel, “How can I be sure this will happen? I’m an old man now, and my wife is also well along in years.”</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1:19</a:t>
            </a:r>
            <a:r>
              <a:rPr lang="en-US" dirty="0">
                <a:effectLst/>
                <a:latin typeface="Lucida Grande" panose="020B0600040502020204" pitchFamily="34" charset="0"/>
              </a:rPr>
              <a:t>    Then the angel said, “I am Gabriel! I stand in the very presence of God. It was he who sent me to bring you this good news!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But now, since you didn’t believe what I said, you will be silent and unable to speak until the child is born. For my words will certainly be fulfilled at the proper time.”</a:t>
            </a:r>
          </a:p>
          <a:p>
            <a:endParaRPr lang="en-US" dirty="0"/>
          </a:p>
        </p:txBody>
      </p:sp>
    </p:spTree>
    <p:extLst>
      <p:ext uri="{BB962C8B-B14F-4D97-AF65-F5344CB8AC3E}">
        <p14:creationId xmlns:p14="http://schemas.microsoft.com/office/powerpoint/2010/main" val="23311676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1:21</a:t>
            </a:r>
            <a:r>
              <a:rPr lang="en-US" dirty="0">
                <a:effectLst/>
                <a:latin typeface="Lucida Grande" panose="020B0600040502020204" pitchFamily="34" charset="0"/>
              </a:rPr>
              <a:t>    Meanwhile, the people were waiting for Zechariah to come out of the sanctuary, wondering why he was taking so long. </a:t>
            </a:r>
          </a:p>
          <a:p>
            <a:endParaRPr lang="en-US" dirty="0"/>
          </a:p>
        </p:txBody>
      </p:sp>
    </p:spTree>
    <p:extLst>
      <p:ext uri="{BB962C8B-B14F-4D97-AF65-F5344CB8AC3E}">
        <p14:creationId xmlns:p14="http://schemas.microsoft.com/office/powerpoint/2010/main" val="17772208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When he finally did come out, he couldn’t speak to them. </a:t>
            </a:r>
          </a:p>
          <a:p>
            <a:endParaRPr lang="en-US" dirty="0"/>
          </a:p>
        </p:txBody>
      </p:sp>
    </p:spTree>
    <p:extLst>
      <p:ext uri="{BB962C8B-B14F-4D97-AF65-F5344CB8AC3E}">
        <p14:creationId xmlns:p14="http://schemas.microsoft.com/office/powerpoint/2010/main" val="29161503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Lucida Grande" panose="020B0600040502020204" pitchFamily="34" charset="0"/>
              </a:rPr>
              <a:t>Then they realized from his gestures and his silence that he must have seen a vision in the sanctuary.</a:t>
            </a:r>
          </a:p>
          <a:p>
            <a:endParaRPr lang="en-US" dirty="0"/>
          </a:p>
        </p:txBody>
      </p:sp>
    </p:spTree>
    <p:extLst>
      <p:ext uri="{BB962C8B-B14F-4D97-AF65-F5344CB8AC3E}">
        <p14:creationId xmlns:p14="http://schemas.microsoft.com/office/powerpoint/2010/main" val="8008857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1:23</a:t>
            </a:r>
            <a:r>
              <a:rPr lang="en-US" dirty="0">
                <a:effectLst/>
                <a:latin typeface="Lucida Grande" panose="020B0600040502020204" pitchFamily="34" charset="0"/>
              </a:rPr>
              <a:t>    When Zechariah’s week of service in the Temple was over, he returned home.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Soon afterward his wife, Elizabeth, became pregnant and went into seclusion for five months. </a:t>
            </a:r>
          </a:p>
          <a:p>
            <a:endParaRPr lang="en-US" dirty="0"/>
          </a:p>
        </p:txBody>
      </p:sp>
    </p:spTree>
    <p:extLst>
      <p:ext uri="{BB962C8B-B14F-4D97-AF65-F5344CB8AC3E}">
        <p14:creationId xmlns:p14="http://schemas.microsoft.com/office/powerpoint/2010/main" val="13607439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“How kind the Lord is!” she exclaimed. “He has taken away my disgrace of having no children.”</a:t>
            </a:r>
          </a:p>
          <a:p>
            <a:endParaRPr lang="en-US" dirty="0"/>
          </a:p>
        </p:txBody>
      </p:sp>
    </p:spTree>
    <p:extLst>
      <p:ext uri="{BB962C8B-B14F-4D97-AF65-F5344CB8AC3E}">
        <p14:creationId xmlns:p14="http://schemas.microsoft.com/office/powerpoint/2010/main" val="20584352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76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dirty="0">
                <a:solidFill>
                  <a:schemeClr val="tx1"/>
                </a:solidFill>
                <a:effectLst/>
                <a:latin typeface="Arial" charset="0"/>
                <a:ea typeface="ＭＳ Ｐゴシック" charset="-128"/>
                <a:cs typeface="ＭＳ Ｐゴシック" charset="-128"/>
              </a:rPr>
              <a:t>Miraculous births of John and Jesus show that God controls all things—from barren women to the dictates of kings—to give Israel’s Messiah to the world (1:57–2:20).</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14537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mr-IN" dirty="0"/>
              <a:t>"</a:t>
            </a:r>
            <a:r>
              <a:rPr lang="en-US" dirty="0"/>
              <a:t>Persons traveling by plane to another country must identify themselves. Picture identification, like a driver</a:t>
            </a:r>
            <a:r>
              <a:rPr lang="mr-IN" dirty="0"/>
              <a:t>'</a:t>
            </a:r>
            <a:r>
              <a:rPr lang="en-US" dirty="0"/>
              <a:t>s license and a passport, are usually required. These identifiers are carefully examined to ensure that all the passengers are safe from harm. A man who identifies himself as the Messiah also needs the correct identification. For instance, He must be descended from the line of David, be born in the right city, be born at the right time, and be able to perform amazing works</a:t>
            </a:r>
            <a:r>
              <a:rPr lang="mr-IN" dirty="0"/>
              <a:t>"</a:t>
            </a:r>
            <a:r>
              <a:rPr lang="en-US" dirty="0"/>
              <a:t> (Rick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340464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6F9CE6-3DE7-2342-B7AD-D1647A7487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2A8CB-8F50-F84D-8996-F4F9662037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572006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5A3473-0283-8943-AB56-0536C48181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8500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108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673686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109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8596182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110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0200168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37111131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354056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873006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976456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76059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1760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93575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0805002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40747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6010318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281299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320681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3330344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24321197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30516354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5982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37152685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6042976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972031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3547379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17152374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3868614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354350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11898885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10565246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341" tIns="45671" rIns="91341" bIns="45671"/>
          <a:lstStyle/>
          <a:p>
            <a:endParaRPr lang="en-US"/>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pPr>
                <a:defRPr/>
              </a:pPr>
              <a:t>‹#›</a:t>
            </a:fld>
            <a:endParaRPr lang="en-US"/>
          </a:p>
        </p:txBody>
      </p:sp>
    </p:spTree>
    <p:extLst>
      <p:ext uri="{BB962C8B-B14F-4D97-AF65-F5344CB8AC3E}">
        <p14:creationId xmlns:p14="http://schemas.microsoft.com/office/powerpoint/2010/main" val="354531136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792607"/>
      </p:ext>
    </p:extLst>
  </p:cSld>
  <p:clrMapOvr>
    <a:masterClrMapping/>
  </p:clrMapOvr>
  <p:transitio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206779415"/>
      </p:ext>
    </p:extLst>
  </p:cSld>
  <p:clrMapOvr>
    <a:masterClrMapping/>
  </p:clrMapOvr>
  <p:transitio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199598"/>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554353"/>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791120144"/>
      </p:ext>
    </p:extLst>
  </p:cSld>
  <p:clrMapOvr>
    <a:masterClrMapping/>
  </p:clrMapOvr>
  <p:transition>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3716"/>
      </p:ext>
    </p:extLst>
  </p:cSld>
  <p:clrMapOvr>
    <a:masterClrMapping/>
  </p:clrMapOvr>
  <p:transitio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456073350"/>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071273147"/>
      </p:ext>
    </p:extLst>
  </p:cSld>
  <p:clrMapOvr>
    <a:masterClrMapping/>
  </p:clrMapOvr>
  <p:transition>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150980"/>
      </p:ext>
    </p:extLst>
  </p:cSld>
  <p:clrMapOvr>
    <a:masterClrMapping/>
  </p:clrMapOvr>
  <p:transition>
    <p:cu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81941"/>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426420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438357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779518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339220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6697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92914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038199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60847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068920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6970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164706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737574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6" name="Freeform 4"/>
          <p:cNvSpPr>
            <a:spLocks/>
          </p:cNvSpPr>
          <p:nvPr/>
        </p:nvSpPr>
        <p:spPr bwMode="white">
          <a:xfrm>
            <a:off x="21" y="3817959"/>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9" name="Freeform 7"/>
          <p:cNvSpPr>
            <a:spLocks/>
          </p:cNvSpPr>
          <p:nvPr/>
        </p:nvSpPr>
        <p:spPr bwMode="white">
          <a:xfrm>
            <a:off x="0" y="1793877"/>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0" name="Freeform 8"/>
          <p:cNvSpPr>
            <a:spLocks/>
          </p:cNvSpPr>
          <p:nvPr/>
        </p:nvSpPr>
        <p:spPr bwMode="white">
          <a:xfrm>
            <a:off x="0" y="-20637"/>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2" name="Freeform 10"/>
          <p:cNvSpPr>
            <a:spLocks/>
          </p:cNvSpPr>
          <p:nvPr/>
        </p:nvSpPr>
        <p:spPr bwMode="white">
          <a:xfrm>
            <a:off x="1"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8293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415230"/>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76887517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35314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0876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7" y="6526234"/>
            <a:ext cx="817563"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185449729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74566199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7554415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284041609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36351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53020"/>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39D42-1066-CC4E-8D6A-A1FDF8BB8262}" type="slidenum">
              <a:rPr lang="en-US"/>
              <a:pPr>
                <a:defRPr/>
              </a:pPr>
              <a:t>‹#›</a:t>
            </a:fld>
            <a:endParaRPr lang="en-US"/>
          </a:p>
        </p:txBody>
      </p:sp>
    </p:spTree>
    <p:extLst>
      <p:ext uri="{BB962C8B-B14F-4D97-AF65-F5344CB8AC3E}">
        <p14:creationId xmlns:p14="http://schemas.microsoft.com/office/powerpoint/2010/main" val="41093694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3C821-F3C5-0C43-93BF-79E74AF6B0EA}" type="slidenum">
              <a:rPr lang="en-US"/>
              <a:pPr>
                <a:defRPr/>
              </a:pPr>
              <a:t>‹#›</a:t>
            </a:fld>
            <a:endParaRPr lang="en-US"/>
          </a:p>
        </p:txBody>
      </p:sp>
    </p:spTree>
    <p:extLst>
      <p:ext uri="{BB962C8B-B14F-4D97-AF65-F5344CB8AC3E}">
        <p14:creationId xmlns:p14="http://schemas.microsoft.com/office/powerpoint/2010/main" val="38587671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DF42-C520-6444-BC51-31AC3BA4DC67}" type="slidenum">
              <a:rPr lang="en-US"/>
              <a:pPr>
                <a:defRPr/>
              </a:pPr>
              <a:t>‹#›</a:t>
            </a:fld>
            <a:endParaRPr lang="en-US"/>
          </a:p>
        </p:txBody>
      </p:sp>
    </p:spTree>
    <p:extLst>
      <p:ext uri="{BB962C8B-B14F-4D97-AF65-F5344CB8AC3E}">
        <p14:creationId xmlns:p14="http://schemas.microsoft.com/office/powerpoint/2010/main" val="25110976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83057-B627-AD43-B27B-3E81D395658F}" type="slidenum">
              <a:rPr lang="en-US"/>
              <a:pPr>
                <a:defRPr/>
              </a:pPr>
              <a:t>‹#›</a:t>
            </a:fld>
            <a:endParaRPr lang="en-US"/>
          </a:p>
        </p:txBody>
      </p:sp>
    </p:spTree>
    <p:extLst>
      <p:ext uri="{BB962C8B-B14F-4D97-AF65-F5344CB8AC3E}">
        <p14:creationId xmlns:p14="http://schemas.microsoft.com/office/powerpoint/2010/main" val="8014804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DC9B1-205C-F04F-9E80-EA73BF065CB4}" type="slidenum">
              <a:rPr lang="en-US"/>
              <a:pPr>
                <a:defRPr/>
              </a:pPr>
              <a:t>‹#›</a:t>
            </a:fld>
            <a:endParaRPr lang="en-US"/>
          </a:p>
        </p:txBody>
      </p:sp>
    </p:spTree>
    <p:extLst>
      <p:ext uri="{BB962C8B-B14F-4D97-AF65-F5344CB8AC3E}">
        <p14:creationId xmlns:p14="http://schemas.microsoft.com/office/powerpoint/2010/main" val="26900214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7ACEC-5C89-7243-8976-3694F4C8A059}" type="slidenum">
              <a:rPr lang="en-US"/>
              <a:pPr>
                <a:defRPr/>
              </a:pPr>
              <a:t>‹#›</a:t>
            </a:fld>
            <a:endParaRPr lang="en-US"/>
          </a:p>
        </p:txBody>
      </p:sp>
    </p:spTree>
    <p:extLst>
      <p:ext uri="{BB962C8B-B14F-4D97-AF65-F5344CB8AC3E}">
        <p14:creationId xmlns:p14="http://schemas.microsoft.com/office/powerpoint/2010/main" val="960664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0AF12B-BBC0-C742-9A78-51951A50053E}" type="slidenum">
              <a:rPr lang="en-US"/>
              <a:pPr>
                <a:defRPr/>
              </a:pPr>
              <a:t>‹#›</a:t>
            </a:fld>
            <a:endParaRPr lang="en-US"/>
          </a:p>
        </p:txBody>
      </p:sp>
    </p:spTree>
    <p:extLst>
      <p:ext uri="{BB962C8B-B14F-4D97-AF65-F5344CB8AC3E}">
        <p14:creationId xmlns:p14="http://schemas.microsoft.com/office/powerpoint/2010/main" val="2229328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822C4-7D49-E940-A526-4C437678A209}" type="slidenum">
              <a:rPr lang="en-US"/>
              <a:pPr>
                <a:defRPr/>
              </a:pPr>
              <a:t>‹#›</a:t>
            </a:fld>
            <a:endParaRPr lang="en-US"/>
          </a:p>
        </p:txBody>
      </p:sp>
    </p:spTree>
    <p:extLst>
      <p:ext uri="{BB962C8B-B14F-4D97-AF65-F5344CB8AC3E}">
        <p14:creationId xmlns:p14="http://schemas.microsoft.com/office/powerpoint/2010/main" val="36429155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0B122-B90F-9040-BC76-00E92B8A907F}" type="slidenum">
              <a:rPr lang="en-US"/>
              <a:pPr>
                <a:defRPr/>
              </a:pPr>
              <a:t>‹#›</a:t>
            </a:fld>
            <a:endParaRPr lang="en-US"/>
          </a:p>
        </p:txBody>
      </p:sp>
    </p:spTree>
    <p:extLst>
      <p:ext uri="{BB962C8B-B14F-4D97-AF65-F5344CB8AC3E}">
        <p14:creationId xmlns:p14="http://schemas.microsoft.com/office/powerpoint/2010/main" val="39720625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981FB-6C60-DE47-A705-D77616C90938}" type="slidenum">
              <a:rPr lang="en-US"/>
              <a:pPr>
                <a:defRPr/>
              </a:pPr>
              <a:t>‹#›</a:t>
            </a:fld>
            <a:endParaRPr lang="en-US"/>
          </a:p>
        </p:txBody>
      </p:sp>
    </p:spTree>
    <p:extLst>
      <p:ext uri="{BB962C8B-B14F-4D97-AF65-F5344CB8AC3E}">
        <p14:creationId xmlns:p14="http://schemas.microsoft.com/office/powerpoint/2010/main" val="9245009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EBD33-3866-244D-A0FD-782553930A03}" type="slidenum">
              <a:rPr lang="en-US"/>
              <a:pPr>
                <a:defRPr/>
              </a:pPr>
              <a:t>‹#›</a:t>
            </a:fld>
            <a:endParaRPr lang="en-US"/>
          </a:p>
        </p:txBody>
      </p:sp>
    </p:spTree>
    <p:extLst>
      <p:ext uri="{BB962C8B-B14F-4D97-AF65-F5344CB8AC3E}">
        <p14:creationId xmlns:p14="http://schemas.microsoft.com/office/powerpoint/2010/main" val="161927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1"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1" y="3886201"/>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604448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597489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012297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71"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121441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532229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23736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288640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891273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528811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862791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5444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1"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55644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48336-F8FA-044C-AC69-BC706F2970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3901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663477-BE04-E446-B22F-282C158A4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3952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466CBA-EB7F-6244-AF0E-4E0D9880C8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9651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8110D3-E5AA-4942-B666-681CA5A8A5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083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0A50E7-12DF-AF4D-9F4A-05172E32EA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7732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69365D-17EB-DB4D-968B-49702911E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0414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EF7ECB-222F-DA42-BC20-9EFCC655D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3091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4B1651-DF72-7B48-B985-3EBE5064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9132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AE12F-E48A-254F-B874-00416B2FC6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4109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5A253B-8D53-A94A-ADE9-99E9B41111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0990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BE8720-92F7-D941-B986-D0FFA2880A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5331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D89193-971F-2F4C-BBE8-6E7FCF10B7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9206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Tree>
    <p:extLst>
      <p:ext uri="{BB962C8B-B14F-4D97-AF65-F5344CB8AC3E}">
        <p14:creationId xmlns:p14="http://schemas.microsoft.com/office/powerpoint/2010/main" val="31697463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409"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2 h 504"/>
                        <a:gd name="T2" fmla="*/ 14 w 2736"/>
                        <a:gd name="T3" fmla="*/ 3 h 504"/>
                        <a:gd name="T4" fmla="*/ 29 w 2736"/>
                        <a:gd name="T5" fmla="*/ 1 h 504"/>
                        <a:gd name="T6" fmla="*/ 44 w 2736"/>
                        <a:gd name="T7" fmla="*/ 1 h 504"/>
                        <a:gd name="T8" fmla="*/ 44 w 2736"/>
                        <a:gd name="T9" fmla="*/ 2 h 504"/>
                        <a:gd name="T10" fmla="*/ 29 w 2736"/>
                        <a:gd name="T11" fmla="*/ 2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3 w 1769"/>
                        <a:gd name="T5" fmla="*/ 5 h 791"/>
                        <a:gd name="T6" fmla="*/ 4 w 1769"/>
                        <a:gd name="T7" fmla="*/ 10 h 791"/>
                        <a:gd name="T8" fmla="*/ 4 w 1769"/>
                        <a:gd name="T9" fmla="*/ 15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2 h 791"/>
                        <a:gd name="T16" fmla="*/ 1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2 h 2368"/>
                      <a:gd name="T6" fmla="*/ 1 w 776"/>
                      <a:gd name="T7" fmla="*/ 2 h 2368"/>
                      <a:gd name="T8" fmla="*/ 1 w 776"/>
                      <a:gd name="T9" fmla="*/ 4 h 2368"/>
                      <a:gd name="T10" fmla="*/ 1 w 776"/>
                      <a:gd name="T11" fmla="*/ 4 h 2368"/>
                      <a:gd name="T12" fmla="*/ 1 w 776"/>
                      <a:gd name="T13" fmla="*/ 6 h 2368"/>
                      <a:gd name="T14" fmla="*/ 1 w 776"/>
                      <a:gd name="T15" fmla="*/ 6 h 2368"/>
                      <a:gd name="T16" fmla="*/ 1 w 776"/>
                      <a:gd name="T17" fmla="*/ 7 h 2368"/>
                      <a:gd name="T18" fmla="*/ 1 w 776"/>
                      <a:gd name="T19" fmla="*/ 8 h 2368"/>
                      <a:gd name="T20" fmla="*/ 1 w 776"/>
                      <a:gd name="T21" fmla="*/ 9 h 2368"/>
                      <a:gd name="T22" fmla="*/ 1 w 776"/>
                      <a:gd name="T23" fmla="*/ 10 h 2368"/>
                      <a:gd name="T24" fmla="*/ 1 w 776"/>
                      <a:gd name="T25" fmla="*/ 11 h 2368"/>
                      <a:gd name="T26" fmla="*/ 2 w 776"/>
                      <a:gd name="T27" fmla="*/ 14 h 2368"/>
                      <a:gd name="T28" fmla="*/ 1 w 776"/>
                      <a:gd name="T29" fmla="*/ 15 h 2368"/>
                      <a:gd name="T30" fmla="*/ 2 w 776"/>
                      <a:gd name="T31" fmla="*/ 16 h 2368"/>
                      <a:gd name="T32" fmla="*/ 2 w 776"/>
                      <a:gd name="T33" fmla="*/ 18 h 2368"/>
                      <a:gd name="T34" fmla="*/ 2 w 776"/>
                      <a:gd name="T35" fmla="*/ 19 h 2368"/>
                      <a:gd name="T36" fmla="*/ 2 w 776"/>
                      <a:gd name="T37" fmla="*/ 21 h 2368"/>
                      <a:gd name="T38" fmla="*/ 2 w 776"/>
                      <a:gd name="T39" fmla="*/ 23 h 2368"/>
                      <a:gd name="T40" fmla="*/ 2 w 776"/>
                      <a:gd name="T41" fmla="*/ 24 h 2368"/>
                      <a:gd name="T42" fmla="*/ 2 w 776"/>
                      <a:gd name="T43" fmla="*/ 26 h 2368"/>
                      <a:gd name="T44" fmla="*/ 2 w 776"/>
                      <a:gd name="T45" fmla="*/ 27 h 2368"/>
                      <a:gd name="T46" fmla="*/ 2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6869 w 776"/>
                  <a:gd name="T3" fmla="*/ 1 h 2368"/>
                  <a:gd name="T4" fmla="*/ 2725 w 776"/>
                  <a:gd name="T5" fmla="*/ 2 h 2368"/>
                  <a:gd name="T6" fmla="*/ 9604 w 776"/>
                  <a:gd name="T7" fmla="*/ 2 h 2368"/>
                  <a:gd name="T8" fmla="*/ 5478 w 776"/>
                  <a:gd name="T9" fmla="*/ 4 h 2368"/>
                  <a:gd name="T10" fmla="*/ 10969 w 776"/>
                  <a:gd name="T11" fmla="*/ 4 h 2368"/>
                  <a:gd name="T12" fmla="*/ 8217 w 776"/>
                  <a:gd name="T13" fmla="*/ 6 h 2368"/>
                  <a:gd name="T14" fmla="*/ 13702 w 776"/>
                  <a:gd name="T15" fmla="*/ 6 h 2368"/>
                  <a:gd name="T16" fmla="*/ 10969 w 776"/>
                  <a:gd name="T17" fmla="*/ 7 h 2368"/>
                  <a:gd name="T18" fmla="*/ 15081 w 776"/>
                  <a:gd name="T19" fmla="*/ 8 h 2368"/>
                  <a:gd name="T20" fmla="*/ 13702 w 776"/>
                  <a:gd name="T21" fmla="*/ 9 h 2368"/>
                  <a:gd name="T22" fmla="*/ 16441 w 776"/>
                  <a:gd name="T23" fmla="*/ 10 h 2368"/>
                  <a:gd name="T24" fmla="*/ 16441 w 776"/>
                  <a:gd name="T25" fmla="*/ 11 h 2368"/>
                  <a:gd name="T26" fmla="*/ 19187 w 776"/>
                  <a:gd name="T27" fmla="*/ 14 h 2368"/>
                  <a:gd name="T28" fmla="*/ 17806 w 776"/>
                  <a:gd name="T29" fmla="*/ 15 h 2368"/>
                  <a:gd name="T30" fmla="*/ 20567 w 776"/>
                  <a:gd name="T31" fmla="*/ 16 h 2368"/>
                  <a:gd name="T32" fmla="*/ 19187 w 776"/>
                  <a:gd name="T33" fmla="*/ 18 h 2368"/>
                  <a:gd name="T34" fmla="*/ 20567 w 776"/>
                  <a:gd name="T35" fmla="*/ 19 h 2368"/>
                  <a:gd name="T36" fmla="*/ 19187 w 776"/>
                  <a:gd name="T37" fmla="*/ 21 h 2368"/>
                  <a:gd name="T38" fmla="*/ 21939 w 776"/>
                  <a:gd name="T39" fmla="*/ 23 h 2368"/>
                  <a:gd name="T40" fmla="*/ 20567 w 776"/>
                  <a:gd name="T41" fmla="*/ 24 h 2368"/>
                  <a:gd name="T42" fmla="*/ 21939 w 776"/>
                  <a:gd name="T43" fmla="*/ 26 h 2368"/>
                  <a:gd name="T44" fmla="*/ 20567 w 776"/>
                  <a:gd name="T45" fmla="*/ 27 h 2368"/>
                  <a:gd name="T46" fmla="*/ 2193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81 w 776"/>
                  <a:gd name="T3" fmla="*/ 1 h 2368"/>
                  <a:gd name="T4" fmla="*/ 32 w 776"/>
                  <a:gd name="T5" fmla="*/ 2 h 2368"/>
                  <a:gd name="T6" fmla="*/ 113 w 776"/>
                  <a:gd name="T7" fmla="*/ 2 h 2368"/>
                  <a:gd name="T8" fmla="*/ 65 w 776"/>
                  <a:gd name="T9" fmla="*/ 4 h 2368"/>
                  <a:gd name="T10" fmla="*/ 129 w 776"/>
                  <a:gd name="T11" fmla="*/ 4 h 2368"/>
                  <a:gd name="T12" fmla="*/ 98 w 776"/>
                  <a:gd name="T13" fmla="*/ 6 h 2368"/>
                  <a:gd name="T14" fmla="*/ 161 w 776"/>
                  <a:gd name="T15" fmla="*/ 6 h 2368"/>
                  <a:gd name="T16" fmla="*/ 129 w 776"/>
                  <a:gd name="T17" fmla="*/ 7 h 2368"/>
                  <a:gd name="T18" fmla="*/ 178 w 776"/>
                  <a:gd name="T19" fmla="*/ 8 h 2368"/>
                  <a:gd name="T20" fmla="*/ 161 w 776"/>
                  <a:gd name="T21" fmla="*/ 9 h 2368"/>
                  <a:gd name="T22" fmla="*/ 194 w 776"/>
                  <a:gd name="T23" fmla="*/ 10 h 2368"/>
                  <a:gd name="T24" fmla="*/ 194 w 776"/>
                  <a:gd name="T25" fmla="*/ 11 h 2368"/>
                  <a:gd name="T26" fmla="*/ 227 w 776"/>
                  <a:gd name="T27" fmla="*/ 14 h 2368"/>
                  <a:gd name="T28" fmla="*/ 210 w 776"/>
                  <a:gd name="T29" fmla="*/ 15 h 2368"/>
                  <a:gd name="T30" fmla="*/ 241 w 776"/>
                  <a:gd name="T31" fmla="*/ 16 h 2368"/>
                  <a:gd name="T32" fmla="*/ 227 w 776"/>
                  <a:gd name="T33" fmla="*/ 18 h 2368"/>
                  <a:gd name="T34" fmla="*/ 241 w 776"/>
                  <a:gd name="T35" fmla="*/ 19 h 2368"/>
                  <a:gd name="T36" fmla="*/ 227 w 776"/>
                  <a:gd name="T37" fmla="*/ 21 h 2368"/>
                  <a:gd name="T38" fmla="*/ 259 w 776"/>
                  <a:gd name="T39" fmla="*/ 23 h 2368"/>
                  <a:gd name="T40" fmla="*/ 241 w 776"/>
                  <a:gd name="T41" fmla="*/ 24 h 2368"/>
                  <a:gd name="T42" fmla="*/ 259 w 776"/>
                  <a:gd name="T43" fmla="*/ 26 h 2368"/>
                  <a:gd name="T44" fmla="*/ 241 w 776"/>
                  <a:gd name="T45" fmla="*/ 27 h 2368"/>
                  <a:gd name="T46" fmla="*/ 25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3247 w 776"/>
                  <a:gd name="T3" fmla="*/ 1 h 2368"/>
                  <a:gd name="T4" fmla="*/ 1302 w 776"/>
                  <a:gd name="T5" fmla="*/ 3 h 2368"/>
                  <a:gd name="T6" fmla="*/ 4544 w 776"/>
                  <a:gd name="T7" fmla="*/ 3 h 2368"/>
                  <a:gd name="T8" fmla="*/ 2598 w 776"/>
                  <a:gd name="T9" fmla="*/ 6 h 2368"/>
                  <a:gd name="T10" fmla="*/ 5192 w 776"/>
                  <a:gd name="T11" fmla="*/ 7 h 2368"/>
                  <a:gd name="T12" fmla="*/ 3897 w 776"/>
                  <a:gd name="T13" fmla="*/ 9 h 2368"/>
                  <a:gd name="T14" fmla="*/ 6499 w 776"/>
                  <a:gd name="T15" fmla="*/ 10 h 2368"/>
                  <a:gd name="T16" fmla="*/ 5192 w 776"/>
                  <a:gd name="T17" fmla="*/ 12 h 2368"/>
                  <a:gd name="T18" fmla="*/ 7155 w 776"/>
                  <a:gd name="T19" fmla="*/ 13 h 2368"/>
                  <a:gd name="T20" fmla="*/ 6499 w 776"/>
                  <a:gd name="T21" fmla="*/ 15 h 2368"/>
                  <a:gd name="T22" fmla="*/ 7790 w 776"/>
                  <a:gd name="T23" fmla="*/ 16 h 2368"/>
                  <a:gd name="T24" fmla="*/ 7790 w 776"/>
                  <a:gd name="T25" fmla="*/ 18 h 2368"/>
                  <a:gd name="T26" fmla="*/ 9101 w 776"/>
                  <a:gd name="T27" fmla="*/ 22 h 2368"/>
                  <a:gd name="T28" fmla="*/ 8452 w 776"/>
                  <a:gd name="T29" fmla="*/ 24 h 2368"/>
                  <a:gd name="T30" fmla="*/ 9748 w 776"/>
                  <a:gd name="T31" fmla="*/ 26 h 2368"/>
                  <a:gd name="T32" fmla="*/ 9101 w 776"/>
                  <a:gd name="T33" fmla="*/ 29 h 2368"/>
                  <a:gd name="T34" fmla="*/ 9748 w 776"/>
                  <a:gd name="T35" fmla="*/ 32 h 2368"/>
                  <a:gd name="T36" fmla="*/ 9101 w 776"/>
                  <a:gd name="T37" fmla="*/ 34 h 2368"/>
                  <a:gd name="T38" fmla="*/ 10407 w 776"/>
                  <a:gd name="T39" fmla="*/ 36 h 2368"/>
                  <a:gd name="T40" fmla="*/ 9748 w 776"/>
                  <a:gd name="T41" fmla="*/ 39 h 2368"/>
                  <a:gd name="T42" fmla="*/ 10407 w 776"/>
                  <a:gd name="T43" fmla="*/ 43 h 2368"/>
                  <a:gd name="T44" fmla="*/ 9748 w 776"/>
                  <a:gd name="T45" fmla="*/ 45 h 2368"/>
                  <a:gd name="T46" fmla="*/ 10407 w 776"/>
                  <a:gd name="T47" fmla="*/ 4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96618 w 776"/>
                  <a:gd name="T3" fmla="*/ 0 h 2368"/>
                  <a:gd name="T4" fmla="*/ 78883 w 776"/>
                  <a:gd name="T5" fmla="*/ 0 h 2368"/>
                  <a:gd name="T6" fmla="*/ 275585 w 776"/>
                  <a:gd name="T7" fmla="*/ 0 h 2368"/>
                  <a:gd name="T8" fmla="*/ 157872 w 776"/>
                  <a:gd name="T9" fmla="*/ 0 h 2368"/>
                  <a:gd name="T10" fmla="*/ 315034 w 776"/>
                  <a:gd name="T11" fmla="*/ 0 h 2368"/>
                  <a:gd name="T12" fmla="*/ 236119 w 776"/>
                  <a:gd name="T13" fmla="*/ 0 h 2368"/>
                  <a:gd name="T14" fmla="*/ 393978 w 776"/>
                  <a:gd name="T15" fmla="*/ 0 h 2368"/>
                  <a:gd name="T16" fmla="*/ 315034 w 776"/>
                  <a:gd name="T17" fmla="*/ 0 h 2368"/>
                  <a:gd name="T18" fmla="*/ 433309 w 776"/>
                  <a:gd name="T19" fmla="*/ 0 h 2368"/>
                  <a:gd name="T20" fmla="*/ 393978 w 776"/>
                  <a:gd name="T21" fmla="*/ 0 h 2368"/>
                  <a:gd name="T22" fmla="*/ 472757 w 776"/>
                  <a:gd name="T23" fmla="*/ 0 h 2368"/>
                  <a:gd name="T24" fmla="*/ 472757 w 776"/>
                  <a:gd name="T25" fmla="*/ 0 h 2368"/>
                  <a:gd name="T26" fmla="*/ 551498 w 776"/>
                  <a:gd name="T27" fmla="*/ 0 h 2368"/>
                  <a:gd name="T28" fmla="*/ 512206 w 776"/>
                  <a:gd name="T29" fmla="*/ 0 h 2368"/>
                  <a:gd name="T30" fmla="*/ 590492 w 776"/>
                  <a:gd name="T31" fmla="*/ 0 h 2368"/>
                  <a:gd name="T32" fmla="*/ 551498 w 776"/>
                  <a:gd name="T33" fmla="*/ 0 h 2368"/>
                  <a:gd name="T34" fmla="*/ 590492 w 776"/>
                  <a:gd name="T35" fmla="*/ 0 h 2368"/>
                  <a:gd name="T36" fmla="*/ 551498 w 776"/>
                  <a:gd name="T37" fmla="*/ 0 h 2368"/>
                  <a:gd name="T38" fmla="*/ 629925 w 776"/>
                  <a:gd name="T39" fmla="*/ 0 h 2368"/>
                  <a:gd name="T40" fmla="*/ 590492 w 776"/>
                  <a:gd name="T41" fmla="*/ 1 h 2368"/>
                  <a:gd name="T42" fmla="*/ 629925 w 776"/>
                  <a:gd name="T43" fmla="*/ 1 h 2368"/>
                  <a:gd name="T44" fmla="*/ 590492 w 776"/>
                  <a:gd name="T45" fmla="*/ 1 h 2368"/>
                  <a:gd name="T46" fmla="*/ 629925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50 w 776"/>
                  <a:gd name="T3" fmla="*/ 1 h 2368"/>
                  <a:gd name="T4" fmla="*/ 21 w 776"/>
                  <a:gd name="T5" fmla="*/ 1 h 2368"/>
                  <a:gd name="T6" fmla="*/ 71 w 776"/>
                  <a:gd name="T7" fmla="*/ 1 h 2368"/>
                  <a:gd name="T8" fmla="*/ 40 w 776"/>
                  <a:gd name="T9" fmla="*/ 2 h 2368"/>
                  <a:gd name="T10" fmla="*/ 80 w 776"/>
                  <a:gd name="T11" fmla="*/ 2 h 2368"/>
                  <a:gd name="T12" fmla="*/ 61 w 776"/>
                  <a:gd name="T13" fmla="*/ 3 h 2368"/>
                  <a:gd name="T14" fmla="*/ 102 w 776"/>
                  <a:gd name="T15" fmla="*/ 3 h 2368"/>
                  <a:gd name="T16" fmla="*/ 80 w 776"/>
                  <a:gd name="T17" fmla="*/ 4 h 2368"/>
                  <a:gd name="T18" fmla="*/ 110 w 776"/>
                  <a:gd name="T19" fmla="*/ 4 h 2368"/>
                  <a:gd name="T20" fmla="*/ 102 w 776"/>
                  <a:gd name="T21" fmla="*/ 5 h 2368"/>
                  <a:gd name="T22" fmla="*/ 121 w 776"/>
                  <a:gd name="T23" fmla="*/ 5 h 2368"/>
                  <a:gd name="T24" fmla="*/ 121 w 776"/>
                  <a:gd name="T25" fmla="*/ 6 h 2368"/>
                  <a:gd name="T26" fmla="*/ 141 w 776"/>
                  <a:gd name="T27" fmla="*/ 7 h 2368"/>
                  <a:gd name="T28" fmla="*/ 132 w 776"/>
                  <a:gd name="T29" fmla="*/ 8 h 2368"/>
                  <a:gd name="T30" fmla="*/ 151 w 776"/>
                  <a:gd name="T31" fmla="*/ 9 h 2368"/>
                  <a:gd name="T32" fmla="*/ 141 w 776"/>
                  <a:gd name="T33" fmla="*/ 10 h 2368"/>
                  <a:gd name="T34" fmla="*/ 151 w 776"/>
                  <a:gd name="T35" fmla="*/ 11 h 2368"/>
                  <a:gd name="T36" fmla="*/ 141 w 776"/>
                  <a:gd name="T37" fmla="*/ 12 h 2368"/>
                  <a:gd name="T38" fmla="*/ 162 w 776"/>
                  <a:gd name="T39" fmla="*/ 12 h 2368"/>
                  <a:gd name="T40" fmla="*/ 151 w 776"/>
                  <a:gd name="T41" fmla="*/ 13 h 2368"/>
                  <a:gd name="T42" fmla="*/ 162 w 776"/>
                  <a:gd name="T43" fmla="*/ 15 h 2368"/>
                  <a:gd name="T44" fmla="*/ 151 w 776"/>
                  <a:gd name="T45" fmla="*/ 15 h 2368"/>
                  <a:gd name="T46" fmla="*/ 162 w 776"/>
                  <a:gd name="T47" fmla="*/ 1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116871" name="Rectangle 135"/>
          <p:cNvSpPr>
            <a:spLocks noGrp="1" noChangeArrowheads="1"/>
          </p:cNvSpPr>
          <p:nvPr>
            <p:ph type="ctrTitle" sz="quarter"/>
          </p:nvPr>
        </p:nvSpPr>
        <p:spPr>
          <a:xfrm>
            <a:off x="685800" y="182723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AA5FEEA9-B40E-A743-B982-21FA2CFCD44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603587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C2D1BBB9-4BA0-8C46-971A-CF9349E2C385}"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9035362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6128C7B1-71AC-0543-AC6E-48219375D849}"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871150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E0FDD725-B72A-844E-B010-2CEAB9F3728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183581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CEE5B9C6-E6C9-3649-9066-BC4546B3387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150438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B8F1B245-789E-8545-9385-8D3FFB991BAA}"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5478977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0954163A-F45A-0E45-A2F2-D26EAE3F2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7014777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95DD293B-82B5-C74D-A1AA-3747A15D9E7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937430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6627D151-3BC6-874D-99BC-BBB7B0F8C0C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944560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324F7F8-6B8E-3449-886D-DFCDC6806592}"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1193846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411A6C3E-FD93-8446-9AC8-8BE1E3242F3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65234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34727366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439808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9389705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672784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6517857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5735568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1582219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7634941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8769816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468774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7620144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6778311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6406132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3237829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38724769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8097227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792274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3201856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700105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803165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50137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708734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3218569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282305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2056794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18457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6354305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29712938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5178283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594321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16593446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8125255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5070713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27650709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4567069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7759502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554317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650415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67668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998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160ECBC7-E1DB-9446-B47B-13D1EE097C21}" type="slidenum">
              <a:rPr lang="en-US"/>
              <a:pPr>
                <a:defRPr/>
              </a:pPr>
              <a:t>‹#›</a:t>
            </a:fld>
            <a:endParaRPr lang="en-US"/>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373105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432209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396453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64702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425542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167065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28600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278642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90101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1283598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F074CC1-E8CC-AC4B-8752-E82D812D4245}" type="slidenum">
              <a:rPr lang="en-US"/>
              <a:pPr>
                <a:defRPr/>
              </a:pPr>
              <a:t>‹#›</a:t>
            </a:fld>
            <a:endParaRPr lang="en-US"/>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2/11/24</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4922550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2/11/24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4189598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2142630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28008390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1786617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23427388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2234199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2855573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30806032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3345088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8971523-7B5D-8F42-A0E8-C26966D9E40C}" type="slidenum">
              <a:rPr lang="en-US"/>
              <a:pPr>
                <a:defRPr/>
              </a:pPr>
              <a:t>‹#›</a:t>
            </a:fld>
            <a:endParaRPr lang="en-US"/>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2756064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50582914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40695135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1372635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675849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1710272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pPr>
                <a:defRPr/>
              </a:pPr>
              <a:t>‹#›</a:t>
            </a:fld>
            <a:endParaRPr lang="en-US"/>
          </a:p>
        </p:txBody>
      </p:sp>
    </p:spTree>
    <p:extLst>
      <p:ext uri="{BB962C8B-B14F-4D97-AF65-F5344CB8AC3E}">
        <p14:creationId xmlns:p14="http://schemas.microsoft.com/office/powerpoint/2010/main" val="309040462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pPr>
                <a:defRPr/>
              </a:pPr>
              <a:t>‹#›</a:t>
            </a:fld>
            <a:endParaRPr lang="en-US"/>
          </a:p>
        </p:txBody>
      </p:sp>
    </p:spTree>
    <p:extLst>
      <p:ext uri="{BB962C8B-B14F-4D97-AF65-F5344CB8AC3E}">
        <p14:creationId xmlns:p14="http://schemas.microsoft.com/office/powerpoint/2010/main" val="3574764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pPr>
                <a:defRPr/>
              </a:pPr>
              <a:t>‹#›</a:t>
            </a:fld>
            <a:endParaRPr lang="en-US"/>
          </a:p>
        </p:txBody>
      </p:sp>
    </p:spTree>
    <p:extLst>
      <p:ext uri="{BB962C8B-B14F-4D97-AF65-F5344CB8AC3E}">
        <p14:creationId xmlns:p14="http://schemas.microsoft.com/office/powerpoint/2010/main" val="21733835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pPr>
                <a:defRPr/>
              </a:pPr>
              <a:t>‹#›</a:t>
            </a:fld>
            <a:endParaRPr lang="en-US"/>
          </a:p>
        </p:txBody>
      </p:sp>
    </p:spTree>
    <p:extLst>
      <p:ext uri="{BB962C8B-B14F-4D97-AF65-F5344CB8AC3E}">
        <p14:creationId xmlns:p14="http://schemas.microsoft.com/office/powerpoint/2010/main" val="2128051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5EE331-6821-6D47-A91C-003572F98EB9}" type="slidenum">
              <a:rPr lang="en-US"/>
              <a:pPr>
                <a:defRPr/>
              </a:pPr>
              <a:t>‹#›</a:t>
            </a:fld>
            <a:endParaRPr lang="en-US"/>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pPr>
                <a:defRPr/>
              </a:pPr>
              <a:t>‹#›</a:t>
            </a:fld>
            <a:endParaRPr lang="en-US"/>
          </a:p>
        </p:txBody>
      </p:sp>
    </p:spTree>
    <p:extLst>
      <p:ext uri="{BB962C8B-B14F-4D97-AF65-F5344CB8AC3E}">
        <p14:creationId xmlns:p14="http://schemas.microsoft.com/office/powerpoint/2010/main" val="2644358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pPr>
                <a:defRPr/>
              </a:pPr>
              <a:t>‹#›</a:t>
            </a:fld>
            <a:endParaRPr lang="en-US"/>
          </a:p>
        </p:txBody>
      </p:sp>
    </p:spTree>
    <p:extLst>
      <p:ext uri="{BB962C8B-B14F-4D97-AF65-F5344CB8AC3E}">
        <p14:creationId xmlns:p14="http://schemas.microsoft.com/office/powerpoint/2010/main" val="25917439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pPr>
                <a:defRPr/>
              </a:pPr>
              <a:t>‹#›</a:t>
            </a:fld>
            <a:endParaRPr lang="en-US"/>
          </a:p>
        </p:txBody>
      </p:sp>
    </p:spTree>
    <p:extLst>
      <p:ext uri="{BB962C8B-B14F-4D97-AF65-F5344CB8AC3E}">
        <p14:creationId xmlns:p14="http://schemas.microsoft.com/office/powerpoint/2010/main" val="24663464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pPr>
                <a:defRPr/>
              </a:pPr>
              <a:t>‹#›</a:t>
            </a:fld>
            <a:endParaRPr lang="en-US"/>
          </a:p>
        </p:txBody>
      </p:sp>
    </p:spTree>
    <p:extLst>
      <p:ext uri="{BB962C8B-B14F-4D97-AF65-F5344CB8AC3E}">
        <p14:creationId xmlns:p14="http://schemas.microsoft.com/office/powerpoint/2010/main" val="19400246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pPr>
                <a:defRPr/>
              </a:pPr>
              <a:t>‹#›</a:t>
            </a:fld>
            <a:endParaRPr lang="en-US"/>
          </a:p>
        </p:txBody>
      </p:sp>
    </p:spTree>
    <p:extLst>
      <p:ext uri="{BB962C8B-B14F-4D97-AF65-F5344CB8AC3E}">
        <p14:creationId xmlns:p14="http://schemas.microsoft.com/office/powerpoint/2010/main" val="26424498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pPr>
                <a:defRPr/>
              </a:pPr>
              <a:t>‹#›</a:t>
            </a:fld>
            <a:endParaRPr lang="en-US"/>
          </a:p>
        </p:txBody>
      </p:sp>
    </p:spTree>
    <p:extLst>
      <p:ext uri="{BB962C8B-B14F-4D97-AF65-F5344CB8AC3E}">
        <p14:creationId xmlns:p14="http://schemas.microsoft.com/office/powerpoint/2010/main" val="19233881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E42A34C0-57BA-424B-A427-FAAF92DDF938}" type="slidenum">
              <a:rPr lang="en-US"/>
              <a:pPr>
                <a:defRPr/>
              </a:pPr>
              <a:t>‹#›</a:t>
            </a:fld>
            <a:endParaRPr lang="en-US"/>
          </a:p>
        </p:txBody>
      </p:sp>
    </p:spTree>
    <p:extLst>
      <p:ext uri="{BB962C8B-B14F-4D97-AF65-F5344CB8AC3E}">
        <p14:creationId xmlns:p14="http://schemas.microsoft.com/office/powerpoint/2010/main" val="48089255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2B25DC8E-A458-C346-A17D-664082969519}" type="datetime1">
              <a:rPr lang="en-US"/>
              <a:pPr>
                <a:defRPr/>
              </a:pPr>
              <a:t>2/11/24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6A0E3463-48E3-5F44-8470-1E25181B6B12}" type="slidenum">
              <a:rPr lang="en-US"/>
              <a:pPr>
                <a:defRPr/>
              </a:pPr>
              <a:t>‹#›</a:t>
            </a:fld>
            <a:endParaRPr lang="en-US"/>
          </a:p>
        </p:txBody>
      </p:sp>
    </p:spTree>
    <p:extLst>
      <p:ext uri="{BB962C8B-B14F-4D97-AF65-F5344CB8AC3E}">
        <p14:creationId xmlns:p14="http://schemas.microsoft.com/office/powerpoint/2010/main" val="36405848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9210A951-7663-3A4F-9AA1-90BBA16088EB}" type="slidenum">
              <a:rPr lang="en-US"/>
              <a:pPr>
                <a:defRPr/>
              </a:pPr>
              <a:t>‹#›</a:t>
            </a:fld>
            <a:endParaRPr lang="en-US"/>
          </a:p>
        </p:txBody>
      </p:sp>
    </p:spTree>
    <p:extLst>
      <p:ext uri="{BB962C8B-B14F-4D97-AF65-F5344CB8AC3E}">
        <p14:creationId xmlns:p14="http://schemas.microsoft.com/office/powerpoint/2010/main" val="41164573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8B48D49-58EE-1047-8D1F-363F0BD4F37F}" type="datetime1">
              <a:rPr lang="en-US"/>
              <a:pPr>
                <a:defRPr/>
              </a:pPr>
              <a:t>2/11/24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1E51D3-9C4F-FC4A-A7B7-0DFD64DFE315}" type="slidenum">
              <a:rPr lang="en-US"/>
              <a:pPr>
                <a:defRPr/>
              </a:pPr>
              <a:t>‹#›</a:t>
            </a:fld>
            <a:endParaRPr lang="en-US"/>
          </a:p>
        </p:txBody>
      </p:sp>
    </p:spTree>
    <p:extLst>
      <p:ext uri="{BB962C8B-B14F-4D97-AF65-F5344CB8AC3E}">
        <p14:creationId xmlns:p14="http://schemas.microsoft.com/office/powerpoint/2010/main" val="2075028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B34F993E-D789-6B4D-8E6B-35687A2C128F}" type="slidenum">
              <a:rPr lang="en-US"/>
              <a:pPr>
                <a:defRPr/>
              </a:pPr>
              <a:t>‹#›</a:t>
            </a:fld>
            <a:endParaRPr lang="en-US"/>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7799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78583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51398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17551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3560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193141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69957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97345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93410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049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DA4844-71FE-0049-B047-46F37D9E2830}" type="slidenum">
              <a:rPr lang="en-US"/>
              <a:pPr>
                <a:defRPr/>
              </a:pPr>
              <a:t>‹#›</a:t>
            </a:fld>
            <a:endParaRPr lang="en-US"/>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2341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385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28182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4479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30744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12101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09756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20804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041945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727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64867798-62FA-C24B-BD4D-0D674BD18436}" type="slidenum">
              <a:rPr lang="en-US"/>
              <a:pPr>
                <a:defRPr/>
              </a:pPr>
              <a:t>‹#›</a:t>
            </a:fld>
            <a:endParaRPr lang="en-US"/>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2724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061701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2/11/24</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13587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pPr/>
              <a:t>‹#›</a:t>
            </a:fld>
            <a:endParaRPr lang="en-US"/>
          </a:p>
        </p:txBody>
      </p:sp>
    </p:spTree>
    <p:extLst>
      <p:ext uri="{BB962C8B-B14F-4D97-AF65-F5344CB8AC3E}">
        <p14:creationId xmlns:p14="http://schemas.microsoft.com/office/powerpoint/2010/main" val="364641745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pPr/>
              <a:t>‹#›</a:t>
            </a:fld>
            <a:endParaRPr lang="en-US"/>
          </a:p>
        </p:txBody>
      </p:sp>
    </p:spTree>
    <p:extLst>
      <p:ext uri="{BB962C8B-B14F-4D97-AF65-F5344CB8AC3E}">
        <p14:creationId xmlns:p14="http://schemas.microsoft.com/office/powerpoint/2010/main" val="429338737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pPr/>
              <a:t>‹#›</a:t>
            </a:fld>
            <a:endParaRPr lang="en-US"/>
          </a:p>
        </p:txBody>
      </p:sp>
    </p:spTree>
    <p:extLst>
      <p:ext uri="{BB962C8B-B14F-4D97-AF65-F5344CB8AC3E}">
        <p14:creationId xmlns:p14="http://schemas.microsoft.com/office/powerpoint/2010/main" val="35140257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pPr/>
              <a:t>‹#›</a:t>
            </a:fld>
            <a:endParaRPr lang="en-US"/>
          </a:p>
        </p:txBody>
      </p:sp>
    </p:spTree>
    <p:extLst>
      <p:ext uri="{BB962C8B-B14F-4D97-AF65-F5344CB8AC3E}">
        <p14:creationId xmlns:p14="http://schemas.microsoft.com/office/powerpoint/2010/main" val="12338048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pPr/>
              <a:t>‹#›</a:t>
            </a:fld>
            <a:endParaRPr lang="en-US"/>
          </a:p>
        </p:txBody>
      </p:sp>
    </p:spTree>
    <p:extLst>
      <p:ext uri="{BB962C8B-B14F-4D97-AF65-F5344CB8AC3E}">
        <p14:creationId xmlns:p14="http://schemas.microsoft.com/office/powerpoint/2010/main" val="226420961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pPr/>
              <a:t>‹#›</a:t>
            </a:fld>
            <a:endParaRPr lang="en-US"/>
          </a:p>
        </p:txBody>
      </p:sp>
    </p:spTree>
    <p:extLst>
      <p:ext uri="{BB962C8B-B14F-4D97-AF65-F5344CB8AC3E}">
        <p14:creationId xmlns:p14="http://schemas.microsoft.com/office/powerpoint/2010/main" val="14433103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pPr/>
              <a:t>‹#›</a:t>
            </a:fld>
            <a:endParaRPr lang="en-US"/>
          </a:p>
        </p:txBody>
      </p:sp>
    </p:spTree>
    <p:extLst>
      <p:ext uri="{BB962C8B-B14F-4D97-AF65-F5344CB8AC3E}">
        <p14:creationId xmlns:p14="http://schemas.microsoft.com/office/powerpoint/2010/main" val="3343291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74ECAF8-93B1-5846-8525-C5C25C62CE46}" type="slidenum">
              <a:rPr lang="en-US"/>
              <a:pPr>
                <a:defRPr/>
              </a:pPr>
              <a:t>‹#›</a:t>
            </a:fld>
            <a:endParaRPr lang="en-US"/>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pPr/>
              <a:t>‹#›</a:t>
            </a:fld>
            <a:endParaRPr lang="en-US"/>
          </a:p>
        </p:txBody>
      </p:sp>
    </p:spTree>
    <p:extLst>
      <p:ext uri="{BB962C8B-B14F-4D97-AF65-F5344CB8AC3E}">
        <p14:creationId xmlns:p14="http://schemas.microsoft.com/office/powerpoint/2010/main" val="6060933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pPr/>
              <a:t>‹#›</a:t>
            </a:fld>
            <a:endParaRPr lang="en-US"/>
          </a:p>
        </p:txBody>
      </p:sp>
    </p:spTree>
    <p:extLst>
      <p:ext uri="{BB962C8B-B14F-4D97-AF65-F5344CB8AC3E}">
        <p14:creationId xmlns:p14="http://schemas.microsoft.com/office/powerpoint/2010/main" val="40840713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pPr/>
              <a:t>‹#›</a:t>
            </a:fld>
            <a:endParaRPr lang="en-US"/>
          </a:p>
        </p:txBody>
      </p:sp>
    </p:spTree>
    <p:extLst>
      <p:ext uri="{BB962C8B-B14F-4D97-AF65-F5344CB8AC3E}">
        <p14:creationId xmlns:p14="http://schemas.microsoft.com/office/powerpoint/2010/main" val="22729341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pPr/>
              <a:t>‹#›</a:t>
            </a:fld>
            <a:endParaRPr lang="en-US"/>
          </a:p>
        </p:txBody>
      </p:sp>
    </p:spTree>
    <p:extLst>
      <p:ext uri="{BB962C8B-B14F-4D97-AF65-F5344CB8AC3E}">
        <p14:creationId xmlns:p14="http://schemas.microsoft.com/office/powerpoint/2010/main" val="18621959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259779053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defTabSz="457200">
              <a:defRPr/>
            </a:lvl1pPr>
          </a:lstStyle>
          <a:p>
            <a:pPr>
              <a:defRPr/>
            </a:pPr>
            <a:endParaRPr lang="en-US"/>
          </a:p>
        </p:txBody>
      </p:sp>
      <p:sp>
        <p:nvSpPr>
          <p:cNvPr id="10"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11" name="Rectangle 11"/>
          <p:cNvSpPr>
            <a:spLocks noGrp="1" noChangeArrowheads="1"/>
          </p:cNvSpPr>
          <p:nvPr>
            <p:ph type="sldNum" sz="quarter" idx="12"/>
          </p:nvPr>
        </p:nvSpPr>
        <p:spPr/>
        <p:txBody>
          <a:bodyPr/>
          <a:lstStyle>
            <a:lvl1pPr defTabSz="457200">
              <a:defRPr/>
            </a:lvl1pPr>
          </a:lstStyle>
          <a:p>
            <a:pPr>
              <a:defRPr/>
            </a:pPr>
            <a:fld id="{7693456B-A965-3F40-80AA-ED6F3D45E004}" type="slidenum">
              <a:rPr lang="en-US"/>
              <a:pPr>
                <a:defRPr/>
              </a:pPr>
              <a:t>‹#›</a:t>
            </a:fld>
            <a:endParaRPr lang="en-US"/>
          </a:p>
        </p:txBody>
      </p:sp>
    </p:spTree>
    <p:extLst>
      <p:ext uri="{BB962C8B-B14F-4D97-AF65-F5344CB8AC3E}">
        <p14:creationId xmlns:p14="http://schemas.microsoft.com/office/powerpoint/2010/main" val="105023677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BEBB1B31-D688-8146-8A7F-1BAD3708F6BC}" type="slidenum">
              <a:rPr lang="en-US"/>
              <a:pPr>
                <a:defRPr/>
              </a:pPr>
              <a:t>‹#›</a:t>
            </a:fld>
            <a:endParaRPr lang="en-US"/>
          </a:p>
        </p:txBody>
      </p:sp>
    </p:spTree>
    <p:extLst>
      <p:ext uri="{BB962C8B-B14F-4D97-AF65-F5344CB8AC3E}">
        <p14:creationId xmlns:p14="http://schemas.microsoft.com/office/powerpoint/2010/main" val="21610321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03A71FBD-E776-F44F-A2C6-7BC75381E6D9}" type="slidenum">
              <a:rPr lang="en-US"/>
              <a:pPr>
                <a:defRPr/>
              </a:pPr>
              <a:t>‹#›</a:t>
            </a:fld>
            <a:endParaRPr lang="en-US"/>
          </a:p>
        </p:txBody>
      </p:sp>
    </p:spTree>
    <p:extLst>
      <p:ext uri="{BB962C8B-B14F-4D97-AF65-F5344CB8AC3E}">
        <p14:creationId xmlns:p14="http://schemas.microsoft.com/office/powerpoint/2010/main" val="67882950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73A214AC-427E-4F47-98FA-91BA4ACF2CDB}" type="slidenum">
              <a:rPr lang="en-US"/>
              <a:pPr>
                <a:defRPr/>
              </a:pPr>
              <a:t>‹#›</a:t>
            </a:fld>
            <a:endParaRPr lang="en-US"/>
          </a:p>
        </p:txBody>
      </p:sp>
    </p:spTree>
    <p:extLst>
      <p:ext uri="{BB962C8B-B14F-4D97-AF65-F5344CB8AC3E}">
        <p14:creationId xmlns:p14="http://schemas.microsoft.com/office/powerpoint/2010/main" val="15001788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defTabSz="457200">
              <a:defRPr/>
            </a:lvl1pPr>
          </a:lstStyle>
          <a:p>
            <a:pPr>
              <a:defRPr/>
            </a:pPr>
            <a:endParaRPr lang="en-US"/>
          </a:p>
        </p:txBody>
      </p:sp>
      <p:sp>
        <p:nvSpPr>
          <p:cNvPr id="8"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1"/>
          <p:cNvSpPr>
            <a:spLocks noGrp="1" noChangeArrowheads="1"/>
          </p:cNvSpPr>
          <p:nvPr>
            <p:ph type="sldNum" sz="quarter" idx="12"/>
          </p:nvPr>
        </p:nvSpPr>
        <p:spPr/>
        <p:txBody>
          <a:bodyPr/>
          <a:lstStyle>
            <a:lvl1pPr defTabSz="457200">
              <a:defRPr/>
            </a:lvl1pPr>
          </a:lstStyle>
          <a:p>
            <a:pPr>
              <a:defRPr/>
            </a:pPr>
            <a:fld id="{01830499-D8D2-4F46-A5E5-C4F23E6B0491}" type="slidenum">
              <a:rPr lang="en-US"/>
              <a:pPr>
                <a:defRPr/>
              </a:pPr>
              <a:t>‹#›</a:t>
            </a:fld>
            <a:endParaRPr lang="en-US"/>
          </a:p>
        </p:txBody>
      </p:sp>
    </p:spTree>
    <p:extLst>
      <p:ext uri="{BB962C8B-B14F-4D97-AF65-F5344CB8AC3E}">
        <p14:creationId xmlns:p14="http://schemas.microsoft.com/office/powerpoint/2010/main" val="1704430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CD0A6FD-27DE-EC43-8B43-C2D86FAB2CFF}" type="slidenum">
              <a:rPr lang="en-US"/>
              <a:pPr>
                <a:defRPr/>
              </a:pPr>
              <a:t>‹#›</a:t>
            </a:fld>
            <a:endParaRPr lang="en-US"/>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defTabSz="457200">
              <a:defRPr/>
            </a:lvl1pPr>
          </a:lstStyle>
          <a:p>
            <a:pPr>
              <a:defRPr/>
            </a:pPr>
            <a:endParaRPr lang="en-US"/>
          </a:p>
        </p:txBody>
      </p:sp>
      <p:sp>
        <p:nvSpPr>
          <p:cNvPr id="4"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1"/>
          <p:cNvSpPr>
            <a:spLocks noGrp="1" noChangeArrowheads="1"/>
          </p:cNvSpPr>
          <p:nvPr>
            <p:ph type="sldNum" sz="quarter" idx="12"/>
          </p:nvPr>
        </p:nvSpPr>
        <p:spPr/>
        <p:txBody>
          <a:bodyPr/>
          <a:lstStyle>
            <a:lvl1pPr defTabSz="457200">
              <a:defRPr/>
            </a:lvl1pPr>
          </a:lstStyle>
          <a:p>
            <a:pPr>
              <a:defRPr/>
            </a:pPr>
            <a:fld id="{7C147D6F-35E4-DD4C-A3A5-59C2B5251082}" type="slidenum">
              <a:rPr lang="en-US"/>
              <a:pPr>
                <a:defRPr/>
              </a:pPr>
              <a:t>‹#›</a:t>
            </a:fld>
            <a:endParaRPr lang="en-US"/>
          </a:p>
        </p:txBody>
      </p:sp>
    </p:spTree>
    <p:extLst>
      <p:ext uri="{BB962C8B-B14F-4D97-AF65-F5344CB8AC3E}">
        <p14:creationId xmlns:p14="http://schemas.microsoft.com/office/powerpoint/2010/main" val="50762824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457200">
              <a:defRPr/>
            </a:lvl1pPr>
          </a:lstStyle>
          <a:p>
            <a:pPr>
              <a:defRPr/>
            </a:pPr>
            <a:endParaRPr lang="en-US"/>
          </a:p>
        </p:txBody>
      </p:sp>
      <p:sp>
        <p:nvSpPr>
          <p:cNvPr id="3"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1"/>
          <p:cNvSpPr>
            <a:spLocks noGrp="1" noChangeArrowheads="1"/>
          </p:cNvSpPr>
          <p:nvPr>
            <p:ph type="sldNum" sz="quarter" idx="12"/>
          </p:nvPr>
        </p:nvSpPr>
        <p:spPr/>
        <p:txBody>
          <a:bodyPr/>
          <a:lstStyle>
            <a:lvl1pPr defTabSz="457200">
              <a:defRPr/>
            </a:lvl1pPr>
          </a:lstStyle>
          <a:p>
            <a:pPr>
              <a:defRPr/>
            </a:pPr>
            <a:fld id="{66A0C73A-5087-AE49-853E-55246C6E4CEA}" type="slidenum">
              <a:rPr lang="en-US"/>
              <a:pPr>
                <a:defRPr/>
              </a:pPr>
              <a:t>‹#›</a:t>
            </a:fld>
            <a:endParaRPr lang="en-US"/>
          </a:p>
        </p:txBody>
      </p:sp>
    </p:spTree>
    <p:extLst>
      <p:ext uri="{BB962C8B-B14F-4D97-AF65-F5344CB8AC3E}">
        <p14:creationId xmlns:p14="http://schemas.microsoft.com/office/powerpoint/2010/main" val="297000299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C63B3A7E-D403-8D4A-9AD2-8411060B54CA}" type="slidenum">
              <a:rPr lang="en-US"/>
              <a:pPr>
                <a:defRPr/>
              </a:pPr>
              <a:t>‹#›</a:t>
            </a:fld>
            <a:endParaRPr lang="en-US"/>
          </a:p>
        </p:txBody>
      </p:sp>
    </p:spTree>
    <p:extLst>
      <p:ext uri="{BB962C8B-B14F-4D97-AF65-F5344CB8AC3E}">
        <p14:creationId xmlns:p14="http://schemas.microsoft.com/office/powerpoint/2010/main" val="319537170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48E5A141-0E1E-7243-BAAB-F34C2CE2A43D}" type="slidenum">
              <a:rPr lang="en-US"/>
              <a:pPr>
                <a:defRPr/>
              </a:pPr>
              <a:t>‹#›</a:t>
            </a:fld>
            <a:endParaRPr lang="en-US"/>
          </a:p>
        </p:txBody>
      </p:sp>
    </p:spTree>
    <p:extLst>
      <p:ext uri="{BB962C8B-B14F-4D97-AF65-F5344CB8AC3E}">
        <p14:creationId xmlns:p14="http://schemas.microsoft.com/office/powerpoint/2010/main" val="293611647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98AD5AE0-61C5-A549-AB36-BC913F850F84}" type="slidenum">
              <a:rPr lang="en-US"/>
              <a:pPr>
                <a:defRPr/>
              </a:pPr>
              <a:t>‹#›</a:t>
            </a:fld>
            <a:endParaRPr lang="en-US"/>
          </a:p>
        </p:txBody>
      </p:sp>
    </p:spTree>
    <p:extLst>
      <p:ext uri="{BB962C8B-B14F-4D97-AF65-F5344CB8AC3E}">
        <p14:creationId xmlns:p14="http://schemas.microsoft.com/office/powerpoint/2010/main" val="14989484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A0CABF77-EC1E-B740-B874-60A9B2A66FB8}" type="slidenum">
              <a:rPr lang="en-US"/>
              <a:pPr>
                <a:defRPr/>
              </a:pPr>
              <a:t>‹#›</a:t>
            </a:fld>
            <a:endParaRPr lang="en-US"/>
          </a:p>
        </p:txBody>
      </p:sp>
    </p:spTree>
    <p:extLst>
      <p:ext uri="{BB962C8B-B14F-4D97-AF65-F5344CB8AC3E}">
        <p14:creationId xmlns:p14="http://schemas.microsoft.com/office/powerpoint/2010/main" val="3777460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2D75979E-8B02-2C44-8510-092DDD373073}" type="slidenum">
              <a:rPr lang="en-US"/>
              <a:pPr>
                <a:defRPr/>
              </a:pPr>
              <a:t>‹#›</a:t>
            </a:fld>
            <a:endParaRPr lang="en-US"/>
          </a:p>
        </p:txBody>
      </p:sp>
    </p:spTree>
    <p:extLst>
      <p:ext uri="{BB962C8B-B14F-4D97-AF65-F5344CB8AC3E}">
        <p14:creationId xmlns:p14="http://schemas.microsoft.com/office/powerpoint/2010/main" val="16345244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fontAlgn="auto">
              <a:spcBef>
                <a:spcPts val="0"/>
              </a:spcBef>
              <a:spcAft>
                <a:spcPts val="0"/>
              </a:spcAft>
              <a:defRPr>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a:defRPr/>
            </a:lvl1pPr>
          </a:lstStyle>
          <a:p>
            <a:pPr>
              <a:defRPr/>
            </a:pPr>
            <a:fld id="{9FA830A6-D475-484F-A0CD-EBDFD338F424}" type="slidenum">
              <a:rPr lang="en-US"/>
              <a:pPr>
                <a:defRPr/>
              </a:pPr>
              <a:t>‹#›</a:t>
            </a:fld>
            <a:endParaRPr lang="en-US"/>
          </a:p>
        </p:txBody>
      </p:sp>
    </p:spTree>
    <p:extLst>
      <p:ext uri="{BB962C8B-B14F-4D97-AF65-F5344CB8AC3E}">
        <p14:creationId xmlns:p14="http://schemas.microsoft.com/office/powerpoint/2010/main" val="262250785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375293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40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D6DA9A3-E5C1-A548-B2B5-2CA253B19CED}" type="slidenum">
              <a:rPr lang="en-US"/>
              <a:pPr>
                <a:defRPr/>
              </a:pPr>
              <a:t>‹#›</a:t>
            </a:fld>
            <a:endParaRPr lang="en-US"/>
          </a:p>
        </p:txBody>
      </p:sp>
    </p:spTree>
    <p:extLst>
      <p:ext uri="{BB962C8B-B14F-4D97-AF65-F5344CB8AC3E}">
        <p14:creationId xmlns:p14="http://schemas.microsoft.com/office/powerpoint/2010/main" val="32854382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86577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4410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72248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33447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0476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53923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60492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4753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1171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11/02/2024</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101534150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228ABE7-ED01-E14C-AF95-29B964AF6B59}" type="slidenum">
              <a:rPr lang="en-US"/>
              <a:pPr>
                <a:defRPr/>
              </a:pPr>
              <a:t>‹#›</a:t>
            </a:fld>
            <a:endParaRPr lang="en-US"/>
          </a:p>
        </p:txBody>
      </p:sp>
    </p:spTree>
    <p:extLst>
      <p:ext uri="{BB962C8B-B14F-4D97-AF65-F5344CB8AC3E}">
        <p14:creationId xmlns:p14="http://schemas.microsoft.com/office/powerpoint/2010/main" val="31741814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11/02/2024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38373727"/>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11/02/2024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01327960"/>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11/02/2024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744162758"/>
      </p:ext>
    </p:extLst>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11/02/2024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141362279"/>
      </p:ext>
    </p:extLst>
  </p:cSld>
  <p:clrMapOvr>
    <a:masterClrMapping/>
  </p:clrMapOvr>
  <p:transitio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11/02/2024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282016457"/>
      </p:ext>
    </p:extLst>
  </p:cSld>
  <p:clrMapOvr>
    <a:masterClrMapping/>
  </p:clrMapOvr>
  <p:transitio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11/02/2024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377007202"/>
      </p:ext>
    </p:extLst>
  </p:cSld>
  <p:clrMapOvr>
    <a:masterClrMapping/>
  </p:clrMapOvr>
  <p:transitio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11/02/2024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4193296869"/>
      </p:ext>
    </p:extLst>
  </p:cSld>
  <p:clrMapOvr>
    <a:masterClrMapping/>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6530"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6531"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6532"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buFontTx/>
              <a:buNone/>
            </a:pPr>
            <a:endParaRPr lang="en-US"/>
          </a:p>
        </p:txBody>
      </p:sp>
      <p:sp>
        <p:nvSpPr>
          <p:cNvPr id="406533" name="Rectangle 5"/>
          <p:cNvSpPr>
            <a:spLocks noGrp="1" noChangeArrowheads="1"/>
          </p:cNvSpPr>
          <p:nvPr>
            <p:ph type="ctrTitle"/>
          </p:nvPr>
        </p:nvSpPr>
        <p:spPr>
          <a:xfrm>
            <a:off x="914400" y="1828800"/>
            <a:ext cx="7772400" cy="114300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4800"/>
            </a:lvl1pPr>
          </a:lstStyle>
          <a:p>
            <a:pPr lvl="0"/>
            <a:r>
              <a:rPr lang="en-US" noProof="0"/>
              <a:t>Click to edit Master title style</a:t>
            </a:r>
          </a:p>
        </p:txBody>
      </p:sp>
      <p:sp>
        <p:nvSpPr>
          <p:cNvPr id="406534"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331325086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182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89189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0F5B2FC-A500-2C4F-83D4-0EBFF9ADFD71}" type="slidenum">
              <a:rPr lang="en-US"/>
              <a:pPr>
                <a:defRPr/>
              </a:pPr>
              <a:t>‹#›</a:t>
            </a:fld>
            <a:endParaRPr lang="en-US"/>
          </a:p>
        </p:txBody>
      </p:sp>
    </p:spTree>
    <p:extLst>
      <p:ext uri="{BB962C8B-B14F-4D97-AF65-F5344CB8AC3E}">
        <p14:creationId xmlns:p14="http://schemas.microsoft.com/office/powerpoint/2010/main" val="9058691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13980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626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286838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33926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22713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839405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4284152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7157036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7543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24238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F42725BA-DE48-B740-9E1E-2CE9D0816539}" type="slidenum">
              <a:rPr lang="en-US"/>
              <a:pPr>
                <a:defRPr/>
              </a:pPr>
              <a:t>‹#›</a:t>
            </a:fld>
            <a:endParaRPr lang="en-US"/>
          </a:p>
        </p:txBody>
      </p:sp>
    </p:spTree>
    <p:extLst>
      <p:ext uri="{BB962C8B-B14F-4D97-AF65-F5344CB8AC3E}">
        <p14:creationId xmlns:p14="http://schemas.microsoft.com/office/powerpoint/2010/main" val="1521890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E46E4E46-7FD6-B74C-8D11-FD835B0A2D3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9457F10-7020-3B44-BD3B-BDBA321735FD}" type="datetime1">
              <a:rPr lang="en-US"/>
              <a:pPr>
                <a:defRPr/>
              </a:pPr>
              <a:t>2/11/24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FA077D48-DFE4-B04A-A621-1FA071D3B0F2}" type="slidenum">
              <a:rPr lang="en-US"/>
              <a:pPr>
                <a:defRPr/>
              </a:pPr>
              <a:t>‹#›</a:t>
            </a:fld>
            <a:endParaRPr lang="en-US"/>
          </a:p>
        </p:txBody>
      </p:sp>
    </p:spTree>
    <p:extLst>
      <p:ext uri="{BB962C8B-B14F-4D97-AF65-F5344CB8AC3E}">
        <p14:creationId xmlns:p14="http://schemas.microsoft.com/office/powerpoint/2010/main" val="212581005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Tree>
    <p:extLst>
      <p:ext uri="{BB962C8B-B14F-4D97-AF65-F5344CB8AC3E}">
        <p14:creationId xmlns:p14="http://schemas.microsoft.com/office/powerpoint/2010/main" val="25958504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26289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Tree>
    <p:extLst>
      <p:ext uri="{BB962C8B-B14F-4D97-AF65-F5344CB8AC3E}">
        <p14:creationId xmlns:p14="http://schemas.microsoft.com/office/powerpoint/2010/main" val="284016280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70732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40215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485620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6244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412111106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765257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4F48EF9-0700-3746-A1EF-ABC6ACC85F0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7379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990237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96030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310161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27258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02675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708443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789836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058492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7980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E1BA7BB-779B-8B49-9F75-0AA14172CA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972491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879264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65671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404039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1483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584469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073320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118392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90931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3365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563586E-B522-9A47-A003-73E3BA764A7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646995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49580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610757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915817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pitchFamily="49" charset="-128"/>
                <a:cs typeface="MS Gothic" pitchFamily="49" charset="-128"/>
              </a:defRPr>
            </a:lvl1pPr>
          </a:lstStyle>
          <a:p>
            <a:pPr defTabSz="457200">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pitchFamily="49" charset="-128"/>
                <a:cs typeface="MS Gothic" pitchFamily="49" charset="-128"/>
              </a:defRPr>
            </a:lvl1pPr>
          </a:lstStyle>
          <a:p>
            <a:pPr defTabSz="457200">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charset="0"/>
                <a:cs typeface="MS Gothic" charset="0"/>
              </a:defRPr>
            </a:lvl1pPr>
          </a:lstStyle>
          <a:p>
            <a:pPr defTabSz="457200">
              <a:defRPr/>
            </a:pPr>
            <a:fld id="{BB949F63-333E-2F4E-B8DD-C43CF5671ECB}" type="slidenum">
              <a:rPr lang="en-US"/>
              <a:pPr defTabSz="457200">
                <a:defRPr/>
              </a:pPr>
              <a:t>‹#›</a:t>
            </a:fld>
            <a:endParaRPr lang="en-US"/>
          </a:p>
        </p:txBody>
      </p:sp>
    </p:spTree>
    <p:extLst>
      <p:ext uri="{BB962C8B-B14F-4D97-AF65-F5344CB8AC3E}">
        <p14:creationId xmlns:p14="http://schemas.microsoft.com/office/powerpoint/2010/main" val="250914089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a typeface="ＭＳ Ｐゴシック"/>
              <a:cs typeface="ＭＳ Ｐゴシック"/>
            </a:endParaRPr>
          </a:p>
        </p:txBody>
      </p:sp>
      <p:sp>
        <p:nvSpPr>
          <p:cNvPr id="3" name="Rectangle 1031"/>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a typeface="ＭＳ Ｐゴシック"/>
              <a:cs typeface="ＭＳ Ｐゴシック"/>
            </a:endParaRPr>
          </a:p>
        </p:txBody>
      </p:sp>
      <p:sp>
        <p:nvSpPr>
          <p:cNvPr id="4" name="Rectangle 1032"/>
          <p:cNvSpPr>
            <a:spLocks noGrp="1" noChangeArrowheads="1"/>
          </p:cNvSpPr>
          <p:nvPr>
            <p:ph type="sldNum" sz="quarter" idx="12"/>
          </p:nvPr>
        </p:nvSpPr>
        <p:spPr/>
        <p:txBody>
          <a:bodyPr/>
          <a:lstStyle>
            <a:lvl1pPr>
              <a:defRPr/>
            </a:lvl1pPr>
          </a:lstStyle>
          <a:p>
            <a:pPr>
              <a:defRPr/>
            </a:pPr>
            <a:fld id="{D59224F9-31EE-954A-A5FE-6C6CEC454E12}" type="slidenum">
              <a:rPr lang="en-US"/>
              <a:pPr>
                <a:defRPr/>
              </a:pPr>
              <a:t>‹#›</a:t>
            </a:fld>
            <a:endParaRPr lang="en-US"/>
          </a:p>
        </p:txBody>
      </p:sp>
    </p:spTree>
    <p:extLst>
      <p:ext uri="{BB962C8B-B14F-4D97-AF65-F5344CB8AC3E}">
        <p14:creationId xmlns:p14="http://schemas.microsoft.com/office/powerpoint/2010/main" val="265295498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ndParaRPr>
          </a:p>
        </p:txBody>
      </p:sp>
      <p:sp>
        <p:nvSpPr>
          <p:cNvPr id="3" name="Rectangle 1036"/>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ndParaRPr>
          </a:p>
        </p:txBody>
      </p:sp>
      <p:sp>
        <p:nvSpPr>
          <p:cNvPr id="4" name="Rectangle 1037"/>
          <p:cNvSpPr>
            <a:spLocks noGrp="1" noChangeArrowheads="1"/>
          </p:cNvSpPr>
          <p:nvPr>
            <p:ph type="sldNum" sz="quarter" idx="12"/>
          </p:nvPr>
        </p:nvSpPr>
        <p:spPr/>
        <p:txBody>
          <a:bodyPr/>
          <a:lstStyle>
            <a:lvl1pPr>
              <a:defRPr/>
            </a:lvl1pPr>
          </a:lstStyle>
          <a:p>
            <a:pPr>
              <a:defRPr/>
            </a:pPr>
            <a:fld id="{07C60A8C-E84E-574F-9738-3EC4A83D396F}" type="slidenum">
              <a:rPr lang="en-US"/>
              <a:pPr>
                <a:defRPr/>
              </a:pPr>
              <a:t>‹#›</a:t>
            </a:fld>
            <a:endParaRPr lang="en-US"/>
          </a:p>
        </p:txBody>
      </p:sp>
    </p:spTree>
    <p:extLst>
      <p:ext uri="{BB962C8B-B14F-4D97-AF65-F5344CB8AC3E}">
        <p14:creationId xmlns:p14="http://schemas.microsoft.com/office/powerpoint/2010/main" val="322727935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pPr>
                <a:defRPr/>
              </a:pPr>
              <a:t>‹#›</a:t>
            </a:fld>
            <a:endParaRPr lang="en-US"/>
          </a:p>
        </p:txBody>
      </p:sp>
    </p:spTree>
    <p:extLst>
      <p:ext uri="{BB962C8B-B14F-4D97-AF65-F5344CB8AC3E}">
        <p14:creationId xmlns:p14="http://schemas.microsoft.com/office/powerpoint/2010/main" val="104969980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pPr>
                <a:defRPr/>
              </a:pPr>
              <a:t>‹#›</a:t>
            </a:fld>
            <a:endParaRPr lang="en-US"/>
          </a:p>
        </p:txBody>
      </p:sp>
    </p:spTree>
    <p:extLst>
      <p:ext uri="{BB962C8B-B14F-4D97-AF65-F5344CB8AC3E}">
        <p14:creationId xmlns:p14="http://schemas.microsoft.com/office/powerpoint/2010/main" val="17333146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pPr>
                <a:defRPr/>
              </a:pPr>
              <a:t>‹#›</a:t>
            </a:fld>
            <a:endParaRPr lang="en-US"/>
          </a:p>
        </p:txBody>
      </p:sp>
    </p:spTree>
    <p:extLst>
      <p:ext uri="{BB962C8B-B14F-4D97-AF65-F5344CB8AC3E}">
        <p14:creationId xmlns:p14="http://schemas.microsoft.com/office/powerpoint/2010/main" val="379410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636978-BA00-1B43-8ABF-AABAFE49F2A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pPr>
                <a:defRPr/>
              </a:pPr>
              <a:t>‹#›</a:t>
            </a:fld>
            <a:endParaRPr lang="en-US"/>
          </a:p>
        </p:txBody>
      </p:sp>
    </p:spTree>
    <p:extLst>
      <p:ext uri="{BB962C8B-B14F-4D97-AF65-F5344CB8AC3E}">
        <p14:creationId xmlns:p14="http://schemas.microsoft.com/office/powerpoint/2010/main" val="94621963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pPr>
                <a:defRPr/>
              </a:pPr>
              <a:t>‹#›</a:t>
            </a:fld>
            <a:endParaRPr lang="en-US"/>
          </a:p>
        </p:txBody>
      </p:sp>
    </p:spTree>
    <p:extLst>
      <p:ext uri="{BB962C8B-B14F-4D97-AF65-F5344CB8AC3E}">
        <p14:creationId xmlns:p14="http://schemas.microsoft.com/office/powerpoint/2010/main" val="309962260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pPr>
                <a:defRPr/>
              </a:pPr>
              <a:t>‹#›</a:t>
            </a:fld>
            <a:endParaRPr lang="en-US"/>
          </a:p>
        </p:txBody>
      </p:sp>
    </p:spTree>
    <p:extLst>
      <p:ext uri="{BB962C8B-B14F-4D97-AF65-F5344CB8AC3E}">
        <p14:creationId xmlns:p14="http://schemas.microsoft.com/office/powerpoint/2010/main" val="162772157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pPr>
                <a:defRPr/>
              </a:pPr>
              <a:t>‹#›</a:t>
            </a:fld>
            <a:endParaRPr lang="en-US"/>
          </a:p>
        </p:txBody>
      </p:sp>
    </p:spTree>
    <p:extLst>
      <p:ext uri="{BB962C8B-B14F-4D97-AF65-F5344CB8AC3E}">
        <p14:creationId xmlns:p14="http://schemas.microsoft.com/office/powerpoint/2010/main" val="102581859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pPr>
                <a:defRPr/>
              </a:pPr>
              <a:t>‹#›</a:t>
            </a:fld>
            <a:endParaRPr lang="en-US"/>
          </a:p>
        </p:txBody>
      </p:sp>
    </p:spTree>
    <p:extLst>
      <p:ext uri="{BB962C8B-B14F-4D97-AF65-F5344CB8AC3E}">
        <p14:creationId xmlns:p14="http://schemas.microsoft.com/office/powerpoint/2010/main" val="41409958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pPr>
                <a:defRPr/>
              </a:pPr>
              <a:t>‹#›</a:t>
            </a:fld>
            <a:endParaRPr lang="en-US"/>
          </a:p>
        </p:txBody>
      </p:sp>
    </p:spTree>
    <p:extLst>
      <p:ext uri="{BB962C8B-B14F-4D97-AF65-F5344CB8AC3E}">
        <p14:creationId xmlns:p14="http://schemas.microsoft.com/office/powerpoint/2010/main" val="304638920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pPr>
                <a:defRPr/>
              </a:pPr>
              <a:t>‹#›</a:t>
            </a:fld>
            <a:endParaRPr lang="en-US"/>
          </a:p>
        </p:txBody>
      </p:sp>
    </p:spTree>
    <p:extLst>
      <p:ext uri="{BB962C8B-B14F-4D97-AF65-F5344CB8AC3E}">
        <p14:creationId xmlns:p14="http://schemas.microsoft.com/office/powerpoint/2010/main" val="200523773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pPr>
                <a:defRPr/>
              </a:pPr>
              <a:t>‹#›</a:t>
            </a:fld>
            <a:endParaRPr lang="en-US"/>
          </a:p>
        </p:txBody>
      </p:sp>
    </p:spTree>
    <p:extLst>
      <p:ext uri="{BB962C8B-B14F-4D97-AF65-F5344CB8AC3E}">
        <p14:creationId xmlns:p14="http://schemas.microsoft.com/office/powerpoint/2010/main" val="424471830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145453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5461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12A5DF6-DE2A-6E47-A003-2D6F6E83D86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68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053992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152147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39741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139236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754143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042113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155727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872470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895536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B99B925-47E3-F148-92B9-F332CB59FD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05767757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16403878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02071572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26815836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86066690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05753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86137707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71415826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44438744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289484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C557563-BCE5-B740-840B-3554EA18164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160101373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119160051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23070924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2/11/24</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122813058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2/11/24</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321413407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2/11/24</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21436442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2/11/24</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340566357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2/11/24</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371528573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2/11/24</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256182975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712877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16E8BC-496E-D042-B988-01E233E125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118097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C58B90E-E3CC-AF47-9489-5535A5D0C96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11BEDAF-DCB1-E146-A0D1-878B2244A5F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AE818D-BD13-A944-899C-91604FEB331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2/11/24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2/11/24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2/11/24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2/11/24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2/11/24</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2/11/24</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2/11/24</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2/11/24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2/11/24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2/11/24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2/11/24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1454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377234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560114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6687488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47806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18" Type="http://schemas.openxmlformats.org/officeDocument/2006/relationships/image" Target="../media/image6.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image" Target="../media/image5.png"/><Relationship Id="rId2" Type="http://schemas.openxmlformats.org/officeDocument/2006/relationships/slideLayout" Target="../slideLayouts/slideLayout165.xml"/><Relationship Id="rId16" Type="http://schemas.openxmlformats.org/officeDocument/2006/relationships/image" Target="../media/image4.pn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3.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51.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8.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9.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0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1.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1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33.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2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5.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5" Type="http://schemas.openxmlformats.org/officeDocument/2006/relationships/slideLayout" Target="../slideLayouts/slideLayout343.xml"/><Relationship Id="rId10" Type="http://schemas.openxmlformats.org/officeDocument/2006/relationships/image" Target="../media/image8.jpeg"/><Relationship Id="rId4" Type="http://schemas.openxmlformats.org/officeDocument/2006/relationships/slideLayout" Target="../slideLayouts/slideLayout342.xml"/><Relationship Id="rId9"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37.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60.xml"/><Relationship Id="rId1" Type="http://schemas.openxmlformats.org/officeDocument/2006/relationships/slideLayout" Target="../slideLayouts/slideLayout35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9.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40.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41.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394.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3.xml"/><Relationship Id="rId1" Type="http://schemas.openxmlformats.org/officeDocument/2006/relationships/slideLayout" Target="../slideLayouts/slideLayout395.xml"/><Relationship Id="rId4" Type="http://schemas.openxmlformats.org/officeDocument/2006/relationships/image" Target="../media/image11.jpeg"/></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9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2.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5.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6.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7.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8.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1066695179"/>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Black" pitchFamily="-105" charset="0"/>
        </a:defRPr>
      </a:lvl6pPr>
      <a:lvl7pPr marL="913455" algn="ctr" rtl="0" fontAlgn="base">
        <a:spcBef>
          <a:spcPct val="0"/>
        </a:spcBef>
        <a:spcAft>
          <a:spcPct val="0"/>
        </a:spcAft>
        <a:defRPr sz="4400">
          <a:solidFill>
            <a:schemeClr val="tx2"/>
          </a:solidFill>
          <a:latin typeface="Arial Black" pitchFamily="-105" charset="0"/>
        </a:defRPr>
      </a:lvl7pPr>
      <a:lvl8pPr marL="1370172" algn="ctr" rtl="0" fontAlgn="base">
        <a:spcBef>
          <a:spcPct val="0"/>
        </a:spcBef>
        <a:spcAft>
          <a:spcPct val="0"/>
        </a:spcAft>
        <a:defRPr sz="4400">
          <a:solidFill>
            <a:schemeClr val="tx2"/>
          </a:solidFill>
          <a:latin typeface="Arial Black" pitchFamily="-105" charset="0"/>
        </a:defRPr>
      </a:lvl8pPr>
      <a:lvl9pPr marL="1826907" algn="ctr" rtl="0" fontAlgn="base">
        <a:spcBef>
          <a:spcPct val="0"/>
        </a:spcBef>
        <a:spcAft>
          <a:spcPct val="0"/>
        </a:spcAft>
        <a:defRPr sz="4400">
          <a:solidFill>
            <a:schemeClr val="tx2"/>
          </a:solidFill>
          <a:latin typeface="Arial Black" pitchFamily="-105"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05"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05"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05"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70754665"/>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09612397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2693665765"/>
      </p:ext>
    </p:extLst>
  </p:cSld>
  <p:clrMap bg1="dk2" tx1="lt1" bg2="dk1"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08" charset="0"/>
        </a:defRPr>
      </a:lvl6pPr>
      <a:lvl7pPr marL="913455" algn="ctr" rtl="0" eaLnBrk="0" fontAlgn="base" hangingPunct="0">
        <a:spcBef>
          <a:spcPct val="0"/>
        </a:spcBef>
        <a:spcAft>
          <a:spcPct val="0"/>
        </a:spcAft>
        <a:defRPr sz="4400">
          <a:solidFill>
            <a:schemeClr val="tx2"/>
          </a:solidFill>
          <a:latin typeface="Times New Roman" pitchFamily="-108" charset="0"/>
        </a:defRPr>
      </a:lvl7pPr>
      <a:lvl8pPr marL="1370172" algn="ctr" rtl="0" eaLnBrk="0" fontAlgn="base" hangingPunct="0">
        <a:spcBef>
          <a:spcPct val="0"/>
        </a:spcBef>
        <a:spcAft>
          <a:spcPct val="0"/>
        </a:spcAft>
        <a:defRPr sz="4400">
          <a:solidFill>
            <a:schemeClr val="tx2"/>
          </a:solidFill>
          <a:latin typeface="Times New Roman" pitchFamily="-108" charset="0"/>
        </a:defRPr>
      </a:lvl8pPr>
      <a:lvl9pPr marL="1826907" algn="ctr" rtl="0" eaLnBrk="0" fontAlgn="base" hangingPunct="0">
        <a:spcBef>
          <a:spcPct val="0"/>
        </a:spcBef>
        <a:spcAft>
          <a:spcPct val="0"/>
        </a:spcAft>
        <a:defRPr sz="4400">
          <a:solidFill>
            <a:schemeClr val="tx2"/>
          </a:solidFill>
          <a:latin typeface="Times New Roman" pitchFamily="-108"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defRPr>
            </a:lvl1pPr>
          </a:lstStyle>
          <a:p>
            <a:pPr eaLnBrk="1" hangingPunct="1">
              <a:defRPr/>
            </a:pPr>
            <a:fld id="{9BAF0089-3782-E64F-8A2E-F63568DDB2F6}"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698326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Times New Roman" pitchFamily="-112" charset="0"/>
        </a:defRPr>
      </a:lvl6pPr>
      <a:lvl7pPr marL="913455" algn="ctr" rtl="0" fontAlgn="base">
        <a:spcBef>
          <a:spcPct val="0"/>
        </a:spcBef>
        <a:spcAft>
          <a:spcPct val="0"/>
        </a:spcAft>
        <a:defRPr sz="4400">
          <a:solidFill>
            <a:schemeClr val="tx2"/>
          </a:solidFill>
          <a:latin typeface="Times New Roman" pitchFamily="-112" charset="0"/>
        </a:defRPr>
      </a:lvl7pPr>
      <a:lvl8pPr marL="1370172" algn="ctr" rtl="0" fontAlgn="base">
        <a:spcBef>
          <a:spcPct val="0"/>
        </a:spcBef>
        <a:spcAft>
          <a:spcPct val="0"/>
        </a:spcAft>
        <a:defRPr sz="4400">
          <a:solidFill>
            <a:schemeClr val="tx2"/>
          </a:solidFill>
          <a:latin typeface="Times New Roman" pitchFamily="-112" charset="0"/>
        </a:defRPr>
      </a:lvl8pPr>
      <a:lvl9pPr marL="1826907" algn="ctr" rtl="0" fontAlgn="base">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1"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eaLnBrk="1" hangingPunct="1">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eaLnBrk="1" hangingPunct="1">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lgn="r">
              <a:spcBef>
                <a:spcPct val="0"/>
              </a:spcBef>
              <a:defRPr sz="1400">
                <a:solidFill>
                  <a:schemeClr val="tx2"/>
                </a:solidFill>
                <a:latin typeface="Arial" charset="0"/>
              </a:defRPr>
            </a:lvl1pPr>
          </a:lstStyle>
          <a:p>
            <a:pPr eaLnBrk="1" hangingPunct="1"/>
            <a:fld id="{5F27870C-0DD9-CC4B-93BB-D2315362428C}" type="slidenum">
              <a:rPr lang="en-US">
                <a:solidFill>
                  <a:srgbClr val="482400"/>
                </a:solidFill>
              </a:rPr>
              <a:pPr eaLnBrk="1" hangingPunct="1"/>
              <a:t>‹#›</a:t>
            </a:fld>
            <a:endParaRPr lang="en-US">
              <a:solidFill>
                <a:srgbClr val="482400"/>
              </a:solidFill>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1" y="1574801"/>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2150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6726" algn="l" rtl="0" fontAlgn="base">
        <a:spcBef>
          <a:spcPct val="0"/>
        </a:spcBef>
        <a:spcAft>
          <a:spcPct val="0"/>
        </a:spcAft>
        <a:defRPr sz="4400">
          <a:solidFill>
            <a:schemeClr val="tx2"/>
          </a:solidFill>
          <a:latin typeface="Times New Roman" pitchFamily="-111" charset="0"/>
        </a:defRPr>
      </a:lvl6pPr>
      <a:lvl7pPr marL="913455" algn="l" rtl="0" fontAlgn="base">
        <a:spcBef>
          <a:spcPct val="0"/>
        </a:spcBef>
        <a:spcAft>
          <a:spcPct val="0"/>
        </a:spcAft>
        <a:defRPr sz="4400">
          <a:solidFill>
            <a:schemeClr val="tx2"/>
          </a:solidFill>
          <a:latin typeface="Times New Roman" pitchFamily="-111" charset="0"/>
        </a:defRPr>
      </a:lvl7pPr>
      <a:lvl8pPr marL="1370172" algn="l" rtl="0" fontAlgn="base">
        <a:spcBef>
          <a:spcPct val="0"/>
        </a:spcBef>
        <a:spcAft>
          <a:spcPct val="0"/>
        </a:spcAft>
        <a:defRPr sz="4400">
          <a:solidFill>
            <a:schemeClr val="tx2"/>
          </a:solidFill>
          <a:latin typeface="Times New Roman" pitchFamily="-111" charset="0"/>
        </a:defRPr>
      </a:lvl8pPr>
      <a:lvl9pPr marL="1826907" algn="l" rtl="0" fontAlgn="base">
        <a:spcBef>
          <a:spcPct val="0"/>
        </a:spcBef>
        <a:spcAft>
          <a:spcPct val="0"/>
        </a:spcAft>
        <a:defRPr sz="4400">
          <a:solidFill>
            <a:schemeClr val="tx2"/>
          </a:solidFill>
          <a:latin typeface="Times New Roman" pitchFamily="-111" charset="0"/>
        </a:defRPr>
      </a:lvl9pPr>
    </p:titleStyle>
    <p:bodyStyle>
      <a:lvl1pPr marL="342543" indent="-342543"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174" indent="-285456"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537" indent="-228363"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5258" indent="-228363"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1982"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8711"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5430"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2160"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98C5787A-3090-2D42-B037-78D6D6A1A47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14900020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1000">
                <a:solidFill>
                  <a:srgbClr val="FFFFFF"/>
                </a:solidFill>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89" tIns="44406" rIns="90389" bIns="44406"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89" tIns="44406" rIns="90389" bIns="444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88503"/>
      </p:ext>
    </p:extLst>
  </p:cSld>
  <p:clrMap bg1="dk2" tx1="lt1" bg2="dk1" tx2="lt2" accent1="accent1" accent2="accent2" accent3="accent3" accent4="accent4" accent5="accent5" accent6="accent6" hlink="hlink" folHlink="folHlink"/>
  <p:sldLayoutIdLst>
    <p:sldLayoutId id="21474839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6726" algn="ctr" rtl="0" eaLnBrk="0" fontAlgn="base" hangingPunct="0">
        <a:spcBef>
          <a:spcPct val="0"/>
        </a:spcBef>
        <a:spcAft>
          <a:spcPct val="0"/>
        </a:spcAft>
        <a:defRPr sz="4400">
          <a:solidFill>
            <a:schemeClr val="tx2"/>
          </a:solidFill>
          <a:latin typeface="Arial" pitchFamily="-112" charset="0"/>
        </a:defRPr>
      </a:lvl6pPr>
      <a:lvl7pPr marL="913455" algn="ctr" rtl="0" eaLnBrk="0" fontAlgn="base" hangingPunct="0">
        <a:spcBef>
          <a:spcPct val="0"/>
        </a:spcBef>
        <a:spcAft>
          <a:spcPct val="0"/>
        </a:spcAft>
        <a:defRPr sz="4400">
          <a:solidFill>
            <a:schemeClr val="tx2"/>
          </a:solidFill>
          <a:latin typeface="Arial" pitchFamily="-112" charset="0"/>
        </a:defRPr>
      </a:lvl7pPr>
      <a:lvl8pPr marL="1370172" algn="ctr" rtl="0" eaLnBrk="0" fontAlgn="base" hangingPunct="0">
        <a:spcBef>
          <a:spcPct val="0"/>
        </a:spcBef>
        <a:spcAft>
          <a:spcPct val="0"/>
        </a:spcAft>
        <a:defRPr sz="4400">
          <a:solidFill>
            <a:schemeClr val="tx2"/>
          </a:solidFill>
          <a:latin typeface="Arial" pitchFamily="-112" charset="0"/>
        </a:defRPr>
      </a:lvl8pPr>
      <a:lvl9pPr marL="1826907" algn="ctr" rtl="0" eaLnBrk="0" fontAlgn="base" hangingPunct="0">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174" indent="-285456"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598537" indent="-228363"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5258" indent="-228363"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1982"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84" y="2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4 h 504"/>
                      <a:gd name="T2" fmla="*/ 8 w 2736"/>
                      <a:gd name="T3" fmla="*/ 1 h 504"/>
                      <a:gd name="T4" fmla="*/ 17 w 2736"/>
                      <a:gd name="T5" fmla="*/ 1 h 504"/>
                      <a:gd name="T6" fmla="*/ 26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2 w 1769"/>
                      <a:gd name="T5" fmla="*/ 1 h 791"/>
                      <a:gd name="T6" fmla="*/ 3 w 1769"/>
                      <a:gd name="T7" fmla="*/ 3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6 h 791"/>
                      <a:gd name="T12" fmla="*/ 1 w 1769"/>
                      <a:gd name="T13" fmla="*/ 5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2 h 504"/>
                      <a:gd name="T2" fmla="*/ 14 w 2736"/>
                      <a:gd name="T3" fmla="*/ 4 h 504"/>
                      <a:gd name="T4" fmla="*/ 28 w 2736"/>
                      <a:gd name="T5" fmla="*/ 1 h 504"/>
                      <a:gd name="T6" fmla="*/ 44 w 2736"/>
                      <a:gd name="T7" fmla="*/ 1 h 504"/>
                      <a:gd name="T8" fmla="*/ 43 w 2736"/>
                      <a:gd name="T9" fmla="*/ 3 h 504"/>
                      <a:gd name="T10" fmla="*/ 28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4 h 791"/>
                      <a:gd name="T12" fmla="*/ 3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8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2 w 1769"/>
                      <a:gd name="T5" fmla="*/ 1 h 791"/>
                      <a:gd name="T6" fmla="*/ 2 w 1769"/>
                      <a:gd name="T7" fmla="*/ 2 h 791"/>
                      <a:gd name="T8" fmla="*/ 3 w 1769"/>
                      <a:gd name="T9" fmla="*/ 4 h 791"/>
                      <a:gd name="T10" fmla="*/ 3 w 1769"/>
                      <a:gd name="T11" fmla="*/ 5 h 791"/>
                      <a:gd name="T12" fmla="*/ 2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17 w 776"/>
                  <a:gd name="T3" fmla="*/ 0 h 2368"/>
                  <a:gd name="T4" fmla="*/ 6 w 776"/>
                  <a:gd name="T5" fmla="*/ 0 h 2368"/>
                  <a:gd name="T6" fmla="*/ 24 w 776"/>
                  <a:gd name="T7" fmla="*/ 0 h 2368"/>
                  <a:gd name="T8" fmla="*/ 14 w 776"/>
                  <a:gd name="T9" fmla="*/ 0 h 2368"/>
                  <a:gd name="T10" fmla="*/ 26 w 776"/>
                  <a:gd name="T11" fmla="*/ 0 h 2368"/>
                  <a:gd name="T12" fmla="*/ 20 w 776"/>
                  <a:gd name="T13" fmla="*/ 0 h 2368"/>
                  <a:gd name="T14" fmla="*/ 33 w 776"/>
                  <a:gd name="T15" fmla="*/ 0 h 2368"/>
                  <a:gd name="T16" fmla="*/ 26 w 776"/>
                  <a:gd name="T17" fmla="*/ 0 h 2368"/>
                  <a:gd name="T18" fmla="*/ 36 w 776"/>
                  <a:gd name="T19" fmla="*/ 0 h 2368"/>
                  <a:gd name="T20" fmla="*/ 33 w 776"/>
                  <a:gd name="T21" fmla="*/ 0 h 2368"/>
                  <a:gd name="T22" fmla="*/ 40 w 776"/>
                  <a:gd name="T23" fmla="*/ 0 h 2368"/>
                  <a:gd name="T24" fmla="*/ 40 w 776"/>
                  <a:gd name="T25" fmla="*/ 0 h 2368"/>
                  <a:gd name="T26" fmla="*/ 46 w 776"/>
                  <a:gd name="T27" fmla="*/ 0 h 2368"/>
                  <a:gd name="T28" fmla="*/ 43 w 776"/>
                  <a:gd name="T29" fmla="*/ 0 h 2368"/>
                  <a:gd name="T30" fmla="*/ 50 w 776"/>
                  <a:gd name="T31" fmla="*/ 0 h 2368"/>
                  <a:gd name="T32" fmla="*/ 46 w 776"/>
                  <a:gd name="T33" fmla="*/ 0 h 2368"/>
                  <a:gd name="T34" fmla="*/ 50 w 776"/>
                  <a:gd name="T35" fmla="*/ 0 h 2368"/>
                  <a:gd name="T36" fmla="*/ 46 w 776"/>
                  <a:gd name="T37" fmla="*/ 0 h 2368"/>
                  <a:gd name="T38" fmla="*/ 53 w 776"/>
                  <a:gd name="T39" fmla="*/ 0 h 2368"/>
                  <a:gd name="T40" fmla="*/ 50 w 776"/>
                  <a:gd name="T41" fmla="*/ 0 h 2368"/>
                  <a:gd name="T42" fmla="*/ 53 w 776"/>
                  <a:gd name="T43" fmla="*/ 0 h 2368"/>
                  <a:gd name="T44" fmla="*/ 50 w 776"/>
                  <a:gd name="T45" fmla="*/ 0 h 2368"/>
                  <a:gd name="T46" fmla="*/ 5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Black" pitchFamily="-112" charset="0"/>
                <a:ea typeface="+mn-ea"/>
                <a:cs typeface="+mn-cs"/>
              </a:defRPr>
            </a:lvl1pPr>
          </a:lstStyle>
          <a:p>
            <a:pPr eaLnBrk="1" hangingPunct="1">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Black" pitchFamily="-112" charset="0"/>
                <a:ea typeface="+mn-ea"/>
                <a:cs typeface="+mn-cs"/>
              </a:defRPr>
            </a:lvl1pPr>
          </a:lstStyle>
          <a:p>
            <a:pPr algn="ctr" eaLnBrk="1" hangingPunct="1">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atin typeface="Arial Black" charset="0"/>
              </a:defRPr>
            </a:lvl1pPr>
          </a:lstStyle>
          <a:p>
            <a:pPr eaLnBrk="1" hangingPunct="1">
              <a:defRPr/>
            </a:pPr>
            <a:fld id="{34F63138-E510-5746-85F2-FA0F2DCC0E79}" type="slidenum">
              <a:rPr lang="en-US">
                <a:solidFill>
                  <a:srgbClr val="FFCC00"/>
                </a:solidFill>
              </a:rPr>
              <a:pPr eaLnBrk="1" hangingPunct="1">
                <a:defRPr/>
              </a:pPr>
              <a:t>‹#›</a:t>
            </a:fld>
            <a:endParaRPr lang="en-US">
              <a:solidFill>
                <a:srgbClr val="FFCC00"/>
              </a:solidFill>
            </a:endParaRPr>
          </a:p>
        </p:txBody>
      </p:sp>
    </p:spTree>
    <p:extLst>
      <p:ext uri="{BB962C8B-B14F-4D97-AF65-F5344CB8AC3E}">
        <p14:creationId xmlns:p14="http://schemas.microsoft.com/office/powerpoint/2010/main" val="1909659894"/>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6726" algn="l" rtl="0" fontAlgn="base">
        <a:spcBef>
          <a:spcPct val="0"/>
        </a:spcBef>
        <a:spcAft>
          <a:spcPct val="0"/>
        </a:spcAft>
        <a:defRPr sz="4400">
          <a:solidFill>
            <a:schemeClr val="tx2"/>
          </a:solidFill>
          <a:latin typeface="Arial Black" pitchFamily="-111" charset="0"/>
        </a:defRPr>
      </a:lvl6pPr>
      <a:lvl7pPr marL="913455" algn="l" rtl="0" fontAlgn="base">
        <a:spcBef>
          <a:spcPct val="0"/>
        </a:spcBef>
        <a:spcAft>
          <a:spcPct val="0"/>
        </a:spcAft>
        <a:defRPr sz="4400">
          <a:solidFill>
            <a:schemeClr val="tx2"/>
          </a:solidFill>
          <a:latin typeface="Arial Black" pitchFamily="-111" charset="0"/>
        </a:defRPr>
      </a:lvl7pPr>
      <a:lvl8pPr marL="1370172" algn="l" rtl="0" fontAlgn="base">
        <a:spcBef>
          <a:spcPct val="0"/>
        </a:spcBef>
        <a:spcAft>
          <a:spcPct val="0"/>
        </a:spcAft>
        <a:defRPr sz="4400">
          <a:solidFill>
            <a:schemeClr val="tx2"/>
          </a:solidFill>
          <a:latin typeface="Arial Black" pitchFamily="-111" charset="0"/>
        </a:defRPr>
      </a:lvl8pPr>
      <a:lvl9pPr marL="1826907" algn="l" rtl="0" fontAlgn="base">
        <a:spcBef>
          <a:spcPct val="0"/>
        </a:spcBef>
        <a:spcAft>
          <a:spcPct val="0"/>
        </a:spcAft>
        <a:defRPr sz="4400">
          <a:solidFill>
            <a:schemeClr val="tx2"/>
          </a:solidFill>
          <a:latin typeface="Arial Black" pitchFamily="-111" charset="0"/>
        </a:defRPr>
      </a:lvl9pPr>
    </p:titleStyle>
    <p:bodyStyle>
      <a:lvl1pPr marL="342543" indent="-342543"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77208720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801832"/>
      </p:ext>
    </p:extLst>
  </p:cSld>
  <p:clrMap bg1="dk2" tx1="lt1" bg2="dk1"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149943543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72095556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pPr defTabSz="457042" eaLnBrk="1" hangingPunct="1">
                <a:defRPr/>
              </a:pPr>
              <a:t>‹#›</a:t>
            </a:fld>
            <a:endParaRPr lang="en-US"/>
          </a:p>
        </p:txBody>
      </p:sp>
    </p:spTree>
    <p:extLst>
      <p:ext uri="{BB962C8B-B14F-4D97-AF65-F5344CB8AC3E}">
        <p14:creationId xmlns:p14="http://schemas.microsoft.com/office/powerpoint/2010/main" val="366385923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387721"/>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55237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smtClean="0">
                <a:solidFill>
                  <a:srgbClr val="000000"/>
                </a:solidFill>
                <a:cs typeface="Arial" charset="0"/>
              </a:defRPr>
            </a:lvl1pPr>
          </a:lstStyle>
          <a:p>
            <a:pPr defTabSz="456726" eaLnBrk="1" hangingPunct="1">
              <a:defRPr/>
            </a:pPr>
            <a:fld id="{022ABDDE-DCA7-7445-A14D-1603734E64BE}" type="slidenum">
              <a:rPr lang="en-US"/>
              <a:pPr defTabSz="456726" eaLnBrk="1" hangingPunct="1">
                <a:defRPr/>
              </a:pPr>
              <a:t>‹#›</a:t>
            </a:fld>
            <a:endParaRPr lang="en-US"/>
          </a:p>
        </p:txBody>
      </p:sp>
    </p:spTree>
    <p:extLst>
      <p:ext uri="{BB962C8B-B14F-4D97-AF65-F5344CB8AC3E}">
        <p14:creationId xmlns:p14="http://schemas.microsoft.com/office/powerpoint/2010/main" val="955112803"/>
      </p:ext>
    </p:extLst>
  </p:cSld>
  <p:clrMap bg1="lt1" tx1="dk1" bg2="lt2" tx2="dk2" accent1="accent1" accent2="accent2" accent3="accent3" accent4="accent4" accent5="accent5" accent6="accent6" hlink="hlink" folHlink="folHlink"/>
  <p:sldLayoutIdLst>
    <p:sldLayoutId id="2147484001" r:id="rId1"/>
    <p:sldLayoutId id="214748400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174" indent="-285456" algn="l" rtl="0" eaLnBrk="0" fontAlgn="base" hangingPunct="0">
        <a:spcBef>
          <a:spcPct val="20000"/>
        </a:spcBef>
        <a:spcAft>
          <a:spcPct val="0"/>
        </a:spcAft>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defRPr sz="2000">
          <a:solidFill>
            <a:schemeClr val="tx1"/>
          </a:solidFill>
          <a:latin typeface="+mn-lt"/>
          <a:ea typeface="ＭＳ Ｐゴシック" pitchFamily="-111" charset="-128"/>
        </a:defRPr>
      </a:lvl5pPr>
      <a:lvl6pPr marL="2511982" indent="-228363" algn="l" rtl="0" fontAlgn="base">
        <a:spcBef>
          <a:spcPct val="20000"/>
        </a:spcBef>
        <a:spcAft>
          <a:spcPct val="0"/>
        </a:spcAft>
        <a:defRPr sz="2000">
          <a:solidFill>
            <a:schemeClr val="tx1"/>
          </a:solidFill>
          <a:latin typeface="+mn-lt"/>
        </a:defRPr>
      </a:lvl6pPr>
      <a:lvl7pPr marL="2968711" indent="-228363" algn="l" rtl="0" fontAlgn="base">
        <a:spcBef>
          <a:spcPct val="20000"/>
        </a:spcBef>
        <a:spcAft>
          <a:spcPct val="0"/>
        </a:spcAft>
        <a:defRPr sz="2000">
          <a:solidFill>
            <a:schemeClr val="tx1"/>
          </a:solidFill>
          <a:latin typeface="+mn-lt"/>
        </a:defRPr>
      </a:lvl7pPr>
      <a:lvl8pPr marL="3425430" indent="-228363" algn="l" rtl="0" fontAlgn="base">
        <a:spcBef>
          <a:spcPct val="20000"/>
        </a:spcBef>
        <a:spcAft>
          <a:spcPct val="0"/>
        </a:spcAft>
        <a:defRPr sz="2000">
          <a:solidFill>
            <a:schemeClr val="tx1"/>
          </a:solidFill>
          <a:latin typeface="+mn-lt"/>
        </a:defRPr>
      </a:lvl8pPr>
      <a:lvl9pPr marL="3882160" indent="-228363" algn="l" rtl="0" fontAlgn="base">
        <a:spcBef>
          <a:spcPct val="20000"/>
        </a:spcBef>
        <a:spcAft>
          <a:spcPct val="0"/>
        </a:spcAft>
        <a:defRPr sz="2000">
          <a:solidFill>
            <a:schemeClr val="tx1"/>
          </a:solidFill>
          <a:latin typeface="+mn-lt"/>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6726">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6726">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r" eaLnBrk="0" hangingPunct="0">
              <a:defRPr sz="1400" b="1" smtClean="0">
                <a:solidFill>
                  <a:srgbClr val="FFFFFF"/>
                </a:solidFill>
              </a:defRPr>
            </a:lvl1pPr>
          </a:lstStyle>
          <a:p>
            <a:pPr defTabSz="456726">
              <a:defRPr/>
            </a:pPr>
            <a:fld id="{5AFEE896-0371-8C40-B54E-EB494DDC5AEC}" type="slidenum">
              <a:rPr lang="en-US"/>
              <a:pPr defTabSz="456726">
                <a:defRPr/>
              </a:pPr>
              <a:t>‹#›</a:t>
            </a:fld>
            <a:endParaRPr lang="en-US"/>
          </a:p>
        </p:txBody>
      </p:sp>
    </p:spTree>
    <p:extLst>
      <p:ext uri="{BB962C8B-B14F-4D97-AF65-F5344CB8AC3E}">
        <p14:creationId xmlns:p14="http://schemas.microsoft.com/office/powerpoint/2010/main" val="4230098013"/>
      </p:ext>
    </p:extLst>
  </p:cSld>
  <p:clrMap bg1="lt1" tx1="dk1" bg2="lt2" tx2="dk2" accent1="accent1" accent2="accent2" accent3="accent3" accent4="accent4" accent5="accent5" accent6="accent6" hlink="hlink" folHlink="folHlink"/>
  <p:sldLayoutIdLst>
    <p:sldLayoutId id="2147484004" r:id="rId1"/>
    <p:sldLayoutId id="2147484005"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6726"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3455"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0172"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6907"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543" indent="-342543" algn="l" rtl="0" eaLnBrk="0" fontAlgn="base" hangingPunct="0">
        <a:spcBef>
          <a:spcPct val="20000"/>
        </a:spcBef>
        <a:spcAft>
          <a:spcPct val="0"/>
        </a:spcAft>
        <a:buChar char="•"/>
        <a:defRPr sz="3200" b="1">
          <a:solidFill>
            <a:schemeClr val="bg1"/>
          </a:solidFill>
          <a:latin typeface="+mn-lt"/>
          <a:ea typeface="+mn-ea"/>
          <a:cs typeface="+mn-cs"/>
        </a:defRPr>
      </a:lvl1pPr>
      <a:lvl2pPr marL="742174" indent="-285456" algn="l" rtl="0" eaLnBrk="0" fontAlgn="base" hangingPunct="0">
        <a:spcBef>
          <a:spcPct val="20000"/>
        </a:spcBef>
        <a:spcAft>
          <a:spcPct val="0"/>
        </a:spcAft>
        <a:buChar char="–"/>
        <a:defRPr sz="2800" b="1">
          <a:solidFill>
            <a:schemeClr val="bg1"/>
          </a:solidFill>
          <a:latin typeface="+mn-lt"/>
          <a:ea typeface="+mn-ea"/>
        </a:defRPr>
      </a:lvl2pPr>
      <a:lvl3pPr marL="1141806" indent="-228363" algn="l" rtl="0" eaLnBrk="0" fontAlgn="base" hangingPunct="0">
        <a:spcBef>
          <a:spcPct val="20000"/>
        </a:spcBef>
        <a:spcAft>
          <a:spcPct val="0"/>
        </a:spcAft>
        <a:buChar char="•"/>
        <a:defRPr sz="2400" b="1">
          <a:solidFill>
            <a:schemeClr val="bg1"/>
          </a:solidFill>
          <a:latin typeface="+mn-lt"/>
          <a:ea typeface="+mn-ea"/>
        </a:defRPr>
      </a:lvl3pPr>
      <a:lvl4pPr marL="1598537" indent="-228363" algn="l" rtl="0" eaLnBrk="0" fontAlgn="base" hangingPunct="0">
        <a:spcBef>
          <a:spcPct val="20000"/>
        </a:spcBef>
        <a:spcAft>
          <a:spcPct val="0"/>
        </a:spcAft>
        <a:buChar char="–"/>
        <a:defRPr sz="2000" b="1">
          <a:solidFill>
            <a:schemeClr val="bg1"/>
          </a:solidFill>
          <a:latin typeface="+mn-lt"/>
          <a:ea typeface="+mn-ea"/>
        </a:defRPr>
      </a:lvl4pPr>
      <a:lvl5pPr marL="2055258" indent="-228363" algn="l" rtl="0" eaLnBrk="0" fontAlgn="base" hangingPunct="0">
        <a:spcBef>
          <a:spcPct val="20000"/>
        </a:spcBef>
        <a:spcAft>
          <a:spcPct val="0"/>
        </a:spcAft>
        <a:buChar char="»"/>
        <a:defRPr sz="2000" b="1">
          <a:solidFill>
            <a:schemeClr val="bg1"/>
          </a:solidFill>
          <a:latin typeface="+mn-lt"/>
          <a:ea typeface="+mn-ea"/>
        </a:defRPr>
      </a:lvl5pPr>
      <a:lvl6pPr marL="2511982" indent="-228363" algn="l" rtl="0" fontAlgn="base">
        <a:spcBef>
          <a:spcPct val="20000"/>
        </a:spcBef>
        <a:spcAft>
          <a:spcPct val="0"/>
        </a:spcAft>
        <a:buChar char="»"/>
        <a:defRPr sz="2000" b="1">
          <a:solidFill>
            <a:schemeClr val="bg1"/>
          </a:solidFill>
          <a:latin typeface="+mn-lt"/>
          <a:ea typeface="+mn-ea"/>
        </a:defRPr>
      </a:lvl6pPr>
      <a:lvl7pPr marL="2968711" indent="-228363" algn="l" rtl="0" fontAlgn="base">
        <a:spcBef>
          <a:spcPct val="20000"/>
        </a:spcBef>
        <a:spcAft>
          <a:spcPct val="0"/>
        </a:spcAft>
        <a:buChar char="»"/>
        <a:defRPr sz="2000" b="1">
          <a:solidFill>
            <a:schemeClr val="bg1"/>
          </a:solidFill>
          <a:latin typeface="+mn-lt"/>
          <a:ea typeface="+mn-ea"/>
        </a:defRPr>
      </a:lvl7pPr>
      <a:lvl8pPr marL="3425430" indent="-228363" algn="l" rtl="0" fontAlgn="base">
        <a:spcBef>
          <a:spcPct val="20000"/>
        </a:spcBef>
        <a:spcAft>
          <a:spcPct val="0"/>
        </a:spcAft>
        <a:buChar char="»"/>
        <a:defRPr sz="2000" b="1">
          <a:solidFill>
            <a:schemeClr val="bg1"/>
          </a:solidFill>
          <a:latin typeface="+mn-lt"/>
          <a:ea typeface="+mn-ea"/>
        </a:defRPr>
      </a:lvl8pPr>
      <a:lvl9pPr marL="3882160" indent="-228363"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9811243"/>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8776116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69E765A-7A39-BF43-A2D3-3CDD648125F2}"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fld id="{52F367E4-7E1D-FF4E-AF00-438FDA6547A0}" type="datetimeFigureOut">
              <a:rPr lang="en-US" smtClean="0"/>
              <a:pPr defTabSz="457200" eaLnBrk="1" fontAlgn="auto" hangingPunct="1">
                <a:spcBef>
                  <a:spcPts val="0"/>
                </a:spcBef>
                <a:spcAft>
                  <a:spcPts val="0"/>
                </a:spcAft>
              </a:pPr>
              <a:t>2/11/24</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pPr defTabSz="457200" eaLnBrk="1" fontAlgn="auto" hangingPunct="1">
              <a:spcBef>
                <a:spcPts val="0"/>
              </a:spcBef>
              <a:spcAft>
                <a:spcPts val="0"/>
              </a:spcAft>
            </a:pPr>
            <a:fld id="{8C99E196-A115-2F47-A252-2B1A00B54207}" type="slidenum">
              <a:rPr lang="en-US" smtClean="0"/>
              <a:pPr defTabSz="457200" eaLnBrk="1" fontAlgn="auto" hangingPunct="1">
                <a:spcBef>
                  <a:spcPts val="0"/>
                </a:spcBef>
                <a:spcAft>
                  <a:spcPts val="0"/>
                </a:spcAft>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Tree>
    <p:extLst>
      <p:ext uri="{BB962C8B-B14F-4D97-AF65-F5344CB8AC3E}">
        <p14:creationId xmlns:p14="http://schemas.microsoft.com/office/powerpoint/2010/main" val="1597995172"/>
      </p:ext>
    </p:extLst>
  </p:cSld>
  <p:clrMap bg1="dk2" tx1="lt1" bg2="dk1" tx2="lt2" accent1="accent1" accent2="accent2" accent3="accent3" accent4="accent4" accent5="accent5" accent6="accent6" hlink="hlink" folHlink="folHlink"/>
  <p:sldLayoutIdLst>
    <p:sldLayoutId id="214748403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7CE0AA69-A967-974B-B5E5-9A8B878AF257}" type="slidenum">
              <a:rPr lang="en-US"/>
              <a:pPr/>
              <a:t>‹#›</a:t>
            </a:fld>
            <a:endParaRPr lang="en-US"/>
          </a:p>
        </p:txBody>
      </p:sp>
    </p:spTree>
    <p:extLst>
      <p:ext uri="{BB962C8B-B14F-4D97-AF65-F5344CB8AC3E}">
        <p14:creationId xmlns:p14="http://schemas.microsoft.com/office/powerpoint/2010/main" val="74385271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2FDED3E-972B-E54C-B910-BC361D109265}"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041276549"/>
      </p:ext>
    </p:extLst>
  </p:cSld>
  <p:clrMap bg1="lt1" tx1="dk1" bg2="lt2" tx2="dk2" accent1="accent1" accent2="accent2" accent3="accent3" accent4="accent4" accent5="accent5" accent6="accent6" hlink="hlink" folHlink="folHlink"/>
  <p:sldLayoutIdLst>
    <p:sldLayoutId id="21474840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457200" y="992188"/>
            <a:ext cx="8153400" cy="1600200"/>
            <a:chOff x="288" y="625"/>
            <a:chExt cx="5136" cy="1008"/>
          </a:xfrm>
        </p:grpSpPr>
        <p:sp>
          <p:nvSpPr>
            <p:cNvPr id="92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92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92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defTabSz="914400">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defTabSz="914400">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defTabSz="914400">
              <a:defRPr sz="1400">
                <a:solidFill>
                  <a:srgbClr val="FFFFCC"/>
                </a:solidFill>
                <a:latin typeface="Arial" charset="0"/>
              </a:defRPr>
            </a:lvl1pPr>
          </a:lstStyle>
          <a:p>
            <a:pPr>
              <a:defRPr/>
            </a:pPr>
            <a:fld id="{6D7AF3FE-1026-2143-B10C-72C7A5F08689}"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3577696033"/>
      </p:ext>
    </p:extLst>
  </p:cSld>
  <p:clrMap bg1="dk2" tx1="lt1" bg2="dk1"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defTabSz="457200">
              <a:defRPr/>
            </a:pPr>
            <a:endParaRPr lang="en-US">
              <a:latin typeface="Arial" charset="0"/>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defTabSz="457200">
              <a:defRPr/>
            </a:pPr>
            <a:endParaRPr lang="en-US">
              <a:latin typeface="Arial" charset="0"/>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defRPr>
            </a:lvl1pPr>
          </a:lstStyle>
          <a:p>
            <a:pPr defTabSz="457200">
              <a:defRPr/>
            </a:pPr>
            <a:fld id="{447EA2AD-4F9D-3D40-B0BE-E47BBDD25FF2}"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1750659051"/>
      </p:ext>
    </p:extLst>
  </p:cSld>
  <p:clrMap bg1="dk2" tx1="lt1" bg2="dk1" tx2="lt2" accent1="accent1" accent2="accent2" accent3="accent3" accent4="accent4" accent5="accent5" accent6="accent6" hlink="hlink" folHlink="folHlink"/>
  <p:sldLayoutIdLst>
    <p:sldLayoutId id="214748407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spcBef>
                <a:spcPct val="0"/>
              </a:spcBef>
              <a:buFontTx/>
              <a:buNone/>
            </a:pPr>
            <a:endParaRPr lang="en-US">
              <a:solidFill>
                <a:srgbClr val="000000"/>
              </a:solidFill>
              <a:cs typeface="Arial" charset="0"/>
            </a:endParaRPr>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buFontTx/>
              <a:buNone/>
            </a:pPr>
            <a:endParaRPr lang="en-US">
              <a:solidFill>
                <a:srgbClr val="000000"/>
              </a:solidFill>
              <a:cs typeface="Arial" charset="0"/>
            </a:endParaRPr>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spcBef>
                <a:spcPct val="0"/>
              </a:spcBef>
              <a:buFontTx/>
              <a:buNone/>
            </a:pPr>
            <a:fld id="{7CE0AA69-A967-974B-B5E5-9A8B878AF257}" type="slidenum">
              <a:rPr lang="en-US">
                <a:solidFill>
                  <a:srgbClr val="000000"/>
                </a:solidFill>
                <a:cs typeface="Arial" charset="0"/>
              </a:rPr>
              <a:pPr>
                <a:spcBef>
                  <a:spcPct val="0"/>
                </a:spcBef>
                <a:buFontTx/>
                <a:buNone/>
              </a:pPr>
              <a:t>‹#›</a:t>
            </a:fld>
            <a:endParaRPr lang="en-US">
              <a:solidFill>
                <a:srgbClr val="000000"/>
              </a:solidFill>
              <a:cs typeface="Arial" charset="0"/>
            </a:endParaRPr>
          </a:p>
        </p:txBody>
      </p:sp>
    </p:spTree>
    <p:extLst>
      <p:ext uri="{BB962C8B-B14F-4D97-AF65-F5344CB8AC3E}">
        <p14:creationId xmlns:p14="http://schemas.microsoft.com/office/powerpoint/2010/main" val="3374096833"/>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11/02/2024</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36888851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405506"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5507"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p>
        </p:txBody>
      </p:sp>
      <p:sp>
        <p:nvSpPr>
          <p:cNvPr id="405508"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lang="en-US"/>
          </a:p>
        </p:txBody>
      </p:sp>
      <p:sp>
        <p:nvSpPr>
          <p:cNvPr id="405509" name="Rectangle 5"/>
          <p:cNvSpPr>
            <a:spLocks noGrp="1" noChangeArrowheads="1"/>
          </p:cNvSpPr>
          <p:nvPr>
            <p:ph type="title"/>
          </p:nvPr>
        </p:nvSpPr>
        <p:spPr bwMode="auto">
          <a:xfrm>
            <a:off x="683568" y="609600"/>
            <a:ext cx="8136904"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5510" name="Rectangle 6"/>
          <p:cNvSpPr>
            <a:spLocks noGrp="1" noChangeArrowheads="1"/>
          </p:cNvSpPr>
          <p:nvPr>
            <p:ph type="body" idx="1"/>
          </p:nvPr>
        </p:nvSpPr>
        <p:spPr bwMode="auto">
          <a:xfrm>
            <a:off x="683568" y="2286000"/>
            <a:ext cx="8136904"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81320" dir="2319588"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08663"/>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p:hf hdr="0" ftr="0"/>
  <p:txStyles>
    <p:title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p:titleStyle>
    <p:bodyStyle>
      <a:lvl1pPr marL="342900" indent="-342900" algn="l" rtl="0" fontAlgn="base">
        <a:spcBef>
          <a:spcPct val="60000"/>
        </a:spcBef>
        <a:spcAft>
          <a:spcPct val="0"/>
        </a:spcAft>
        <a:buClr>
          <a:schemeClr val="tx1"/>
        </a:buClr>
        <a:buChar char="•"/>
        <a:defRPr sz="3000" b="1">
          <a:solidFill>
            <a:schemeClr val="tx1"/>
          </a:solidFill>
          <a:latin typeface="Arial"/>
          <a:ea typeface="+mn-ea"/>
          <a:cs typeface="Arial"/>
        </a:defRPr>
      </a:lvl1pPr>
      <a:lvl2pPr marL="742950" indent="-285750" algn="l" rtl="0" fontAlgn="base">
        <a:spcBef>
          <a:spcPct val="40000"/>
        </a:spcBef>
        <a:spcAft>
          <a:spcPct val="0"/>
        </a:spcAft>
        <a:buClr>
          <a:schemeClr val="tx1"/>
        </a:buClr>
        <a:buChar char="–"/>
        <a:defRPr sz="2600" b="1">
          <a:solidFill>
            <a:schemeClr val="tx1"/>
          </a:solidFill>
          <a:latin typeface="Arial"/>
          <a:ea typeface="+mn-ea"/>
          <a:cs typeface="Arial"/>
        </a:defRPr>
      </a:lvl2pPr>
      <a:lvl3pPr marL="1143000" indent="-228600" algn="l" rtl="0" fontAlgn="base">
        <a:lnSpc>
          <a:spcPct val="95000"/>
        </a:lnSpc>
        <a:spcBef>
          <a:spcPct val="35000"/>
        </a:spcBef>
        <a:spcAft>
          <a:spcPct val="0"/>
        </a:spcAft>
        <a:buClr>
          <a:schemeClr val="tx1"/>
        </a:buClr>
        <a:buChar char="•"/>
        <a:defRPr sz="2400" b="1">
          <a:solidFill>
            <a:schemeClr val="tx1"/>
          </a:solidFill>
          <a:latin typeface="Arial"/>
          <a:ea typeface="+mn-ea"/>
          <a:cs typeface="Arial"/>
        </a:defRPr>
      </a:lvl3pPr>
      <a:lvl4pPr marL="1600200" indent="-228600" algn="l" rtl="0" fontAlgn="base">
        <a:lnSpc>
          <a:spcPct val="75000"/>
        </a:lnSpc>
        <a:spcBef>
          <a:spcPct val="30000"/>
        </a:spcBef>
        <a:spcAft>
          <a:spcPct val="0"/>
        </a:spcAft>
        <a:buClr>
          <a:schemeClr val="tx1"/>
        </a:buClr>
        <a:buChar char="–"/>
        <a:defRPr sz="2000" b="1">
          <a:solidFill>
            <a:schemeClr val="tx1"/>
          </a:solidFill>
          <a:latin typeface="Arial"/>
          <a:ea typeface="+mn-ea"/>
          <a:cs typeface="Arial"/>
        </a:defRPr>
      </a:lvl4pPr>
      <a:lvl5pPr marL="2057400" indent="-228600" algn="l" rtl="0" fontAlgn="base">
        <a:lnSpc>
          <a:spcPct val="75000"/>
        </a:lnSpc>
        <a:spcBef>
          <a:spcPct val="30000"/>
        </a:spcBef>
        <a:spcAft>
          <a:spcPct val="0"/>
        </a:spcAft>
        <a:buClr>
          <a:schemeClr val="tx1"/>
        </a:buClr>
        <a:buChar char="»"/>
        <a:defRPr b="1">
          <a:solidFill>
            <a:schemeClr val="tx1"/>
          </a:solidFill>
          <a:latin typeface="Arial"/>
          <a:ea typeface="+mn-ea"/>
          <a:cs typeface="Arial"/>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ea typeface="+mn-ea"/>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ea typeface="+mn-ea"/>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ea typeface="+mn-ea"/>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defTabSz="457200" eaLnBrk="1" hangingPunct="1">
              <a:defRPr/>
            </a:pPr>
            <a:fld id="{D46DF21B-6B46-864C-89C3-3B6C2C941117}" type="slidenum">
              <a:rPr lang="en-US"/>
              <a:pPr defTabSz="457200" eaLnBrk="1" hangingPunct="1">
                <a:defRPr/>
              </a:pPr>
              <a:t>‹#›</a:t>
            </a:fld>
            <a:endParaRPr lang="en-US"/>
          </a:p>
        </p:txBody>
      </p:sp>
    </p:spTree>
    <p:extLst>
      <p:ext uri="{BB962C8B-B14F-4D97-AF65-F5344CB8AC3E}">
        <p14:creationId xmlns:p14="http://schemas.microsoft.com/office/powerpoint/2010/main" val="3545834048"/>
      </p:ext>
    </p:extLst>
  </p:cSld>
  <p:clrMap bg1="lt1" tx1="dk1" bg2="lt2" tx2="dk2" accent1="accent1" accent2="accent2" accent3="accent3" accent4="accent4" accent5="accent5" accent6="accent6" hlink="hlink" folHlink="folHlink"/>
  <p:sldLayoutIdLst>
    <p:sldLayoutId id="2147484114" r:id="rId1"/>
    <p:sldLayoutId id="214748411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1" y="1"/>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925873"/>
      </p:ext>
    </p:extLst>
  </p:cSld>
  <p:clrMap bg1="dk2" tx1="lt1" bg2="dk1"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eaLnBrk="0" fontAlgn="base" hangingPunct="0">
        <a:spcBef>
          <a:spcPct val="0"/>
        </a:spcBef>
        <a:spcAft>
          <a:spcPct val="0"/>
        </a:spcAft>
        <a:defRPr sz="4400">
          <a:solidFill>
            <a:schemeClr val="tx2"/>
          </a:solidFill>
          <a:latin typeface="Arial" pitchFamily="-108" charset="0"/>
        </a:defRPr>
      </a:lvl6pPr>
      <a:lvl7pPr marL="909996" algn="ctr" rtl="0" eaLnBrk="0" fontAlgn="base" hangingPunct="0">
        <a:spcBef>
          <a:spcPct val="0"/>
        </a:spcBef>
        <a:spcAft>
          <a:spcPct val="0"/>
        </a:spcAft>
        <a:defRPr sz="4400">
          <a:solidFill>
            <a:schemeClr val="tx2"/>
          </a:solidFill>
          <a:latin typeface="Arial" pitchFamily="-108" charset="0"/>
        </a:defRPr>
      </a:lvl7pPr>
      <a:lvl8pPr marL="1364972" algn="ctr" rtl="0" eaLnBrk="0" fontAlgn="base" hangingPunct="0">
        <a:spcBef>
          <a:spcPct val="0"/>
        </a:spcBef>
        <a:spcAft>
          <a:spcPct val="0"/>
        </a:spcAft>
        <a:defRPr sz="4400">
          <a:solidFill>
            <a:schemeClr val="tx2"/>
          </a:solidFill>
          <a:latin typeface="Arial" pitchFamily="-108" charset="0"/>
        </a:defRPr>
      </a:lvl8pPr>
      <a:lvl9pPr marL="1819980" algn="ctr" rtl="0" eaLnBrk="0" fontAlgn="base" hangingPunct="0">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37471" indent="-227503"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5744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12431"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67430"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defRPr sz="1400">
                <a:latin typeface="Arial" charset="0"/>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a:defRPr sz="1400">
                <a:latin typeface="Arial" charset="0"/>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a:defRPr sz="1400">
                <a:latin typeface="Arial" charset="0"/>
                <a:cs typeface="+mn-cs"/>
              </a:defRPr>
            </a:lvl1pPr>
          </a:lstStyle>
          <a:p>
            <a:pPr>
              <a:defRPr/>
            </a:pPr>
            <a:fld id="{98C92AFE-2C14-6E4F-9D31-EA8303792B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67872079"/>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a:solidFill>
            <a:schemeClr val="tx1"/>
          </a:solidFill>
          <a:latin typeface="+mn-lt"/>
          <a:ea typeface="+mn-ea"/>
          <a:cs typeface="+mn-cs"/>
        </a:defRPr>
      </a:lvl1pPr>
      <a:lvl2pPr marL="740605" indent="-284846" algn="l" rtl="0" eaLnBrk="0" fontAlgn="base" hangingPunct="0">
        <a:spcBef>
          <a:spcPct val="20000"/>
        </a:spcBef>
        <a:spcAft>
          <a:spcPct val="0"/>
        </a:spcAft>
        <a:buChar char="–"/>
        <a:defRPr sz="2800">
          <a:solidFill>
            <a:schemeClr val="tx1"/>
          </a:solidFill>
          <a:latin typeface="+mn-lt"/>
          <a:ea typeface="+mn-ea"/>
          <a:cs typeface="+mn-cs"/>
        </a:defRPr>
      </a:lvl2pPr>
      <a:lvl3pPr marL="1139397" indent="-227888" algn="l" rtl="0" eaLnBrk="0" fontAlgn="base" hangingPunct="0">
        <a:spcBef>
          <a:spcPct val="20000"/>
        </a:spcBef>
        <a:spcAft>
          <a:spcPct val="0"/>
        </a:spcAft>
        <a:buChar char="•"/>
        <a:defRPr sz="2400">
          <a:solidFill>
            <a:schemeClr val="tx1"/>
          </a:solidFill>
          <a:latin typeface="+mn-lt"/>
          <a:ea typeface="+mn-ea"/>
          <a:cs typeface="+mn-cs"/>
        </a:defRPr>
      </a:lvl3pPr>
      <a:lvl4pPr marL="1595157" indent="-227888" algn="l" rtl="0" eaLnBrk="0" fontAlgn="base" hangingPunct="0">
        <a:spcBef>
          <a:spcPct val="20000"/>
        </a:spcBef>
        <a:spcAft>
          <a:spcPct val="0"/>
        </a:spcAft>
        <a:buChar char="–"/>
        <a:defRPr sz="2000">
          <a:solidFill>
            <a:schemeClr val="tx1"/>
          </a:solidFill>
          <a:latin typeface="+mn-lt"/>
          <a:ea typeface="+mn-ea"/>
          <a:cs typeface="+mn-cs"/>
        </a:defRPr>
      </a:lvl4pPr>
      <a:lvl5pPr marL="2050913" indent="-227888" algn="l" rtl="0" eaLnBrk="0" fontAlgn="base" hangingPunct="0">
        <a:spcBef>
          <a:spcPct val="20000"/>
        </a:spcBef>
        <a:spcAft>
          <a:spcPct val="0"/>
        </a:spcAft>
        <a:buChar char="»"/>
        <a:defRPr sz="2000">
          <a:solidFill>
            <a:schemeClr val="tx1"/>
          </a:solidFill>
          <a:latin typeface="+mn-lt"/>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73706"/>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ea typeface="MS Gothic" charset="0"/>
                <a:cs typeface="MS Gothic" charset="0"/>
              </a:rPr>
              <a:t>© </a:t>
            </a:r>
            <a:r>
              <a:rPr lang="en-GB" sz="900" b="1">
                <a:solidFill>
                  <a:srgbClr val="FFFFFF"/>
                </a:solidFill>
                <a:ea typeface="MS Gothic" charset="0"/>
                <a:cs typeface="MS Gothic" charset="0"/>
              </a:rPr>
              <a:t>2006</a:t>
            </a:r>
            <a:r>
              <a:rPr lang="en-GB" sz="800" b="1">
                <a:solidFill>
                  <a:srgbClr val="FFFFFF"/>
                </a:solidFill>
                <a:ea typeface="MS Gothic" charset="0"/>
                <a:cs typeface="MS Gothic" charset="0"/>
              </a:rPr>
              <a:t> TBBMI</a:t>
            </a:r>
          </a:p>
        </p:txBody>
      </p:sp>
      <p:sp>
        <p:nvSpPr>
          <p:cNvPr id="307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1415059127"/>
      </p:ext>
    </p:extLst>
  </p:cSld>
  <p:clrMap bg1="lt1" tx1="dk1" bg2="lt2" tx2="dk2" accent1="accent1" accent2="accent2" accent3="accent3" accent4="accent4" accent5="accent5" accent6="accent6" hlink="hlink" folHlink="folHlink"/>
  <p:sldLayoutIdLst>
    <p:sldLayoutId id="2147484165"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12164"/>
                </a:solidFill>
                <a:ea typeface="ＭＳ Ｐゴシック" charset="-128"/>
                <a:cs typeface="ＭＳ Ｐゴシック" charset="-128"/>
              </a:defRPr>
            </a:lvl1pPr>
          </a:lstStyle>
          <a:p>
            <a:pPr defTabSz="457200">
              <a:defRPr/>
            </a:pPr>
            <a:endParaRPr lang="en-US">
              <a:latin typeface="Arial" charset="0"/>
            </a:endParaRPr>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12164"/>
                </a:solidFill>
                <a:ea typeface="ＭＳ Ｐゴシック" charset="-128"/>
                <a:cs typeface="ＭＳ Ｐゴシック" charset="-128"/>
              </a:defRPr>
            </a:lvl1pPr>
          </a:lstStyle>
          <a:p>
            <a:pPr defTabSz="457200">
              <a:defRPr/>
            </a:pPr>
            <a:endParaRPr lang="en-US">
              <a:latin typeface="Arial" charset="0"/>
            </a:endParaRPr>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12164"/>
                </a:solidFill>
              </a:defRPr>
            </a:lvl1pPr>
          </a:lstStyle>
          <a:p>
            <a:pPr defTabSz="457200">
              <a:defRPr/>
            </a:pPr>
            <a:fld id="{92FA3CDD-6A6D-E64B-955A-580A6D194D9D}"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811291774"/>
      </p:ext>
    </p:extLst>
  </p:cSld>
  <p:clrMap bg1="lt1" tx1="dk1" bg2="lt2" tx2="dk2" accent1="accent1" accent2="accent2" accent3="accent3" accent4="accent4" accent5="accent5" accent6="accent6" hlink="hlink" folHlink="folHlink"/>
  <p:sldLayoutIdLst>
    <p:sldLayoutId id="2147484167"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026"/>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1" name="Rectangle 1027"/>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2"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3"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4" name="Rectangle 1030"/>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5" name="Rectangle 1031"/>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6" name="Rectangle 1032"/>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ＭＳ Ｐゴシック" charset="0"/>
            </a:endParaRPr>
          </a:p>
        </p:txBody>
      </p:sp>
      <p:sp>
        <p:nvSpPr>
          <p:cNvPr id="7177"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defTabSz="457200">
              <a:defRPr/>
            </a:pPr>
            <a:endParaRPr lang="en-US">
              <a:latin typeface="Arial" charset="0"/>
            </a:endParaRPr>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defTabSz="457200">
              <a:defRPr/>
            </a:pPr>
            <a:endParaRPr lang="en-US">
              <a:latin typeface="Arial" charset="0"/>
            </a:endParaRPr>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defRPr>
            </a:lvl1pPr>
          </a:lstStyle>
          <a:p>
            <a:pPr defTabSz="457200">
              <a:defRPr/>
            </a:pPr>
            <a:fld id="{68D099F0-7596-774D-AE4B-7ACEB53BF444}"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3099419019"/>
      </p:ext>
    </p:extLst>
  </p:cSld>
  <p:clrMap bg1="lt1" tx1="dk1" bg2="lt2" tx2="dk2" accent1="accent1" accent2="accent2" accent3="accent3" accent4="accent4" accent5="accent5" accent6="accent6" hlink="hlink" folHlink="folHlink"/>
  <p:sldLayoutIdLst>
    <p:sldLayoutId id="2147484169"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vl1pPr>
          </a:lstStyle>
          <a:p>
            <a:pPr>
              <a:defRPr/>
            </a:pPr>
            <a:fld id="{A0981002-86FE-214D-8B30-F269491C0431}" type="slidenum">
              <a:rPr lang="en-US"/>
              <a:pPr>
                <a:defRPr/>
              </a:pPr>
              <a:t>‹#›</a:t>
            </a:fld>
            <a:endParaRPr lang="en-US"/>
          </a:p>
        </p:txBody>
      </p:sp>
    </p:spTree>
    <p:extLst>
      <p:ext uri="{BB962C8B-B14F-4D97-AF65-F5344CB8AC3E}">
        <p14:creationId xmlns:p14="http://schemas.microsoft.com/office/powerpoint/2010/main" val="298053923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rgbClr val="FFFFFF"/>
          </a:solidFill>
          <a:latin typeface="+mn-lt"/>
          <a:ea typeface="ＭＳ Ｐゴシック" charset="-128"/>
        </a:defRPr>
      </a:lvl2pPr>
      <a:lvl3pPr marL="1142602" indent="-228522" algn="l" rtl="0" eaLnBrk="0" fontAlgn="base" hangingPunct="0">
        <a:spcBef>
          <a:spcPct val="20000"/>
        </a:spcBef>
        <a:spcAft>
          <a:spcPct val="0"/>
        </a:spcAft>
        <a:buChar char="•"/>
        <a:defRPr sz="2400">
          <a:solidFill>
            <a:srgbClr val="FFFFFF"/>
          </a:solidFill>
          <a:latin typeface="+mn-lt"/>
          <a:ea typeface="ＭＳ Ｐゴシック" charset="-128"/>
        </a:defRPr>
      </a:lvl3pPr>
      <a:lvl4pPr marL="1599645" indent="-228522" algn="l" rtl="0" eaLnBrk="0" fontAlgn="base" hangingPunct="0">
        <a:spcBef>
          <a:spcPct val="20000"/>
        </a:spcBef>
        <a:spcAft>
          <a:spcPct val="0"/>
        </a:spcAft>
        <a:buChar char="–"/>
        <a:defRPr sz="2000">
          <a:solidFill>
            <a:srgbClr val="FFFFFF"/>
          </a:solidFill>
          <a:latin typeface="+mn-lt"/>
          <a:ea typeface="ＭＳ Ｐゴシック" charset="-128"/>
        </a:defRPr>
      </a:lvl4pPr>
      <a:lvl5pPr marL="2056686" indent="-228522" algn="l" rtl="0" eaLnBrk="0" fontAlgn="base" hangingPunct="0">
        <a:spcBef>
          <a:spcPct val="20000"/>
        </a:spcBef>
        <a:spcAft>
          <a:spcPct val="0"/>
        </a:spcAft>
        <a:buChar char="»"/>
        <a:defRPr sz="2000">
          <a:solidFill>
            <a:srgbClr val="FFFFFF"/>
          </a:solidFill>
          <a:latin typeface="+mn-lt"/>
          <a:ea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6078892"/>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fld id="{4370C4B8-28FD-CA45-96DB-445CE5F9BEB5}" type="slidenum">
              <a:rPr lang="en-US" sz="1800" smtClean="0">
                <a:cs typeface="DejaVu Sans" charset="0"/>
              </a:rPr>
              <a:pPr defTabSz="321167">
                <a:buSzPct val="100000"/>
              </a:pPr>
              <a:t>‹#›</a:t>
            </a:fld>
            <a:endParaRPr lang="en-US" sz="1800">
              <a:cs typeface="DejaVu Sans" charset="0"/>
            </a:endParaRPr>
          </a:p>
        </p:txBody>
      </p:sp>
    </p:spTree>
    <p:extLst>
      <p:ext uri="{BB962C8B-B14F-4D97-AF65-F5344CB8AC3E}">
        <p14:creationId xmlns:p14="http://schemas.microsoft.com/office/powerpoint/2010/main" val="3403531253"/>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2/11/24</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748924460"/>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2/11/24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75813264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89.xml"/><Relationship Id="rId1" Type="http://schemas.openxmlformats.org/officeDocument/2006/relationships/themeOverride" Target="../theme/themeOverride5.xml"/><Relationship Id="rId4" Type="http://schemas.openxmlformats.org/officeDocument/2006/relationships/image" Target="../media/image88.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89.xml"/><Relationship Id="rId1" Type="http://schemas.openxmlformats.org/officeDocument/2006/relationships/themeOverride" Target="../theme/themeOverride6.xml"/><Relationship Id="rId4" Type="http://schemas.openxmlformats.org/officeDocument/2006/relationships/image" Target="../media/image89.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89.xml"/><Relationship Id="rId1" Type="http://schemas.openxmlformats.org/officeDocument/2006/relationships/themeOverride" Target="../theme/themeOverride7.xml"/><Relationship Id="rId4" Type="http://schemas.openxmlformats.org/officeDocument/2006/relationships/image" Target="../media/image82.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89.xml"/><Relationship Id="rId1" Type="http://schemas.openxmlformats.org/officeDocument/2006/relationships/themeOverride" Target="../theme/themeOverride8.xml"/><Relationship Id="rId4" Type="http://schemas.openxmlformats.org/officeDocument/2006/relationships/image" Target="../media/image90.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89.xml"/><Relationship Id="rId1" Type="http://schemas.openxmlformats.org/officeDocument/2006/relationships/themeOverride" Target="../theme/themeOverride9.xml"/><Relationship Id="rId4" Type="http://schemas.openxmlformats.org/officeDocument/2006/relationships/image" Target="../media/image91.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89.xml"/><Relationship Id="rId1" Type="http://schemas.openxmlformats.org/officeDocument/2006/relationships/themeOverride" Target="../theme/themeOverride10.xml"/><Relationship Id="rId4" Type="http://schemas.openxmlformats.org/officeDocument/2006/relationships/image" Target="../media/image92.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89.xml"/><Relationship Id="rId1" Type="http://schemas.openxmlformats.org/officeDocument/2006/relationships/themeOverride" Target="../theme/themeOverride11.xml"/><Relationship Id="rId4" Type="http://schemas.openxmlformats.org/officeDocument/2006/relationships/image" Target="../media/image93.jpeg"/></Relationships>
</file>

<file path=ppt/slides/_rels/slide10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3.jpeg"/><Relationship Id="rId1" Type="http://schemas.openxmlformats.org/officeDocument/2006/relationships/slideLayout" Target="../slideLayouts/slideLayout41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_rels/slide1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4.xml"/><Relationship Id="rId1" Type="http://schemas.openxmlformats.org/officeDocument/2006/relationships/slideLayout" Target="../slideLayouts/slideLayout219.xml"/><Relationship Id="rId5" Type="http://schemas.openxmlformats.org/officeDocument/2006/relationships/image" Target="../media/image48.jpeg"/><Relationship Id="rId4" Type="http://schemas.openxmlformats.org/officeDocument/2006/relationships/image" Target="../media/image47.jpeg"/></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231.xml"/></Relationships>
</file>

<file path=ppt/slides/_rels/slide11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231.xml"/></Relationships>
</file>

<file path=ppt/slides/_rels/slide1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7.xml"/><Relationship Id="rId1" Type="http://schemas.openxmlformats.org/officeDocument/2006/relationships/slideLayout" Target="../slideLayouts/slideLayout231.xml"/></Relationships>
</file>

<file path=ppt/slides/_rels/slide11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8.xml"/><Relationship Id="rId1" Type="http://schemas.openxmlformats.org/officeDocument/2006/relationships/slideLayout" Target="../slideLayouts/slideLayout231.xml"/></Relationships>
</file>

<file path=ppt/slides/_rels/slide1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9.xml"/><Relationship Id="rId1" Type="http://schemas.openxmlformats.org/officeDocument/2006/relationships/slideLayout" Target="../slideLayouts/slideLayout231.xml"/></Relationships>
</file>

<file path=ppt/slides/_rels/slide1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0.xml"/><Relationship Id="rId1" Type="http://schemas.openxmlformats.org/officeDocument/2006/relationships/slideLayout" Target="../slideLayouts/slideLayout231.xml"/></Relationships>
</file>

<file path=ppt/slides/_rels/slide1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1.xml"/><Relationship Id="rId1" Type="http://schemas.openxmlformats.org/officeDocument/2006/relationships/slideLayout" Target="../slideLayouts/slideLayout23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2.xml"/><Relationship Id="rId1" Type="http://schemas.openxmlformats.org/officeDocument/2006/relationships/slideLayout" Target="../slideLayouts/slideLayout23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1.xml"/></Relationships>
</file>

<file path=ppt/slides/_rels/slide1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23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304.xml"/><Relationship Id="rId5" Type="http://schemas.openxmlformats.org/officeDocument/2006/relationships/image" Target="../media/image104.png"/><Relationship Id="rId4" Type="http://schemas.openxmlformats.org/officeDocument/2006/relationships/image" Target="../media/image10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6.xml"/><Relationship Id="rId1" Type="http://schemas.openxmlformats.org/officeDocument/2006/relationships/slideLayout" Target="../slideLayouts/slideLayout304.xml"/></Relationships>
</file>

<file path=ppt/slides/_rels/slide1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49.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9.xml"/></Relationships>
</file>

<file path=ppt/slides/_rels/slide1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49.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49.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49.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49.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9.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49.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8.xml"/><Relationship Id="rId1" Type="http://schemas.openxmlformats.org/officeDocument/2006/relationships/slideLayout" Target="../slideLayouts/slideLayout249.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49.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9.xml"/><Relationship Id="rId1" Type="http://schemas.openxmlformats.org/officeDocument/2006/relationships/slideLayout" Target="../slideLayouts/slideLayout249.xml"/></Relationships>
</file>

<file path=ppt/slides/_rels/slide13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hemeOverride" Target="../theme/themeOverride1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1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2.xml"/><Relationship Id="rId1" Type="http://schemas.openxmlformats.org/officeDocument/2006/relationships/slideLayout" Target="../slideLayouts/slideLayout258.xml"/></Relationships>
</file>

<file path=ppt/slides/_rels/slide1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3.xml"/><Relationship Id="rId1" Type="http://schemas.openxmlformats.org/officeDocument/2006/relationships/slideLayout" Target="../slideLayouts/slideLayout249.xml"/></Relationships>
</file>

<file path=ppt/slides/_rels/slide16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66.xml"/><Relationship Id="rId1" Type="http://schemas.openxmlformats.org/officeDocument/2006/relationships/themeOverride" Target="../theme/themeOverride13.xml"/></Relationships>
</file>

<file path=ppt/slides/_rels/slide1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8.xml"/><Relationship Id="rId1" Type="http://schemas.openxmlformats.org/officeDocument/2006/relationships/slideLayout" Target="../slideLayouts/slideLayout304.xml"/><Relationship Id="rId5" Type="http://schemas.openxmlformats.org/officeDocument/2006/relationships/image" Target="../media/image43.png"/><Relationship Id="rId4" Type="http://schemas.openxmlformats.org/officeDocument/2006/relationships/image" Target="../media/image1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0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0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1.xml"/><Relationship Id="rId1" Type="http://schemas.openxmlformats.org/officeDocument/2006/relationships/slideLayout" Target="../slideLayouts/slideLayout304.xml"/></Relationships>
</file>

<file path=ppt/slides/_rels/slide1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2.xml"/><Relationship Id="rId1" Type="http://schemas.openxmlformats.org/officeDocument/2006/relationships/slideLayout" Target="../slideLayouts/slideLayout306.xml"/><Relationship Id="rId4" Type="http://schemas.openxmlformats.org/officeDocument/2006/relationships/image" Target="../media/image131.jpeg"/></Relationships>
</file>

<file path=ppt/slides/_rels/slide1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3.xml"/><Relationship Id="rId1" Type="http://schemas.openxmlformats.org/officeDocument/2006/relationships/slideLayout" Target="../slideLayouts/slideLayout30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04.xml"/></Relationships>
</file>

<file path=ppt/slides/_rels/slide1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6.xml"/><Relationship Id="rId1" Type="http://schemas.openxmlformats.org/officeDocument/2006/relationships/slideLayout" Target="../slideLayouts/slideLayout95.xml"/></Relationships>
</file>

<file path=ppt/slides/_rels/slide17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76.xml"/></Relationships>
</file>

<file path=ppt/slides/_rels/slide17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7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04.xml"/></Relationships>
</file>

<file path=ppt/slides/_rels/slide18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8.xml"/><Relationship Id="rId1" Type="http://schemas.openxmlformats.org/officeDocument/2006/relationships/slideLayout" Target="../slideLayouts/slideLayout304.xml"/></Relationships>
</file>

<file path=ppt/slides/_rels/slide18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9.xml"/><Relationship Id="rId1" Type="http://schemas.openxmlformats.org/officeDocument/2006/relationships/slideLayout" Target="../slideLayouts/slideLayout303.xml"/></Relationships>
</file>

<file path=ppt/slides/_rels/slide18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0.xml"/><Relationship Id="rId1" Type="http://schemas.openxmlformats.org/officeDocument/2006/relationships/slideLayout" Target="../slideLayouts/slideLayout309.xml"/><Relationship Id="rId4" Type="http://schemas.openxmlformats.org/officeDocument/2006/relationships/image" Target="../media/image138.jpeg"/></Relationships>
</file>

<file path=ppt/slides/_rels/slide18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1.xml"/><Relationship Id="rId1" Type="http://schemas.openxmlformats.org/officeDocument/2006/relationships/slideLayout" Target="../slideLayouts/slideLayout309.xml"/></Relationships>
</file>

<file path=ppt/slides/_rels/slide18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2.xml"/><Relationship Id="rId1" Type="http://schemas.openxmlformats.org/officeDocument/2006/relationships/slideLayout" Target="../slideLayouts/slideLayout359.xml"/></Relationships>
</file>

<file path=ppt/slides/_rels/slide18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3.xml"/><Relationship Id="rId1" Type="http://schemas.openxmlformats.org/officeDocument/2006/relationships/slideLayout" Target="../slideLayouts/slideLayout309.xml"/></Relationships>
</file>

<file path=ppt/slides/_rels/slide1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4.xml"/><Relationship Id="rId1" Type="http://schemas.openxmlformats.org/officeDocument/2006/relationships/slideLayout" Target="../slideLayouts/slideLayout304.xml"/></Relationships>
</file>

<file path=ppt/slides/_rels/slide18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5.xml"/><Relationship Id="rId1" Type="http://schemas.openxmlformats.org/officeDocument/2006/relationships/slideLayout" Target="../slideLayouts/slideLayout304.xml"/></Relationships>
</file>

<file path=ppt/slides/_rels/slide18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6.xml"/><Relationship Id="rId1" Type="http://schemas.openxmlformats.org/officeDocument/2006/relationships/slideLayout" Target="../slideLayouts/slideLayout30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8.xml"/></Relationships>
</file>

<file path=ppt/slides/_rels/slide19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7.xml"/><Relationship Id="rId1" Type="http://schemas.openxmlformats.org/officeDocument/2006/relationships/slideLayout" Target="../slideLayouts/slideLayout304.xml"/></Relationships>
</file>

<file path=ppt/slides/_rels/slide19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8.xml"/><Relationship Id="rId1" Type="http://schemas.openxmlformats.org/officeDocument/2006/relationships/slideLayout" Target="../slideLayouts/slideLayout304.xml"/></Relationships>
</file>

<file path=ppt/slides/_rels/slide19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04.xml"/></Relationships>
</file>

<file path=ppt/slides/_rels/slide19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0.xml"/><Relationship Id="rId1" Type="http://schemas.openxmlformats.org/officeDocument/2006/relationships/slideLayout" Target="../slideLayouts/slideLayout101.xml"/></Relationships>
</file>

<file path=ppt/slides/_rels/slide1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1.xml"/><Relationship Id="rId1" Type="http://schemas.openxmlformats.org/officeDocument/2006/relationships/slideLayout" Target="../slideLayouts/slideLayout304.xml"/></Relationships>
</file>

<file path=ppt/slides/_rels/slide19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2.xml"/><Relationship Id="rId1" Type="http://schemas.openxmlformats.org/officeDocument/2006/relationships/slideLayout" Target="../slideLayouts/slideLayout304.xml"/><Relationship Id="rId4" Type="http://schemas.openxmlformats.org/officeDocument/2006/relationships/image" Target="../media/image146.jpeg"/></Relationships>
</file>

<file path=ppt/slides/_rels/slide19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hyperlink" Target="Nazareth-The%20Fountain%20of%20the%20Virgin-1925.jpg" TargetMode="External"/><Relationship Id="rId2" Type="http://schemas.openxmlformats.org/officeDocument/2006/relationships/notesSlide" Target="../notesSlides/notesSlide164.xml"/><Relationship Id="rId1" Type="http://schemas.openxmlformats.org/officeDocument/2006/relationships/slideLayout" Target="../slideLayouts/slideLayout304.xml"/><Relationship Id="rId6" Type="http://schemas.openxmlformats.org/officeDocument/2006/relationships/image" Target="../media/image148.jpeg"/><Relationship Id="rId5" Type="http://schemas.openxmlformats.org/officeDocument/2006/relationships/hyperlink" Target="Nazareth%20Street-1894-1.jpg" TargetMode="External"/><Relationship Id="rId4" Type="http://schemas.openxmlformats.org/officeDocument/2006/relationships/image" Target="../media/image147.jpe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09.xml"/></Relationships>
</file>

<file path=ppt/slides/_rels/slide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8.xml"/></Relationships>
</file>

<file path=ppt/slides/_rels/slide20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6.xml"/><Relationship Id="rId1" Type="http://schemas.openxmlformats.org/officeDocument/2006/relationships/slideLayout" Target="../slideLayouts/slideLayout303.xml"/></Relationships>
</file>

<file path=ppt/slides/_rels/slide20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4.xml"/><Relationship Id="rId1" Type="http://schemas.openxmlformats.org/officeDocument/2006/relationships/slideLayout" Target="../slideLayouts/slideLayout286.xml"/></Relationships>
</file>

<file path=ppt/slides/_rels/slide20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5.xml"/><Relationship Id="rId1" Type="http://schemas.openxmlformats.org/officeDocument/2006/relationships/slideLayout" Target="../slideLayouts/slideLayout39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95.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96.xml"/></Relationships>
</file>

<file path=ppt/slides/_rels/slide2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86.xml"/></Relationships>
</file>

<file path=ppt/slides/_rels/slide21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86.xml"/></Relationships>
</file>

<file path=ppt/slides/_rels/slide2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50.jpeg"/><Relationship Id="rId1" Type="http://schemas.openxmlformats.org/officeDocument/2006/relationships/slideLayout" Target="../slideLayouts/slideLayout291.xml"/><Relationship Id="rId4" Type="http://schemas.openxmlformats.org/officeDocument/2006/relationships/image" Target="../media/image48.jpeg"/></Relationships>
</file>

<file path=ppt/slides/_rels/slide21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9.xml"/><Relationship Id="rId1" Type="http://schemas.openxmlformats.org/officeDocument/2006/relationships/slideLayout" Target="../slideLayouts/slideLayout297.xml"/></Relationships>
</file>

<file path=ppt/slides/_rels/slide21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80.xml"/><Relationship Id="rId1" Type="http://schemas.openxmlformats.org/officeDocument/2006/relationships/slideLayout" Target="../slideLayouts/slideLayout297.xml"/></Relationships>
</file>

<file path=ppt/slides/_rels/slide21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81.xml"/><Relationship Id="rId1" Type="http://schemas.openxmlformats.org/officeDocument/2006/relationships/slideLayout" Target="../slideLayouts/slideLayout297.xml"/></Relationships>
</file>

<file path=ppt/slides/_rels/slide21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82.xml"/><Relationship Id="rId1" Type="http://schemas.openxmlformats.org/officeDocument/2006/relationships/slideLayout" Target="../slideLayouts/slideLayout29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8.xml"/></Relationships>
</file>

<file path=ppt/slides/_rels/slide22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3.xml"/><Relationship Id="rId1" Type="http://schemas.openxmlformats.org/officeDocument/2006/relationships/slideLayout" Target="../slideLayouts/slideLayout297.xml"/></Relationships>
</file>

<file path=ppt/slides/_rels/slide22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84.xml"/><Relationship Id="rId1" Type="http://schemas.openxmlformats.org/officeDocument/2006/relationships/slideLayout" Target="../slideLayouts/slideLayout297.xml"/></Relationships>
</file>

<file path=ppt/slides/_rels/slide22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5.xml"/><Relationship Id="rId1" Type="http://schemas.openxmlformats.org/officeDocument/2006/relationships/slideLayout" Target="../slideLayouts/slideLayout297.xml"/></Relationships>
</file>

<file path=ppt/slides/_rels/slide22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6.xml"/><Relationship Id="rId1" Type="http://schemas.openxmlformats.org/officeDocument/2006/relationships/slideLayout" Target="../slideLayouts/slideLayout297.xml"/></Relationships>
</file>

<file path=ppt/slides/_rels/slide22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7.xml"/><Relationship Id="rId1" Type="http://schemas.openxmlformats.org/officeDocument/2006/relationships/slideLayout" Target="../slideLayouts/slideLayout297.xml"/></Relationships>
</file>

<file path=ppt/slides/_rels/slide22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8.xml"/><Relationship Id="rId1" Type="http://schemas.openxmlformats.org/officeDocument/2006/relationships/slideLayout" Target="../slideLayouts/slideLayout297.xml"/></Relationships>
</file>

<file path=ppt/slides/_rels/slide22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9.xml"/><Relationship Id="rId1" Type="http://schemas.openxmlformats.org/officeDocument/2006/relationships/slideLayout" Target="../slideLayouts/slideLayout297.xml"/></Relationships>
</file>

<file path=ppt/slides/_rels/slide22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90.xml"/><Relationship Id="rId1" Type="http://schemas.openxmlformats.org/officeDocument/2006/relationships/slideLayout" Target="../slideLayouts/slideLayout297.xml"/></Relationships>
</file>

<file path=ppt/slides/_rels/slide22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91.xml"/><Relationship Id="rId1" Type="http://schemas.openxmlformats.org/officeDocument/2006/relationships/slideLayout" Target="../slideLayouts/slideLayout297.xml"/></Relationships>
</file>

<file path=ppt/slides/_rels/slide22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92.xml"/><Relationship Id="rId1" Type="http://schemas.openxmlformats.org/officeDocument/2006/relationships/slideLayout" Target="../slideLayouts/slideLayout29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8.xml"/></Relationships>
</file>

<file path=ppt/slides/_rels/slide23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93.xml"/><Relationship Id="rId1" Type="http://schemas.openxmlformats.org/officeDocument/2006/relationships/slideLayout" Target="../slideLayouts/slideLayout297.xml"/></Relationships>
</file>

<file path=ppt/slides/_rels/slide2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1.xml"/></Relationships>
</file>

<file path=ppt/slides/_rels/slide2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6.xml"/><Relationship Id="rId1" Type="http://schemas.openxmlformats.org/officeDocument/2006/relationships/slideLayout" Target="../slideLayouts/slideLayout6.xml"/><Relationship Id="rId5" Type="http://schemas.openxmlformats.org/officeDocument/2006/relationships/image" Target="../media/image16.svg"/><Relationship Id="rId4" Type="http://schemas.openxmlformats.org/officeDocument/2006/relationships/image" Target="../media/image15.png"/></Relationships>
</file>

<file path=ppt/slides/_rels/slide2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7.xml"/><Relationship Id="rId1" Type="http://schemas.openxmlformats.org/officeDocument/2006/relationships/slideLayout" Target="../slideLayouts/slideLayout88.xml"/></Relationships>
</file>

<file path=ppt/slides/_rels/slide23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8.xml"/><Relationship Id="rId1" Type="http://schemas.openxmlformats.org/officeDocument/2006/relationships/slideLayout" Target="../slideLayouts/slideLayout101.xml"/></Relationships>
</file>

<file path=ppt/slides/_rels/slide2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00.xml"/><Relationship Id="rId1" Type="http://schemas.openxmlformats.org/officeDocument/2006/relationships/slideLayout" Target="../slideLayouts/slideLayout372.xml"/><Relationship Id="rId5" Type="http://schemas.openxmlformats.org/officeDocument/2006/relationships/image" Target="../media/image48.jpeg"/><Relationship Id="rId4" Type="http://schemas.openxmlformats.org/officeDocument/2006/relationships/image" Target="../media/image47.jpeg"/></Relationships>
</file>

<file path=ppt/slides/_rels/slide23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01.xml"/><Relationship Id="rId1" Type="http://schemas.openxmlformats.org/officeDocument/2006/relationships/slideLayout" Target="../slideLayouts/slideLayout38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8.xml"/></Relationships>
</file>

<file path=ppt/slides/_rels/slide24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02.xml"/><Relationship Id="rId1" Type="http://schemas.openxmlformats.org/officeDocument/2006/relationships/slideLayout" Target="../slideLayouts/slideLayout389.xml"/></Relationships>
</file>

<file path=ppt/slides/_rels/slide24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03.xml"/><Relationship Id="rId1" Type="http://schemas.openxmlformats.org/officeDocument/2006/relationships/slideLayout" Target="../slideLayouts/slideLayout389.xml"/></Relationships>
</file>

<file path=ppt/slides/_rels/slide24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04.xml"/><Relationship Id="rId1" Type="http://schemas.openxmlformats.org/officeDocument/2006/relationships/slideLayout" Target="../slideLayouts/slideLayout389.xml"/></Relationships>
</file>

<file path=ppt/slides/_rels/slide24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05.xml"/><Relationship Id="rId1" Type="http://schemas.openxmlformats.org/officeDocument/2006/relationships/slideLayout" Target="../slideLayouts/slideLayout389.xml"/></Relationships>
</file>

<file path=ppt/slides/_rels/slide2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1.xml"/></Relationships>
</file>

<file path=ppt/slides/_rels/slide24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3.jpeg"/><Relationship Id="rId1" Type="http://schemas.openxmlformats.org/officeDocument/2006/relationships/slideLayout" Target="../slideLayouts/slideLayout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302.xml"/><Relationship Id="rId1" Type="http://schemas.openxmlformats.org/officeDocument/2006/relationships/themeOverride" Target="../theme/themeOverride14.xml"/><Relationship Id="rId5" Type="http://schemas.openxmlformats.org/officeDocument/2006/relationships/image" Target="../media/image172.jpeg"/><Relationship Id="rId4" Type="http://schemas.openxmlformats.org/officeDocument/2006/relationships/image" Target="../media/image171.png"/></Relationships>
</file>

<file path=ppt/slides/_rels/slide24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08.xml"/><Relationship Id="rId1" Type="http://schemas.openxmlformats.org/officeDocument/2006/relationships/slideLayout" Target="../slideLayouts/slideLayout328.xml"/></Relationships>
</file>

<file path=ppt/slides/_rels/slide24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209.xml"/><Relationship Id="rId1" Type="http://schemas.openxmlformats.org/officeDocument/2006/relationships/slideLayout" Target="../slideLayouts/slideLayout3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8.xml"/></Relationships>
</file>

<file path=ppt/slides/_rels/slide25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45.xml"/></Relationships>
</file>

<file path=ppt/slides/_rels/slide25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45.xml"/></Relationships>
</file>

<file path=ppt/slides/_rels/slide25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45.xml"/></Relationships>
</file>

<file path=ppt/slides/_rels/slide25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45.xml"/></Relationships>
</file>

<file path=ppt/slides/_rels/slide25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45.xml"/></Relationships>
</file>

<file path=ppt/slides/_rels/slide25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45.xml"/></Relationships>
</file>

<file path=ppt/slides/_rels/slide25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45.xml"/></Relationships>
</file>

<file path=ppt/slides/_rels/slide257.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45.xml"/></Relationships>
</file>

<file path=ppt/slides/_rels/slide25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10.xml"/><Relationship Id="rId1" Type="http://schemas.openxmlformats.org/officeDocument/2006/relationships/slideLayout" Target="../slideLayouts/slideLayout347.xml"/></Relationships>
</file>

<file path=ppt/slides/_rels/slide25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4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8.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48.xml"/></Relationships>
</file>

<file path=ppt/slides/_rels/slide2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12.xml"/><Relationship Id="rId1" Type="http://schemas.openxmlformats.org/officeDocument/2006/relationships/slideLayout" Target="../slideLayouts/slideLayout348.xml"/><Relationship Id="rId4" Type="http://schemas.openxmlformats.org/officeDocument/2006/relationships/image" Target="../media/image177.png"/></Relationships>
</file>

<file path=ppt/slides/_rels/slide26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13.xml"/><Relationship Id="rId1" Type="http://schemas.openxmlformats.org/officeDocument/2006/relationships/slideLayout" Target="../slideLayouts/slideLayout358.xml"/></Relationships>
</file>

<file path=ppt/slides/_rels/slide2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14.xml"/><Relationship Id="rId1" Type="http://schemas.openxmlformats.org/officeDocument/2006/relationships/slideLayout" Target="../slideLayouts/slideLayout358.xml"/><Relationship Id="rId4" Type="http://schemas.openxmlformats.org/officeDocument/2006/relationships/image" Target="../media/image178.png"/></Relationships>
</file>

<file path=ppt/slides/_rels/slide26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15.xml"/><Relationship Id="rId1" Type="http://schemas.openxmlformats.org/officeDocument/2006/relationships/slideLayout" Target="../slideLayouts/slideLayout358.xml"/></Relationships>
</file>

<file path=ppt/slides/_rels/slide26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16.xml"/><Relationship Id="rId1" Type="http://schemas.openxmlformats.org/officeDocument/2006/relationships/slideLayout" Target="../slideLayouts/slideLayout358.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26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17.xml"/><Relationship Id="rId1" Type="http://schemas.openxmlformats.org/officeDocument/2006/relationships/slideLayout" Target="../slideLayouts/slideLayout358.xml"/></Relationships>
</file>

<file path=ppt/slides/_rels/slide26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18.xml"/><Relationship Id="rId1" Type="http://schemas.openxmlformats.org/officeDocument/2006/relationships/slideLayout" Target="../slideLayouts/slideLayout358.xml"/></Relationships>
</file>

<file path=ppt/slides/_rels/slide26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19.xml"/><Relationship Id="rId1" Type="http://schemas.openxmlformats.org/officeDocument/2006/relationships/slideLayout" Target="../slideLayouts/slideLayout35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8.xml"/></Relationships>
</file>

<file path=ppt/slides/_rels/slide27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20.xml"/><Relationship Id="rId1" Type="http://schemas.openxmlformats.org/officeDocument/2006/relationships/slideLayout" Target="../slideLayouts/slideLayout348.xml"/></Relationships>
</file>

<file path=ppt/slides/_rels/slide27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348.xml"/></Relationships>
</file>

<file path=ppt/slides/_rels/slide27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48.xml"/></Relationships>
</file>

<file path=ppt/slides/_rels/slide27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348.xml"/></Relationships>
</file>

<file path=ppt/slides/_rels/slide27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348.xml"/></Relationships>
</file>

<file path=ppt/slides/_rels/slide27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21.xml"/><Relationship Id="rId1" Type="http://schemas.openxmlformats.org/officeDocument/2006/relationships/slideLayout" Target="../slideLayouts/slideLayout353.xml"/></Relationships>
</file>

<file path=ppt/slides/_rels/slide27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22.xml"/><Relationship Id="rId1" Type="http://schemas.openxmlformats.org/officeDocument/2006/relationships/slideLayout" Target="../slideLayouts/slideLayout353.xml"/><Relationship Id="rId4" Type="http://schemas.openxmlformats.org/officeDocument/2006/relationships/image" Target="../media/image189.png"/></Relationships>
</file>

<file path=ppt/slides/_rels/slide27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23.xml"/><Relationship Id="rId1" Type="http://schemas.openxmlformats.org/officeDocument/2006/relationships/slideLayout" Target="../slideLayouts/slideLayout353.xml"/><Relationship Id="rId4" Type="http://schemas.openxmlformats.org/officeDocument/2006/relationships/image" Target="../media/image190.png"/></Relationships>
</file>

<file path=ppt/slides/_rels/slide27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25.xml"/><Relationship Id="rId1" Type="http://schemas.openxmlformats.org/officeDocument/2006/relationships/slideLayout" Target="../slideLayouts/slideLayout364.xml"/><Relationship Id="rId4" Type="http://schemas.openxmlformats.org/officeDocument/2006/relationships/image" Target="../media/image19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8.xml"/></Relationships>
</file>

<file path=ppt/slides/_rels/slide2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27.xml"/><Relationship Id="rId1" Type="http://schemas.openxmlformats.org/officeDocument/2006/relationships/slideLayout" Target="../slideLayouts/slideLayout372.xml"/><Relationship Id="rId5" Type="http://schemas.openxmlformats.org/officeDocument/2006/relationships/image" Target="../media/image48.jpeg"/><Relationship Id="rId4" Type="http://schemas.openxmlformats.org/officeDocument/2006/relationships/image" Target="../media/image47.jpeg"/></Relationships>
</file>

<file path=ppt/slides/_rels/slide28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28.xml"/><Relationship Id="rId1" Type="http://schemas.openxmlformats.org/officeDocument/2006/relationships/slideLayout" Target="../slideLayouts/slideLayout378.xml"/></Relationships>
</file>

<file path=ppt/slides/_rels/slide2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29.xml"/><Relationship Id="rId1" Type="http://schemas.openxmlformats.org/officeDocument/2006/relationships/slideLayout" Target="../slideLayouts/slideLayout378.xml"/></Relationships>
</file>

<file path=ppt/slides/_rels/slide28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30.xml"/><Relationship Id="rId1" Type="http://schemas.openxmlformats.org/officeDocument/2006/relationships/slideLayout" Target="../slideLayouts/slideLayout378.xml"/></Relationships>
</file>

<file path=ppt/slides/_rels/slide2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92.jpeg"/><Relationship Id="rId1" Type="http://schemas.openxmlformats.org/officeDocument/2006/relationships/slideLayout" Target="../slideLayouts/slideLayout430.xml"/></Relationships>
</file>

<file path=ppt/slides/_rels/slide28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31.xml"/><Relationship Id="rId1" Type="http://schemas.openxmlformats.org/officeDocument/2006/relationships/slideLayout" Target="../slideLayouts/slideLayout430.xml"/><Relationship Id="rId4" Type="http://schemas.openxmlformats.org/officeDocument/2006/relationships/image" Target="../media/image153.jpeg"/></Relationships>
</file>

<file path=ppt/slides/_rels/slide28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0.xml"/></Relationships>
</file>

<file path=ppt/slides/_rels/slide289.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8.xml"/></Relationships>
</file>

<file path=ppt/slides/_rels/slide29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4.xml"/></Relationships>
</file>

<file path=ppt/slides/_rels/slide29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0.xml"/></Relationships>
</file>

<file path=ppt/slides/_rels/slide29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3.jpeg"/><Relationship Id="rId1" Type="http://schemas.openxmlformats.org/officeDocument/2006/relationships/slideLayout" Target="../slideLayouts/slideLayout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33.xml"/><Relationship Id="rId1" Type="http://schemas.openxmlformats.org/officeDocument/2006/relationships/slideLayout" Target="../slideLayouts/slideLayout23.xml"/><Relationship Id="rId4" Type="http://schemas.openxmlformats.org/officeDocument/2006/relationships/image" Target="../media/image196.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8.xml"/><Relationship Id="rId1" Type="http://schemas.openxmlformats.org/officeDocument/2006/relationships/tags" Target="../tags/tag1.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8.xml"/></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59.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67.xml"/><Relationship Id="rId5" Type="http://schemas.openxmlformats.org/officeDocument/2006/relationships/image" Target="../media/image29.emf"/><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6.xml"/><Relationship Id="rId1" Type="http://schemas.openxmlformats.org/officeDocument/2006/relationships/slideLayout" Target="../slideLayouts/slideLayout188.xml"/><Relationship Id="rId4" Type="http://schemas.openxmlformats.org/officeDocument/2006/relationships/image" Target="../media/image31.emf"/></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5.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00.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30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6.xml"/></Relationships>
</file>

<file path=ppt/slides/_rels/slide4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1.xml"/><Relationship Id="rId1" Type="http://schemas.openxmlformats.org/officeDocument/2006/relationships/slideLayout" Target="../slideLayouts/slideLayout309.xml"/></Relationships>
</file>

<file path=ppt/slides/_rels/slide4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2.xml"/><Relationship Id="rId1" Type="http://schemas.openxmlformats.org/officeDocument/2006/relationships/slideLayout" Target="../slideLayouts/slideLayout30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6.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9.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303.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306.xml"/><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309.xml"/><Relationship Id="rId5" Type="http://schemas.openxmlformats.org/officeDocument/2006/relationships/image" Target="../media/image40.png"/><Relationship Id="rId4" Type="http://schemas.openxmlformats.org/officeDocument/2006/relationships/image" Target="../media/image39.jpeg"/></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309.xml"/><Relationship Id="rId5" Type="http://schemas.openxmlformats.org/officeDocument/2006/relationships/image" Target="file://localhost/http://www.wels.net/wmc/Downloads/163.gif" TargetMode="Externa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309.xml"/><Relationship Id="rId6" Type="http://schemas.openxmlformats.org/officeDocument/2006/relationships/image" Target="file://localhost/http://www.wels.net/wmc/Downloads/173.gif" TargetMode="External"/><Relationship Id="rId5" Type="http://schemas.openxmlformats.org/officeDocument/2006/relationships/image" Target="../media/image45.png"/><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19.xml"/><Relationship Id="rId5" Type="http://schemas.openxmlformats.org/officeDocument/2006/relationships/image" Target="../media/image48.jpeg"/><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23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231.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231.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231.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231.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231.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231.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231.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231.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231.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23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31.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31.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31.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231.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5.xml"/></Relationships>
</file>

<file path=ppt/slides/_rels/slide7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3.jpeg"/><Relationship Id="rId1" Type="http://schemas.openxmlformats.org/officeDocument/2006/relationships/slideLayout" Target="../slideLayouts/slideLayout2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219.xml"/><Relationship Id="rId5" Type="http://schemas.openxmlformats.org/officeDocument/2006/relationships/image" Target="../media/image65.jpeg"/><Relationship Id="rId4" Type="http://schemas.openxmlformats.org/officeDocument/2006/relationships/image" Target="../media/image47.jpeg"/></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231.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23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231.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231.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231.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5.xml"/><Relationship Id="rId1" Type="http://schemas.openxmlformats.org/officeDocument/2006/relationships/slideLayout" Target="../slideLayouts/slideLayout231.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6.xml"/><Relationship Id="rId1" Type="http://schemas.openxmlformats.org/officeDocument/2006/relationships/slideLayout" Target="../slideLayouts/slideLayout231.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231.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231.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5.xml"/></Relationships>
</file>

<file path=ppt/slides/_rels/slide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3.jpeg"/><Relationship Id="rId1" Type="http://schemas.openxmlformats.org/officeDocument/2006/relationships/slideLayout" Target="../slideLayouts/slideLayout2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403.xml"/><Relationship Id="rId4" Type="http://schemas.openxmlformats.org/officeDocument/2006/relationships/image" Target="../media/image75.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2.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49.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49.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6.jpeg"/><Relationship Id="rId1" Type="http://schemas.openxmlformats.org/officeDocument/2006/relationships/slideLayout" Target="../slideLayouts/slideLayout249.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249.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49.xml"/></Relationships>
</file>

<file path=ppt/slides/_rels/slide9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82.jpeg"/><Relationship Id="rId1" Type="http://schemas.openxmlformats.org/officeDocument/2006/relationships/slideLayout" Target="../slideLayouts/slideLayout408.xml"/><Relationship Id="rId4" Type="http://schemas.openxmlformats.org/officeDocument/2006/relationships/image" Target="../media/image83.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89.xml"/><Relationship Id="rId1" Type="http://schemas.openxmlformats.org/officeDocument/2006/relationships/themeOverride" Target="../theme/themeOverride1.xml"/><Relationship Id="rId4" Type="http://schemas.openxmlformats.org/officeDocument/2006/relationships/image" Target="../media/image84.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89.xml"/><Relationship Id="rId1" Type="http://schemas.openxmlformats.org/officeDocument/2006/relationships/themeOverride" Target="../theme/themeOverride2.xml"/><Relationship Id="rId4" Type="http://schemas.openxmlformats.org/officeDocument/2006/relationships/image" Target="../media/image85.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89.xml"/><Relationship Id="rId1" Type="http://schemas.openxmlformats.org/officeDocument/2006/relationships/themeOverride" Target="../theme/themeOverride3.xml"/><Relationship Id="rId4" Type="http://schemas.openxmlformats.org/officeDocument/2006/relationships/image" Target="../media/image86.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89.xml"/><Relationship Id="rId1" Type="http://schemas.openxmlformats.org/officeDocument/2006/relationships/themeOverride" Target="../theme/themeOverride4.xml"/><Relationship Id="rId4" Type="http://schemas.openxmlformats.org/officeDocument/2006/relationships/image" Target="../media/image8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evident in his arrival, the testimony by John, and his approval in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483727" y="115305"/>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2227" name="Text Box 3"/>
          <p:cNvSpPr txBox="1">
            <a:spLocks noChangeArrowheads="1"/>
          </p:cNvSpPr>
          <p:nvPr/>
        </p:nvSpPr>
        <p:spPr bwMode="auto">
          <a:xfrm>
            <a:off x="228600" y="1108096"/>
            <a:ext cx="8686800" cy="3540125"/>
          </a:xfrm>
          <a:prstGeom prst="rect">
            <a:avLst/>
          </a:prstGeom>
          <a:solidFill>
            <a:srgbClr val="DDDDD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Matthew presents Christ as Messiah </a:t>
            </a:r>
            <a:b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b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in all three required aspects: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charset="0"/>
              </a:rPr>
              <a:t>Prophet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Discourses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Times New Roman" charset="0"/>
              </a:rPr>
              <a:t>chs</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5–7, 10, 13, 18, 23–25)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charset="0"/>
              </a:rPr>
              <a:t>Priest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Atoning death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Times New Roman" charset="0"/>
              </a:rPr>
              <a:t>chs</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26–27)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charset="0"/>
              </a:rPr>
              <a:t>King</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son of David</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(1:1; 9:27; 12:23, etc.)</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2228" name="Text Box 4"/>
          <p:cNvSpPr txBox="1">
            <a:spLocks noChangeArrowheads="1"/>
          </p:cNvSpPr>
          <p:nvPr/>
        </p:nvSpPr>
        <p:spPr bwMode="auto">
          <a:xfrm>
            <a:off x="0" y="5181621"/>
            <a:ext cx="9183688" cy="523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Support for a literal view of the kingdom is extensive</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8181" name="Rectangle 5"/>
          <p:cNvSpPr>
            <a:spLocks noGrp="1" noChangeArrowheads="1"/>
          </p:cNvSpPr>
          <p:nvPr>
            <p:ph type="title" idx="4294967295"/>
          </p:nvPr>
        </p:nvSpPr>
        <p:spPr>
          <a:xfrm>
            <a:off x="2438421" y="148643"/>
            <a:ext cx="4271963" cy="709190"/>
          </a:xfrm>
          <a:solidFill>
            <a:srgbClr val="660066"/>
          </a:solidFill>
        </p:spPr>
        <p:txBody>
          <a:bodyPr>
            <a:spAutoFit/>
          </a:bodyPr>
          <a:lstStyle/>
          <a:p>
            <a:pPr eaLnBrk="1" hangingPunct="1">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Messianic Titles</a:t>
            </a:r>
            <a:endParaRPr lang="en-US" sz="2800" b="1">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986687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bg/>
                                          </p:spTgt>
                                        </p:tgtEl>
                                        <p:attrNameLst>
                                          <p:attrName>style.visibility</p:attrName>
                                        </p:attrNameLst>
                                      </p:cBhvr>
                                      <p:to>
                                        <p:strVal val="visible"/>
                                      </p:to>
                                    </p:set>
                                    <p:anim calcmode="lin" valueType="num">
                                      <p:cBhvr additive="base">
                                        <p:cTn id="7" dur="500" fill="hold"/>
                                        <p:tgtEl>
                                          <p:spTgt spid="5222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bg/>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 calcmode="lin" valueType="num">
                                      <p:cBhvr additive="base">
                                        <p:cTn id="13"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1" end="1"/>
                                            </p:txEl>
                                          </p:spTgt>
                                        </p:tgtEl>
                                        <p:attrNameLst>
                                          <p:attrName>style.visibility</p:attrName>
                                        </p:attrNameLst>
                                      </p:cBhvr>
                                      <p:to>
                                        <p:strVal val="visible"/>
                                      </p:to>
                                    </p:set>
                                    <p:anim calcmode="lin" valueType="num">
                                      <p:cBhvr additive="base">
                                        <p:cTn id="19"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27">
                                            <p:txEl>
                                              <p:pRg st="2" end="2"/>
                                            </p:txEl>
                                          </p:spTgt>
                                        </p:tgtEl>
                                        <p:attrNameLst>
                                          <p:attrName>style.visibility</p:attrName>
                                        </p:attrNameLst>
                                      </p:cBhvr>
                                      <p:to>
                                        <p:strVal val="visible"/>
                                      </p:to>
                                    </p:set>
                                    <p:anim calcmode="lin" valueType="num">
                                      <p:cBhvr additive="base">
                                        <p:cTn id="25"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2227">
                                            <p:txEl>
                                              <p:pRg st="6" end="6"/>
                                            </p:txEl>
                                          </p:spTgt>
                                        </p:tgtEl>
                                        <p:attrNameLst>
                                          <p:attrName>style.visibility</p:attrName>
                                        </p:attrNameLst>
                                      </p:cBhvr>
                                      <p:to>
                                        <p:strVal val="visible"/>
                                      </p:to>
                                    </p:set>
                                    <p:anim calcmode="lin" valueType="num">
                                      <p:cBhvr additive="base">
                                        <p:cTn id="43" dur="500" fill="hold"/>
                                        <p:tgtEl>
                                          <p:spTgt spid="5222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222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2228"/>
                                        </p:tgtEl>
                                        <p:attrNameLst>
                                          <p:attrName>style.visibility</p:attrName>
                                        </p:attrNameLst>
                                      </p:cBhvr>
                                      <p:to>
                                        <p:strVal val="visible"/>
                                      </p:to>
                                    </p:set>
                                    <p:anim calcmode="lin" valueType="num">
                                      <p:cBhvr additive="base">
                                        <p:cTn id="49" dur="500" fill="hold"/>
                                        <p:tgtEl>
                                          <p:spTgt spid="52228"/>
                                        </p:tgtEl>
                                        <p:attrNameLst>
                                          <p:attrName>ppt_x</p:attrName>
                                        </p:attrNameLst>
                                      </p:cBhvr>
                                      <p:tavLst>
                                        <p:tav tm="0">
                                          <p:val>
                                            <p:strVal val="1+#ppt_w/2"/>
                                          </p:val>
                                        </p:tav>
                                        <p:tav tm="100000">
                                          <p:val>
                                            <p:strVal val="#ppt_x"/>
                                          </p:val>
                                        </p:tav>
                                      </p:tavLst>
                                    </p:anim>
                                    <p:anim calcmode="lin" valueType="num">
                                      <p:cBhvr additive="base">
                                        <p:cTn id="50"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autoUpdateAnimBg="0"/>
      <p:bldP spid="52228"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216341"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127095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8206"/>
            <a:ext cx="9144000" cy="684979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779936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584962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180512" cy="688898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1116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829" y="31583"/>
            <a:ext cx="9139973" cy="68264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115731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240865"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38732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4011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576378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3348476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B3F6CF7-F1F1-4DA4-8E24-8792E7A68C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The Arrival of Mary in Judea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6</a:t>
            </a:r>
          </a:p>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Luke 1:39-45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Mary's visit to her cousin Elizabeth confirms to Zechariah, Elizabeth, and Mary that God's prophecies about the babies John and Jesus would come to pass</a:t>
            </a:r>
          </a:p>
        </p:txBody>
      </p:sp>
    </p:spTree>
    <p:extLst>
      <p:ext uri="{BB962C8B-B14F-4D97-AF65-F5344CB8AC3E}">
        <p14:creationId xmlns:p14="http://schemas.microsoft.com/office/powerpoint/2010/main" val="42897705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80542A6-0463-4D92-B3EF-5AF0FBD50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The Anthem of Mary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7</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1:46-56</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Mary praises God for His grace in allowing such a humble woman as her to bear the Messiah demonstrating that she understood the Messianic implications of this conception as fulfilling the Abrahamic Covenant by the power of God</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50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46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4"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6325" name="Rectangle 5"/>
          <p:cNvSpPr>
            <a:spLocks noChangeArrowheads="1"/>
          </p:cNvSpPr>
          <p:nvPr/>
        </p:nvSpPr>
        <p:spPr bwMode="auto">
          <a:xfrm>
            <a:off x="650875" y="681059"/>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Helvetica" charset="0"/>
                <a:ea typeface="ＭＳ Ｐゴシック" charset="-128"/>
                <a:cs typeface="ＭＳ Ｐゴシック" charset="-128"/>
              </a:rPr>
              <a:t>The Call     to Abraham</a:t>
            </a:r>
            <a:r>
              <a:rPr kumimoji="0" lang="en-US" sz="2400" b="1" i="0" u="none" strike="noStrike" kern="1200" cap="none" spc="0" normalizeH="0" baseline="0" noProof="0" dirty="0">
                <a:ln>
                  <a:noFill/>
                </a:ln>
                <a:solidFill>
                  <a:srgbClr val="FD2558"/>
                </a:solidFill>
                <a:effectLst/>
                <a:uLnTx/>
                <a:uFillTx/>
                <a:latin typeface="Helvetica" charset="0"/>
                <a:ea typeface="ＭＳ Ｐゴシック" charset="-128"/>
                <a:cs typeface="ＭＳ Ｐゴシック" charset="-128"/>
              </a:rPr>
              <a:t>        </a:t>
            </a: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 Gen. 12:1-3</a:t>
            </a:r>
          </a:p>
        </p:txBody>
      </p:sp>
      <p:sp>
        <p:nvSpPr>
          <p:cNvPr id="56326" name="Rectangle 6"/>
          <p:cNvSpPr>
            <a:spLocks noChangeArrowheads="1"/>
          </p:cNvSpPr>
          <p:nvPr/>
        </p:nvSpPr>
        <p:spPr bwMode="auto">
          <a:xfrm>
            <a:off x="1108096" y="3603625"/>
            <a:ext cx="15732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5BFF5B"/>
                </a:solidFill>
                <a:effectLst/>
                <a:uLnTx/>
                <a:uFillTx/>
                <a:latin typeface="Helvetica" charset="0"/>
                <a:ea typeface="ＭＳ Ｐゴシック" charset="-128"/>
                <a:cs typeface="ＭＳ Ｐゴシック" charset="-128"/>
              </a:rPr>
              <a:t>LAND</a:t>
            </a:r>
          </a:p>
        </p:txBody>
      </p:sp>
      <p:sp>
        <p:nvSpPr>
          <p:cNvPr id="284677"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78"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79"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80"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81"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82" name="Text Box 1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6334" name="Text Box 14"/>
          <p:cNvSpPr txBox="1">
            <a:spLocks noChangeArrowheads="1"/>
          </p:cNvSpPr>
          <p:nvPr/>
        </p:nvSpPr>
        <p:spPr bwMode="auto">
          <a:xfrm>
            <a:off x="6635750" y="649292"/>
            <a:ext cx="2193925" cy="1200230"/>
          </a:xfrm>
          <a:prstGeom prst="rect">
            <a:avLst/>
          </a:prstGeom>
          <a:noFill/>
          <a:ln w="9525">
            <a:noFill/>
            <a:miter lim="800000"/>
            <a:headEnd/>
            <a:tailEnd/>
          </a:ln>
          <a:effectLst>
            <a:outerShdw blurRad="63500" dist="46662" dir="3284183" algn="ctr" rotWithShape="0">
              <a:schemeClr val="bg2">
                <a:alpha val="74998"/>
              </a:schemeClr>
            </a:outerShdw>
          </a:effec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Helvetica" charset="0"/>
                <a:ea typeface="ＭＳ Ｐゴシック" charset="0"/>
              </a:rPr>
              <a:t>The Covenant</a:t>
            </a: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Helvetica" charset="0"/>
                <a:ea typeface="ＭＳ Ｐゴシック" charset="-128"/>
                <a:cs typeface="ＭＳ Ｐゴシック" charset="-128"/>
              </a:rPr>
              <a:t>to Abraham</a:t>
            </a:r>
            <a:r>
              <a:rPr kumimoji="0" lang="en-US" sz="2400" b="1" i="0" u="none" strike="noStrike" kern="1200" cap="none" spc="0" normalizeH="0" baseline="0" noProof="0" dirty="0">
                <a:ln>
                  <a:noFill/>
                </a:ln>
                <a:solidFill>
                  <a:srgbClr val="FD2558"/>
                </a:solidFill>
                <a:effectLst/>
                <a:uLnTx/>
                <a:uFillTx/>
                <a:latin typeface="Helvetica" charset="0"/>
                <a:ea typeface="ＭＳ Ｐゴシック" charset="-128"/>
                <a:cs typeface="ＭＳ Ｐゴシック" charset="-128"/>
              </a:rPr>
              <a:t> </a:t>
            </a: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Gen. 15:9-18</a:t>
            </a:r>
            <a:endParaRPr kumimoji="0" lang="en-US" sz="20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35" name="Rectangle 15"/>
          <p:cNvSpPr>
            <a:spLocks noChangeArrowheads="1"/>
          </p:cNvSpPr>
          <p:nvPr/>
        </p:nvSpPr>
        <p:spPr bwMode="auto">
          <a:xfrm>
            <a:off x="3951309" y="3582990"/>
            <a:ext cx="1571625"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5BFF5B"/>
                </a:solidFill>
                <a:effectLst/>
                <a:uLnTx/>
                <a:uFillTx/>
                <a:latin typeface="Helvetica" charset="0"/>
                <a:ea typeface="ＭＳ Ｐゴシック" charset="-128"/>
                <a:cs typeface="ＭＳ Ｐゴシック" charset="-128"/>
              </a:rPr>
              <a:t>SEED</a:t>
            </a:r>
          </a:p>
        </p:txBody>
      </p:sp>
      <p:sp>
        <p:nvSpPr>
          <p:cNvPr id="56336" name="Rectangle 16"/>
          <p:cNvSpPr>
            <a:spLocks noChangeArrowheads="1"/>
          </p:cNvSpPr>
          <p:nvPr/>
        </p:nvSpPr>
        <p:spPr bwMode="auto">
          <a:xfrm>
            <a:off x="6118246" y="3598864"/>
            <a:ext cx="24876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5BFF5B"/>
                </a:solidFill>
                <a:effectLst/>
                <a:uLnTx/>
                <a:uFillTx/>
                <a:latin typeface="Helvetica" charset="0"/>
                <a:ea typeface="ＭＳ Ｐゴシック" charset="-128"/>
                <a:cs typeface="ＭＳ Ｐゴシック" charset="-128"/>
              </a:rPr>
              <a:t>BLESSING</a:t>
            </a:r>
          </a:p>
        </p:txBody>
      </p:sp>
      <p:sp>
        <p:nvSpPr>
          <p:cNvPr id="56337" name="Rectangle 17"/>
          <p:cNvSpPr>
            <a:spLocks noChangeArrowheads="1"/>
          </p:cNvSpPr>
          <p:nvPr/>
        </p:nvSpPr>
        <p:spPr bwMode="auto">
          <a:xfrm>
            <a:off x="1109684"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13:15</a:t>
            </a:r>
          </a:p>
        </p:txBody>
      </p:sp>
      <p:sp>
        <p:nvSpPr>
          <p:cNvPr id="56338"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12:1</a:t>
            </a:r>
          </a:p>
        </p:txBody>
      </p:sp>
      <p:sp>
        <p:nvSpPr>
          <p:cNvPr id="56339" name="Rectangle 19"/>
          <p:cNvSpPr>
            <a:spLocks noChangeArrowheads="1"/>
          </p:cNvSpPr>
          <p:nvPr/>
        </p:nvSpPr>
        <p:spPr bwMode="auto">
          <a:xfrm>
            <a:off x="3884634"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12:2</a:t>
            </a:r>
          </a:p>
        </p:txBody>
      </p:sp>
      <p:sp>
        <p:nvSpPr>
          <p:cNvPr id="56340" name="Rectangle 20"/>
          <p:cNvSpPr>
            <a:spLocks noChangeArrowheads="1"/>
          </p:cNvSpPr>
          <p:nvPr/>
        </p:nvSpPr>
        <p:spPr bwMode="auto">
          <a:xfrm>
            <a:off x="6551634"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12:3</a:t>
            </a:r>
          </a:p>
        </p:txBody>
      </p:sp>
      <p:sp>
        <p:nvSpPr>
          <p:cNvPr id="56341"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13:14-16</a:t>
            </a:r>
          </a:p>
        </p:txBody>
      </p:sp>
      <p:sp>
        <p:nvSpPr>
          <p:cNvPr id="56342" name="Rectangle 22"/>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15:9-18</a:t>
            </a:r>
          </a:p>
        </p:txBody>
      </p:sp>
      <p:sp>
        <p:nvSpPr>
          <p:cNvPr id="56343" name="Rectangle 23"/>
          <p:cNvSpPr>
            <a:spLocks noChangeArrowheads="1"/>
          </p:cNvSpPr>
          <p:nvPr/>
        </p:nvSpPr>
        <p:spPr bwMode="auto">
          <a:xfrm>
            <a:off x="315913" y="6365875"/>
            <a:ext cx="8634412" cy="4591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The Very </a:t>
            </a:r>
            <a:r>
              <a:rPr kumimoji="0" lang="mr-IN"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a:t>
            </a:r>
            <a:r>
              <a:rPr kumimoji="0" lang="en-US"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Backbone</a:t>
            </a:r>
            <a:r>
              <a:rPr kumimoji="0" lang="mr-IN"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a:t>
            </a:r>
            <a:r>
              <a:rPr kumimoji="0" lang="en-US"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 of Biblical Revelation</a:t>
            </a:r>
          </a:p>
        </p:txBody>
      </p:sp>
      <p:sp>
        <p:nvSpPr>
          <p:cNvPr id="56344" name="Line 24"/>
          <p:cNvSpPr>
            <a:spLocks noChangeShapeType="1"/>
          </p:cNvSpPr>
          <p:nvPr/>
        </p:nvSpPr>
        <p:spPr bwMode="auto">
          <a:xfrm flipV="1">
            <a:off x="1668484"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56345" name="Line 2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56346" name="Rectangle 26"/>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The Amplified Subcovenants</a:t>
            </a:r>
          </a:p>
        </p:txBody>
      </p:sp>
      <p:sp>
        <p:nvSpPr>
          <p:cNvPr id="56347" name="Rectangle 27"/>
          <p:cNvSpPr>
            <a:spLocks noChangeArrowheads="1"/>
          </p:cNvSpPr>
          <p:nvPr/>
        </p:nvSpPr>
        <p:spPr bwMode="auto">
          <a:xfrm>
            <a:off x="790575" y="2443164"/>
            <a:ext cx="2198688"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ETERNAL</a:t>
            </a:r>
          </a:p>
        </p:txBody>
      </p:sp>
      <p:sp>
        <p:nvSpPr>
          <p:cNvPr id="56348" name="Rectangle 28"/>
          <p:cNvSpPr>
            <a:spLocks noChangeArrowheads="1"/>
          </p:cNvSpPr>
          <p:nvPr/>
        </p:nvSpPr>
        <p:spPr bwMode="auto">
          <a:xfrm>
            <a:off x="3635375" y="2422526"/>
            <a:ext cx="21955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LITERAL</a:t>
            </a:r>
          </a:p>
        </p:txBody>
      </p:sp>
      <p:sp>
        <p:nvSpPr>
          <p:cNvPr id="56349" name="Rectangle 29"/>
          <p:cNvSpPr>
            <a:spLocks noChangeArrowheads="1"/>
          </p:cNvSpPr>
          <p:nvPr/>
        </p:nvSpPr>
        <p:spPr bwMode="auto">
          <a:xfrm>
            <a:off x="5668964" y="2438401"/>
            <a:ext cx="3475037"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UNCONDITIONAL</a:t>
            </a:r>
          </a:p>
        </p:txBody>
      </p:sp>
      <p:sp>
        <p:nvSpPr>
          <p:cNvPr id="284699" name="Text Box 30"/>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6351" name="Rectangle 3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6352" name="Rectangle 32"/>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18</a:t>
            </a:r>
          </a:p>
        </p:txBody>
      </p:sp>
      <p:sp>
        <p:nvSpPr>
          <p:cNvPr id="284702" name="Text Box 33"/>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56354" name="Rectangle 34"/>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7.2.05B.</a:t>
            </a:r>
          </a:p>
        </p:txBody>
      </p:sp>
      <p:sp>
        <p:nvSpPr>
          <p:cNvPr id="56355" name="Rectangle 35"/>
          <p:cNvSpPr>
            <a:spLocks noChangeArrowheads="1"/>
          </p:cNvSpPr>
          <p:nvPr/>
        </p:nvSpPr>
        <p:spPr bwMode="auto">
          <a:xfrm>
            <a:off x="882650" y="5246689"/>
            <a:ext cx="1570038" cy="52265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HallmarkeCondBold" charset="0"/>
                <a:ea typeface="ＭＳ Ｐゴシック" charset="-128"/>
                <a:cs typeface="ＭＳ Ｐゴシック" charset="-128"/>
              </a:rPr>
              <a:t>  Land</a:t>
            </a:r>
          </a:p>
        </p:txBody>
      </p:sp>
      <p:sp>
        <p:nvSpPr>
          <p:cNvPr id="56356" name="Rectangle 36"/>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Deut. 30:1-10</a:t>
            </a:r>
          </a:p>
        </p:txBody>
      </p:sp>
      <p:sp>
        <p:nvSpPr>
          <p:cNvPr id="56357" name="Rectangle 37"/>
          <p:cNvSpPr>
            <a:spLocks noChangeArrowheads="1"/>
          </p:cNvSpPr>
          <p:nvPr/>
        </p:nvSpPr>
        <p:spPr bwMode="auto">
          <a:xfrm>
            <a:off x="3805238" y="5248275"/>
            <a:ext cx="1543050" cy="52265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HallmarkeCondBold" charset="0"/>
                <a:ea typeface="ＭＳ Ｐゴシック" charset="-128"/>
                <a:cs typeface="ＭＳ Ｐゴシック" charset="-128"/>
              </a:rPr>
              <a:t>Davidic</a:t>
            </a:r>
          </a:p>
        </p:txBody>
      </p:sp>
      <p:sp>
        <p:nvSpPr>
          <p:cNvPr id="56358" name="Rectangle 38"/>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2 Sam. 7:4-16</a:t>
            </a:r>
          </a:p>
        </p:txBody>
      </p:sp>
      <p:grpSp>
        <p:nvGrpSpPr>
          <p:cNvPr id="284708" name="Group 39"/>
          <p:cNvGrpSpPr>
            <a:grpSpLocks/>
          </p:cNvGrpSpPr>
          <p:nvPr/>
        </p:nvGrpSpPr>
        <p:grpSpPr bwMode="auto">
          <a:xfrm>
            <a:off x="133371" y="1200150"/>
            <a:ext cx="307975" cy="4598988"/>
            <a:chOff x="84" y="756"/>
            <a:chExt cx="194" cy="2897"/>
          </a:xfrm>
        </p:grpSpPr>
        <p:sp>
          <p:nvSpPr>
            <p:cNvPr id="284711" name="AutoShape 40"/>
            <p:cNvSpPr>
              <a:spLocks noChangeArrowheads="1"/>
            </p:cNvSpPr>
            <p:nvPr/>
          </p:nvSpPr>
          <p:spPr bwMode="auto">
            <a:xfrm>
              <a:off x="92" y="75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712" name="AutoShape 41"/>
            <p:cNvSpPr>
              <a:spLocks noChangeArrowheads="1"/>
            </p:cNvSpPr>
            <p:nvPr/>
          </p:nvSpPr>
          <p:spPr bwMode="auto">
            <a:xfrm>
              <a:off x="92" y="1688"/>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713" name="AutoShape 42"/>
            <p:cNvSpPr>
              <a:spLocks noChangeArrowheads="1"/>
            </p:cNvSpPr>
            <p:nvPr/>
          </p:nvSpPr>
          <p:spPr bwMode="auto">
            <a:xfrm>
              <a:off x="84" y="240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714" name="AutoShape 43"/>
            <p:cNvSpPr>
              <a:spLocks noChangeArrowheads="1"/>
            </p:cNvSpPr>
            <p:nvPr/>
          </p:nvSpPr>
          <p:spPr bwMode="auto">
            <a:xfrm>
              <a:off x="92" y="347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56364" name="AutoShape 44"/>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284710" name="Title 44"/>
          <p:cNvSpPr>
            <a:spLocks noGrp="1"/>
          </p:cNvSpPr>
          <p:nvPr>
            <p:ph type="ctrTitle"/>
          </p:nvPr>
        </p:nvSpPr>
        <p:spPr>
          <a:xfrm>
            <a:off x="2819400" y="609601"/>
            <a:ext cx="3733800" cy="1219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a:latin typeface="Kosher-Normal" charset="0"/>
                <a:ea typeface="ＭＳ Ｐゴシック" charset="0"/>
                <a:cs typeface="ＭＳ Ｐゴシック" charset="0"/>
              </a:rPr>
              <a:t>ABRAHAMIC COVENANT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461245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57"/>
                                        </p:tgtEl>
                                        <p:attrNameLst>
                                          <p:attrName>style.visibility</p:attrName>
                                        </p:attrNameLst>
                                      </p:cBhvr>
                                      <p:to>
                                        <p:strVal val="visible"/>
                                      </p:to>
                                    </p:set>
                                    <p:animEffect transition="in" filter="dissolve">
                                      <p:cBhvr>
                                        <p:cTn id="11" dur="500"/>
                                        <p:tgtEl>
                                          <p:spTgt spid="5635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6358"/>
                                        </p:tgtEl>
                                        <p:attrNameLst>
                                          <p:attrName>style.visibility</p:attrName>
                                        </p:attrNameLst>
                                      </p:cBhvr>
                                      <p:to>
                                        <p:strVal val="visible"/>
                                      </p:to>
                                    </p:set>
                                    <p:animEffect transition="in" filter="dissolve">
                                      <p:cBhvr>
                                        <p:cTn id="15" dur="500"/>
                                        <p:tgtEl>
                                          <p:spTgt spid="56358"/>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6364"/>
                                        </p:tgtEl>
                                        <p:attrNameLst>
                                          <p:attrName>style.visibility</p:attrName>
                                        </p:attrNameLst>
                                      </p:cBhvr>
                                      <p:to>
                                        <p:strVal val="visible"/>
                                      </p:to>
                                    </p:set>
                                    <p:anim calcmode="lin" valueType="num">
                                      <p:cBhvr>
                                        <p:cTn id="19" dur="500" fill="hold"/>
                                        <p:tgtEl>
                                          <p:spTgt spid="56364"/>
                                        </p:tgtEl>
                                        <p:attrNameLst>
                                          <p:attrName>ppt_w</p:attrName>
                                        </p:attrNameLst>
                                      </p:cBhvr>
                                      <p:tavLst>
                                        <p:tav tm="0">
                                          <p:val>
                                            <p:fltVal val="0"/>
                                          </p:val>
                                        </p:tav>
                                        <p:tav tm="100000">
                                          <p:val>
                                            <p:strVal val="#ppt_w"/>
                                          </p:val>
                                        </p:tav>
                                      </p:tavLst>
                                    </p:anim>
                                    <p:anim calcmode="lin" valueType="num">
                                      <p:cBhvr>
                                        <p:cTn id="20" dur="500" fill="hold"/>
                                        <p:tgtEl>
                                          <p:spTgt spid="56364"/>
                                        </p:tgtEl>
                                        <p:attrNameLst>
                                          <p:attrName>ppt_h</p:attrName>
                                        </p:attrNameLst>
                                      </p:cBhvr>
                                      <p:tavLst>
                                        <p:tav tm="0">
                                          <p:val>
                                            <p:fltVal val="0"/>
                                          </p:val>
                                        </p:tav>
                                        <p:tav tm="100000">
                                          <p:val>
                                            <p:strVal val="#ppt_h"/>
                                          </p:val>
                                        </p:tav>
                                      </p:tavLst>
                                    </p:anim>
                                    <p:anim calcmode="lin" valueType="num">
                                      <p:cBhvr>
                                        <p:cTn id="21" dur="500" fill="hold"/>
                                        <p:tgtEl>
                                          <p:spTgt spid="56364"/>
                                        </p:tgtEl>
                                        <p:attrNameLst>
                                          <p:attrName>ppt_x</p:attrName>
                                        </p:attrNameLst>
                                      </p:cBhvr>
                                      <p:tavLst>
                                        <p:tav tm="0">
                                          <p:val>
                                            <p:fltVal val="0.5"/>
                                          </p:val>
                                        </p:tav>
                                        <p:tav tm="100000">
                                          <p:val>
                                            <p:strVal val="#ppt_x"/>
                                          </p:val>
                                        </p:tav>
                                      </p:tavLst>
                                    </p:anim>
                                    <p:anim calcmode="lin" valueType="num">
                                      <p:cBhvr>
                                        <p:cTn id="22" dur="500" fill="hold"/>
                                        <p:tgtEl>
                                          <p:spTgt spid="563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7" grpId="0" autoUpdateAnimBg="0"/>
      <p:bldP spid="56358" grpId="0" autoUpdateAnimBg="0"/>
      <p:bldP spid="56364"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2A6C7F0-8DB0-4F7B-B1D3-6708FB43E3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e. The Advent of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8</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1:57-80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John's birth and Zechariah's prophecy at the boy's circumcision testify of God's sovereign way to fulfill the Abrahamic, Davidic, and New Covenants through the Messiah of whom John would precede as the forerunner in the desert rather than temple priest</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0290510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E7522-B457-0235-F539-1F6A092BC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294"/>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THE ADVENT </a:t>
            </a:r>
            <a:b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b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OF JOHN</a:t>
            </a:r>
          </a:p>
        </p:txBody>
      </p:sp>
      <p:sp>
        <p:nvSpPr>
          <p:cNvPr id="4" name="TextBox 3"/>
          <p:cNvSpPr txBox="1"/>
          <p:nvPr/>
        </p:nvSpPr>
        <p:spPr>
          <a:xfrm>
            <a:off x="107504" y="11708"/>
            <a:ext cx="3292824" cy="707854"/>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Luke 1:57-80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2200" y="4365104"/>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641240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0562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685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6232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920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4638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856685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99649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44652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79408" y="152400"/>
            <a:ext cx="4698992" cy="1036638"/>
          </a:xfrm>
          <a:noFill/>
        </p:spPr>
        <p:txBody>
          <a:bodyPr/>
          <a:lstStyle/>
          <a:p>
            <a:pPr algn="l" eaLnBrk="1" hangingPunct="1"/>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87044" name="Text Box 8"/>
          <p:cNvSpPr txBox="1">
            <a:spLocks noChangeArrowheads="1"/>
          </p:cNvSpPr>
          <p:nvPr/>
        </p:nvSpPr>
        <p:spPr bwMode="auto">
          <a:xfrm>
            <a:off x="8305808" y="76206"/>
            <a:ext cx="697978"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342543" marR="0" lvl="0" indent="-342543"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mr-IN"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For when you (David) die, I will raise up one of your descendants, and I will make his kingdom strong. He is the one who will build a house—a temple—for my name.  And I will establish the throne of his kingdom forever.</a:t>
            </a:r>
            <a:r>
              <a:rPr kumimoji="0" lang="mr-IN"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681355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846FEF43-92F1-4E3F-8E67-B5C84DD3DC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f. The Announcement of the Birth of Jesus to Joseph</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6694"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9</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Matthew 1:18-25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An angel of the Lord announces to Joseph that Mary would bear the Messiah as a virgin so that Joseph would be prepared as the foster father to marry her and Joseph acts in implicit faith by keeping her a virgin until Jesus' birth</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563679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Mary</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Husband Joseph</a:t>
            </a:r>
          </a:p>
        </p:txBody>
      </p:sp>
      <p:pic>
        <p:nvPicPr>
          <p:cNvPr id="2" name="Picture 1"/>
          <p:cNvPicPr>
            <a:picLocks noChangeAspect="1"/>
          </p:cNvPicPr>
          <p:nvPr/>
        </p:nvPicPr>
        <p:blipFill>
          <a:blip r:embed="rId3"/>
          <a:stretch>
            <a:fillRect/>
          </a:stretch>
        </p:blipFill>
        <p:spPr>
          <a:xfrm>
            <a:off x="179512" y="1120836"/>
            <a:ext cx="8811344" cy="5737164"/>
          </a:xfrm>
          <a:prstGeom prst="rect">
            <a:avLst/>
          </a:prstGeom>
        </p:spPr>
      </p:pic>
    </p:spTree>
    <p:extLst>
      <p:ext uri="{BB962C8B-B14F-4D97-AF65-F5344CB8AC3E}">
        <p14:creationId xmlns:p14="http://schemas.microsoft.com/office/powerpoint/2010/main" val="421203142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1676400"/>
            <a:ext cx="8229600" cy="4525963"/>
          </a:xfrm>
        </p:spPr>
        <p:txBody>
          <a:bodyPr/>
          <a:lstStyle/>
          <a:p>
            <a:endParaRPr lang="en-US" sz="4000" b="1" dirty="0">
              <a:solidFill>
                <a:srgbClr val="002060"/>
              </a:solidFill>
              <a:effectLst>
                <a:outerShdw blurRad="38100" dist="38100" dir="2700000" algn="tl">
                  <a:srgbClr val="000000"/>
                </a:outerShdw>
              </a:effectLst>
            </a:endParaRPr>
          </a:p>
          <a:p>
            <a:r>
              <a:rPr lang="en-US" sz="4000" b="1" dirty="0">
                <a:solidFill>
                  <a:srgbClr val="002060"/>
                </a:solidFill>
                <a:effectLst>
                  <a:outerShdw blurRad="38100" dist="38100" dir="2700000" algn="tl">
                    <a:srgbClr val="000000"/>
                  </a:outerShdw>
                </a:effectLst>
              </a:rPr>
              <a:t>betrothal, binding </a:t>
            </a:r>
          </a:p>
          <a:p>
            <a:pPr>
              <a:buFontTx/>
              <a:buNone/>
            </a:pPr>
            <a:r>
              <a:rPr lang="en-US" sz="4000" b="1" dirty="0">
                <a:solidFill>
                  <a:srgbClr val="002060"/>
                </a:solidFill>
                <a:effectLst>
                  <a:outerShdw blurRad="38100" dist="38100" dir="2700000" algn="tl">
                    <a:srgbClr val="000000"/>
                  </a:outerShdw>
                </a:effectLst>
              </a:rPr>
              <a:t>	marriage contract</a:t>
            </a:r>
          </a:p>
          <a:p>
            <a:pPr>
              <a:buFontTx/>
              <a:buNone/>
            </a:pPr>
            <a:endParaRPr lang="en-US" sz="4000" b="1" dirty="0">
              <a:solidFill>
                <a:srgbClr val="002060"/>
              </a:solidFill>
              <a:effectLst>
                <a:outerShdw blurRad="38100" dist="38100" dir="2700000" algn="tl">
                  <a:srgbClr val="000000"/>
                </a:outerShdw>
              </a:effectLst>
            </a:endParaRPr>
          </a:p>
          <a:p>
            <a:pPr algn="r"/>
            <a:r>
              <a:rPr lang="en-US" sz="4000" b="1" dirty="0">
                <a:solidFill>
                  <a:srgbClr val="002060"/>
                </a:solidFill>
                <a:effectLst>
                  <a:outerShdw blurRad="38100" dist="38100" dir="2700000" algn="tl">
                    <a:srgbClr val="000000"/>
                  </a:outerShdw>
                </a:effectLst>
              </a:rPr>
              <a:t>wedding took place </a:t>
            </a:r>
          </a:p>
          <a:p>
            <a:pPr>
              <a:buFontTx/>
              <a:buNone/>
            </a:pPr>
            <a:r>
              <a:rPr lang="en-US" sz="4000" b="1" dirty="0">
                <a:solidFill>
                  <a:srgbClr val="002060"/>
                </a:solidFill>
                <a:effectLst>
                  <a:outerShdw blurRad="38100" dist="38100" dir="2700000" algn="tl">
                    <a:srgbClr val="000000"/>
                  </a:outerShdw>
                </a:effectLst>
              </a:rPr>
              <a:t>				    a year later</a:t>
            </a:r>
          </a:p>
        </p:txBody>
      </p:sp>
      <p:pic>
        <p:nvPicPr>
          <p:cNvPr id="23556" name="Picture 4" descr="wp04t53b.jpg (273266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4800"/>
            <a:ext cx="2638425" cy="2292350"/>
          </a:xfrm>
          <a:prstGeom prst="rect">
            <a:avLst/>
          </a:prstGeom>
          <a:noFill/>
          <a:ln w="9525">
            <a:solidFill>
              <a:schemeClr val="accent2"/>
            </a:solidFill>
            <a:miter lim="800000"/>
            <a:headEnd/>
            <a:tailEnd/>
          </a:ln>
          <a:effectLst>
            <a:outerShdw blurRad="63500" dist="53882" dir="2700000" algn="ctr" rotWithShape="0">
              <a:srgbClr val="660033">
                <a:alpha val="74998"/>
              </a:srgbClr>
            </a:outerShdw>
          </a:effectLst>
          <a:extLst>
            <a:ext uri="{909E8E84-426E-40dd-AFC4-6F175D3DCCD1}">
              <a14:hiddenFill xmlns:a14="http://schemas.microsoft.com/office/drawing/2010/main" xmlns="">
                <a:solidFill>
                  <a:srgbClr val="FFFFFF"/>
                </a:solidFill>
              </a14:hiddenFill>
            </a:ext>
          </a:extLst>
        </p:spPr>
      </p:pic>
      <p:pic>
        <p:nvPicPr>
          <p:cNvPr id="23557" name="Picture 5" descr="weddi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905000"/>
            <a:ext cx="1828800" cy="2438400"/>
          </a:xfrm>
          <a:prstGeom prst="rect">
            <a:avLst/>
          </a:prstGeom>
          <a:noFill/>
          <a:ln>
            <a:noFill/>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9"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  The Virgin Birth      </a:t>
            </a:r>
            <a:r>
              <a:rPr kumimoji="0" lang="en-US" sz="28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(1:18 – 25)</a:t>
            </a:r>
            <a:endPar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endParaRPr>
          </a:p>
        </p:txBody>
      </p:sp>
      <p:grpSp>
        <p:nvGrpSpPr>
          <p:cNvPr id="23563" name="Group 11"/>
          <p:cNvGrpSpPr>
            <a:grpSpLocks/>
          </p:cNvGrpSpPr>
          <p:nvPr/>
        </p:nvGrpSpPr>
        <p:grpSpPr bwMode="auto">
          <a:xfrm>
            <a:off x="1219200" y="1600200"/>
            <a:ext cx="4406900" cy="622300"/>
            <a:chOff x="864" y="1008"/>
            <a:chExt cx="2776" cy="392"/>
          </a:xfrm>
        </p:grpSpPr>
        <p:sp>
          <p:nvSpPr>
            <p:cNvPr id="23560" name="Text Box 8"/>
            <p:cNvSpPr txBox="1">
              <a:spLocks noChangeArrowheads="1"/>
            </p:cNvSpPr>
            <p:nvPr/>
          </p:nvSpPr>
          <p:spPr bwMode="auto">
            <a:xfrm>
              <a:off x="1104" y="1008"/>
              <a:ext cx="2165"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Marriage custom</a:t>
              </a:r>
            </a:p>
          </p:txBody>
        </p:sp>
        <p:sp>
          <p:nvSpPr>
            <p:cNvPr id="23562" name="Freeform 10"/>
            <p:cNvSpPr>
              <a:spLocks/>
            </p:cNvSpPr>
            <p:nvPr/>
          </p:nvSpPr>
          <p:spPr bwMode="auto">
            <a:xfrm>
              <a:off x="864" y="1344"/>
              <a:ext cx="2776" cy="56"/>
            </a:xfrm>
            <a:custGeom>
              <a:avLst/>
              <a:gdLst>
                <a:gd name="T0" fmla="*/ 96 w 2776"/>
                <a:gd name="T1" fmla="*/ 48 h 56"/>
                <a:gd name="T2" fmla="*/ 1392 w 2776"/>
                <a:gd name="T3" fmla="*/ 0 h 56"/>
                <a:gd name="T4" fmla="*/ 2544 w 2776"/>
                <a:gd name="T5" fmla="*/ 48 h 56"/>
                <a:gd name="T6" fmla="*/ 0 w 2776"/>
                <a:gd name="T7" fmla="*/ 48 h 56"/>
              </a:gdLst>
              <a:ahLst/>
              <a:cxnLst>
                <a:cxn ang="0">
                  <a:pos x="T0" y="T1"/>
                </a:cxn>
                <a:cxn ang="0">
                  <a:pos x="T2" y="T3"/>
                </a:cxn>
                <a:cxn ang="0">
                  <a:pos x="T4" y="T5"/>
                </a:cxn>
                <a:cxn ang="0">
                  <a:pos x="T6" y="T7"/>
                </a:cxn>
              </a:cxnLst>
              <a:rect l="0" t="0" r="r" b="b"/>
              <a:pathLst>
                <a:path w="2776" h="56">
                  <a:moveTo>
                    <a:pt x="96" y="48"/>
                  </a:moveTo>
                  <a:cubicBezTo>
                    <a:pt x="540" y="24"/>
                    <a:pt x="984" y="0"/>
                    <a:pt x="1392" y="0"/>
                  </a:cubicBezTo>
                  <a:cubicBezTo>
                    <a:pt x="1800" y="0"/>
                    <a:pt x="2776" y="40"/>
                    <a:pt x="2544" y="48"/>
                  </a:cubicBezTo>
                  <a:cubicBezTo>
                    <a:pt x="2312" y="56"/>
                    <a:pt x="1156" y="52"/>
                    <a:pt x="0" y="48"/>
                  </a:cubicBezTo>
                </a:path>
              </a:pathLst>
            </a:custGeom>
            <a:solidFill>
              <a:srgbClr val="0033CC"/>
            </a:solidFill>
            <a:ln w="9525">
              <a:solidFill>
                <a:schemeClr val="tx1"/>
              </a:solidFill>
              <a:round/>
              <a:headEnd/>
              <a:tailEnd/>
            </a:ln>
            <a:effectLst>
              <a:outerShdw blurRad="63500" dist="46662" dir="3284183" algn="ctr" rotWithShape="0">
                <a:schemeClr val="bg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103897666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3563"/>
                                        </p:tgtEl>
                                        <p:attrNameLst>
                                          <p:attrName>style.visibility</p:attrName>
                                        </p:attrNameLst>
                                      </p:cBhvr>
                                      <p:to>
                                        <p:strVal val="visible"/>
                                      </p:to>
                                    </p:set>
                                    <p:anim calcmode="lin" valueType="num">
                                      <p:cBhvr>
                                        <p:cTn id="7" dur="1000" fill="hold"/>
                                        <p:tgtEl>
                                          <p:spTgt spid="23563"/>
                                        </p:tgtEl>
                                        <p:attrNameLst>
                                          <p:attrName>ppt_w</p:attrName>
                                        </p:attrNameLst>
                                      </p:cBhvr>
                                      <p:tavLst>
                                        <p:tav tm="0">
                                          <p:val>
                                            <p:fltVal val="0"/>
                                          </p:val>
                                        </p:tav>
                                        <p:tav tm="100000">
                                          <p:val>
                                            <p:strVal val="#ppt_w"/>
                                          </p:val>
                                        </p:tav>
                                      </p:tavLst>
                                    </p:anim>
                                    <p:anim calcmode="lin" valueType="num">
                                      <p:cBhvr>
                                        <p:cTn id="8" dur="1000" fill="hold"/>
                                        <p:tgtEl>
                                          <p:spTgt spid="23563"/>
                                        </p:tgtEl>
                                        <p:attrNameLst>
                                          <p:attrName>ppt_h</p:attrName>
                                        </p:attrNameLst>
                                      </p:cBhvr>
                                      <p:tavLst>
                                        <p:tav tm="0">
                                          <p:val>
                                            <p:fltVal val="0"/>
                                          </p:val>
                                        </p:tav>
                                        <p:tav tm="100000">
                                          <p:val>
                                            <p:strVal val="#ppt_h"/>
                                          </p:val>
                                        </p:tav>
                                      </p:tavLst>
                                    </p:anim>
                                    <p:anim calcmode="lin" valueType="num">
                                      <p:cBhvr>
                                        <p:cTn id="9" dur="1000" fill="hold"/>
                                        <p:tgtEl>
                                          <p:spTgt spid="23563"/>
                                        </p:tgtEl>
                                        <p:attrNameLst>
                                          <p:attrName>style.rotation</p:attrName>
                                        </p:attrNameLst>
                                      </p:cBhvr>
                                      <p:tavLst>
                                        <p:tav tm="0">
                                          <p:val>
                                            <p:fltVal val="90"/>
                                          </p:val>
                                        </p:tav>
                                        <p:tav tm="100000">
                                          <p:val>
                                            <p:fltVal val="0"/>
                                          </p:val>
                                        </p:tav>
                                      </p:tavLst>
                                    </p:anim>
                                    <p:animEffect transition="in" filter="fade">
                                      <p:cBhvr>
                                        <p:cTn id="10" dur="1000"/>
                                        <p:tgtEl>
                                          <p:spTgt spid="235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nodeType="clickEffect">
                                  <p:stCondLst>
                                    <p:cond delay="0"/>
                                  </p:stCondLst>
                                  <p:childTnLst>
                                    <p:set>
                                      <p:cBhvr>
                                        <p:cTn id="14" dur="1" fill="hold">
                                          <p:stCondLst>
                                            <p:cond delay="0"/>
                                          </p:stCondLst>
                                        </p:cTn>
                                        <p:tgtEl>
                                          <p:spTgt spid="23555">
                                            <p:txEl>
                                              <p:pRg st="1" end="1"/>
                                            </p:txEl>
                                          </p:spTgt>
                                        </p:tgtEl>
                                        <p:attrNameLst>
                                          <p:attrName>style.visibility</p:attrName>
                                        </p:attrNameLst>
                                      </p:cBhvr>
                                      <p:to>
                                        <p:strVal val="visible"/>
                                      </p:to>
                                    </p:set>
                                    <p:anim calcmode="lin" valueType="num">
                                      <p:cBhvr>
                                        <p:cTn id="15"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3555">
                                            <p:txEl>
                                              <p:pRg st="1" end="1"/>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p:cTn id="19"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3555">
                                            <p:txEl>
                                              <p:pRg st="2" end="2"/>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500"/>
                            </p:stCondLst>
                            <p:childTnLst>
                              <p:par>
                                <p:cTn id="22" presetID="29" presetClass="entr" presetSubtype="0" fill="hold" nodeType="afterEffect">
                                  <p:stCondLst>
                                    <p:cond delay="0"/>
                                  </p:stCondLst>
                                  <p:childTnLst>
                                    <p:set>
                                      <p:cBhvr>
                                        <p:cTn id="23" dur="1" fill="hold">
                                          <p:stCondLst>
                                            <p:cond delay="0"/>
                                          </p:stCondLst>
                                        </p:cTn>
                                        <p:tgtEl>
                                          <p:spTgt spid="23557"/>
                                        </p:tgtEl>
                                        <p:attrNameLst>
                                          <p:attrName>style.visibility</p:attrName>
                                        </p:attrNameLst>
                                      </p:cBhvr>
                                      <p:to>
                                        <p:strVal val="visible"/>
                                      </p:to>
                                    </p:set>
                                    <p:anim calcmode="lin" valueType="num">
                                      <p:cBhvr>
                                        <p:cTn id="24" dur="1000" fill="hold"/>
                                        <p:tgtEl>
                                          <p:spTgt spid="23557"/>
                                        </p:tgtEl>
                                        <p:attrNameLst>
                                          <p:attrName>ppt_x</p:attrName>
                                        </p:attrNameLst>
                                      </p:cBhvr>
                                      <p:tavLst>
                                        <p:tav tm="0">
                                          <p:val>
                                            <p:strVal val="#ppt_x-.2"/>
                                          </p:val>
                                        </p:tav>
                                        <p:tav tm="100000">
                                          <p:val>
                                            <p:strVal val="#ppt_x"/>
                                          </p:val>
                                        </p:tav>
                                      </p:tavLst>
                                    </p:anim>
                                    <p:anim calcmode="lin" valueType="num">
                                      <p:cBhvr>
                                        <p:cTn id="25" dur="1000" fill="hold"/>
                                        <p:tgtEl>
                                          <p:spTgt spid="2355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35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0" presetClass="entr" presetSubtype="0" fill="hold"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Effect transition="in" filter="fade">
                                      <p:cBhvr>
                                        <p:cTn id="31" dur="800" decel="100000"/>
                                        <p:tgtEl>
                                          <p:spTgt spid="23555">
                                            <p:txEl>
                                              <p:pRg st="4" end="4"/>
                                            </p:txEl>
                                          </p:spTgt>
                                        </p:tgtEl>
                                      </p:cBhvr>
                                    </p:animEffect>
                                    <p:anim calcmode="lin" valueType="num">
                                      <p:cBhvr>
                                        <p:cTn id="32" dur="800" decel="100000" fill="hold"/>
                                        <p:tgtEl>
                                          <p:spTgt spid="23555">
                                            <p:txEl>
                                              <p:pRg st="4" end="4"/>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23555">
                                            <p:txEl>
                                              <p:pRg st="4" end="4"/>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23555">
                                            <p:txEl>
                                              <p:pRg st="4" end="4"/>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3555">
                                            <p:txEl>
                                              <p:pRg st="4" end="4"/>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3555">
                                            <p:txEl>
                                              <p:pRg st="4" end="4"/>
                                            </p:txEl>
                                          </p:spTgt>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0"/>
                                  </p:stCondLst>
                                  <p:childTnLst>
                                    <p:set>
                                      <p:cBhvr>
                                        <p:cTn id="38" dur="1" fill="hold">
                                          <p:stCondLst>
                                            <p:cond delay="0"/>
                                          </p:stCondLst>
                                        </p:cTn>
                                        <p:tgtEl>
                                          <p:spTgt spid="23555">
                                            <p:txEl>
                                              <p:pRg st="5" end="5"/>
                                            </p:txEl>
                                          </p:spTgt>
                                        </p:tgtEl>
                                        <p:attrNameLst>
                                          <p:attrName>style.visibility</p:attrName>
                                        </p:attrNameLst>
                                      </p:cBhvr>
                                      <p:to>
                                        <p:strVal val="visible"/>
                                      </p:to>
                                    </p:set>
                                    <p:animEffect transition="in" filter="fade">
                                      <p:cBhvr>
                                        <p:cTn id="39" dur="800" decel="100000"/>
                                        <p:tgtEl>
                                          <p:spTgt spid="23555">
                                            <p:txEl>
                                              <p:pRg st="5" end="5"/>
                                            </p:txEl>
                                          </p:spTgt>
                                        </p:tgtEl>
                                      </p:cBhvr>
                                    </p:animEffect>
                                    <p:anim calcmode="lin" valueType="num">
                                      <p:cBhvr>
                                        <p:cTn id="40" dur="800" decel="100000" fill="hold"/>
                                        <p:tgtEl>
                                          <p:spTgt spid="23555">
                                            <p:txEl>
                                              <p:pRg st="5" end="5"/>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23555">
                                            <p:txEl>
                                              <p:pRg st="5" end="5"/>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23555">
                                            <p:txEl>
                                              <p:pRg st="5" end="5"/>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3555">
                                            <p:txEl>
                                              <p:pRg st="5" end="5"/>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3555">
                                            <p:txEl>
                                              <p:pRg st="5" end="5"/>
                                            </p:txEl>
                                          </p:spTgt>
                                        </p:tgtEl>
                                        <p:attrNameLst>
                                          <p:attrName>ppt_y</p:attrName>
                                        </p:attrNameLst>
                                      </p:cBhvr>
                                      <p:tavLst>
                                        <p:tav tm="0">
                                          <p:val>
                                            <p:strVal val="#ppt_y+0.1"/>
                                          </p:val>
                                        </p:tav>
                                        <p:tav tm="100000">
                                          <p:val>
                                            <p:strVal val="#ppt_y"/>
                                          </p:val>
                                        </p:tav>
                                      </p:tavLst>
                                    </p:anim>
                                  </p:childTnLst>
                                </p:cTn>
                              </p:par>
                            </p:childTnLst>
                          </p:cTn>
                        </p:par>
                        <p:par>
                          <p:cTn id="45" fill="hold" nodeType="afterGroup">
                            <p:stCondLst>
                              <p:cond delay="1000"/>
                            </p:stCondLst>
                            <p:childTnLst>
                              <p:par>
                                <p:cTn id="46" presetID="58" presetClass="entr" presetSubtype="0" accel="100000" fill="hold" nodeType="afterEffect">
                                  <p:stCondLst>
                                    <p:cond delay="0"/>
                                  </p:stCondLst>
                                  <p:childTnLst>
                                    <p:set>
                                      <p:cBhvr>
                                        <p:cTn id="47" dur="1" fill="hold">
                                          <p:stCondLst>
                                            <p:cond delay="0"/>
                                          </p:stCondLst>
                                        </p:cTn>
                                        <p:tgtEl>
                                          <p:spTgt spid="23556"/>
                                        </p:tgtEl>
                                        <p:attrNameLst>
                                          <p:attrName>style.visibility</p:attrName>
                                        </p:attrNameLst>
                                      </p:cBhvr>
                                      <p:to>
                                        <p:strVal val="visible"/>
                                      </p:to>
                                    </p:set>
                                    <p:anim calcmode="lin" valueType="num">
                                      <p:cBhvr>
                                        <p:cTn id="48" dur="500" fill="hold"/>
                                        <p:tgtEl>
                                          <p:spTgt spid="23556"/>
                                        </p:tgtEl>
                                        <p:attrNameLst>
                                          <p:attrName>ppt_w</p:attrName>
                                        </p:attrNameLst>
                                      </p:cBhvr>
                                      <p:tavLst>
                                        <p:tav tm="0">
                                          <p:val>
                                            <p:strVal val="#ppt_w*2.5"/>
                                          </p:val>
                                        </p:tav>
                                        <p:tav tm="100000">
                                          <p:val>
                                            <p:strVal val="#ppt_w"/>
                                          </p:val>
                                        </p:tav>
                                      </p:tavLst>
                                    </p:anim>
                                    <p:anim calcmode="lin" valueType="num">
                                      <p:cBhvr>
                                        <p:cTn id="49" dur="500" fill="hold"/>
                                        <p:tgtEl>
                                          <p:spTgt spid="23556"/>
                                        </p:tgtEl>
                                        <p:attrNameLst>
                                          <p:attrName>ppt_h</p:attrName>
                                        </p:attrNameLst>
                                      </p:cBhvr>
                                      <p:tavLst>
                                        <p:tav tm="0">
                                          <p:val>
                                            <p:strVal val="#ppt_h*0.01"/>
                                          </p:val>
                                        </p:tav>
                                        <p:tav tm="100000">
                                          <p:val>
                                            <p:strVal val="#ppt_h"/>
                                          </p:val>
                                        </p:tav>
                                      </p:tavLst>
                                    </p:anim>
                                    <p:anim calcmode="lin" valueType="num">
                                      <p:cBhvr>
                                        <p:cTn id="50" dur="500" fill="hold"/>
                                        <p:tgtEl>
                                          <p:spTgt spid="23556"/>
                                        </p:tgtEl>
                                        <p:attrNameLst>
                                          <p:attrName>ppt_x</p:attrName>
                                        </p:attrNameLst>
                                      </p:cBhvr>
                                      <p:tavLst>
                                        <p:tav tm="0">
                                          <p:val>
                                            <p:strVal val="#ppt_x"/>
                                          </p:val>
                                        </p:tav>
                                        <p:tav tm="100000">
                                          <p:val>
                                            <p:strVal val="#ppt_x"/>
                                          </p:val>
                                        </p:tav>
                                      </p:tavLst>
                                    </p:anim>
                                    <p:anim calcmode="lin" valueType="num">
                                      <p:cBhvr>
                                        <p:cTn id="51" dur="500" fill="hold"/>
                                        <p:tgtEl>
                                          <p:spTgt spid="23556"/>
                                        </p:tgtEl>
                                        <p:attrNameLst>
                                          <p:attrName>ppt_y</p:attrName>
                                        </p:attrNameLst>
                                      </p:cBhvr>
                                      <p:tavLst>
                                        <p:tav tm="0">
                                          <p:val>
                                            <p:strVal val="#ppt_h+1"/>
                                          </p:val>
                                        </p:tav>
                                        <p:tav tm="100000">
                                          <p:val>
                                            <p:strVal val="#ppt_y"/>
                                          </p:val>
                                        </p:tav>
                                      </p:tavLst>
                                    </p:anim>
                                    <p:animEffect transition="in" filter="fade">
                                      <p:cBhvr>
                                        <p:cTn id="52"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229" name="Picture 13" descr="GESU'%20DI%20NAZARETH%201"/>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a:stretch>
            <a:fillRect/>
          </a:stretch>
        </p:blipFill>
        <p:spPr bwMode="auto">
          <a:xfrm>
            <a:off x="611560" y="-1"/>
            <a:ext cx="7999039" cy="8968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Rectangle 9"/>
          <p:cNvSpPr>
            <a:spLocks noChangeArrowheads="1"/>
          </p:cNvSpPr>
          <p:nvPr/>
        </p:nvSpPr>
        <p:spPr bwMode="auto">
          <a:xfrm>
            <a:off x="533400" y="533400"/>
            <a:ext cx="8077200" cy="579120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r>
              <a:rPr kumimoji="0" lang="en-US"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She will give birth to a son, and you are to give him the name </a:t>
            </a:r>
            <a:r>
              <a:rPr kumimoji="0" lang="en-US" sz="5400" b="1" i="0" u="none" strike="noStrike" kern="1200" cap="none" spc="0" normalizeH="0" baseline="0" noProof="0" dirty="0">
                <a:ln>
                  <a:noFill/>
                </a:ln>
                <a:solidFill>
                  <a:srgbClr val="FF3300"/>
                </a:solidFill>
                <a:effectLst>
                  <a:outerShdw blurRad="38100" dist="38100" dir="2700000" algn="tl">
                    <a:srgbClr val="FFFFFF"/>
                  </a:outerShdw>
                </a:effectLst>
                <a:uLnTx/>
                <a:uFillTx/>
                <a:latin typeface="Pristina" charset="0"/>
                <a:ea typeface="ＭＳ Ｐゴシック" charset="0"/>
                <a:cs typeface="Arial" charset="0"/>
              </a:rPr>
              <a:t>Jesus</a:t>
            </a:r>
            <a:r>
              <a:rPr kumimoji="0" lang="en-US"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 because he will save his people from their sins.</a:t>
            </a: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endParaRPr kumimoji="0" lang="en-US"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33CC"/>
                </a:solidFill>
                <a:effectLst>
                  <a:outerShdw blurRad="38100" dist="38100" dir="2700000" algn="tl">
                    <a:srgbClr val="FFFFFF"/>
                  </a:outerShdw>
                </a:effectLst>
                <a:uLnTx/>
                <a:uFillTx/>
                <a:latin typeface="Algerian" charset="0"/>
                <a:ea typeface="ＭＳ Ｐゴシック" charset="0"/>
                <a:cs typeface="Arial" charset="0"/>
              </a:rPr>
              <a:t>YHWH saves or YHWH is salvation</a:t>
            </a:r>
          </a:p>
        </p:txBody>
      </p:sp>
      <p:sp>
        <p:nvSpPr>
          <p:cNvPr id="9228" name="Freeform 12"/>
          <p:cNvSpPr>
            <a:spLocks/>
          </p:cNvSpPr>
          <p:nvPr/>
        </p:nvSpPr>
        <p:spPr bwMode="auto">
          <a:xfrm>
            <a:off x="431800" y="3619500"/>
            <a:ext cx="8204200" cy="266700"/>
          </a:xfrm>
          <a:custGeom>
            <a:avLst/>
            <a:gdLst>
              <a:gd name="T0" fmla="*/ 16 w 5168"/>
              <a:gd name="T1" fmla="*/ 192 h 216"/>
              <a:gd name="T2" fmla="*/ 2368 w 5168"/>
              <a:gd name="T3" fmla="*/ 0 h 216"/>
              <a:gd name="T4" fmla="*/ 5152 w 5168"/>
              <a:gd name="T5" fmla="*/ 192 h 216"/>
              <a:gd name="T6" fmla="*/ 2272 w 5168"/>
              <a:gd name="T7" fmla="*/ 144 h 216"/>
              <a:gd name="T8" fmla="*/ 16 w 5168"/>
              <a:gd name="T9" fmla="*/ 192 h 216"/>
            </a:gdLst>
            <a:ahLst/>
            <a:cxnLst>
              <a:cxn ang="0">
                <a:pos x="T0" y="T1"/>
              </a:cxn>
              <a:cxn ang="0">
                <a:pos x="T2" y="T3"/>
              </a:cxn>
              <a:cxn ang="0">
                <a:pos x="T4" y="T5"/>
              </a:cxn>
              <a:cxn ang="0">
                <a:pos x="T6" y="T7"/>
              </a:cxn>
              <a:cxn ang="0">
                <a:pos x="T8" y="T9"/>
              </a:cxn>
            </a:cxnLst>
            <a:rect l="0" t="0" r="r" b="b"/>
            <a:pathLst>
              <a:path w="5168" h="216">
                <a:moveTo>
                  <a:pt x="16" y="192"/>
                </a:moveTo>
                <a:cubicBezTo>
                  <a:pt x="32" y="168"/>
                  <a:pt x="1512" y="0"/>
                  <a:pt x="2368" y="0"/>
                </a:cubicBezTo>
                <a:cubicBezTo>
                  <a:pt x="3224" y="0"/>
                  <a:pt x="5168" y="168"/>
                  <a:pt x="5152" y="192"/>
                </a:cubicBezTo>
                <a:cubicBezTo>
                  <a:pt x="5136" y="216"/>
                  <a:pt x="3128" y="144"/>
                  <a:pt x="2272" y="144"/>
                </a:cubicBezTo>
                <a:cubicBezTo>
                  <a:pt x="1416" y="144"/>
                  <a:pt x="0" y="216"/>
                  <a:pt x="16" y="192"/>
                </a:cubicBezTo>
                <a:close/>
              </a:path>
            </a:pathLst>
          </a:custGeom>
          <a:solidFill>
            <a:srgbClr val="FFFF66"/>
          </a:solidFill>
          <a:ln w="28575" cap="flat" cmpd="sng">
            <a:solidFill>
              <a:schemeClr val="bg2"/>
            </a:solidFill>
            <a:prstDash val="solid"/>
            <a:round/>
            <a:headEnd/>
            <a:tailEnd/>
          </a:ln>
          <a:effectLst>
            <a:outerShdw blurRad="63500" dist="53882"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30" name="Rectangle 14"/>
          <p:cNvSpPr>
            <a:spLocks noGrp="1" noChangeArrowheads="1"/>
          </p:cNvSpPr>
          <p:nvPr>
            <p:ph type="title"/>
          </p:nvPr>
        </p:nvSpPr>
        <p:spPr>
          <a:xfrm>
            <a:off x="457200" y="76200"/>
            <a:ext cx="8229600" cy="944563"/>
          </a:xfrm>
        </p:spPr>
        <p:txBody>
          <a:bodyPr/>
          <a:lstStyle/>
          <a:p>
            <a:r>
              <a:rPr lang="en-US" dirty="0"/>
              <a:t>Matthew 1:21</a:t>
            </a:r>
          </a:p>
        </p:txBody>
      </p:sp>
    </p:spTree>
    <p:extLst>
      <p:ext uri="{BB962C8B-B14F-4D97-AF65-F5344CB8AC3E}">
        <p14:creationId xmlns:p14="http://schemas.microsoft.com/office/powerpoint/2010/main" val="286040025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225">
                                            <p:txEl>
                                              <p:pRg st="1" end="1"/>
                                            </p:txEl>
                                          </p:spTgt>
                                        </p:tgtEl>
                                        <p:attrNameLst>
                                          <p:attrName>style.visibility</p:attrName>
                                        </p:attrNameLst>
                                      </p:cBhvr>
                                      <p:to>
                                        <p:strVal val="visible"/>
                                      </p:to>
                                    </p:set>
                                    <p:anim calcmode="lin" valueType="num">
                                      <p:cBhvr>
                                        <p:cTn id="7" dur="500" fill="hold"/>
                                        <p:tgtEl>
                                          <p:spTgt spid="9225">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9225">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9225">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9225">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9225">
                                            <p:txEl>
                                              <p:pRg st="1" end="1"/>
                                            </p:txEl>
                                          </p:spTgt>
                                        </p:tgtEl>
                                      </p:cBhvr>
                                    </p:animEffect>
                                  </p:childTnLst>
                                </p:cTn>
                              </p:par>
                            </p:childTnLst>
                          </p:cTn>
                        </p:par>
                        <p:par>
                          <p:cTn id="12" fill="hold" nodeType="afterGroup">
                            <p:stCondLst>
                              <p:cond delay="5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228"/>
                                        </p:tgtEl>
                                        <p:attrNameLst>
                                          <p:attrName>style.visibility</p:attrName>
                                        </p:attrNameLst>
                                      </p:cBhvr>
                                      <p:to>
                                        <p:strVal val="visible"/>
                                      </p:to>
                                    </p:set>
                                    <p:anim calcmode="lin" valueType="num">
                                      <p:cBhvr>
                                        <p:cTn id="15" dur="1000" fill="hold"/>
                                        <p:tgtEl>
                                          <p:spTgt spid="9228"/>
                                        </p:tgtEl>
                                        <p:attrNameLst>
                                          <p:attrName>ppt_w</p:attrName>
                                        </p:attrNameLst>
                                      </p:cBhvr>
                                      <p:tavLst>
                                        <p:tav tm="0">
                                          <p:val>
                                            <p:fltVal val="0"/>
                                          </p:val>
                                        </p:tav>
                                        <p:tav tm="100000">
                                          <p:val>
                                            <p:strVal val="#ppt_w"/>
                                          </p:val>
                                        </p:tav>
                                      </p:tavLst>
                                    </p:anim>
                                    <p:anim calcmode="lin" valueType="num">
                                      <p:cBhvr>
                                        <p:cTn id="16" dur="1000" fill="hold"/>
                                        <p:tgtEl>
                                          <p:spTgt spid="9228"/>
                                        </p:tgtEl>
                                        <p:attrNameLst>
                                          <p:attrName>ppt_h</p:attrName>
                                        </p:attrNameLst>
                                      </p:cBhvr>
                                      <p:tavLst>
                                        <p:tav tm="0">
                                          <p:val>
                                            <p:fltVal val="0"/>
                                          </p:val>
                                        </p:tav>
                                        <p:tav tm="100000">
                                          <p:val>
                                            <p:strVal val="#ppt_h"/>
                                          </p:val>
                                        </p:tav>
                                      </p:tavLst>
                                    </p:anim>
                                    <p:anim calcmode="lin" valueType="num">
                                      <p:cBhvr>
                                        <p:cTn id="17" dur="1000" fill="hold"/>
                                        <p:tgtEl>
                                          <p:spTgt spid="9228"/>
                                        </p:tgtEl>
                                        <p:attrNameLst>
                                          <p:attrName>style.rotation</p:attrName>
                                        </p:attrNameLst>
                                      </p:cBhvr>
                                      <p:tavLst>
                                        <p:tav tm="0">
                                          <p:val>
                                            <p:fltVal val="90"/>
                                          </p:val>
                                        </p:tav>
                                        <p:tav tm="100000">
                                          <p:val>
                                            <p:fltVal val="0"/>
                                          </p:val>
                                        </p:tav>
                                      </p:tavLst>
                                    </p:anim>
                                    <p:animEffect transition="in" filter="fade">
                                      <p:cBhvr>
                                        <p:cTn id="18" dur="1000"/>
                                        <p:tgtEl>
                                          <p:spTgt spid="92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229"/>
                                        </p:tgtEl>
                                        <p:attrNameLst>
                                          <p:attrName>style.visibility</p:attrName>
                                        </p:attrNameLst>
                                      </p:cBhvr>
                                      <p:to>
                                        <p:strVal val="visible"/>
                                      </p:to>
                                    </p:set>
                                    <p:animEffect transition="in" filter="fade">
                                      <p:cBhvr>
                                        <p:cTn id="23" dur="2000"/>
                                        <p:tgtEl>
                                          <p:spTgt spid="92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nodeType="clickEffect">
                                  <p:stCondLst>
                                    <p:cond delay="0"/>
                                  </p:stCondLst>
                                  <p:childTnLst>
                                    <p:set>
                                      <p:cBhvr>
                                        <p:cTn id="27" dur="1" fill="hold">
                                          <p:stCondLst>
                                            <p:cond delay="0"/>
                                          </p:stCondLst>
                                        </p:cTn>
                                        <p:tgtEl>
                                          <p:spTgt spid="9225">
                                            <p:txEl>
                                              <p:pRg st="3" end="3"/>
                                            </p:txEl>
                                          </p:spTgt>
                                        </p:tgtEl>
                                        <p:attrNameLst>
                                          <p:attrName>style.visibility</p:attrName>
                                        </p:attrNameLst>
                                      </p:cBhvr>
                                      <p:to>
                                        <p:strVal val="visible"/>
                                      </p:to>
                                    </p:set>
                                    <p:anim calcmode="lin" valueType="num">
                                      <p:cBhvr>
                                        <p:cTn id="28" dur="500" decel="50000" fill="hold">
                                          <p:stCondLst>
                                            <p:cond delay="0"/>
                                          </p:stCondLst>
                                        </p:cTn>
                                        <p:tgtEl>
                                          <p:spTgt spid="9225">
                                            <p:txEl>
                                              <p:pRg st="3" end="3"/>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9225">
                                            <p:txEl>
                                              <p:pRg st="3" end="3"/>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9225">
                                            <p:txEl>
                                              <p:pRg st="3" end="3"/>
                                            </p:txEl>
                                          </p:spTgt>
                                        </p:tgtEl>
                                        <p:attrNameLst>
                                          <p:attrName>ppt_w</p:attrName>
                                        </p:attrNameLst>
                                      </p:cBhvr>
                                      <p:tavLst>
                                        <p:tav tm="0">
                                          <p:val>
                                            <p:strVal val="#ppt_w*.05"/>
                                          </p:val>
                                        </p:tav>
                                        <p:tav tm="100000">
                                          <p:val>
                                            <p:strVal val="#ppt_w"/>
                                          </p:val>
                                        </p:tav>
                                      </p:tavLst>
                                    </p:anim>
                                    <p:anim calcmode="lin" valueType="num">
                                      <p:cBhvr>
                                        <p:cTn id="31" dur="1000" fill="hold"/>
                                        <p:tgtEl>
                                          <p:spTgt spid="9225">
                                            <p:txEl>
                                              <p:pRg st="3" end="3"/>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9225">
                                            <p:txEl>
                                              <p:pRg st="3" end="3"/>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9225">
                                            <p:txEl>
                                              <p:pRg st="3" end="3"/>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9225">
                                            <p:txEl>
                                              <p:pRg st="3" end="3"/>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92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729C5CD0-995B-4EDE-8AC3-25A82E23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g. The Advent of Jesus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10</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2:1-7</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dirty="0">
                <a:solidFill>
                  <a:srgbClr val="FFFFFF"/>
                </a:solidFill>
                <a:effectLst>
                  <a:glow rad="228600">
                    <a:srgbClr val="220011"/>
                  </a:glow>
                </a:effectLst>
                <a:latin typeface="Arial"/>
                <a:cs typeface="Arial"/>
              </a:rPr>
              <a:t>Jesus is born humbly in Bethlehem during the census under Caesar Augustus (December 5 BC-January 4 BC) as proof of His lineage from David and in fulfilment of Micah 5:2 in order that He would die as God made man, the Messiah, pictured in His swaddling clothes</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3445566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97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96913"/>
            <a:ext cx="9144000" cy="612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611224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Insure that Baby!</a:t>
            </a:r>
          </a:p>
        </p:txBody>
      </p:sp>
      <p:pic>
        <p:nvPicPr>
          <p:cNvPr id="4608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4" y="765182"/>
            <a:ext cx="9132887"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14920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18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182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1413" y="1065220"/>
            <a:ext cx="3760787"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18962806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2851" name="Picture 1" descr="NBC News Baby Jesus Stolen Screen Shot 2014-12-13 at 11.39.2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0"/>
            <a:ext cx="91201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92748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The Target of Theft</a:t>
            </a:r>
          </a:p>
        </p:txBody>
      </p:sp>
      <p:pic>
        <p:nvPicPr>
          <p:cNvPr id="463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765182"/>
            <a:ext cx="91694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5148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372" name="Rectangle 4"/>
          <p:cNvSpPr>
            <a:spLocks noChangeArrowheads="1"/>
          </p:cNvSpPr>
          <p:nvPr/>
        </p:nvSpPr>
        <p:spPr bwMode="auto">
          <a:xfrm>
            <a:off x="241321" y="3903663"/>
            <a:ext cx="8740775" cy="2286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2 Samuel 7</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en-US" sz="4000" b="1" i="0" u="none" strike="noStrike" kern="1200" cap="none" spc="0" normalizeH="0" baseline="30000" noProof="0">
                <a:ln>
                  <a:noFill/>
                </a:ln>
                <a:solidFill>
                  <a:srgbClr val="FFFFFF"/>
                </a:solidFill>
                <a:effectLst/>
                <a:uLnTx/>
                <a:uFillTx/>
                <a:latin typeface="Times New Roman" charset="0"/>
                <a:ea typeface="ＭＳ Ｐゴシック" charset="0"/>
              </a:rPr>
              <a:t>16</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Your</a:t>
            </a:r>
            <a:r>
              <a:rPr kumimoji="0" lang="en-US" sz="3600" b="1" i="0" u="none" strike="noStrike" kern="1200" cap="none" spc="0" normalizeH="0" baseline="0" noProof="0">
                <a:ln>
                  <a:noFill/>
                </a:ln>
                <a:solidFill>
                  <a:srgbClr val="FFCC66"/>
                </a:solidFill>
                <a:effectLst/>
                <a:uLnTx/>
                <a:uFillTx/>
                <a:latin typeface="Times New Roman" charset="0"/>
                <a:ea typeface="ＭＳ Ｐゴシック" charset="0"/>
              </a:rPr>
              <a:t> </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house</a:t>
            </a:r>
            <a:r>
              <a:rPr kumimoji="0" lang="en-US" sz="3600" b="1" i="0" u="none" strike="noStrike" kern="1200" cap="none" spc="0" normalizeH="0" baseline="0" noProof="0">
                <a:ln>
                  <a:noFill/>
                </a:ln>
                <a:solidFill>
                  <a:srgbClr val="FFCC66"/>
                </a:solidFill>
                <a:effectLst/>
                <a:uLnTx/>
                <a:uFillTx/>
                <a:latin typeface="Times New Roman" charset="0"/>
                <a:ea typeface="ＭＳ Ｐゴシック" charset="0"/>
              </a:rPr>
              <a:t> </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and your </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kingdom</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will endure </a:t>
            </a:r>
            <a:r>
              <a:rPr kumimoji="0" lang="en-US" sz="3600" b="1" i="1" u="sng" strike="noStrike" kern="1200" cap="none" spc="0" normalizeH="0" baseline="0" noProof="0">
                <a:ln>
                  <a:noFill/>
                </a:ln>
                <a:solidFill>
                  <a:srgbClr val="FFFFFF"/>
                </a:solidFill>
                <a:effectLst/>
                <a:uLnTx/>
                <a:uFillTx/>
                <a:latin typeface="Times New Roman" charset="0"/>
                <a:ea typeface="ＭＳ Ｐゴシック" charset="0"/>
              </a:rPr>
              <a:t>forever</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before me; your</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 throne</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will be established </a:t>
            </a:r>
            <a:r>
              <a:rPr kumimoji="0" lang="en-US" sz="3600" b="1" i="1" u="sng" strike="noStrike" kern="1200" cap="none" spc="0" normalizeH="0" baseline="0" noProof="0">
                <a:ln>
                  <a:noFill/>
                </a:ln>
                <a:solidFill>
                  <a:srgbClr val="FFFFFF"/>
                </a:solidFill>
                <a:effectLst/>
                <a:uLnTx/>
                <a:uFillTx/>
                <a:latin typeface="Times New Roman" charset="0"/>
                <a:ea typeface="ＭＳ Ｐゴシック" charset="0"/>
              </a:rPr>
              <a:t>forever</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8373" name="Rectangle 5"/>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New Roman" charset="0"/>
                <a:ea typeface="ＭＳ Ｐゴシック" charset="-128"/>
                <a:cs typeface="ＭＳ Ｐゴシック" charset="-128"/>
              </a:rPr>
              <a:t>                            </a:t>
            </a:r>
          </a:p>
        </p:txBody>
      </p:sp>
      <p:sp>
        <p:nvSpPr>
          <p:cNvPr id="58375" name="Oval 7"/>
          <p:cNvSpPr>
            <a:spLocks noChangeArrowheads="1"/>
          </p:cNvSpPr>
          <p:nvPr/>
        </p:nvSpPr>
        <p:spPr bwMode="auto">
          <a:xfrm>
            <a:off x="2286000" y="4522788"/>
            <a:ext cx="224631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6" name="Oval 8"/>
          <p:cNvSpPr>
            <a:spLocks noChangeArrowheads="1"/>
          </p:cNvSpPr>
          <p:nvPr/>
        </p:nvSpPr>
        <p:spPr bwMode="auto">
          <a:xfrm>
            <a:off x="5637213" y="44878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7" name="Oval 9"/>
          <p:cNvSpPr>
            <a:spLocks noChangeArrowheads="1"/>
          </p:cNvSpPr>
          <p:nvPr/>
        </p:nvSpPr>
        <p:spPr bwMode="auto">
          <a:xfrm>
            <a:off x="6021389" y="50593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8" name="Text Box 10"/>
          <p:cNvSpPr txBox="1">
            <a:spLocks noChangeArrowheads="1"/>
          </p:cNvSpPr>
          <p:nvPr/>
        </p:nvSpPr>
        <p:spPr bwMode="auto">
          <a:xfrm>
            <a:off x="3095625" y="5551488"/>
            <a:ext cx="2089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sng" strike="noStrike" kern="1200" cap="none" spc="0" normalizeH="0" baseline="0" noProof="0">
                <a:ln>
                  <a:noFill/>
                </a:ln>
                <a:solidFill>
                  <a:srgbClr val="00CC00"/>
                </a:solidFill>
                <a:effectLst/>
                <a:uLnTx/>
                <a:uFillTx/>
                <a:latin typeface="Times New Roman" charset="0"/>
                <a:ea typeface="ＭＳ Ｐゴシック" charset="0"/>
              </a:rPr>
              <a:t>forever</a:t>
            </a:r>
          </a:p>
        </p:txBody>
      </p:sp>
      <p:sp>
        <p:nvSpPr>
          <p:cNvPr id="58379" name="Text Box 11"/>
          <p:cNvSpPr txBox="1">
            <a:spLocks noChangeArrowheads="1"/>
          </p:cNvSpPr>
          <p:nvPr/>
        </p:nvSpPr>
        <p:spPr bwMode="auto">
          <a:xfrm>
            <a:off x="1720850" y="5000625"/>
            <a:ext cx="2089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sng" strike="noStrike" kern="1200" cap="none" spc="0" normalizeH="0" baseline="0" noProof="0">
                <a:ln>
                  <a:noFill/>
                </a:ln>
                <a:solidFill>
                  <a:srgbClr val="00CC00"/>
                </a:solidFill>
                <a:effectLst/>
                <a:uLnTx/>
                <a:uFillTx/>
                <a:latin typeface="Times New Roman" charset="0"/>
                <a:ea typeface="ＭＳ Ｐゴシック" charset="0"/>
              </a:rPr>
              <a:t>forever</a:t>
            </a:r>
          </a:p>
        </p:txBody>
      </p:sp>
      <p:sp>
        <p:nvSpPr>
          <p:cNvPr id="286730" name="Text Box 12"/>
          <p:cNvSpPr txBox="1">
            <a:spLocks noChangeArrowheads="1"/>
          </p:cNvSpPr>
          <p:nvPr/>
        </p:nvSpPr>
        <p:spPr bwMode="auto">
          <a:xfrm>
            <a:off x="8470900" y="52260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86731" name="Text Box 13"/>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8382" name="Rectangle 14"/>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8383" name="Rectangle 15"/>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19</a:t>
            </a:r>
          </a:p>
        </p:txBody>
      </p:sp>
      <p:sp>
        <p:nvSpPr>
          <p:cNvPr id="286734" name="Text Box 16"/>
          <p:cNvSpPr txBox="1">
            <a:spLocks noChangeArrowheads="1"/>
          </p:cNvSpPr>
          <p:nvPr/>
        </p:nvSpPr>
        <p:spPr bwMode="auto">
          <a:xfrm>
            <a:off x="8729291" y="6422704"/>
            <a:ext cx="327768"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6</a:t>
            </a:r>
          </a:p>
        </p:txBody>
      </p:sp>
      <p:sp>
        <p:nvSpPr>
          <p:cNvPr id="286735" name="Text Box 17"/>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58386" name="Rectangle 18"/>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58387" name="Text Box 19"/>
          <p:cNvSpPr txBox="1">
            <a:spLocks noChangeArrowheads="1"/>
          </p:cNvSpPr>
          <p:nvPr/>
        </p:nvSpPr>
        <p:spPr bwMode="auto">
          <a:xfrm>
            <a:off x="471240" y="2941638"/>
            <a:ext cx="7959994" cy="774122"/>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1" u="none" strike="noStrike" kern="1200" cap="none" spc="0" normalizeH="0" baseline="0" noProof="0" dirty="0">
                <a:ln>
                  <a:noFill/>
                </a:ln>
                <a:solidFill>
                  <a:srgbClr val="99CCFF"/>
                </a:solidFill>
                <a:effectLst/>
                <a:uLnTx/>
                <a:uFillTx/>
                <a:latin typeface="Kosher-Normal" charset="0"/>
                <a:ea typeface="ＭＳ Ｐゴシック" charset="-128"/>
                <a:cs typeface="ＭＳ Ｐゴシック" charset="-128"/>
              </a:rPr>
              <a:t>ITS THREE  GUARANTEES</a:t>
            </a:r>
          </a:p>
        </p:txBody>
      </p:sp>
      <p:sp>
        <p:nvSpPr>
          <p:cNvPr id="20" name="Title 19"/>
          <p:cNvSpPr>
            <a:spLocks noGrp="1"/>
          </p:cNvSpPr>
          <p:nvPr>
            <p:ph type="title" idx="4294967295"/>
          </p:nvPr>
        </p:nvSpPr>
        <p:spPr>
          <a:xfrm>
            <a:off x="0" y="1905000"/>
            <a:ext cx="9144000" cy="1143000"/>
          </a:xfrm>
          <a:prstGeom prst="rect">
            <a:avLst/>
          </a:prstGeom>
          <a:ln w="12700">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a:spcBef>
                <a:spcPct val="50000"/>
              </a:spcBef>
              <a:defRPr/>
            </a:pPr>
            <a:r>
              <a:rPr lang="en-US" sz="6600" b="1" i="1" dirty="0">
                <a:solidFill>
                  <a:schemeClr val="tx1"/>
                </a:solidFill>
                <a:latin typeface="Kosher-Normal" charset="0"/>
                <a:ea typeface="ＭＳ Ｐゴシック" charset="0"/>
                <a:cs typeface="ＭＳ Ｐゴシック" charset="0"/>
              </a:rPr>
              <a:t>THE DAVIDIC COVENANT</a:t>
            </a:r>
          </a:p>
        </p:txBody>
      </p:sp>
    </p:spTree>
    <p:extLst>
      <p:ext uri="{BB962C8B-B14F-4D97-AF65-F5344CB8AC3E}">
        <p14:creationId xmlns:p14="http://schemas.microsoft.com/office/powerpoint/2010/main" val="195016602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dissolve">
                                      <p:cBhvr>
                                        <p:cTn id="7" dur="500"/>
                                        <p:tgtEl>
                                          <p:spTgt spid="58371"/>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8387"/>
                                        </p:tgtEl>
                                        <p:attrNameLst>
                                          <p:attrName>style.visibility</p:attrName>
                                        </p:attrNameLst>
                                      </p:cBhvr>
                                      <p:to>
                                        <p:strVal val="visible"/>
                                      </p:to>
                                    </p:set>
                                    <p:anim calcmode="lin" valueType="num">
                                      <p:cBhvr>
                                        <p:cTn id="11" dur="500" fill="hold"/>
                                        <p:tgtEl>
                                          <p:spTgt spid="58387"/>
                                        </p:tgtEl>
                                        <p:attrNameLst>
                                          <p:attrName>ppt_w</p:attrName>
                                        </p:attrNameLst>
                                      </p:cBhvr>
                                      <p:tavLst>
                                        <p:tav tm="0">
                                          <p:val>
                                            <p:fltVal val="0"/>
                                          </p:val>
                                        </p:tav>
                                        <p:tav tm="100000">
                                          <p:val>
                                            <p:strVal val="#ppt_w"/>
                                          </p:val>
                                        </p:tav>
                                      </p:tavLst>
                                    </p:anim>
                                    <p:anim calcmode="lin" valueType="num">
                                      <p:cBhvr>
                                        <p:cTn id="12" dur="500" fill="hold"/>
                                        <p:tgtEl>
                                          <p:spTgt spid="58387"/>
                                        </p:tgtEl>
                                        <p:attrNameLst>
                                          <p:attrName>ppt_h</p:attrName>
                                        </p:attrNameLst>
                                      </p:cBhvr>
                                      <p:tavLst>
                                        <p:tav tm="0">
                                          <p:val>
                                            <p:fltVal val="0"/>
                                          </p:val>
                                        </p:tav>
                                        <p:tav tm="100000">
                                          <p:val>
                                            <p:strVal val="#ppt_h"/>
                                          </p:val>
                                        </p:tav>
                                      </p:tavLst>
                                    </p:anim>
                                    <p:anim calcmode="lin" valueType="num">
                                      <p:cBhvr>
                                        <p:cTn id="13" dur="500" fill="hold"/>
                                        <p:tgtEl>
                                          <p:spTgt spid="58387"/>
                                        </p:tgtEl>
                                        <p:attrNameLst>
                                          <p:attrName>ppt_x</p:attrName>
                                        </p:attrNameLst>
                                      </p:cBhvr>
                                      <p:tavLst>
                                        <p:tav tm="0">
                                          <p:val>
                                            <p:fltVal val="0.5"/>
                                          </p:val>
                                        </p:tav>
                                        <p:tav tm="100000">
                                          <p:val>
                                            <p:strVal val="#ppt_x"/>
                                          </p:val>
                                        </p:tav>
                                      </p:tavLst>
                                    </p:anim>
                                    <p:anim calcmode="lin" valueType="num">
                                      <p:cBhvr>
                                        <p:cTn id="14" dur="500" fill="hold"/>
                                        <p:tgtEl>
                                          <p:spTgt spid="5838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8372"/>
                                        </p:tgtEl>
                                        <p:attrNameLst>
                                          <p:attrName>style.visibility</p:attrName>
                                        </p:attrNameLst>
                                      </p:cBhvr>
                                      <p:to>
                                        <p:strVal val="visible"/>
                                      </p:to>
                                    </p:set>
                                    <p:animEffect transition="in" filter="dissolve">
                                      <p:cBhvr>
                                        <p:cTn id="19" dur="500"/>
                                        <p:tgtEl>
                                          <p:spTgt spid="583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8375"/>
                                        </p:tgtEl>
                                        <p:attrNameLst>
                                          <p:attrName>style.visibility</p:attrName>
                                        </p:attrNameLst>
                                      </p:cBhvr>
                                      <p:to>
                                        <p:strVal val="visible"/>
                                      </p:to>
                                    </p:set>
                                    <p:animEffect transition="in" filter="dissolve">
                                      <p:cBhvr>
                                        <p:cTn id="24" dur="500"/>
                                        <p:tgtEl>
                                          <p:spTgt spid="5837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8376"/>
                                        </p:tgtEl>
                                        <p:attrNameLst>
                                          <p:attrName>style.visibility</p:attrName>
                                        </p:attrNameLst>
                                      </p:cBhvr>
                                      <p:to>
                                        <p:strVal val="visible"/>
                                      </p:to>
                                    </p:set>
                                    <p:animEffect transition="in" filter="dissolve">
                                      <p:cBhvr>
                                        <p:cTn id="29" dur="500"/>
                                        <p:tgtEl>
                                          <p:spTgt spid="583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8377"/>
                                        </p:tgtEl>
                                        <p:attrNameLst>
                                          <p:attrName>style.visibility</p:attrName>
                                        </p:attrNameLst>
                                      </p:cBhvr>
                                      <p:to>
                                        <p:strVal val="visible"/>
                                      </p:to>
                                    </p:set>
                                    <p:animEffect transition="in" filter="dissolve">
                                      <p:cBhvr>
                                        <p:cTn id="34" dur="500"/>
                                        <p:tgtEl>
                                          <p:spTgt spid="5837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58379"/>
                                        </p:tgtEl>
                                        <p:attrNameLst>
                                          <p:attrName>style.visibility</p:attrName>
                                        </p:attrNameLst>
                                      </p:cBhvr>
                                      <p:to>
                                        <p:strVal val="visible"/>
                                      </p:to>
                                    </p:set>
                                    <p:anim calcmode="lin" valueType="num">
                                      <p:cBhvr>
                                        <p:cTn id="39" dur="500" fill="hold"/>
                                        <p:tgtEl>
                                          <p:spTgt spid="58379"/>
                                        </p:tgtEl>
                                        <p:attrNameLst>
                                          <p:attrName>ppt_w</p:attrName>
                                        </p:attrNameLst>
                                      </p:cBhvr>
                                      <p:tavLst>
                                        <p:tav tm="0">
                                          <p:val>
                                            <p:strVal val="2/3*#ppt_w"/>
                                          </p:val>
                                        </p:tav>
                                        <p:tav tm="100000">
                                          <p:val>
                                            <p:strVal val="#ppt_w"/>
                                          </p:val>
                                        </p:tav>
                                      </p:tavLst>
                                    </p:anim>
                                    <p:anim calcmode="lin" valueType="num">
                                      <p:cBhvr>
                                        <p:cTn id="40" dur="500" fill="hold"/>
                                        <p:tgtEl>
                                          <p:spTgt spid="58379"/>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500"/>
                            </p:stCondLst>
                            <p:childTnLst>
                              <p:par>
                                <p:cTn id="42" presetID="23" presetClass="entr" presetSubtype="272" fill="hold" grpId="0" nodeType="afterEffect">
                                  <p:stCondLst>
                                    <p:cond delay="0"/>
                                  </p:stCondLst>
                                  <p:childTnLst>
                                    <p:set>
                                      <p:cBhvr>
                                        <p:cTn id="43" dur="1" fill="hold">
                                          <p:stCondLst>
                                            <p:cond delay="0"/>
                                          </p:stCondLst>
                                        </p:cTn>
                                        <p:tgtEl>
                                          <p:spTgt spid="58378"/>
                                        </p:tgtEl>
                                        <p:attrNameLst>
                                          <p:attrName>style.visibility</p:attrName>
                                        </p:attrNameLst>
                                      </p:cBhvr>
                                      <p:to>
                                        <p:strVal val="visible"/>
                                      </p:to>
                                    </p:set>
                                    <p:anim calcmode="lin" valueType="num">
                                      <p:cBhvr>
                                        <p:cTn id="44" dur="500" fill="hold"/>
                                        <p:tgtEl>
                                          <p:spTgt spid="58378"/>
                                        </p:tgtEl>
                                        <p:attrNameLst>
                                          <p:attrName>ppt_w</p:attrName>
                                        </p:attrNameLst>
                                      </p:cBhvr>
                                      <p:tavLst>
                                        <p:tav tm="0">
                                          <p:val>
                                            <p:strVal val="2/3*#ppt_w"/>
                                          </p:val>
                                        </p:tav>
                                        <p:tav tm="100000">
                                          <p:val>
                                            <p:strVal val="#ppt_w"/>
                                          </p:val>
                                        </p:tav>
                                      </p:tavLst>
                                    </p:anim>
                                    <p:anim calcmode="lin" valueType="num">
                                      <p:cBhvr>
                                        <p:cTn id="45" dur="500" fill="hold"/>
                                        <p:tgtEl>
                                          <p:spTgt spid="5837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utoUpdateAnimBg="0"/>
      <p:bldP spid="58375" grpId="0" animBg="1"/>
      <p:bldP spid="58376" grpId="0" animBg="1"/>
      <p:bldP spid="58377" grpId="0" animBg="1"/>
      <p:bldP spid="58378" grpId="0" autoUpdateAnimBg="0"/>
      <p:bldP spid="58379" grpId="0" autoUpdateAnimBg="0"/>
      <p:bldP spid="58387"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48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6" y="981082"/>
            <a:ext cx="9083675"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65486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592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5200"/>
            <a:ext cx="9144000" cy="49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34120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6947" name="Picture 1" descr="Baby Jesus Stolen Screen Shot 2014-12-13 at 11.10.10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25401"/>
            <a:ext cx="7947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03234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797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500" y="1092200"/>
            <a:ext cx="82550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56712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4000" b="1" kern="1200" dirty="0" err="1">
                <a:solidFill>
                  <a:srgbClr val="FFFFFF"/>
                </a:solidFill>
                <a:effectLst>
                  <a:glow rad="177800">
                    <a:srgbClr val="000000"/>
                  </a:glow>
                </a:effectLst>
                <a:latin typeface="Arial"/>
                <a:ea typeface="ＭＳ Ｐゴシック" charset="0"/>
                <a:cs typeface="Arial"/>
              </a:rPr>
              <a:t>Brickhouse</a:t>
            </a:r>
            <a:r>
              <a:rPr lang="en-US" sz="4000" b="1" kern="1200" dirty="0">
                <a:solidFill>
                  <a:srgbClr val="FFFFFF"/>
                </a:solidFill>
                <a:effectLst>
                  <a:glow rad="177800">
                    <a:srgbClr val="000000"/>
                  </a:glow>
                </a:effectLst>
                <a:latin typeface="Arial"/>
                <a:ea typeface="ＭＳ Ｐゴシック" charset="0"/>
                <a:cs typeface="Arial"/>
              </a:rPr>
              <a:t> Security GPS Device</a:t>
            </a:r>
          </a:p>
        </p:txBody>
      </p:sp>
      <p:pic>
        <p:nvPicPr>
          <p:cNvPr id="468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0888" y="1125539"/>
            <a:ext cx="7620000" cy="537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35350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10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765182"/>
            <a:ext cx="91614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06306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2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144588"/>
            <a:ext cx="9167813"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12927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descr="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27000"/>
            <a:ext cx="9144000" cy="6309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Jordan Tan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
        <p:nvSpPr>
          <p:cNvPr id="2" name="Title 1"/>
          <p:cNvSpPr>
            <a:spLocks noGrp="1"/>
          </p:cNvSpPr>
          <p:nvPr>
            <p:ph type="title"/>
          </p:nvPr>
        </p:nvSpPr>
        <p:spPr>
          <a:xfrm>
            <a:off x="683568" y="2780928"/>
            <a:ext cx="7772400" cy="2708920"/>
          </a:xfrm>
        </p:spPr>
        <p:txBody>
          <a:bodyPr/>
          <a:lstStyle/>
          <a:p>
            <a:r>
              <a:rPr lang="en-US" sz="8000" b="1">
                <a:solidFill>
                  <a:srgbClr val="FFFFFF"/>
                </a:solidFill>
                <a:effectLst>
                  <a:glow rad="228600">
                    <a:srgbClr val="000000"/>
                  </a:glow>
                </a:effectLst>
                <a:latin typeface="Arial"/>
                <a:cs typeface="Arial"/>
              </a:rPr>
              <a:t>The</a:t>
            </a:r>
            <a:r>
              <a:rPr lang="en-US" sz="8000" b="1" baseline="0">
                <a:solidFill>
                  <a:srgbClr val="FFFFFF"/>
                </a:solidFill>
                <a:effectLst>
                  <a:glow rad="228600">
                    <a:srgbClr val="000000"/>
                  </a:glow>
                </a:effectLst>
                <a:latin typeface="Arial"/>
                <a:cs typeface="Arial"/>
              </a:rPr>
              <a:t> Date of Jesus' Birth</a:t>
            </a:r>
            <a:endParaRPr lang="en-US" sz="80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9742766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WordArt 7"/>
          <p:cNvSpPr>
            <a:spLocks noChangeArrowheads="1" noChangeShapeType="1" noTextEdit="1"/>
          </p:cNvSpPr>
          <p:nvPr/>
        </p:nvSpPr>
        <p:spPr bwMode="auto">
          <a:xfrm>
            <a:off x="381000" y="260648"/>
            <a:ext cx="8382000" cy="56388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Fact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Fiction</a:t>
            </a:r>
          </a:p>
        </p:txBody>
      </p:sp>
      <p:sp>
        <p:nvSpPr>
          <p:cNvPr id="2056" name="Text Box 8"/>
          <p:cNvSpPr txBox="1">
            <a:spLocks noChangeArrowheads="1"/>
          </p:cNvSpPr>
          <p:nvPr/>
        </p:nvSpPr>
        <p:spPr bwMode="auto">
          <a:xfrm>
            <a:off x="4953000" y="6400800"/>
            <a:ext cx="426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charset="0"/>
                <a:ea typeface="ＭＳ Ｐゴシック" charset="0"/>
                <a:cs typeface="+mn-cs"/>
              </a:rPr>
              <a:t>Jordan Tan #172 </a:t>
            </a:r>
          </a:p>
        </p:txBody>
      </p:sp>
    </p:spTree>
    <p:extLst>
      <p:ext uri="{BB962C8B-B14F-4D97-AF65-F5344CB8AC3E}">
        <p14:creationId xmlns:p14="http://schemas.microsoft.com/office/powerpoint/2010/main" val="36472725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381000" y="457200"/>
            <a:ext cx="8229600"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Born in the 11</a:t>
            </a:r>
            <a:r>
              <a:rPr kumimoji="0" lang="en-US" sz="4000" b="0" i="0" u="none" strike="noStrike" kern="1200" cap="none" spc="0" normalizeH="0" baseline="30000" noProof="0" dirty="0">
                <a:ln>
                  <a:noFill/>
                </a:ln>
                <a:solidFill>
                  <a:srgbClr val="FFFFCC"/>
                </a:solidFill>
                <a:effectLst/>
                <a:uLnTx/>
                <a:uFillTx/>
                <a:latin typeface="Arial"/>
                <a:ea typeface="ＭＳ Ｐゴシック" charset="0"/>
                <a:cs typeface="Arial"/>
              </a:rPr>
              <a:t>th</a:t>
            </a: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 year of Singapore</a:t>
            </a:r>
            <a:r>
              <a:rPr lang="en-US" sz="4000" dirty="0">
                <a:solidFill>
                  <a:srgbClr val="FFFFCC"/>
                </a:solidFill>
                <a:latin typeface="Arial"/>
                <a:cs typeface="Arial"/>
              </a:rPr>
              <a:t>'</a:t>
            </a: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s independence.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Started my studies in Singapore Bible College at the age of 28.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Which year was I born in? </a:t>
            </a:r>
          </a:p>
        </p:txBody>
      </p:sp>
      <p:pic>
        <p:nvPicPr>
          <p:cNvPr id="247812" name="Picture 4" descr="birthdaycake"/>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5364088" y="4292469"/>
            <a:ext cx="3779912" cy="25655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47814" name="Text Box 6"/>
          <p:cNvSpPr txBox="1">
            <a:spLocks noChangeArrowheads="1"/>
          </p:cNvSpPr>
          <p:nvPr/>
        </p:nvSpPr>
        <p:spPr bwMode="auto">
          <a:xfrm>
            <a:off x="7016824" y="1219200"/>
            <a:ext cx="13716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1965</a:t>
            </a:r>
          </a:p>
        </p:txBody>
      </p:sp>
      <p:sp>
        <p:nvSpPr>
          <p:cNvPr id="247815" name="Text Box 7"/>
          <p:cNvSpPr txBox="1">
            <a:spLocks noChangeArrowheads="1"/>
          </p:cNvSpPr>
          <p:nvPr/>
        </p:nvSpPr>
        <p:spPr bwMode="auto">
          <a:xfrm>
            <a:off x="7315200" y="2895600"/>
            <a:ext cx="20574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July 2004</a:t>
            </a:r>
          </a:p>
        </p:txBody>
      </p:sp>
      <p:sp>
        <p:nvSpPr>
          <p:cNvPr id="247816" name="Text Box 8"/>
          <p:cNvSpPr txBox="1">
            <a:spLocks noChangeArrowheads="1"/>
          </p:cNvSpPr>
          <p:nvPr/>
        </p:nvSpPr>
        <p:spPr bwMode="auto">
          <a:xfrm>
            <a:off x="685800" y="4201924"/>
            <a:ext cx="4648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1976</a:t>
            </a:r>
          </a:p>
        </p:txBody>
      </p:sp>
    </p:spTree>
    <p:extLst>
      <p:ext uri="{BB962C8B-B14F-4D97-AF65-F5344CB8AC3E}">
        <p14:creationId xmlns:p14="http://schemas.microsoft.com/office/powerpoint/2010/main" val="973741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checkerboard(across)">
                                      <p:cBhvr>
                                        <p:cTn id="7" dur="500"/>
                                        <p:tgtEl>
                                          <p:spTgt spid="2478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47811">
                                            <p:txEl>
                                              <p:pRg st="1" end="1"/>
                                            </p:txEl>
                                          </p:spTgt>
                                        </p:tgtEl>
                                        <p:attrNameLst>
                                          <p:attrName>style.visibility</p:attrName>
                                        </p:attrNameLst>
                                      </p:cBhvr>
                                      <p:to>
                                        <p:strVal val="visible"/>
                                      </p:to>
                                    </p:set>
                                    <p:animEffect transition="in" filter="checkerboard(across)">
                                      <p:cBhvr>
                                        <p:cTn id="12" dur="500"/>
                                        <p:tgtEl>
                                          <p:spTgt spid="2478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47811">
                                            <p:txEl>
                                              <p:pRg st="2" end="2"/>
                                            </p:txEl>
                                          </p:spTgt>
                                        </p:tgtEl>
                                        <p:attrNameLst>
                                          <p:attrName>style.visibility</p:attrName>
                                        </p:attrNameLst>
                                      </p:cBhvr>
                                      <p:to>
                                        <p:strVal val="visible"/>
                                      </p:to>
                                    </p:set>
                                    <p:animEffect transition="in" filter="checkerboard(across)">
                                      <p:cBhvr>
                                        <p:cTn id="17" dur="500"/>
                                        <p:tgtEl>
                                          <p:spTgt spid="2478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47814"/>
                                        </p:tgtEl>
                                        <p:attrNameLst>
                                          <p:attrName>style.visibility</p:attrName>
                                        </p:attrNameLst>
                                      </p:cBhvr>
                                      <p:to>
                                        <p:strVal val="visible"/>
                                      </p:to>
                                    </p:set>
                                    <p:anim calcmode="lin" valueType="num">
                                      <p:cBhvr>
                                        <p:cTn id="22" dur="1000" fill="hold"/>
                                        <p:tgtEl>
                                          <p:spTgt spid="247814"/>
                                        </p:tgtEl>
                                        <p:attrNameLst>
                                          <p:attrName>ppt_w</p:attrName>
                                        </p:attrNameLst>
                                      </p:cBhvr>
                                      <p:tavLst>
                                        <p:tav tm="0">
                                          <p:val>
                                            <p:strVal val="#ppt_w*0.70"/>
                                          </p:val>
                                        </p:tav>
                                        <p:tav tm="100000">
                                          <p:val>
                                            <p:strVal val="#ppt_w"/>
                                          </p:val>
                                        </p:tav>
                                      </p:tavLst>
                                    </p:anim>
                                    <p:anim calcmode="lin" valueType="num">
                                      <p:cBhvr>
                                        <p:cTn id="23" dur="1000" fill="hold"/>
                                        <p:tgtEl>
                                          <p:spTgt spid="247814"/>
                                        </p:tgtEl>
                                        <p:attrNameLst>
                                          <p:attrName>ppt_h</p:attrName>
                                        </p:attrNameLst>
                                      </p:cBhvr>
                                      <p:tavLst>
                                        <p:tav tm="0">
                                          <p:val>
                                            <p:strVal val="#ppt_h"/>
                                          </p:val>
                                        </p:tav>
                                        <p:tav tm="100000">
                                          <p:val>
                                            <p:strVal val="#ppt_h"/>
                                          </p:val>
                                        </p:tav>
                                      </p:tavLst>
                                    </p:anim>
                                    <p:animEffect transition="in" filter="fade">
                                      <p:cBhvr>
                                        <p:cTn id="24" dur="1000"/>
                                        <p:tgtEl>
                                          <p:spTgt spid="2478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47815"/>
                                        </p:tgtEl>
                                        <p:attrNameLst>
                                          <p:attrName>style.visibility</p:attrName>
                                        </p:attrNameLst>
                                      </p:cBhvr>
                                      <p:to>
                                        <p:strVal val="visible"/>
                                      </p:to>
                                    </p:set>
                                    <p:anim calcmode="lin" valueType="num">
                                      <p:cBhvr>
                                        <p:cTn id="29" dur="1000" fill="hold"/>
                                        <p:tgtEl>
                                          <p:spTgt spid="247815"/>
                                        </p:tgtEl>
                                        <p:attrNameLst>
                                          <p:attrName>ppt_w</p:attrName>
                                        </p:attrNameLst>
                                      </p:cBhvr>
                                      <p:tavLst>
                                        <p:tav tm="0">
                                          <p:val>
                                            <p:strVal val="#ppt_w*0.70"/>
                                          </p:val>
                                        </p:tav>
                                        <p:tav tm="100000">
                                          <p:val>
                                            <p:strVal val="#ppt_w"/>
                                          </p:val>
                                        </p:tav>
                                      </p:tavLst>
                                    </p:anim>
                                    <p:anim calcmode="lin" valueType="num">
                                      <p:cBhvr>
                                        <p:cTn id="30" dur="1000" fill="hold"/>
                                        <p:tgtEl>
                                          <p:spTgt spid="247815"/>
                                        </p:tgtEl>
                                        <p:attrNameLst>
                                          <p:attrName>ppt_h</p:attrName>
                                        </p:attrNameLst>
                                      </p:cBhvr>
                                      <p:tavLst>
                                        <p:tav tm="0">
                                          <p:val>
                                            <p:strVal val="#ppt_h"/>
                                          </p:val>
                                        </p:tav>
                                        <p:tav tm="100000">
                                          <p:val>
                                            <p:strVal val="#ppt_h"/>
                                          </p:val>
                                        </p:tav>
                                      </p:tavLst>
                                    </p:anim>
                                    <p:animEffect transition="in" filter="fade">
                                      <p:cBhvr>
                                        <p:cTn id="31" dur="1000"/>
                                        <p:tgtEl>
                                          <p:spTgt spid="2478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47816"/>
                                        </p:tgtEl>
                                        <p:attrNameLst>
                                          <p:attrName>style.visibility</p:attrName>
                                        </p:attrNameLst>
                                      </p:cBhvr>
                                      <p:to>
                                        <p:strVal val="visible"/>
                                      </p:to>
                                    </p:set>
                                    <p:anim calcmode="lin" valueType="num">
                                      <p:cBhvr>
                                        <p:cTn id="36" dur="1000" fill="hold"/>
                                        <p:tgtEl>
                                          <p:spTgt spid="247816"/>
                                        </p:tgtEl>
                                        <p:attrNameLst>
                                          <p:attrName>ppt_w</p:attrName>
                                        </p:attrNameLst>
                                      </p:cBhvr>
                                      <p:tavLst>
                                        <p:tav tm="0">
                                          <p:val>
                                            <p:strVal val="#ppt_w*0.70"/>
                                          </p:val>
                                        </p:tav>
                                        <p:tav tm="100000">
                                          <p:val>
                                            <p:strVal val="#ppt_w"/>
                                          </p:val>
                                        </p:tav>
                                      </p:tavLst>
                                    </p:anim>
                                    <p:anim calcmode="lin" valueType="num">
                                      <p:cBhvr>
                                        <p:cTn id="37" dur="1000" fill="hold"/>
                                        <p:tgtEl>
                                          <p:spTgt spid="247816"/>
                                        </p:tgtEl>
                                        <p:attrNameLst>
                                          <p:attrName>ppt_h</p:attrName>
                                        </p:attrNameLst>
                                      </p:cBhvr>
                                      <p:tavLst>
                                        <p:tav tm="0">
                                          <p:val>
                                            <p:strVal val="#ppt_h"/>
                                          </p:val>
                                        </p:tav>
                                        <p:tav tm="100000">
                                          <p:val>
                                            <p:strVal val="#ppt_h"/>
                                          </p:val>
                                        </p:tav>
                                      </p:tavLst>
                                    </p:anim>
                                    <p:animEffect transition="in" filter="fade">
                                      <p:cBhvr>
                                        <p:cTn id="38" dur="1000"/>
                                        <p:tgtEl>
                                          <p:spTgt spid="2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p:bldP spid="247815" grpId="0"/>
      <p:bldP spid="2478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New Roman" charset="0"/>
                <a:ea typeface="ＭＳ Ｐゴシック" charset="-128"/>
                <a:cs typeface="ＭＳ Ｐゴシック" charset="-128"/>
              </a:rPr>
              <a:t>                            </a:t>
            </a:r>
          </a:p>
        </p:txBody>
      </p:sp>
      <p:sp>
        <p:nvSpPr>
          <p:cNvPr id="288771" name="Text Box 4"/>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88772" name="Text Box 5"/>
          <p:cNvSpPr txBox="1">
            <a:spLocks noChangeArrowheads="1"/>
          </p:cNvSpPr>
          <p:nvPr/>
        </p:nvSpPr>
        <p:spPr bwMode="auto">
          <a:xfrm>
            <a:off x="8882063" y="53276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88773" name="AutoShape 7"/>
          <p:cNvSpPr>
            <a:spLocks noChangeArrowheads="1"/>
          </p:cNvSpPr>
          <p:nvPr/>
        </p:nvSpPr>
        <p:spPr bwMode="auto">
          <a:xfrm>
            <a:off x="539750" y="1239838"/>
            <a:ext cx="8077200" cy="4743450"/>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8774" name="Text Box 10"/>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60427" name="Rectangle 1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60428" name="Rectangle 12"/>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20</a:t>
            </a:r>
          </a:p>
        </p:txBody>
      </p:sp>
      <p:sp>
        <p:nvSpPr>
          <p:cNvPr id="288777" name="Text Box 13"/>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60430" name="Rectangle 14"/>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2" name="Title 1"/>
          <p:cNvSpPr>
            <a:spLocks noGrp="1"/>
          </p:cNvSpPr>
          <p:nvPr>
            <p:ph type="title" idx="4294967295"/>
          </p:nvPr>
        </p:nvSpPr>
        <p:spPr>
          <a:xfrm>
            <a:off x="468313" y="1628775"/>
            <a:ext cx="8229600" cy="3730625"/>
          </a:xfrm>
          <a:prstGeom prst="rect">
            <a:avLst/>
          </a:prstGeom>
        </p:spPr>
        <p:txBody>
          <a:bodyPr lIns="91341" tIns="45671" rIns="91341" bIns="45671"/>
          <a:lstStyle/>
          <a:p>
            <a:pPr>
              <a:defRPr/>
            </a:pPr>
            <a:r>
              <a:rPr lang="en-US" sz="5400" b="1" kern="1200" dirty="0">
                <a:solidFill>
                  <a:srgbClr val="FFFF00"/>
                </a:solidFill>
                <a:latin typeface="Helvetica"/>
                <a:ea typeface="ＭＳ Ｐゴシック"/>
                <a:cs typeface="ＭＳ Ｐゴシック"/>
              </a:rPr>
              <a:t>So, then, the question must be asked:</a:t>
            </a:r>
            <a:br>
              <a:rPr lang="en-US" sz="5400" b="1" kern="1200" dirty="0">
                <a:solidFill>
                  <a:srgbClr val="FFFF00"/>
                </a:solidFill>
                <a:latin typeface="Helvetica"/>
                <a:ea typeface="ＭＳ Ｐゴシック"/>
                <a:cs typeface="ＭＳ Ｐゴシック"/>
              </a:rPr>
            </a:br>
            <a:r>
              <a:rPr lang="en-US" sz="5400" b="1" i="1" kern="1200" dirty="0">
                <a:solidFill>
                  <a:srgbClr val="FFFF00"/>
                </a:solidFill>
                <a:latin typeface="Helvetica"/>
                <a:ea typeface="ＭＳ Ｐゴシック"/>
                <a:cs typeface="ＭＳ Ｐゴシック"/>
              </a:rPr>
              <a:t>Who is qualified to sit on that Davidic throne?</a:t>
            </a:r>
            <a:endParaRPr lang="en-US" dirty="0"/>
          </a:p>
        </p:txBody>
      </p:sp>
    </p:spTree>
    <p:extLst>
      <p:ext uri="{BB962C8B-B14F-4D97-AF65-F5344CB8AC3E}">
        <p14:creationId xmlns:p14="http://schemas.microsoft.com/office/powerpoint/2010/main" val="2457745455"/>
      </p:ext>
    </p:extLst>
  </p:cSld>
  <p:clrMapOvr>
    <a:masterClrMapping/>
  </p:clrMapOvr>
  <p:transition>
    <p:cut/>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5522" name="WordArt 2"/>
          <p:cNvSpPr>
            <a:spLocks noChangeArrowheads="1" noChangeShapeType="1" noTextEdit="1"/>
          </p:cNvSpPr>
          <p:nvPr/>
        </p:nvSpPr>
        <p:spPr bwMode="auto">
          <a:xfrm>
            <a:off x="1752600" y="381000"/>
            <a:ext cx="5791200" cy="2362200"/>
          </a:xfrm>
          <a:prstGeom prst="rect">
            <a:avLst/>
          </a:prstGeom>
        </p:spPr>
        <p:txBody>
          <a:bodyPr wrap="none" fromWordArt="1">
            <a:prstTxWarp prst="textFadeUp">
              <a:avLst>
                <a:gd name="adj" fmla="val 15625"/>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FFFF00"/>
                    </a:gs>
                    <a:gs pos="50000">
                      <a:srgbClr val="CC0000"/>
                    </a:gs>
                    <a:gs pos="100000">
                      <a:srgbClr val="FFFF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The Historical</a:t>
            </a:r>
          </a:p>
        </p:txBody>
      </p:sp>
      <p:sp>
        <p:nvSpPr>
          <p:cNvPr id="235523" name="WordArt 3"/>
          <p:cNvSpPr>
            <a:spLocks noChangeArrowheads="1" noChangeShapeType="1" noTextEdit="1"/>
          </p:cNvSpPr>
          <p:nvPr/>
        </p:nvSpPr>
        <p:spPr bwMode="auto">
          <a:xfrm>
            <a:off x="457200" y="2667000"/>
            <a:ext cx="8229600" cy="3581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520402"/>
                    </a:gs>
                    <a:gs pos="50000">
                      <a:srgbClr val="FFCC00"/>
                    </a:gs>
                    <a:gs pos="100000">
                      <a:srgbClr val="520402"/>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JESUS</a:t>
            </a:r>
          </a:p>
        </p:txBody>
      </p:sp>
    </p:spTree>
    <p:extLst>
      <p:ext uri="{BB962C8B-B14F-4D97-AF65-F5344CB8AC3E}">
        <p14:creationId xmlns:p14="http://schemas.microsoft.com/office/powerpoint/2010/main" val="366989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35523"/>
                                        </p:tgtEl>
                                        <p:attrNameLst>
                                          <p:attrName>style.visibility</p:attrName>
                                        </p:attrNameLst>
                                      </p:cBhvr>
                                      <p:to>
                                        <p:strVal val="visible"/>
                                      </p:to>
                                    </p:set>
                                    <p:anim calcmode="lin" valueType="num">
                                      <p:cBhvr>
                                        <p:cTn id="7" dur="500" fill="hold"/>
                                        <p:tgtEl>
                                          <p:spTgt spid="235523"/>
                                        </p:tgtEl>
                                        <p:attrNameLst>
                                          <p:attrName>ppt_w</p:attrName>
                                        </p:attrNameLst>
                                      </p:cBhvr>
                                      <p:tavLst>
                                        <p:tav tm="0">
                                          <p:val>
                                            <p:fltVal val="0"/>
                                          </p:val>
                                        </p:tav>
                                        <p:tav tm="100000">
                                          <p:val>
                                            <p:strVal val="#ppt_w"/>
                                          </p:val>
                                        </p:tav>
                                      </p:tavLst>
                                    </p:anim>
                                    <p:anim calcmode="lin" valueType="num">
                                      <p:cBhvr>
                                        <p:cTn id="8" dur="500" fill="hold"/>
                                        <p:tgtEl>
                                          <p:spTgt spid="23552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5522"/>
                                        </p:tgtEl>
                                        <p:attrNameLst>
                                          <p:attrName>style.visibility</p:attrName>
                                        </p:attrNameLst>
                                      </p:cBhvr>
                                      <p:to>
                                        <p:strVal val="visible"/>
                                      </p:to>
                                    </p:set>
                                    <p:animEffect transition="in" filter="fade">
                                      <p:cBhvr>
                                        <p:cTn id="13" dur="2000"/>
                                        <p:tgtEl>
                                          <p:spTgt spid="235522"/>
                                        </p:tgtEl>
                                      </p:cBhvr>
                                    </p:animEffect>
                                  </p:childTnLst>
                                </p:cTn>
                              </p:par>
                              <p:par>
                                <p:cTn id="14" presetID="6" presetClass="emph" presetSubtype="0" fill="hold" grpId="1" nodeType="withEffect">
                                  <p:stCondLst>
                                    <p:cond delay="0"/>
                                  </p:stCondLst>
                                  <p:childTnLst>
                                    <p:animScale>
                                      <p:cBhvr>
                                        <p:cTn id="15" dur="2000" fill="hold"/>
                                        <p:tgtEl>
                                          <p:spTgt spid="23552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animBg="1"/>
      <p:bldP spid="235522" grpId="1" animBg="1"/>
      <p:bldP spid="23552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1512888" y="0"/>
            <a:ext cx="6088062" cy="588963"/>
          </a:xfrm>
          <a:prstGeom prst="rect">
            <a:avLst/>
          </a:prstGeom>
          <a:gradFill rotWithShape="1">
            <a:gsLst>
              <a:gs pos="0">
                <a:srgbClr val="FF6600"/>
              </a:gs>
              <a:gs pos="100000">
                <a:srgbClr val="FF6600">
                  <a:gamma/>
                  <a:tint val="60392"/>
                  <a:invGamma/>
                </a:srgbClr>
              </a:gs>
            </a:gsLst>
            <a:lin ang="5400000" scaled="1"/>
          </a:gra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660033"/>
                </a:solidFill>
                <a:effectLst/>
                <a:uLnTx/>
                <a:uFillTx/>
                <a:latin typeface="Arial" charset="0"/>
                <a:ea typeface="宋体" charset="0"/>
                <a:cs typeface="宋体" charset="0"/>
              </a:rPr>
              <a:t>The New Testament Bookshelf</a:t>
            </a:r>
            <a:endParaRPr kumimoji="0" lang="en-US" sz="3200" b="1" i="0" u="none" strike="noStrike" kern="1200" cap="none" spc="0" normalizeH="0" baseline="0" noProof="0">
              <a:ln>
                <a:noFill/>
              </a:ln>
              <a:solidFill>
                <a:srgbClr val="660033"/>
              </a:solidFill>
              <a:effectLst/>
              <a:uLnTx/>
              <a:uFillTx/>
              <a:latin typeface="Arial" charset="0"/>
              <a:ea typeface="宋体" charset="0"/>
              <a:cs typeface="宋体" charset="0"/>
            </a:endParaRPr>
          </a:p>
        </p:txBody>
      </p:sp>
      <p:sp>
        <p:nvSpPr>
          <p:cNvPr id="230404" name="Text Box 4"/>
          <p:cNvSpPr txBox="1">
            <a:spLocks noChangeArrowheads="1"/>
          </p:cNvSpPr>
          <p:nvPr/>
        </p:nvSpPr>
        <p:spPr bwMode="auto">
          <a:xfrm>
            <a:off x="273050" y="487363"/>
            <a:ext cx="1860550" cy="427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Gospels</a:t>
            </a:r>
          </a:p>
        </p:txBody>
      </p:sp>
      <p:grpSp>
        <p:nvGrpSpPr>
          <p:cNvPr id="230457" name="Group 57"/>
          <p:cNvGrpSpPr>
            <a:grpSpLocks/>
          </p:cNvGrpSpPr>
          <p:nvPr/>
        </p:nvGrpSpPr>
        <p:grpSpPr bwMode="auto">
          <a:xfrm>
            <a:off x="304800" y="1292225"/>
            <a:ext cx="3048000" cy="765175"/>
            <a:chOff x="192" y="814"/>
            <a:chExt cx="1920" cy="482"/>
          </a:xfrm>
        </p:grpSpPr>
        <p:sp>
          <p:nvSpPr>
            <p:cNvPr id="230405" name="Text Box 5"/>
            <p:cNvSpPr txBox="1">
              <a:spLocks noChangeArrowheads="1"/>
            </p:cNvSpPr>
            <p:nvPr/>
          </p:nvSpPr>
          <p:spPr bwMode="auto">
            <a:xfrm rot="16200000">
              <a:off x="1073" y="925"/>
              <a:ext cx="480" cy="25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Luke</a:t>
              </a:r>
            </a:p>
          </p:txBody>
        </p:sp>
        <p:sp>
          <p:nvSpPr>
            <p:cNvPr id="230427" name="Line 27"/>
            <p:cNvSpPr>
              <a:spLocks noChangeShapeType="1"/>
            </p:cNvSpPr>
            <p:nvPr/>
          </p:nvSpPr>
          <p:spPr bwMode="auto">
            <a:xfrm>
              <a:off x="192" y="1296"/>
              <a:ext cx="1920"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6" name="Group 56"/>
          <p:cNvGrpSpPr>
            <a:grpSpLocks/>
          </p:cNvGrpSpPr>
          <p:nvPr/>
        </p:nvGrpSpPr>
        <p:grpSpPr bwMode="auto">
          <a:xfrm>
            <a:off x="128588" y="487363"/>
            <a:ext cx="8863012" cy="6276975"/>
            <a:chOff x="81" y="307"/>
            <a:chExt cx="5583" cy="3954"/>
          </a:xfrm>
        </p:grpSpPr>
        <p:sp>
          <p:nvSpPr>
            <p:cNvPr id="230422" name="Line 22"/>
            <p:cNvSpPr>
              <a:spLocks noChangeShapeType="1"/>
            </p:cNvSpPr>
            <p:nvPr/>
          </p:nvSpPr>
          <p:spPr bwMode="auto">
            <a:xfrm>
              <a:off x="144" y="2928"/>
              <a:ext cx="5520"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30439" name="Line 39"/>
            <p:cNvSpPr>
              <a:spLocks noChangeShapeType="1"/>
            </p:cNvSpPr>
            <p:nvPr/>
          </p:nvSpPr>
          <p:spPr bwMode="auto">
            <a:xfrm>
              <a:off x="81" y="4128"/>
              <a:ext cx="3552"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nvGrpSpPr>
            <p:cNvPr id="230455" name="Group 55"/>
            <p:cNvGrpSpPr>
              <a:grpSpLocks/>
            </p:cNvGrpSpPr>
            <p:nvPr/>
          </p:nvGrpSpPr>
          <p:grpSpPr bwMode="auto">
            <a:xfrm>
              <a:off x="168" y="1392"/>
              <a:ext cx="5444" cy="1536"/>
              <a:chOff x="168" y="1392"/>
              <a:chExt cx="5444" cy="1536"/>
            </a:xfrm>
          </p:grpSpPr>
          <p:sp>
            <p:nvSpPr>
              <p:cNvPr id="230403" name="Text Box 3"/>
              <p:cNvSpPr txBox="1">
                <a:spLocks noChangeArrowheads="1"/>
              </p:cNvSpPr>
              <p:nvPr/>
            </p:nvSpPr>
            <p:spPr bwMode="auto">
              <a:xfrm rot="16200000">
                <a:off x="1998" y="2347"/>
                <a:ext cx="898"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Philippians</a:t>
                </a:r>
              </a:p>
            </p:txBody>
          </p:sp>
          <p:grpSp>
            <p:nvGrpSpPr>
              <p:cNvPr id="230450" name="Group 50"/>
              <p:cNvGrpSpPr>
                <a:grpSpLocks/>
              </p:cNvGrpSpPr>
              <p:nvPr/>
            </p:nvGrpSpPr>
            <p:grpSpPr bwMode="auto">
              <a:xfrm>
                <a:off x="168" y="1392"/>
                <a:ext cx="5444" cy="1536"/>
                <a:chOff x="168" y="1392"/>
                <a:chExt cx="5444" cy="1536"/>
              </a:xfrm>
            </p:grpSpPr>
            <p:sp>
              <p:nvSpPr>
                <p:cNvPr id="230408" name="Text Box 8"/>
                <p:cNvSpPr txBox="1">
                  <a:spLocks noChangeArrowheads="1"/>
                </p:cNvSpPr>
                <p:nvPr/>
              </p:nvSpPr>
              <p:spPr bwMode="auto">
                <a:xfrm>
                  <a:off x="2112" y="1392"/>
                  <a:ext cx="1378"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Letters by Paul</a:t>
                  </a:r>
                </a:p>
              </p:txBody>
            </p:sp>
            <p:grpSp>
              <p:nvGrpSpPr>
                <p:cNvPr id="230409" name="Group 9"/>
                <p:cNvGrpSpPr>
                  <a:grpSpLocks/>
                </p:cNvGrpSpPr>
                <p:nvPr/>
              </p:nvGrpSpPr>
              <p:grpSpPr bwMode="auto">
                <a:xfrm>
                  <a:off x="168" y="1722"/>
                  <a:ext cx="5444" cy="1206"/>
                  <a:chOff x="168" y="1722"/>
                  <a:chExt cx="5444" cy="1206"/>
                </a:xfrm>
              </p:grpSpPr>
              <p:sp>
                <p:nvSpPr>
                  <p:cNvPr id="230410" name="Text Box 10"/>
                  <p:cNvSpPr txBox="1">
                    <a:spLocks noChangeArrowheads="1"/>
                  </p:cNvSpPr>
                  <p:nvPr/>
                </p:nvSpPr>
                <p:spPr bwMode="auto">
                  <a:xfrm rot="16200000">
                    <a:off x="-45" y="2457"/>
                    <a:ext cx="68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Romans</a:t>
                    </a:r>
                  </a:p>
                </p:txBody>
              </p:sp>
              <p:sp>
                <p:nvSpPr>
                  <p:cNvPr id="230411" name="Text Box 11"/>
                  <p:cNvSpPr txBox="1">
                    <a:spLocks noChangeArrowheads="1"/>
                  </p:cNvSpPr>
                  <p:nvPr/>
                </p:nvSpPr>
                <p:spPr bwMode="auto">
                  <a:xfrm rot="16200000">
                    <a:off x="20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Corinthians</a:t>
                    </a:r>
                  </a:p>
                </p:txBody>
              </p:sp>
              <p:sp>
                <p:nvSpPr>
                  <p:cNvPr id="230412" name="Text Box 12"/>
                  <p:cNvSpPr txBox="1">
                    <a:spLocks noChangeArrowheads="1"/>
                  </p:cNvSpPr>
                  <p:nvPr/>
                </p:nvSpPr>
                <p:spPr bwMode="auto">
                  <a:xfrm rot="16200000">
                    <a:off x="62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Corinthians</a:t>
                    </a:r>
                  </a:p>
                </p:txBody>
              </p:sp>
              <p:sp>
                <p:nvSpPr>
                  <p:cNvPr id="230413" name="Text Box 13"/>
                  <p:cNvSpPr txBox="1">
                    <a:spLocks noChangeArrowheads="1"/>
                  </p:cNvSpPr>
                  <p:nvPr/>
                </p:nvSpPr>
                <p:spPr bwMode="auto">
                  <a:xfrm rot="16200000">
                    <a:off x="1192" y="2405"/>
                    <a:ext cx="782"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Galatians</a:t>
                    </a:r>
                  </a:p>
                </p:txBody>
              </p:sp>
              <p:sp>
                <p:nvSpPr>
                  <p:cNvPr id="230414" name="Text Box 14"/>
                  <p:cNvSpPr txBox="1">
                    <a:spLocks noChangeArrowheads="1"/>
                  </p:cNvSpPr>
                  <p:nvPr/>
                </p:nvSpPr>
                <p:spPr bwMode="auto">
                  <a:xfrm rot="16200000">
                    <a:off x="1607" y="2389"/>
                    <a:ext cx="818"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Ephesians</a:t>
                    </a:r>
                  </a:p>
                </p:txBody>
              </p:sp>
              <p:sp>
                <p:nvSpPr>
                  <p:cNvPr id="230415" name="Text Box 15"/>
                  <p:cNvSpPr txBox="1">
                    <a:spLocks noChangeArrowheads="1"/>
                  </p:cNvSpPr>
                  <p:nvPr/>
                </p:nvSpPr>
                <p:spPr bwMode="auto">
                  <a:xfrm rot="16200000">
                    <a:off x="2412" y="2375"/>
                    <a:ext cx="84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Colossians</a:t>
                    </a:r>
                  </a:p>
                </p:txBody>
              </p:sp>
              <p:sp>
                <p:nvSpPr>
                  <p:cNvPr id="230416" name="Text Box 16"/>
                  <p:cNvSpPr txBox="1">
                    <a:spLocks noChangeArrowheads="1"/>
                  </p:cNvSpPr>
                  <p:nvPr/>
                </p:nvSpPr>
                <p:spPr bwMode="auto">
                  <a:xfrm rot="16200000">
                    <a:off x="266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Thessalonians</a:t>
                    </a:r>
                  </a:p>
                </p:txBody>
              </p:sp>
              <p:sp>
                <p:nvSpPr>
                  <p:cNvPr id="230417" name="Text Box 17"/>
                  <p:cNvSpPr txBox="1">
                    <a:spLocks noChangeArrowheads="1"/>
                  </p:cNvSpPr>
                  <p:nvPr/>
                </p:nvSpPr>
                <p:spPr bwMode="auto">
                  <a:xfrm rot="16200000">
                    <a:off x="314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Thessalonians</a:t>
                    </a:r>
                  </a:p>
                </p:txBody>
              </p:sp>
              <p:sp>
                <p:nvSpPr>
                  <p:cNvPr id="230418" name="Text Box 18"/>
                  <p:cNvSpPr txBox="1">
                    <a:spLocks noChangeArrowheads="1"/>
                  </p:cNvSpPr>
                  <p:nvPr/>
                </p:nvSpPr>
                <p:spPr bwMode="auto">
                  <a:xfrm rot="16200000">
                    <a:off x="3760"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Timothy</a:t>
                    </a:r>
                  </a:p>
                </p:txBody>
              </p:sp>
              <p:sp>
                <p:nvSpPr>
                  <p:cNvPr id="230419" name="Text Box 19"/>
                  <p:cNvSpPr txBox="1">
                    <a:spLocks noChangeArrowheads="1"/>
                  </p:cNvSpPr>
                  <p:nvPr/>
                </p:nvSpPr>
                <p:spPr bwMode="auto">
                  <a:xfrm rot="16200000">
                    <a:off x="4192"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Timothy</a:t>
                    </a:r>
                  </a:p>
                </p:txBody>
              </p:sp>
              <p:sp>
                <p:nvSpPr>
                  <p:cNvPr id="230420" name="Text Box 20"/>
                  <p:cNvSpPr txBox="1">
                    <a:spLocks noChangeArrowheads="1"/>
                  </p:cNvSpPr>
                  <p:nvPr/>
                </p:nvSpPr>
                <p:spPr bwMode="auto">
                  <a:xfrm rot="16200000">
                    <a:off x="4802" y="2557"/>
                    <a:ext cx="480"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Titus</a:t>
                    </a:r>
                  </a:p>
                </p:txBody>
              </p:sp>
              <p:sp>
                <p:nvSpPr>
                  <p:cNvPr id="230421" name="Text Box 21"/>
                  <p:cNvSpPr txBox="1">
                    <a:spLocks noChangeArrowheads="1"/>
                  </p:cNvSpPr>
                  <p:nvPr/>
                </p:nvSpPr>
                <p:spPr bwMode="auto">
                  <a:xfrm rot="16200000">
                    <a:off x="5096" y="2412"/>
                    <a:ext cx="773" cy="258"/>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Philemon</a:t>
                    </a:r>
                  </a:p>
                </p:txBody>
              </p:sp>
            </p:grpSp>
          </p:grpSp>
        </p:grpSp>
        <p:grpSp>
          <p:nvGrpSpPr>
            <p:cNvPr id="230454" name="Group 54"/>
            <p:cNvGrpSpPr>
              <a:grpSpLocks/>
            </p:cNvGrpSpPr>
            <p:nvPr/>
          </p:nvGrpSpPr>
          <p:grpSpPr bwMode="auto">
            <a:xfrm>
              <a:off x="310" y="559"/>
              <a:ext cx="1562" cy="737"/>
              <a:chOff x="310" y="559"/>
              <a:chExt cx="1562" cy="737"/>
            </a:xfrm>
          </p:grpSpPr>
          <p:sp>
            <p:nvSpPr>
              <p:cNvPr id="230424" name="Text Box 24"/>
              <p:cNvSpPr txBox="1">
                <a:spLocks noChangeArrowheads="1"/>
              </p:cNvSpPr>
              <p:nvPr/>
            </p:nvSpPr>
            <p:spPr bwMode="auto">
              <a:xfrm rot="16200000">
                <a:off x="70" y="799"/>
                <a:ext cx="737" cy="25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Matthew</a:t>
                </a:r>
              </a:p>
            </p:txBody>
          </p:sp>
          <p:sp>
            <p:nvSpPr>
              <p:cNvPr id="230425" name="Text Box 25"/>
              <p:cNvSpPr txBox="1">
                <a:spLocks noChangeArrowheads="1"/>
              </p:cNvSpPr>
              <p:nvPr/>
            </p:nvSpPr>
            <p:spPr bwMode="auto">
              <a:xfrm rot="16200000">
                <a:off x="613" y="897"/>
                <a:ext cx="515" cy="25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Mark</a:t>
                </a:r>
              </a:p>
            </p:txBody>
          </p:sp>
          <p:sp>
            <p:nvSpPr>
              <p:cNvPr id="230426" name="Text Box 26"/>
              <p:cNvSpPr txBox="1">
                <a:spLocks noChangeArrowheads="1"/>
              </p:cNvSpPr>
              <p:nvPr/>
            </p:nvSpPr>
            <p:spPr bwMode="auto">
              <a:xfrm rot="16200000">
                <a:off x="1512" y="936"/>
                <a:ext cx="462" cy="258"/>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John</a:t>
                </a:r>
              </a:p>
            </p:txBody>
          </p:sp>
        </p:grpSp>
        <p:grpSp>
          <p:nvGrpSpPr>
            <p:cNvPr id="230451" name="Group 51"/>
            <p:cNvGrpSpPr>
              <a:grpSpLocks/>
            </p:cNvGrpSpPr>
            <p:nvPr/>
          </p:nvGrpSpPr>
          <p:grpSpPr bwMode="auto">
            <a:xfrm>
              <a:off x="126" y="3072"/>
              <a:ext cx="3155" cy="1055"/>
              <a:chOff x="126" y="3072"/>
              <a:chExt cx="3155" cy="1055"/>
            </a:xfrm>
          </p:grpSpPr>
          <p:sp>
            <p:nvSpPr>
              <p:cNvPr id="230429" name="Text Box 29"/>
              <p:cNvSpPr txBox="1">
                <a:spLocks noChangeArrowheads="1"/>
              </p:cNvSpPr>
              <p:nvPr/>
            </p:nvSpPr>
            <p:spPr bwMode="auto">
              <a:xfrm>
                <a:off x="608" y="3072"/>
                <a:ext cx="1407"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 Letters</a:t>
                </a:r>
              </a:p>
            </p:txBody>
          </p:sp>
          <p:grpSp>
            <p:nvGrpSpPr>
              <p:cNvPr id="230430" name="Group 30"/>
              <p:cNvGrpSpPr>
                <a:grpSpLocks/>
              </p:cNvGrpSpPr>
              <p:nvPr/>
            </p:nvGrpSpPr>
            <p:grpSpPr bwMode="auto">
              <a:xfrm>
                <a:off x="126" y="3454"/>
                <a:ext cx="3155" cy="673"/>
                <a:chOff x="126" y="3454"/>
                <a:chExt cx="3155" cy="673"/>
              </a:xfrm>
            </p:grpSpPr>
            <p:sp>
              <p:nvSpPr>
                <p:cNvPr id="230431" name="Text Box 31"/>
                <p:cNvSpPr txBox="1">
                  <a:spLocks noChangeArrowheads="1"/>
                </p:cNvSpPr>
                <p:nvPr/>
              </p:nvSpPr>
              <p:spPr bwMode="auto">
                <a:xfrm rot="16200000">
                  <a:off x="-78" y="3658"/>
                  <a:ext cx="666"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Hebrew</a:t>
                  </a:r>
                </a:p>
              </p:txBody>
            </p:sp>
            <p:sp>
              <p:nvSpPr>
                <p:cNvPr id="230432" name="Text Box 32"/>
                <p:cNvSpPr txBox="1">
                  <a:spLocks noChangeArrowheads="1"/>
                </p:cNvSpPr>
                <p:nvPr/>
              </p:nvSpPr>
              <p:spPr bwMode="auto">
                <a:xfrm rot="16200000">
                  <a:off x="361" y="3716"/>
                  <a:ext cx="551"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James</a:t>
                  </a:r>
                </a:p>
              </p:txBody>
            </p:sp>
            <p:sp>
              <p:nvSpPr>
                <p:cNvPr id="230433" name="Text Box 33"/>
                <p:cNvSpPr txBox="1">
                  <a:spLocks noChangeArrowheads="1"/>
                </p:cNvSpPr>
                <p:nvPr/>
              </p:nvSpPr>
              <p:spPr bwMode="auto">
                <a:xfrm rot="16200000">
                  <a:off x="765" y="3688"/>
                  <a:ext cx="608"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Peter</a:t>
                  </a:r>
                </a:p>
              </p:txBody>
            </p:sp>
            <p:sp>
              <p:nvSpPr>
                <p:cNvPr id="230434" name="Text Box 34"/>
                <p:cNvSpPr txBox="1">
                  <a:spLocks noChangeArrowheads="1"/>
                </p:cNvSpPr>
                <p:nvPr/>
              </p:nvSpPr>
              <p:spPr bwMode="auto">
                <a:xfrm rot="16200000">
                  <a:off x="1168" y="3694"/>
                  <a:ext cx="608"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Peter</a:t>
                  </a:r>
                </a:p>
              </p:txBody>
            </p:sp>
            <p:sp>
              <p:nvSpPr>
                <p:cNvPr id="230435" name="Text Box 35"/>
                <p:cNvSpPr txBox="1">
                  <a:spLocks noChangeArrowheads="1"/>
                </p:cNvSpPr>
                <p:nvPr/>
              </p:nvSpPr>
              <p:spPr bwMode="auto">
                <a:xfrm rot="16200000">
                  <a:off x="1595"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John</a:t>
                  </a:r>
                </a:p>
              </p:txBody>
            </p:sp>
            <p:sp>
              <p:nvSpPr>
                <p:cNvPr id="230436" name="Text Box 36"/>
                <p:cNvSpPr txBox="1">
                  <a:spLocks noChangeArrowheads="1"/>
                </p:cNvSpPr>
                <p:nvPr/>
              </p:nvSpPr>
              <p:spPr bwMode="auto">
                <a:xfrm rot="16200000">
                  <a:off x="2027"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John</a:t>
                  </a:r>
                </a:p>
              </p:txBody>
            </p:sp>
            <p:sp>
              <p:nvSpPr>
                <p:cNvPr id="230437" name="Text Box 37"/>
                <p:cNvSpPr txBox="1">
                  <a:spLocks noChangeArrowheads="1"/>
                </p:cNvSpPr>
                <p:nvPr/>
              </p:nvSpPr>
              <p:spPr bwMode="auto">
                <a:xfrm rot="16200000">
                  <a:off x="2460" y="3707"/>
                  <a:ext cx="582"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3 John</a:t>
                  </a:r>
                </a:p>
              </p:txBody>
            </p:sp>
            <p:sp>
              <p:nvSpPr>
                <p:cNvPr id="230438" name="Text Box 38"/>
                <p:cNvSpPr txBox="1">
                  <a:spLocks noChangeArrowheads="1"/>
                </p:cNvSpPr>
                <p:nvPr/>
              </p:nvSpPr>
              <p:spPr bwMode="auto">
                <a:xfrm rot="16200000">
                  <a:off x="2925" y="3772"/>
                  <a:ext cx="453" cy="258"/>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Jude</a:t>
                  </a:r>
                </a:p>
              </p:txBody>
            </p:sp>
          </p:grpSp>
        </p:grpSp>
        <p:grpSp>
          <p:nvGrpSpPr>
            <p:cNvPr id="230449" name="Group 49"/>
            <p:cNvGrpSpPr>
              <a:grpSpLocks/>
            </p:cNvGrpSpPr>
            <p:nvPr/>
          </p:nvGrpSpPr>
          <p:grpSpPr bwMode="auto">
            <a:xfrm>
              <a:off x="3274" y="307"/>
              <a:ext cx="896" cy="866"/>
              <a:chOff x="3274" y="307"/>
              <a:chExt cx="896" cy="866"/>
            </a:xfrm>
          </p:grpSpPr>
          <p:sp>
            <p:nvSpPr>
              <p:cNvPr id="230441" name="Text Box 41"/>
              <p:cNvSpPr txBox="1">
                <a:spLocks noChangeArrowheads="1"/>
              </p:cNvSpPr>
              <p:nvPr/>
            </p:nvSpPr>
            <p:spPr bwMode="auto">
              <a:xfrm>
                <a:off x="3274" y="307"/>
                <a:ext cx="722"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History</a:t>
                </a:r>
              </a:p>
            </p:txBody>
          </p:sp>
          <p:sp>
            <p:nvSpPr>
              <p:cNvPr id="230442" name="Text Box 42"/>
              <p:cNvSpPr txBox="1">
                <a:spLocks noChangeArrowheads="1"/>
              </p:cNvSpPr>
              <p:nvPr/>
            </p:nvSpPr>
            <p:spPr bwMode="auto">
              <a:xfrm rot="16200000">
                <a:off x="3394" y="820"/>
                <a:ext cx="426" cy="258"/>
              </a:xfrm>
              <a:prstGeom prst="rect">
                <a:avLst/>
              </a:prstGeom>
              <a:solidFill>
                <a:srgbClr val="00CCFF"/>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Acts</a:t>
                </a:r>
              </a:p>
            </p:txBody>
          </p:sp>
          <p:sp>
            <p:nvSpPr>
              <p:cNvPr id="230443" name="Line 43"/>
              <p:cNvSpPr>
                <a:spLocks noChangeShapeType="1"/>
              </p:cNvSpPr>
              <p:nvPr/>
            </p:nvSpPr>
            <p:spPr bwMode="auto">
              <a:xfrm>
                <a:off x="3354" y="1173"/>
                <a:ext cx="816"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2" name="Group 52"/>
            <p:cNvGrpSpPr>
              <a:grpSpLocks/>
            </p:cNvGrpSpPr>
            <p:nvPr/>
          </p:nvGrpSpPr>
          <p:grpSpPr bwMode="auto">
            <a:xfrm>
              <a:off x="4169" y="3072"/>
              <a:ext cx="1063" cy="1189"/>
              <a:chOff x="4169" y="3072"/>
              <a:chExt cx="1063" cy="1189"/>
            </a:xfrm>
          </p:grpSpPr>
          <p:sp>
            <p:nvSpPr>
              <p:cNvPr id="230445" name="Text Box 45"/>
              <p:cNvSpPr txBox="1">
                <a:spLocks noChangeArrowheads="1"/>
              </p:cNvSpPr>
              <p:nvPr/>
            </p:nvSpPr>
            <p:spPr bwMode="auto">
              <a:xfrm>
                <a:off x="4169" y="3072"/>
                <a:ext cx="918" cy="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Prophecy</a:t>
                </a:r>
              </a:p>
            </p:txBody>
          </p:sp>
          <p:sp>
            <p:nvSpPr>
              <p:cNvPr id="230446" name="Text Box 46"/>
              <p:cNvSpPr txBox="1">
                <a:spLocks noChangeArrowheads="1"/>
              </p:cNvSpPr>
              <p:nvPr/>
            </p:nvSpPr>
            <p:spPr bwMode="auto">
              <a:xfrm rot="16200000">
                <a:off x="4213" y="3706"/>
                <a:ext cx="853" cy="258"/>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Revelation</a:t>
                </a:r>
              </a:p>
            </p:txBody>
          </p:sp>
          <p:sp>
            <p:nvSpPr>
              <p:cNvPr id="230447" name="Line 47"/>
              <p:cNvSpPr>
                <a:spLocks noChangeShapeType="1"/>
              </p:cNvSpPr>
              <p:nvPr/>
            </p:nvSpPr>
            <p:spPr bwMode="auto">
              <a:xfrm>
                <a:off x="4416" y="4248"/>
                <a:ext cx="816" cy="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sp>
        <p:nvSpPr>
          <p:cNvPr id="230448" name="Text Box 48"/>
          <p:cNvSpPr txBox="1">
            <a:spLocks noChangeArrowheads="1"/>
          </p:cNvSpPr>
          <p:nvPr/>
        </p:nvSpPr>
        <p:spPr bwMode="auto">
          <a:xfrm>
            <a:off x="3200400" y="2590800"/>
            <a:ext cx="2681288" cy="1446213"/>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Luke</a:t>
            </a:r>
          </a:p>
        </p:txBody>
      </p:sp>
    </p:spTree>
    <p:extLst>
      <p:ext uri="{BB962C8B-B14F-4D97-AF65-F5344CB8AC3E}">
        <p14:creationId xmlns:p14="http://schemas.microsoft.com/office/powerpoint/2010/main" val="3873177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30456"/>
                                        </p:tgtEl>
                                      </p:cBhvr>
                                    </p:animEffect>
                                    <p:anim calcmode="lin" valueType="num">
                                      <p:cBhvr>
                                        <p:cTn id="7" dur="1000"/>
                                        <p:tgtEl>
                                          <p:spTgt spid="230456"/>
                                        </p:tgtEl>
                                        <p:attrNameLst>
                                          <p:attrName>ppt_x</p:attrName>
                                        </p:attrNameLst>
                                      </p:cBhvr>
                                      <p:tavLst>
                                        <p:tav tm="0">
                                          <p:val>
                                            <p:strVal val="ppt_x"/>
                                          </p:val>
                                        </p:tav>
                                        <p:tav tm="100000">
                                          <p:val>
                                            <p:strVal val="ppt_x"/>
                                          </p:val>
                                        </p:tav>
                                      </p:tavLst>
                                    </p:anim>
                                    <p:anim calcmode="lin" valueType="num">
                                      <p:cBhvr>
                                        <p:cTn id="8" dur="1000"/>
                                        <p:tgtEl>
                                          <p:spTgt spid="230456"/>
                                        </p:tgtEl>
                                        <p:attrNameLst>
                                          <p:attrName>ppt_y</p:attrName>
                                        </p:attrNameLst>
                                      </p:cBhvr>
                                      <p:tavLst>
                                        <p:tav tm="0">
                                          <p:val>
                                            <p:strVal val="ppt_y"/>
                                          </p:val>
                                        </p:tav>
                                        <p:tav tm="100000">
                                          <p:val>
                                            <p:strVal val="ppt_y+.1"/>
                                          </p:val>
                                        </p:tav>
                                      </p:tavLst>
                                    </p:anim>
                                    <p:set>
                                      <p:cBhvr>
                                        <p:cTn id="9" dur="1" fill="hold">
                                          <p:stCondLst>
                                            <p:cond delay="999"/>
                                          </p:stCondLst>
                                        </p:cTn>
                                        <p:tgtEl>
                                          <p:spTgt spid="23045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30404"/>
                                        </p:tgtEl>
                                      </p:cBhvr>
                                    </p:animEffect>
                                    <p:anim calcmode="lin" valueType="num">
                                      <p:cBhvr>
                                        <p:cTn id="12" dur="1000"/>
                                        <p:tgtEl>
                                          <p:spTgt spid="230404"/>
                                        </p:tgtEl>
                                        <p:attrNameLst>
                                          <p:attrName>ppt_x</p:attrName>
                                        </p:attrNameLst>
                                      </p:cBhvr>
                                      <p:tavLst>
                                        <p:tav tm="0">
                                          <p:val>
                                            <p:strVal val="ppt_x"/>
                                          </p:val>
                                        </p:tav>
                                        <p:tav tm="100000">
                                          <p:val>
                                            <p:strVal val="ppt_x"/>
                                          </p:val>
                                        </p:tav>
                                      </p:tavLst>
                                    </p:anim>
                                    <p:anim calcmode="lin" valueType="num">
                                      <p:cBhvr>
                                        <p:cTn id="13" dur="1000"/>
                                        <p:tgtEl>
                                          <p:spTgt spid="230404"/>
                                        </p:tgtEl>
                                        <p:attrNameLst>
                                          <p:attrName>ppt_y</p:attrName>
                                        </p:attrNameLst>
                                      </p:cBhvr>
                                      <p:tavLst>
                                        <p:tav tm="0">
                                          <p:val>
                                            <p:strVal val="ppt_y"/>
                                          </p:val>
                                        </p:tav>
                                        <p:tav tm="100000">
                                          <p:val>
                                            <p:strVal val="ppt_y+.1"/>
                                          </p:val>
                                        </p:tav>
                                      </p:tavLst>
                                    </p:anim>
                                    <p:set>
                                      <p:cBhvr>
                                        <p:cTn id="14" dur="1" fill="hold">
                                          <p:stCondLst>
                                            <p:cond delay="999"/>
                                          </p:stCondLst>
                                        </p:cTn>
                                        <p:tgtEl>
                                          <p:spTgt spid="230404"/>
                                        </p:tgtEl>
                                        <p:attrNameLst>
                                          <p:attrName>style.visibility</p:attrName>
                                        </p:attrNameLst>
                                      </p:cBhvr>
                                      <p:to>
                                        <p:strVal val="hidden"/>
                                      </p:to>
                                    </p:set>
                                  </p:childTnLst>
                                </p:cTn>
                              </p:par>
                            </p:childTnLst>
                          </p:cTn>
                        </p:par>
                        <p:par>
                          <p:cTn id="15" fill="hold" nodeType="afterGroup">
                            <p:stCondLst>
                              <p:cond delay="1000"/>
                            </p:stCondLst>
                            <p:childTnLst>
                              <p:par>
                                <p:cTn id="16" presetID="42" presetClass="exit" presetSubtype="0" fill="hold" nodeType="afterEffect">
                                  <p:stCondLst>
                                    <p:cond delay="0"/>
                                  </p:stCondLst>
                                  <p:childTnLst>
                                    <p:animEffect transition="out" filter="fade">
                                      <p:cBhvr>
                                        <p:cTn id="17" dur="500"/>
                                        <p:tgtEl>
                                          <p:spTgt spid="230457"/>
                                        </p:tgtEl>
                                      </p:cBhvr>
                                    </p:animEffect>
                                    <p:anim calcmode="lin" valueType="num">
                                      <p:cBhvr>
                                        <p:cTn id="18" dur="500"/>
                                        <p:tgtEl>
                                          <p:spTgt spid="230457"/>
                                        </p:tgtEl>
                                        <p:attrNameLst>
                                          <p:attrName>ppt_x</p:attrName>
                                        </p:attrNameLst>
                                      </p:cBhvr>
                                      <p:tavLst>
                                        <p:tav tm="0">
                                          <p:val>
                                            <p:strVal val="ppt_x"/>
                                          </p:val>
                                        </p:tav>
                                        <p:tav tm="100000">
                                          <p:val>
                                            <p:strVal val="ppt_x"/>
                                          </p:val>
                                        </p:tav>
                                      </p:tavLst>
                                    </p:anim>
                                    <p:anim calcmode="lin" valueType="num">
                                      <p:cBhvr>
                                        <p:cTn id="19" dur="500"/>
                                        <p:tgtEl>
                                          <p:spTgt spid="230457"/>
                                        </p:tgtEl>
                                        <p:attrNameLst>
                                          <p:attrName>ppt_y</p:attrName>
                                        </p:attrNameLst>
                                      </p:cBhvr>
                                      <p:tavLst>
                                        <p:tav tm="0">
                                          <p:val>
                                            <p:strVal val="ppt_y"/>
                                          </p:val>
                                        </p:tav>
                                        <p:tav tm="100000">
                                          <p:val>
                                            <p:strVal val="ppt_y+.1"/>
                                          </p:val>
                                        </p:tav>
                                      </p:tavLst>
                                    </p:anim>
                                    <p:set>
                                      <p:cBhvr>
                                        <p:cTn id="20" dur="1" fill="hold">
                                          <p:stCondLst>
                                            <p:cond delay="499"/>
                                          </p:stCondLst>
                                        </p:cTn>
                                        <p:tgtEl>
                                          <p:spTgt spid="230457"/>
                                        </p:tgtEl>
                                        <p:attrNameLst>
                                          <p:attrName>style.visibility</p:attrName>
                                        </p:attrNameLst>
                                      </p:cBhvr>
                                      <p:to>
                                        <p:strVal val="hidden"/>
                                      </p:to>
                                    </p:set>
                                  </p:childTnLst>
                                </p:cTn>
                              </p:par>
                            </p:childTnLst>
                          </p:cTn>
                        </p:par>
                        <p:par>
                          <p:cTn id="21" fill="hold" nodeType="afterGroup">
                            <p:stCondLst>
                              <p:cond delay="1500"/>
                            </p:stCondLst>
                            <p:childTnLst>
                              <p:par>
                                <p:cTn id="22" presetID="29" presetClass="entr" presetSubtype="0" fill="hold" grpId="0" nodeType="afterEffect">
                                  <p:stCondLst>
                                    <p:cond delay="0"/>
                                  </p:stCondLst>
                                  <p:childTnLst>
                                    <p:set>
                                      <p:cBhvr>
                                        <p:cTn id="23" dur="1" fill="hold">
                                          <p:stCondLst>
                                            <p:cond delay="0"/>
                                          </p:stCondLst>
                                        </p:cTn>
                                        <p:tgtEl>
                                          <p:spTgt spid="230448"/>
                                        </p:tgtEl>
                                        <p:attrNameLst>
                                          <p:attrName>style.visibility</p:attrName>
                                        </p:attrNameLst>
                                      </p:cBhvr>
                                      <p:to>
                                        <p:strVal val="visible"/>
                                      </p:to>
                                    </p:set>
                                    <p:anim calcmode="lin" valueType="num">
                                      <p:cBhvr>
                                        <p:cTn id="24" dur="500" fill="hold"/>
                                        <p:tgtEl>
                                          <p:spTgt spid="230448"/>
                                        </p:tgtEl>
                                        <p:attrNameLst>
                                          <p:attrName>ppt_x</p:attrName>
                                        </p:attrNameLst>
                                      </p:cBhvr>
                                      <p:tavLst>
                                        <p:tav tm="0">
                                          <p:val>
                                            <p:strVal val="#ppt_x-.2"/>
                                          </p:val>
                                        </p:tav>
                                        <p:tav tm="100000">
                                          <p:val>
                                            <p:strVal val="#ppt_x"/>
                                          </p:val>
                                        </p:tav>
                                      </p:tavLst>
                                    </p:anim>
                                    <p:anim calcmode="lin" valueType="num">
                                      <p:cBhvr>
                                        <p:cTn id="25" dur="500" fill="hold"/>
                                        <p:tgtEl>
                                          <p:spTgt spid="230448"/>
                                        </p:tgtEl>
                                        <p:attrNameLst>
                                          <p:attrName>ppt_y</p:attrName>
                                        </p:attrNameLst>
                                      </p:cBhvr>
                                      <p:tavLst>
                                        <p:tav tm="0">
                                          <p:val>
                                            <p:strVal val="#ppt_y"/>
                                          </p:val>
                                        </p:tav>
                                        <p:tav tm="100000">
                                          <p:val>
                                            <p:strVal val="#ppt_y"/>
                                          </p:val>
                                        </p:tav>
                                      </p:tavLst>
                                    </p:anim>
                                    <p:animEffect transition="in" filter="wipe(right)" prLst="gradientSize: 0.1">
                                      <p:cBhvr>
                                        <p:cTn id="26" dur="500"/>
                                        <p:tgtEl>
                                          <p:spTgt spid="230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P spid="23044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685800" y="228600"/>
            <a:ext cx="7772400" cy="1143000"/>
          </a:xfrm>
        </p:spPr>
        <p:txBody>
          <a:bodyPr/>
          <a:lstStyle/>
          <a:p>
            <a:r>
              <a:rPr lang="en-US">
                <a:latin typeface="Times" charset="0"/>
              </a:rPr>
              <a:t>The Structure of Luke</a:t>
            </a:r>
          </a:p>
        </p:txBody>
      </p:sp>
      <p:sp>
        <p:nvSpPr>
          <p:cNvPr id="201732" name="Line 4"/>
          <p:cNvSpPr>
            <a:spLocks noChangeShapeType="1"/>
          </p:cNvSpPr>
          <p:nvPr/>
        </p:nvSpPr>
        <p:spPr bwMode="auto">
          <a:xfrm>
            <a:off x="304800" y="3657600"/>
            <a:ext cx="861060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3" name="Line 5"/>
          <p:cNvSpPr>
            <a:spLocks noChangeShapeType="1"/>
          </p:cNvSpPr>
          <p:nvPr/>
        </p:nvSpPr>
        <p:spPr bwMode="auto">
          <a:xfrm>
            <a:off x="304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4" name="Line 6"/>
          <p:cNvSpPr>
            <a:spLocks noChangeShapeType="1"/>
          </p:cNvSpPr>
          <p:nvPr/>
        </p:nvSpPr>
        <p:spPr bwMode="auto">
          <a:xfrm>
            <a:off x="3352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5" name="Line 7"/>
          <p:cNvSpPr>
            <a:spLocks noChangeShapeType="1"/>
          </p:cNvSpPr>
          <p:nvPr/>
        </p:nvSpPr>
        <p:spPr bwMode="auto">
          <a:xfrm>
            <a:off x="21336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6" name="Line 8"/>
          <p:cNvSpPr>
            <a:spLocks noChangeShapeType="1"/>
          </p:cNvSpPr>
          <p:nvPr/>
        </p:nvSpPr>
        <p:spPr bwMode="auto">
          <a:xfrm>
            <a:off x="1066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7" name="Line 9"/>
          <p:cNvSpPr>
            <a:spLocks noChangeShapeType="1"/>
          </p:cNvSpPr>
          <p:nvPr/>
        </p:nvSpPr>
        <p:spPr bwMode="auto">
          <a:xfrm>
            <a:off x="6400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8" name="Line 10"/>
          <p:cNvSpPr>
            <a:spLocks noChangeShapeType="1"/>
          </p:cNvSpPr>
          <p:nvPr/>
        </p:nvSpPr>
        <p:spPr bwMode="auto">
          <a:xfrm>
            <a:off x="80772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9" name="Line 11"/>
          <p:cNvSpPr>
            <a:spLocks noChangeShapeType="1"/>
          </p:cNvSpPr>
          <p:nvPr/>
        </p:nvSpPr>
        <p:spPr bwMode="auto">
          <a:xfrm>
            <a:off x="89154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1" name="Line 13"/>
          <p:cNvSpPr>
            <a:spLocks noChangeShapeType="1"/>
          </p:cNvSpPr>
          <p:nvPr/>
        </p:nvSpPr>
        <p:spPr bwMode="auto">
          <a:xfrm flipV="1">
            <a:off x="6858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2" name="Line 14"/>
          <p:cNvSpPr>
            <a:spLocks noChangeShapeType="1"/>
          </p:cNvSpPr>
          <p:nvPr/>
        </p:nvSpPr>
        <p:spPr bwMode="auto">
          <a:xfrm flipV="1">
            <a:off x="27432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3" name="Line 15"/>
          <p:cNvSpPr>
            <a:spLocks noChangeShapeType="1"/>
          </p:cNvSpPr>
          <p:nvPr/>
        </p:nvSpPr>
        <p:spPr bwMode="auto">
          <a:xfrm flipV="1">
            <a:off x="72390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4" name="Line 16"/>
          <p:cNvSpPr>
            <a:spLocks noChangeShapeType="1"/>
          </p:cNvSpPr>
          <p:nvPr/>
        </p:nvSpPr>
        <p:spPr bwMode="auto">
          <a:xfrm>
            <a:off x="1600200" y="47244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7" name="Line 19"/>
          <p:cNvSpPr>
            <a:spLocks noChangeShapeType="1"/>
          </p:cNvSpPr>
          <p:nvPr/>
        </p:nvSpPr>
        <p:spPr bwMode="auto">
          <a:xfrm>
            <a:off x="49530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8" name="Line 20"/>
          <p:cNvSpPr>
            <a:spLocks noChangeShapeType="1"/>
          </p:cNvSpPr>
          <p:nvPr/>
        </p:nvSpPr>
        <p:spPr bwMode="auto">
          <a:xfrm>
            <a:off x="84582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50" name="Text Box 22"/>
          <p:cNvSpPr txBox="1">
            <a:spLocks noChangeArrowheads="1"/>
          </p:cNvSpPr>
          <p:nvPr/>
        </p:nvSpPr>
        <p:spPr bwMode="auto">
          <a:xfrm>
            <a:off x="403225" y="4098925"/>
            <a:ext cx="6096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1-2 </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1" name="Text Box 23"/>
          <p:cNvSpPr txBox="1">
            <a:spLocks noChangeArrowheads="1"/>
          </p:cNvSpPr>
          <p:nvPr/>
        </p:nvSpPr>
        <p:spPr bwMode="auto">
          <a:xfrm>
            <a:off x="1295400" y="4038600"/>
            <a:ext cx="609600" cy="64135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3:1-4:13</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2" name="Text Box 24"/>
          <p:cNvSpPr txBox="1">
            <a:spLocks noChangeArrowheads="1"/>
          </p:cNvSpPr>
          <p:nvPr/>
        </p:nvSpPr>
        <p:spPr bwMode="auto">
          <a:xfrm>
            <a:off x="2133600" y="4038600"/>
            <a:ext cx="12192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4:14-9:50</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3" name="Text Box 25"/>
          <p:cNvSpPr txBox="1">
            <a:spLocks noChangeArrowheads="1"/>
          </p:cNvSpPr>
          <p:nvPr/>
        </p:nvSpPr>
        <p:spPr bwMode="auto">
          <a:xfrm>
            <a:off x="3810000" y="4038600"/>
            <a:ext cx="22098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9:51 ---------- 18:34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4" name="Text Box 26"/>
          <p:cNvSpPr txBox="1">
            <a:spLocks noChangeArrowheads="1"/>
          </p:cNvSpPr>
          <p:nvPr/>
        </p:nvSpPr>
        <p:spPr bwMode="auto">
          <a:xfrm>
            <a:off x="6477000" y="4038600"/>
            <a:ext cx="15240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18:35-21:38</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5" name="Text Box 27"/>
          <p:cNvSpPr txBox="1">
            <a:spLocks noChangeArrowheads="1"/>
          </p:cNvSpPr>
          <p:nvPr/>
        </p:nvSpPr>
        <p:spPr bwMode="auto">
          <a:xfrm>
            <a:off x="8153400" y="4038600"/>
            <a:ext cx="838200" cy="36671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22-24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8" name="Text Box 30"/>
          <p:cNvSpPr txBox="1">
            <a:spLocks noChangeArrowheads="1"/>
          </p:cNvSpPr>
          <p:nvPr/>
        </p:nvSpPr>
        <p:spPr bwMode="auto">
          <a:xfrm>
            <a:off x="7162800" y="5562600"/>
            <a:ext cx="19050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Passion &amp; Resurrection</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9" name="Text Box 31"/>
          <p:cNvSpPr txBox="1">
            <a:spLocks noChangeArrowheads="1"/>
          </p:cNvSpPr>
          <p:nvPr/>
        </p:nvSpPr>
        <p:spPr bwMode="auto">
          <a:xfrm>
            <a:off x="4114800" y="5562600"/>
            <a:ext cx="1676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Travel Narrative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0" name="Text Box 32"/>
          <p:cNvSpPr txBox="1">
            <a:spLocks noChangeArrowheads="1"/>
          </p:cNvSpPr>
          <p:nvPr/>
        </p:nvSpPr>
        <p:spPr bwMode="auto">
          <a:xfrm>
            <a:off x="381000" y="5578475"/>
            <a:ext cx="2438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Introduction to Jesus’ Ministry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1" name="Text Box 33"/>
          <p:cNvSpPr txBox="1">
            <a:spLocks noChangeArrowheads="1"/>
          </p:cNvSpPr>
          <p:nvPr/>
        </p:nvSpPr>
        <p:spPr bwMode="auto">
          <a:xfrm>
            <a:off x="1905000" y="1905000"/>
            <a:ext cx="16764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Jesus in Galilee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2" name="Text Box 34"/>
          <p:cNvSpPr txBox="1">
            <a:spLocks noChangeArrowheads="1"/>
          </p:cNvSpPr>
          <p:nvPr/>
        </p:nvSpPr>
        <p:spPr bwMode="auto">
          <a:xfrm>
            <a:off x="5943600" y="1828800"/>
            <a:ext cx="2667000" cy="822325"/>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Ministry in or near Jerusalem</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7" name="Text Box 29"/>
          <p:cNvSpPr txBox="1">
            <a:spLocks noChangeArrowheads="1"/>
          </p:cNvSpPr>
          <p:nvPr/>
        </p:nvSpPr>
        <p:spPr bwMode="auto">
          <a:xfrm>
            <a:off x="152400" y="2209800"/>
            <a:ext cx="1219200" cy="45720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4" name="Text Box 36"/>
          <p:cNvSpPr txBox="1">
            <a:spLocks noChangeArrowheads="1"/>
          </p:cNvSpPr>
          <p:nvPr/>
        </p:nvSpPr>
        <p:spPr bwMode="auto">
          <a:xfrm>
            <a:off x="2895600" y="2819400"/>
            <a:ext cx="3657600" cy="1098550"/>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6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66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5" name="Text Box 37"/>
          <p:cNvSpPr txBox="1">
            <a:spLocks noChangeArrowheads="1"/>
          </p:cNvSpPr>
          <p:nvPr/>
        </p:nvSpPr>
        <p:spPr bwMode="auto">
          <a:xfrm>
            <a:off x="1600200" y="1752600"/>
            <a:ext cx="6172200" cy="3382963"/>
          </a:xfrm>
          <a:prstGeom prst="rect">
            <a:avLst/>
          </a:prstGeom>
          <a:solidFill>
            <a:schemeClr val="tx2"/>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rPr>
              <a:t>Birth of Jesus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2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82474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1000" fill="hold"/>
                                        <p:tgtEl>
                                          <p:spTgt spid="201757"/>
                                        </p:tgtEl>
                                      </p:cBhvr>
                                      <p:by x="150000" y="150000"/>
                                    </p:animScale>
                                  </p:childTnLst>
                                </p:cTn>
                              </p:par>
                              <p:par>
                                <p:cTn id="7" presetID="63" presetClass="path" presetSubtype="0" accel="50000" decel="50000" fill="hold" grpId="1" nodeType="withEffect">
                                  <p:stCondLst>
                                    <p:cond delay="0"/>
                                  </p:stCondLst>
                                  <p:childTnLst>
                                    <p:animMotion origin="layout" path="M -3.33333E-6 3.358E-6 L 0.39167 0.14431 " pathEditMode="relative" rAng="0" ptsTypes="AA">
                                      <p:cBhvr>
                                        <p:cTn id="8" dur="2000" fill="hold"/>
                                        <p:tgtEl>
                                          <p:spTgt spid="201757"/>
                                        </p:tgtEl>
                                        <p:attrNameLst>
                                          <p:attrName>ppt_x</p:attrName>
                                          <p:attrName>ppt_y</p:attrName>
                                        </p:attrNameLst>
                                      </p:cBhvr>
                                      <p:rCtr x="19583" y="7216"/>
                                    </p:animMotion>
                                  </p:childTnLst>
                                </p:cTn>
                              </p:par>
                              <p:par>
                                <p:cTn id="9" presetID="30" presetClass="emph" presetSubtype="0" fill="hold" grpId="0" nodeType="withEffect">
                                  <p:stCondLst>
                                    <p:cond delay="0"/>
                                  </p:stCondLst>
                                  <p:childTnLst>
                                    <p:animClr clrSpc="hsl" dir="cw">
                                      <p:cBhvr override="childStyle">
                                        <p:cTn id="10" dur="500" fill="hold"/>
                                        <p:tgtEl>
                                          <p:spTgt spid="201734"/>
                                        </p:tgtEl>
                                        <p:attrNameLst>
                                          <p:attrName>style.color</p:attrName>
                                        </p:attrNameLst>
                                      </p:cBhvr>
                                      <p:by>
                                        <p:hsl h="0" s="12549" l="25098"/>
                                      </p:by>
                                    </p:animClr>
                                    <p:animClr clrSpc="hsl" dir="cw">
                                      <p:cBhvr>
                                        <p:cTn id="11" dur="500" fill="hold"/>
                                        <p:tgtEl>
                                          <p:spTgt spid="201734"/>
                                        </p:tgtEl>
                                        <p:attrNameLst>
                                          <p:attrName>fillcolor</p:attrName>
                                        </p:attrNameLst>
                                      </p:cBhvr>
                                      <p:by>
                                        <p:hsl h="0" s="12549" l="25098"/>
                                      </p:by>
                                    </p:animClr>
                                    <p:animClr clrSpc="hsl" dir="cw">
                                      <p:cBhvr>
                                        <p:cTn id="12" dur="500" fill="hold"/>
                                        <p:tgtEl>
                                          <p:spTgt spid="201734"/>
                                        </p:tgtEl>
                                        <p:attrNameLst>
                                          <p:attrName>stroke.color</p:attrName>
                                        </p:attrNameLst>
                                      </p:cBhvr>
                                      <p:by>
                                        <p:hsl h="0" s="12549" l="25098"/>
                                      </p:by>
                                    </p:animClr>
                                    <p:set>
                                      <p:cBhvr>
                                        <p:cTn id="13" dur="500" fill="hold"/>
                                        <p:tgtEl>
                                          <p:spTgt spid="201734"/>
                                        </p:tgtEl>
                                        <p:attrNameLst>
                                          <p:attrName>fill.type</p:attrName>
                                        </p:attrNameLst>
                                      </p:cBhvr>
                                      <p:to>
                                        <p:strVal val="solid"/>
                                      </p:to>
                                    </p:set>
                                  </p:childTnLst>
                                </p:cTn>
                              </p:par>
                              <p:par>
                                <p:cTn id="14" presetID="30" presetClass="emph" presetSubtype="0" fill="hold" grpId="0" nodeType="withEffect">
                                  <p:stCondLst>
                                    <p:cond delay="0"/>
                                  </p:stCondLst>
                                  <p:childTnLst>
                                    <p:animClr clrSpc="hsl" dir="cw">
                                      <p:cBhvr override="childStyle">
                                        <p:cTn id="15" dur="500" fill="hold"/>
                                        <p:tgtEl>
                                          <p:spTgt spid="201735"/>
                                        </p:tgtEl>
                                        <p:attrNameLst>
                                          <p:attrName>style.color</p:attrName>
                                        </p:attrNameLst>
                                      </p:cBhvr>
                                      <p:by>
                                        <p:hsl h="0" s="12549" l="25098"/>
                                      </p:by>
                                    </p:animClr>
                                    <p:animClr clrSpc="hsl" dir="cw">
                                      <p:cBhvr>
                                        <p:cTn id="16" dur="500" fill="hold"/>
                                        <p:tgtEl>
                                          <p:spTgt spid="201735"/>
                                        </p:tgtEl>
                                        <p:attrNameLst>
                                          <p:attrName>fillcolor</p:attrName>
                                        </p:attrNameLst>
                                      </p:cBhvr>
                                      <p:by>
                                        <p:hsl h="0" s="12549" l="25098"/>
                                      </p:by>
                                    </p:animClr>
                                    <p:animClr clrSpc="hsl" dir="cw">
                                      <p:cBhvr>
                                        <p:cTn id="17" dur="500" fill="hold"/>
                                        <p:tgtEl>
                                          <p:spTgt spid="201735"/>
                                        </p:tgtEl>
                                        <p:attrNameLst>
                                          <p:attrName>stroke.color</p:attrName>
                                        </p:attrNameLst>
                                      </p:cBhvr>
                                      <p:by>
                                        <p:hsl h="0" s="12549" l="25098"/>
                                      </p:by>
                                    </p:animClr>
                                    <p:set>
                                      <p:cBhvr>
                                        <p:cTn id="18" dur="500" fill="hold"/>
                                        <p:tgtEl>
                                          <p:spTgt spid="201735"/>
                                        </p:tgtEl>
                                        <p:attrNameLst>
                                          <p:attrName>fill.type</p:attrName>
                                        </p:attrNameLst>
                                      </p:cBhvr>
                                      <p:to>
                                        <p:strVal val="solid"/>
                                      </p:to>
                                    </p:set>
                                  </p:childTnLst>
                                </p:cTn>
                              </p:par>
                              <p:par>
                                <p:cTn id="19" presetID="30" presetClass="emph" presetSubtype="0" fill="hold" grpId="0" nodeType="withEffect">
                                  <p:stCondLst>
                                    <p:cond delay="0"/>
                                  </p:stCondLst>
                                  <p:childTnLst>
                                    <p:animClr clrSpc="hsl" dir="cw">
                                      <p:cBhvr override="childStyle">
                                        <p:cTn id="20" dur="500" fill="hold"/>
                                        <p:tgtEl>
                                          <p:spTgt spid="201737"/>
                                        </p:tgtEl>
                                        <p:attrNameLst>
                                          <p:attrName>style.color</p:attrName>
                                        </p:attrNameLst>
                                      </p:cBhvr>
                                      <p:by>
                                        <p:hsl h="0" s="12549" l="25098"/>
                                      </p:by>
                                    </p:animClr>
                                    <p:animClr clrSpc="hsl" dir="cw">
                                      <p:cBhvr>
                                        <p:cTn id="21" dur="500" fill="hold"/>
                                        <p:tgtEl>
                                          <p:spTgt spid="201737"/>
                                        </p:tgtEl>
                                        <p:attrNameLst>
                                          <p:attrName>fillcolor</p:attrName>
                                        </p:attrNameLst>
                                      </p:cBhvr>
                                      <p:by>
                                        <p:hsl h="0" s="12549" l="25098"/>
                                      </p:by>
                                    </p:animClr>
                                    <p:animClr clrSpc="hsl" dir="cw">
                                      <p:cBhvr>
                                        <p:cTn id="22" dur="500" fill="hold"/>
                                        <p:tgtEl>
                                          <p:spTgt spid="201737"/>
                                        </p:tgtEl>
                                        <p:attrNameLst>
                                          <p:attrName>stroke.color</p:attrName>
                                        </p:attrNameLst>
                                      </p:cBhvr>
                                      <p:by>
                                        <p:hsl h="0" s="12549" l="25098"/>
                                      </p:by>
                                    </p:animClr>
                                    <p:set>
                                      <p:cBhvr>
                                        <p:cTn id="23" dur="500" fill="hold"/>
                                        <p:tgtEl>
                                          <p:spTgt spid="201737"/>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201738"/>
                                        </p:tgtEl>
                                        <p:attrNameLst>
                                          <p:attrName>style.color</p:attrName>
                                        </p:attrNameLst>
                                      </p:cBhvr>
                                      <p:by>
                                        <p:hsl h="0" s="12549" l="25098"/>
                                      </p:by>
                                    </p:animClr>
                                    <p:animClr clrSpc="hsl" dir="cw">
                                      <p:cBhvr>
                                        <p:cTn id="26" dur="500" fill="hold"/>
                                        <p:tgtEl>
                                          <p:spTgt spid="201738"/>
                                        </p:tgtEl>
                                        <p:attrNameLst>
                                          <p:attrName>fillcolor</p:attrName>
                                        </p:attrNameLst>
                                      </p:cBhvr>
                                      <p:by>
                                        <p:hsl h="0" s="12549" l="25098"/>
                                      </p:by>
                                    </p:animClr>
                                    <p:animClr clrSpc="hsl" dir="cw">
                                      <p:cBhvr>
                                        <p:cTn id="27" dur="500" fill="hold"/>
                                        <p:tgtEl>
                                          <p:spTgt spid="201738"/>
                                        </p:tgtEl>
                                        <p:attrNameLst>
                                          <p:attrName>stroke.color</p:attrName>
                                        </p:attrNameLst>
                                      </p:cBhvr>
                                      <p:by>
                                        <p:hsl h="0" s="12549" l="25098"/>
                                      </p:by>
                                    </p:animClr>
                                    <p:set>
                                      <p:cBhvr>
                                        <p:cTn id="28" dur="500" fill="hold"/>
                                        <p:tgtEl>
                                          <p:spTgt spid="201738"/>
                                        </p:tgtEl>
                                        <p:attrNameLst>
                                          <p:attrName>fill.type</p:attrName>
                                        </p:attrNameLst>
                                      </p:cBhvr>
                                      <p:to>
                                        <p:strVal val="solid"/>
                                      </p:to>
                                    </p:set>
                                  </p:childTnLst>
                                </p:cTn>
                              </p:par>
                              <p:par>
                                <p:cTn id="29" presetID="30" presetClass="emph" presetSubtype="0" fill="hold" grpId="0" nodeType="withEffect">
                                  <p:stCondLst>
                                    <p:cond delay="0"/>
                                  </p:stCondLst>
                                  <p:childTnLst>
                                    <p:animClr clrSpc="hsl" dir="cw">
                                      <p:cBhvr override="childStyle">
                                        <p:cTn id="30" dur="500" fill="hold"/>
                                        <p:tgtEl>
                                          <p:spTgt spid="201739"/>
                                        </p:tgtEl>
                                        <p:attrNameLst>
                                          <p:attrName>style.color</p:attrName>
                                        </p:attrNameLst>
                                      </p:cBhvr>
                                      <p:by>
                                        <p:hsl h="0" s="12549" l="25098"/>
                                      </p:by>
                                    </p:animClr>
                                    <p:animClr clrSpc="hsl" dir="cw">
                                      <p:cBhvr>
                                        <p:cTn id="31" dur="500" fill="hold"/>
                                        <p:tgtEl>
                                          <p:spTgt spid="201739"/>
                                        </p:tgtEl>
                                        <p:attrNameLst>
                                          <p:attrName>fillcolor</p:attrName>
                                        </p:attrNameLst>
                                      </p:cBhvr>
                                      <p:by>
                                        <p:hsl h="0" s="12549" l="25098"/>
                                      </p:by>
                                    </p:animClr>
                                    <p:animClr clrSpc="hsl" dir="cw">
                                      <p:cBhvr>
                                        <p:cTn id="32" dur="500" fill="hold"/>
                                        <p:tgtEl>
                                          <p:spTgt spid="201739"/>
                                        </p:tgtEl>
                                        <p:attrNameLst>
                                          <p:attrName>stroke.color</p:attrName>
                                        </p:attrNameLst>
                                      </p:cBhvr>
                                      <p:by>
                                        <p:hsl h="0" s="12549" l="25098"/>
                                      </p:by>
                                    </p:animClr>
                                    <p:set>
                                      <p:cBhvr>
                                        <p:cTn id="33" dur="500" fill="hold"/>
                                        <p:tgtEl>
                                          <p:spTgt spid="201739"/>
                                        </p:tgtEl>
                                        <p:attrNameLst>
                                          <p:attrName>fill.type</p:attrName>
                                        </p:attrNameLst>
                                      </p:cBhvr>
                                      <p:to>
                                        <p:strVal val="solid"/>
                                      </p:to>
                                    </p:set>
                                  </p:childTnLst>
                                </p:cTn>
                              </p:par>
                              <p:par>
                                <p:cTn id="34" presetID="30" presetClass="emph" presetSubtype="0" fill="hold" grpId="0" nodeType="withEffect">
                                  <p:stCondLst>
                                    <p:cond delay="0"/>
                                  </p:stCondLst>
                                  <p:childTnLst>
                                    <p:animClr clrSpc="hsl" dir="cw">
                                      <p:cBhvr override="childStyle">
                                        <p:cTn id="35" dur="500" fill="hold"/>
                                        <p:tgtEl>
                                          <p:spTgt spid="201742"/>
                                        </p:tgtEl>
                                        <p:attrNameLst>
                                          <p:attrName>style.color</p:attrName>
                                        </p:attrNameLst>
                                      </p:cBhvr>
                                      <p:by>
                                        <p:hsl h="0" s="12549" l="25098"/>
                                      </p:by>
                                    </p:animClr>
                                    <p:animClr clrSpc="hsl" dir="cw">
                                      <p:cBhvr>
                                        <p:cTn id="36" dur="500" fill="hold"/>
                                        <p:tgtEl>
                                          <p:spTgt spid="201742"/>
                                        </p:tgtEl>
                                        <p:attrNameLst>
                                          <p:attrName>fillcolor</p:attrName>
                                        </p:attrNameLst>
                                      </p:cBhvr>
                                      <p:by>
                                        <p:hsl h="0" s="12549" l="25098"/>
                                      </p:by>
                                    </p:animClr>
                                    <p:animClr clrSpc="hsl" dir="cw">
                                      <p:cBhvr>
                                        <p:cTn id="37" dur="500" fill="hold"/>
                                        <p:tgtEl>
                                          <p:spTgt spid="201742"/>
                                        </p:tgtEl>
                                        <p:attrNameLst>
                                          <p:attrName>stroke.color</p:attrName>
                                        </p:attrNameLst>
                                      </p:cBhvr>
                                      <p:by>
                                        <p:hsl h="0" s="12549" l="25098"/>
                                      </p:by>
                                    </p:animClr>
                                    <p:set>
                                      <p:cBhvr>
                                        <p:cTn id="38" dur="500" fill="hold"/>
                                        <p:tgtEl>
                                          <p:spTgt spid="201742"/>
                                        </p:tgtEl>
                                        <p:attrNameLst>
                                          <p:attrName>fill.type</p:attrName>
                                        </p:attrNameLst>
                                      </p:cBhvr>
                                      <p:to>
                                        <p:strVal val="solid"/>
                                      </p:to>
                                    </p:set>
                                  </p:childTnLst>
                                </p:cTn>
                              </p:par>
                              <p:par>
                                <p:cTn id="39" presetID="30" presetClass="emph" presetSubtype="0" fill="hold" grpId="0" nodeType="withEffect">
                                  <p:stCondLst>
                                    <p:cond delay="0"/>
                                  </p:stCondLst>
                                  <p:childTnLst>
                                    <p:animClr clrSpc="hsl" dir="cw">
                                      <p:cBhvr override="childStyle">
                                        <p:cTn id="40" dur="500" fill="hold"/>
                                        <p:tgtEl>
                                          <p:spTgt spid="201743"/>
                                        </p:tgtEl>
                                        <p:attrNameLst>
                                          <p:attrName>style.color</p:attrName>
                                        </p:attrNameLst>
                                      </p:cBhvr>
                                      <p:by>
                                        <p:hsl h="0" s="12549" l="25098"/>
                                      </p:by>
                                    </p:animClr>
                                    <p:animClr clrSpc="hsl" dir="cw">
                                      <p:cBhvr>
                                        <p:cTn id="41" dur="500" fill="hold"/>
                                        <p:tgtEl>
                                          <p:spTgt spid="201743"/>
                                        </p:tgtEl>
                                        <p:attrNameLst>
                                          <p:attrName>fillcolor</p:attrName>
                                        </p:attrNameLst>
                                      </p:cBhvr>
                                      <p:by>
                                        <p:hsl h="0" s="12549" l="25098"/>
                                      </p:by>
                                    </p:animClr>
                                    <p:animClr clrSpc="hsl" dir="cw">
                                      <p:cBhvr>
                                        <p:cTn id="42" dur="500" fill="hold"/>
                                        <p:tgtEl>
                                          <p:spTgt spid="201743"/>
                                        </p:tgtEl>
                                        <p:attrNameLst>
                                          <p:attrName>stroke.color</p:attrName>
                                        </p:attrNameLst>
                                      </p:cBhvr>
                                      <p:by>
                                        <p:hsl h="0" s="12549" l="25098"/>
                                      </p:by>
                                    </p:animClr>
                                    <p:set>
                                      <p:cBhvr>
                                        <p:cTn id="43" dur="500" fill="hold"/>
                                        <p:tgtEl>
                                          <p:spTgt spid="201743"/>
                                        </p:tgtEl>
                                        <p:attrNameLst>
                                          <p:attrName>fill.type</p:attrName>
                                        </p:attrNameLst>
                                      </p:cBhvr>
                                      <p:to>
                                        <p:strVal val="solid"/>
                                      </p:to>
                                    </p:set>
                                  </p:childTnLst>
                                </p:cTn>
                              </p:par>
                              <p:par>
                                <p:cTn id="44" presetID="30" presetClass="emph" presetSubtype="0" fill="hold" grpId="0" nodeType="withEffect">
                                  <p:stCondLst>
                                    <p:cond delay="0"/>
                                  </p:stCondLst>
                                  <p:childTnLst>
                                    <p:animClr clrSpc="hsl" dir="cw">
                                      <p:cBhvr override="childStyle">
                                        <p:cTn id="45" dur="500" fill="hold"/>
                                        <p:tgtEl>
                                          <p:spTgt spid="201744"/>
                                        </p:tgtEl>
                                        <p:attrNameLst>
                                          <p:attrName>style.color</p:attrName>
                                        </p:attrNameLst>
                                      </p:cBhvr>
                                      <p:by>
                                        <p:hsl h="0" s="12549" l="25098"/>
                                      </p:by>
                                    </p:animClr>
                                    <p:animClr clrSpc="hsl" dir="cw">
                                      <p:cBhvr>
                                        <p:cTn id="46" dur="500" fill="hold"/>
                                        <p:tgtEl>
                                          <p:spTgt spid="201744"/>
                                        </p:tgtEl>
                                        <p:attrNameLst>
                                          <p:attrName>fillcolor</p:attrName>
                                        </p:attrNameLst>
                                      </p:cBhvr>
                                      <p:by>
                                        <p:hsl h="0" s="12549" l="25098"/>
                                      </p:by>
                                    </p:animClr>
                                    <p:animClr clrSpc="hsl" dir="cw">
                                      <p:cBhvr>
                                        <p:cTn id="47" dur="500" fill="hold"/>
                                        <p:tgtEl>
                                          <p:spTgt spid="201744"/>
                                        </p:tgtEl>
                                        <p:attrNameLst>
                                          <p:attrName>stroke.color</p:attrName>
                                        </p:attrNameLst>
                                      </p:cBhvr>
                                      <p:by>
                                        <p:hsl h="0" s="12549" l="25098"/>
                                      </p:by>
                                    </p:animClr>
                                    <p:set>
                                      <p:cBhvr>
                                        <p:cTn id="48" dur="500" fill="hold"/>
                                        <p:tgtEl>
                                          <p:spTgt spid="201744"/>
                                        </p:tgtEl>
                                        <p:attrNameLst>
                                          <p:attrName>fill.type</p:attrName>
                                        </p:attrNameLst>
                                      </p:cBhvr>
                                      <p:to>
                                        <p:strVal val="solid"/>
                                      </p:to>
                                    </p:set>
                                  </p:childTnLst>
                                </p:cTn>
                              </p:par>
                              <p:par>
                                <p:cTn id="49" presetID="30" presetClass="emph" presetSubtype="0" fill="hold" grpId="0" nodeType="withEffect">
                                  <p:stCondLst>
                                    <p:cond delay="0"/>
                                  </p:stCondLst>
                                  <p:childTnLst>
                                    <p:animClr clrSpc="hsl" dir="cw">
                                      <p:cBhvr override="childStyle">
                                        <p:cTn id="50" dur="500" fill="hold"/>
                                        <p:tgtEl>
                                          <p:spTgt spid="201747"/>
                                        </p:tgtEl>
                                        <p:attrNameLst>
                                          <p:attrName>style.color</p:attrName>
                                        </p:attrNameLst>
                                      </p:cBhvr>
                                      <p:by>
                                        <p:hsl h="0" s="12549" l="25098"/>
                                      </p:by>
                                    </p:animClr>
                                    <p:animClr clrSpc="hsl" dir="cw">
                                      <p:cBhvr>
                                        <p:cTn id="51" dur="500" fill="hold"/>
                                        <p:tgtEl>
                                          <p:spTgt spid="201747"/>
                                        </p:tgtEl>
                                        <p:attrNameLst>
                                          <p:attrName>fillcolor</p:attrName>
                                        </p:attrNameLst>
                                      </p:cBhvr>
                                      <p:by>
                                        <p:hsl h="0" s="12549" l="25098"/>
                                      </p:by>
                                    </p:animClr>
                                    <p:animClr clrSpc="hsl" dir="cw">
                                      <p:cBhvr>
                                        <p:cTn id="52" dur="500" fill="hold"/>
                                        <p:tgtEl>
                                          <p:spTgt spid="201747"/>
                                        </p:tgtEl>
                                        <p:attrNameLst>
                                          <p:attrName>stroke.color</p:attrName>
                                        </p:attrNameLst>
                                      </p:cBhvr>
                                      <p:by>
                                        <p:hsl h="0" s="12549" l="25098"/>
                                      </p:by>
                                    </p:animClr>
                                    <p:set>
                                      <p:cBhvr>
                                        <p:cTn id="53" dur="500" fill="hold"/>
                                        <p:tgtEl>
                                          <p:spTgt spid="201747"/>
                                        </p:tgtEl>
                                        <p:attrNameLst>
                                          <p:attrName>fill.type</p:attrName>
                                        </p:attrNameLst>
                                      </p:cBhvr>
                                      <p:to>
                                        <p:strVal val="solid"/>
                                      </p:to>
                                    </p:set>
                                  </p:childTnLst>
                                </p:cTn>
                              </p:par>
                              <p:par>
                                <p:cTn id="54" presetID="30" presetClass="emph" presetSubtype="0" fill="hold" grpId="0" nodeType="withEffect">
                                  <p:stCondLst>
                                    <p:cond delay="0"/>
                                  </p:stCondLst>
                                  <p:childTnLst>
                                    <p:animClr clrSpc="hsl" dir="cw">
                                      <p:cBhvr override="childStyle">
                                        <p:cTn id="55" dur="500" fill="hold"/>
                                        <p:tgtEl>
                                          <p:spTgt spid="201748"/>
                                        </p:tgtEl>
                                        <p:attrNameLst>
                                          <p:attrName>style.color</p:attrName>
                                        </p:attrNameLst>
                                      </p:cBhvr>
                                      <p:by>
                                        <p:hsl h="0" s="12549" l="25098"/>
                                      </p:by>
                                    </p:animClr>
                                    <p:animClr clrSpc="hsl" dir="cw">
                                      <p:cBhvr>
                                        <p:cTn id="56" dur="500" fill="hold"/>
                                        <p:tgtEl>
                                          <p:spTgt spid="201748"/>
                                        </p:tgtEl>
                                        <p:attrNameLst>
                                          <p:attrName>fillcolor</p:attrName>
                                        </p:attrNameLst>
                                      </p:cBhvr>
                                      <p:by>
                                        <p:hsl h="0" s="12549" l="25098"/>
                                      </p:by>
                                    </p:animClr>
                                    <p:animClr clrSpc="hsl" dir="cw">
                                      <p:cBhvr>
                                        <p:cTn id="57" dur="500" fill="hold"/>
                                        <p:tgtEl>
                                          <p:spTgt spid="201748"/>
                                        </p:tgtEl>
                                        <p:attrNameLst>
                                          <p:attrName>stroke.color</p:attrName>
                                        </p:attrNameLst>
                                      </p:cBhvr>
                                      <p:by>
                                        <p:hsl h="0" s="12549" l="25098"/>
                                      </p:by>
                                    </p:animClr>
                                    <p:set>
                                      <p:cBhvr>
                                        <p:cTn id="58" dur="500" fill="hold"/>
                                        <p:tgtEl>
                                          <p:spTgt spid="201748"/>
                                        </p:tgtEl>
                                        <p:attrNameLst>
                                          <p:attrName>fill.type</p:attrName>
                                        </p:attrNameLst>
                                      </p:cBhvr>
                                      <p:to>
                                        <p:strVal val="solid"/>
                                      </p:to>
                                    </p:set>
                                  </p:childTnLst>
                                </p:cTn>
                              </p:par>
                              <p:par>
                                <p:cTn id="59" presetID="30" presetClass="emph" presetSubtype="0" fill="hold" grpId="0" nodeType="withEffect">
                                  <p:stCondLst>
                                    <p:cond delay="0"/>
                                  </p:stCondLst>
                                  <p:childTnLst>
                                    <p:animClr clrSpc="hsl" dir="cw">
                                      <p:cBhvr override="childStyle">
                                        <p:cTn id="60" dur="500" fill="hold"/>
                                        <p:tgtEl>
                                          <p:spTgt spid="201752"/>
                                        </p:tgtEl>
                                        <p:attrNameLst>
                                          <p:attrName>style.color</p:attrName>
                                        </p:attrNameLst>
                                      </p:cBhvr>
                                      <p:by>
                                        <p:hsl h="0" s="12549" l="25098"/>
                                      </p:by>
                                    </p:animClr>
                                    <p:animClr clrSpc="hsl" dir="cw">
                                      <p:cBhvr>
                                        <p:cTn id="61" dur="500" fill="hold"/>
                                        <p:tgtEl>
                                          <p:spTgt spid="201752"/>
                                        </p:tgtEl>
                                        <p:attrNameLst>
                                          <p:attrName>fillcolor</p:attrName>
                                        </p:attrNameLst>
                                      </p:cBhvr>
                                      <p:by>
                                        <p:hsl h="0" s="12549" l="25098"/>
                                      </p:by>
                                    </p:animClr>
                                    <p:animClr clrSpc="hsl" dir="cw">
                                      <p:cBhvr>
                                        <p:cTn id="62" dur="500" fill="hold"/>
                                        <p:tgtEl>
                                          <p:spTgt spid="201752"/>
                                        </p:tgtEl>
                                        <p:attrNameLst>
                                          <p:attrName>stroke.color</p:attrName>
                                        </p:attrNameLst>
                                      </p:cBhvr>
                                      <p:by>
                                        <p:hsl h="0" s="12549" l="25098"/>
                                      </p:by>
                                    </p:animClr>
                                    <p:set>
                                      <p:cBhvr>
                                        <p:cTn id="63" dur="500" fill="hold"/>
                                        <p:tgtEl>
                                          <p:spTgt spid="201752"/>
                                        </p:tgtEl>
                                        <p:attrNameLst>
                                          <p:attrName>fill.type</p:attrName>
                                        </p:attrNameLst>
                                      </p:cBhvr>
                                      <p:to>
                                        <p:strVal val="solid"/>
                                      </p:to>
                                    </p:set>
                                  </p:childTnLst>
                                </p:cTn>
                              </p:par>
                              <p:par>
                                <p:cTn id="64" presetID="30" presetClass="emph" presetSubtype="0" fill="hold" grpId="0" nodeType="withEffect">
                                  <p:stCondLst>
                                    <p:cond delay="0"/>
                                  </p:stCondLst>
                                  <p:childTnLst>
                                    <p:animClr clrSpc="hsl" dir="cw">
                                      <p:cBhvr override="childStyle">
                                        <p:cTn id="65" dur="500" fill="hold"/>
                                        <p:tgtEl>
                                          <p:spTgt spid="201753"/>
                                        </p:tgtEl>
                                        <p:attrNameLst>
                                          <p:attrName>style.color</p:attrName>
                                        </p:attrNameLst>
                                      </p:cBhvr>
                                      <p:by>
                                        <p:hsl h="0" s="12549" l="25098"/>
                                      </p:by>
                                    </p:animClr>
                                    <p:animClr clrSpc="hsl" dir="cw">
                                      <p:cBhvr>
                                        <p:cTn id="66" dur="500" fill="hold"/>
                                        <p:tgtEl>
                                          <p:spTgt spid="201753"/>
                                        </p:tgtEl>
                                        <p:attrNameLst>
                                          <p:attrName>fillcolor</p:attrName>
                                        </p:attrNameLst>
                                      </p:cBhvr>
                                      <p:by>
                                        <p:hsl h="0" s="12549" l="25098"/>
                                      </p:by>
                                    </p:animClr>
                                    <p:animClr clrSpc="hsl" dir="cw">
                                      <p:cBhvr>
                                        <p:cTn id="67" dur="500" fill="hold"/>
                                        <p:tgtEl>
                                          <p:spTgt spid="201753"/>
                                        </p:tgtEl>
                                        <p:attrNameLst>
                                          <p:attrName>stroke.color</p:attrName>
                                        </p:attrNameLst>
                                      </p:cBhvr>
                                      <p:by>
                                        <p:hsl h="0" s="12549" l="25098"/>
                                      </p:by>
                                    </p:animClr>
                                    <p:set>
                                      <p:cBhvr>
                                        <p:cTn id="68" dur="500" fill="hold"/>
                                        <p:tgtEl>
                                          <p:spTgt spid="201753"/>
                                        </p:tgtEl>
                                        <p:attrNameLst>
                                          <p:attrName>fill.type</p:attrName>
                                        </p:attrNameLst>
                                      </p:cBhvr>
                                      <p:to>
                                        <p:strVal val="solid"/>
                                      </p:to>
                                    </p:set>
                                  </p:childTnLst>
                                </p:cTn>
                              </p:par>
                              <p:par>
                                <p:cTn id="69" presetID="30" presetClass="emph" presetSubtype="0" fill="hold" grpId="0" nodeType="withEffect">
                                  <p:stCondLst>
                                    <p:cond delay="0"/>
                                  </p:stCondLst>
                                  <p:childTnLst>
                                    <p:animClr clrSpc="hsl" dir="cw">
                                      <p:cBhvr override="childStyle">
                                        <p:cTn id="70" dur="500" fill="hold"/>
                                        <p:tgtEl>
                                          <p:spTgt spid="201754"/>
                                        </p:tgtEl>
                                        <p:attrNameLst>
                                          <p:attrName>style.color</p:attrName>
                                        </p:attrNameLst>
                                      </p:cBhvr>
                                      <p:by>
                                        <p:hsl h="0" s="12549" l="25098"/>
                                      </p:by>
                                    </p:animClr>
                                    <p:animClr clrSpc="hsl" dir="cw">
                                      <p:cBhvr>
                                        <p:cTn id="71" dur="500" fill="hold"/>
                                        <p:tgtEl>
                                          <p:spTgt spid="201754"/>
                                        </p:tgtEl>
                                        <p:attrNameLst>
                                          <p:attrName>fillcolor</p:attrName>
                                        </p:attrNameLst>
                                      </p:cBhvr>
                                      <p:by>
                                        <p:hsl h="0" s="12549" l="25098"/>
                                      </p:by>
                                    </p:animClr>
                                    <p:animClr clrSpc="hsl" dir="cw">
                                      <p:cBhvr>
                                        <p:cTn id="72" dur="500" fill="hold"/>
                                        <p:tgtEl>
                                          <p:spTgt spid="201754"/>
                                        </p:tgtEl>
                                        <p:attrNameLst>
                                          <p:attrName>stroke.color</p:attrName>
                                        </p:attrNameLst>
                                      </p:cBhvr>
                                      <p:by>
                                        <p:hsl h="0" s="12549" l="25098"/>
                                      </p:by>
                                    </p:animClr>
                                    <p:set>
                                      <p:cBhvr>
                                        <p:cTn id="73" dur="500" fill="hold"/>
                                        <p:tgtEl>
                                          <p:spTgt spid="201754"/>
                                        </p:tgtEl>
                                        <p:attrNameLst>
                                          <p:attrName>fill.type</p:attrName>
                                        </p:attrNameLst>
                                      </p:cBhvr>
                                      <p:to>
                                        <p:strVal val="solid"/>
                                      </p:to>
                                    </p:set>
                                  </p:childTnLst>
                                </p:cTn>
                              </p:par>
                              <p:par>
                                <p:cTn id="74" presetID="30" presetClass="emph" presetSubtype="0" fill="hold" grpId="0" nodeType="withEffect">
                                  <p:stCondLst>
                                    <p:cond delay="0"/>
                                  </p:stCondLst>
                                  <p:childTnLst>
                                    <p:animClr clrSpc="hsl" dir="cw">
                                      <p:cBhvr override="childStyle">
                                        <p:cTn id="75" dur="500" fill="hold"/>
                                        <p:tgtEl>
                                          <p:spTgt spid="201755"/>
                                        </p:tgtEl>
                                        <p:attrNameLst>
                                          <p:attrName>style.color</p:attrName>
                                        </p:attrNameLst>
                                      </p:cBhvr>
                                      <p:by>
                                        <p:hsl h="0" s="12549" l="25098"/>
                                      </p:by>
                                    </p:animClr>
                                    <p:animClr clrSpc="hsl" dir="cw">
                                      <p:cBhvr>
                                        <p:cTn id="76" dur="500" fill="hold"/>
                                        <p:tgtEl>
                                          <p:spTgt spid="201755"/>
                                        </p:tgtEl>
                                        <p:attrNameLst>
                                          <p:attrName>fillcolor</p:attrName>
                                        </p:attrNameLst>
                                      </p:cBhvr>
                                      <p:by>
                                        <p:hsl h="0" s="12549" l="25098"/>
                                      </p:by>
                                    </p:animClr>
                                    <p:animClr clrSpc="hsl" dir="cw">
                                      <p:cBhvr>
                                        <p:cTn id="77" dur="500" fill="hold"/>
                                        <p:tgtEl>
                                          <p:spTgt spid="201755"/>
                                        </p:tgtEl>
                                        <p:attrNameLst>
                                          <p:attrName>stroke.color</p:attrName>
                                        </p:attrNameLst>
                                      </p:cBhvr>
                                      <p:by>
                                        <p:hsl h="0" s="12549" l="25098"/>
                                      </p:by>
                                    </p:animClr>
                                    <p:set>
                                      <p:cBhvr>
                                        <p:cTn id="78" dur="500" fill="hold"/>
                                        <p:tgtEl>
                                          <p:spTgt spid="201755"/>
                                        </p:tgtEl>
                                        <p:attrNameLst>
                                          <p:attrName>fill.type</p:attrName>
                                        </p:attrNameLst>
                                      </p:cBhvr>
                                      <p:to>
                                        <p:strVal val="solid"/>
                                      </p:to>
                                    </p:set>
                                  </p:childTnLst>
                                </p:cTn>
                              </p:par>
                              <p:par>
                                <p:cTn id="79" presetID="30" presetClass="emph" presetSubtype="0" fill="hold" grpId="0" nodeType="withEffect">
                                  <p:stCondLst>
                                    <p:cond delay="0"/>
                                  </p:stCondLst>
                                  <p:childTnLst>
                                    <p:animClr clrSpc="hsl" dir="cw">
                                      <p:cBhvr override="childStyle">
                                        <p:cTn id="80" dur="500" fill="hold"/>
                                        <p:tgtEl>
                                          <p:spTgt spid="201758"/>
                                        </p:tgtEl>
                                        <p:attrNameLst>
                                          <p:attrName>style.color</p:attrName>
                                        </p:attrNameLst>
                                      </p:cBhvr>
                                      <p:by>
                                        <p:hsl h="0" s="12549" l="25098"/>
                                      </p:by>
                                    </p:animClr>
                                    <p:animClr clrSpc="hsl" dir="cw">
                                      <p:cBhvr>
                                        <p:cTn id="81" dur="500" fill="hold"/>
                                        <p:tgtEl>
                                          <p:spTgt spid="201758"/>
                                        </p:tgtEl>
                                        <p:attrNameLst>
                                          <p:attrName>fillcolor</p:attrName>
                                        </p:attrNameLst>
                                      </p:cBhvr>
                                      <p:by>
                                        <p:hsl h="0" s="12549" l="25098"/>
                                      </p:by>
                                    </p:animClr>
                                    <p:animClr clrSpc="hsl" dir="cw">
                                      <p:cBhvr>
                                        <p:cTn id="82" dur="500" fill="hold"/>
                                        <p:tgtEl>
                                          <p:spTgt spid="201758"/>
                                        </p:tgtEl>
                                        <p:attrNameLst>
                                          <p:attrName>stroke.color</p:attrName>
                                        </p:attrNameLst>
                                      </p:cBhvr>
                                      <p:by>
                                        <p:hsl h="0" s="12549" l="25098"/>
                                      </p:by>
                                    </p:animClr>
                                    <p:set>
                                      <p:cBhvr>
                                        <p:cTn id="83" dur="500" fill="hold"/>
                                        <p:tgtEl>
                                          <p:spTgt spid="201758"/>
                                        </p:tgtEl>
                                        <p:attrNameLst>
                                          <p:attrName>fill.type</p:attrName>
                                        </p:attrNameLst>
                                      </p:cBhvr>
                                      <p:to>
                                        <p:strVal val="solid"/>
                                      </p:to>
                                    </p:set>
                                  </p:childTnLst>
                                </p:cTn>
                              </p:par>
                              <p:par>
                                <p:cTn id="84" presetID="30" presetClass="emph" presetSubtype="0" fill="hold" grpId="0" nodeType="withEffect">
                                  <p:stCondLst>
                                    <p:cond delay="0"/>
                                  </p:stCondLst>
                                  <p:childTnLst>
                                    <p:animClr clrSpc="hsl" dir="cw">
                                      <p:cBhvr override="childStyle">
                                        <p:cTn id="85" dur="500" fill="hold"/>
                                        <p:tgtEl>
                                          <p:spTgt spid="201759"/>
                                        </p:tgtEl>
                                        <p:attrNameLst>
                                          <p:attrName>style.color</p:attrName>
                                        </p:attrNameLst>
                                      </p:cBhvr>
                                      <p:by>
                                        <p:hsl h="0" s="12549" l="25098"/>
                                      </p:by>
                                    </p:animClr>
                                    <p:animClr clrSpc="hsl" dir="cw">
                                      <p:cBhvr>
                                        <p:cTn id="86" dur="500" fill="hold"/>
                                        <p:tgtEl>
                                          <p:spTgt spid="201759"/>
                                        </p:tgtEl>
                                        <p:attrNameLst>
                                          <p:attrName>fillcolor</p:attrName>
                                        </p:attrNameLst>
                                      </p:cBhvr>
                                      <p:by>
                                        <p:hsl h="0" s="12549" l="25098"/>
                                      </p:by>
                                    </p:animClr>
                                    <p:animClr clrSpc="hsl" dir="cw">
                                      <p:cBhvr>
                                        <p:cTn id="87" dur="500" fill="hold"/>
                                        <p:tgtEl>
                                          <p:spTgt spid="201759"/>
                                        </p:tgtEl>
                                        <p:attrNameLst>
                                          <p:attrName>stroke.color</p:attrName>
                                        </p:attrNameLst>
                                      </p:cBhvr>
                                      <p:by>
                                        <p:hsl h="0" s="12549" l="25098"/>
                                      </p:by>
                                    </p:animClr>
                                    <p:set>
                                      <p:cBhvr>
                                        <p:cTn id="88" dur="500" fill="hold"/>
                                        <p:tgtEl>
                                          <p:spTgt spid="201759"/>
                                        </p:tgtEl>
                                        <p:attrNameLst>
                                          <p:attrName>fill.type</p:attrName>
                                        </p:attrNameLst>
                                      </p:cBhvr>
                                      <p:to>
                                        <p:strVal val="solid"/>
                                      </p:to>
                                    </p:set>
                                  </p:childTnLst>
                                </p:cTn>
                              </p:par>
                              <p:par>
                                <p:cTn id="89" presetID="30" presetClass="emph" presetSubtype="0" fill="hold" grpId="0" nodeType="withEffect">
                                  <p:stCondLst>
                                    <p:cond delay="0"/>
                                  </p:stCondLst>
                                  <p:childTnLst>
                                    <p:animClr clrSpc="hsl" dir="cw">
                                      <p:cBhvr override="childStyle">
                                        <p:cTn id="90" dur="500" fill="hold"/>
                                        <p:tgtEl>
                                          <p:spTgt spid="201761"/>
                                        </p:tgtEl>
                                        <p:attrNameLst>
                                          <p:attrName>style.color</p:attrName>
                                        </p:attrNameLst>
                                      </p:cBhvr>
                                      <p:by>
                                        <p:hsl h="0" s="12549" l="25098"/>
                                      </p:by>
                                    </p:animClr>
                                    <p:animClr clrSpc="hsl" dir="cw">
                                      <p:cBhvr>
                                        <p:cTn id="91" dur="500" fill="hold"/>
                                        <p:tgtEl>
                                          <p:spTgt spid="201761"/>
                                        </p:tgtEl>
                                        <p:attrNameLst>
                                          <p:attrName>fillcolor</p:attrName>
                                        </p:attrNameLst>
                                      </p:cBhvr>
                                      <p:by>
                                        <p:hsl h="0" s="12549" l="25098"/>
                                      </p:by>
                                    </p:animClr>
                                    <p:animClr clrSpc="hsl" dir="cw">
                                      <p:cBhvr>
                                        <p:cTn id="92" dur="500" fill="hold"/>
                                        <p:tgtEl>
                                          <p:spTgt spid="201761"/>
                                        </p:tgtEl>
                                        <p:attrNameLst>
                                          <p:attrName>stroke.color</p:attrName>
                                        </p:attrNameLst>
                                      </p:cBhvr>
                                      <p:by>
                                        <p:hsl h="0" s="12549" l="25098"/>
                                      </p:by>
                                    </p:animClr>
                                    <p:set>
                                      <p:cBhvr>
                                        <p:cTn id="93" dur="500" fill="hold"/>
                                        <p:tgtEl>
                                          <p:spTgt spid="201761"/>
                                        </p:tgtEl>
                                        <p:attrNameLst>
                                          <p:attrName>fill.type</p:attrName>
                                        </p:attrNameLst>
                                      </p:cBhvr>
                                      <p:to>
                                        <p:strVal val="solid"/>
                                      </p:to>
                                    </p:set>
                                  </p:childTnLst>
                                </p:cTn>
                              </p:par>
                              <p:par>
                                <p:cTn id="94" presetID="30" presetClass="emph" presetSubtype="0" fill="hold" grpId="0" nodeType="withEffect">
                                  <p:stCondLst>
                                    <p:cond delay="0"/>
                                  </p:stCondLst>
                                  <p:childTnLst>
                                    <p:animClr clrSpc="hsl" dir="cw">
                                      <p:cBhvr override="childStyle">
                                        <p:cTn id="95" dur="500" fill="hold"/>
                                        <p:tgtEl>
                                          <p:spTgt spid="201762"/>
                                        </p:tgtEl>
                                        <p:attrNameLst>
                                          <p:attrName>style.color</p:attrName>
                                        </p:attrNameLst>
                                      </p:cBhvr>
                                      <p:by>
                                        <p:hsl h="0" s="12549" l="25098"/>
                                      </p:by>
                                    </p:animClr>
                                    <p:animClr clrSpc="hsl" dir="cw">
                                      <p:cBhvr>
                                        <p:cTn id="96" dur="500" fill="hold"/>
                                        <p:tgtEl>
                                          <p:spTgt spid="201762"/>
                                        </p:tgtEl>
                                        <p:attrNameLst>
                                          <p:attrName>fillcolor</p:attrName>
                                        </p:attrNameLst>
                                      </p:cBhvr>
                                      <p:by>
                                        <p:hsl h="0" s="12549" l="25098"/>
                                      </p:by>
                                    </p:animClr>
                                    <p:animClr clrSpc="hsl" dir="cw">
                                      <p:cBhvr>
                                        <p:cTn id="97" dur="500" fill="hold"/>
                                        <p:tgtEl>
                                          <p:spTgt spid="201762"/>
                                        </p:tgtEl>
                                        <p:attrNameLst>
                                          <p:attrName>stroke.color</p:attrName>
                                        </p:attrNameLst>
                                      </p:cBhvr>
                                      <p:by>
                                        <p:hsl h="0" s="12549" l="25098"/>
                                      </p:by>
                                    </p:animClr>
                                    <p:set>
                                      <p:cBhvr>
                                        <p:cTn id="98" dur="500" fill="hold"/>
                                        <p:tgtEl>
                                          <p:spTgt spid="201762"/>
                                        </p:tgtEl>
                                        <p:attrNameLst>
                                          <p:attrName>fill.type</p:attrName>
                                        </p:attrNameLst>
                                      </p:cBhvr>
                                      <p:to>
                                        <p:strVal val="solid"/>
                                      </p:to>
                                    </p:set>
                                  </p:childTnLst>
                                </p:cTn>
                              </p:par>
                              <p:par>
                                <p:cTn id="99" presetID="30" presetClass="emph" presetSubtype="0" fill="hold" grpId="0" nodeType="withEffect">
                                  <p:stCondLst>
                                    <p:cond delay="0"/>
                                  </p:stCondLst>
                                  <p:childTnLst>
                                    <p:animClr clrSpc="hsl" dir="cw">
                                      <p:cBhvr override="childStyle">
                                        <p:cTn id="100" dur="500" fill="hold"/>
                                        <p:tgtEl>
                                          <p:spTgt spid="201733"/>
                                        </p:tgtEl>
                                        <p:attrNameLst>
                                          <p:attrName>style.color</p:attrName>
                                        </p:attrNameLst>
                                      </p:cBhvr>
                                      <p:by>
                                        <p:hsl h="0" s="12549" l="25098"/>
                                      </p:by>
                                    </p:animClr>
                                    <p:animClr clrSpc="hsl" dir="cw">
                                      <p:cBhvr>
                                        <p:cTn id="101" dur="500" fill="hold"/>
                                        <p:tgtEl>
                                          <p:spTgt spid="201733"/>
                                        </p:tgtEl>
                                        <p:attrNameLst>
                                          <p:attrName>fillcolor</p:attrName>
                                        </p:attrNameLst>
                                      </p:cBhvr>
                                      <p:by>
                                        <p:hsl h="0" s="12549" l="25098"/>
                                      </p:by>
                                    </p:animClr>
                                    <p:animClr clrSpc="hsl" dir="cw">
                                      <p:cBhvr>
                                        <p:cTn id="102" dur="500" fill="hold"/>
                                        <p:tgtEl>
                                          <p:spTgt spid="201733"/>
                                        </p:tgtEl>
                                        <p:attrNameLst>
                                          <p:attrName>stroke.color</p:attrName>
                                        </p:attrNameLst>
                                      </p:cBhvr>
                                      <p:by>
                                        <p:hsl h="0" s="12549" l="25098"/>
                                      </p:by>
                                    </p:animClr>
                                    <p:set>
                                      <p:cBhvr>
                                        <p:cTn id="103" dur="500" fill="hold"/>
                                        <p:tgtEl>
                                          <p:spTgt spid="201733"/>
                                        </p:tgtEl>
                                        <p:attrNameLst>
                                          <p:attrName>fill.type</p:attrName>
                                        </p:attrNameLst>
                                      </p:cBhvr>
                                      <p:to>
                                        <p:strVal val="solid"/>
                                      </p:to>
                                    </p:set>
                                  </p:childTnLst>
                                </p:cTn>
                              </p:par>
                              <p:par>
                                <p:cTn id="104" presetID="30" presetClass="emph" presetSubtype="0" fill="hold" grpId="1" nodeType="withEffect">
                                  <p:stCondLst>
                                    <p:cond delay="0"/>
                                  </p:stCondLst>
                                  <p:childTnLst>
                                    <p:animClr clrSpc="hsl" dir="cw">
                                      <p:cBhvr override="childStyle">
                                        <p:cTn id="105" dur="500" fill="hold"/>
                                        <p:tgtEl>
                                          <p:spTgt spid="201735"/>
                                        </p:tgtEl>
                                        <p:attrNameLst>
                                          <p:attrName>style.color</p:attrName>
                                        </p:attrNameLst>
                                      </p:cBhvr>
                                      <p:by>
                                        <p:hsl h="0" s="12549" l="25098"/>
                                      </p:by>
                                    </p:animClr>
                                    <p:animClr clrSpc="hsl" dir="cw">
                                      <p:cBhvr>
                                        <p:cTn id="106" dur="500" fill="hold"/>
                                        <p:tgtEl>
                                          <p:spTgt spid="201735"/>
                                        </p:tgtEl>
                                        <p:attrNameLst>
                                          <p:attrName>fillcolor</p:attrName>
                                        </p:attrNameLst>
                                      </p:cBhvr>
                                      <p:by>
                                        <p:hsl h="0" s="12549" l="25098"/>
                                      </p:by>
                                    </p:animClr>
                                    <p:animClr clrSpc="hsl" dir="cw">
                                      <p:cBhvr>
                                        <p:cTn id="107" dur="500" fill="hold"/>
                                        <p:tgtEl>
                                          <p:spTgt spid="201735"/>
                                        </p:tgtEl>
                                        <p:attrNameLst>
                                          <p:attrName>stroke.color</p:attrName>
                                        </p:attrNameLst>
                                      </p:cBhvr>
                                      <p:by>
                                        <p:hsl h="0" s="12549" l="25098"/>
                                      </p:by>
                                    </p:animClr>
                                    <p:set>
                                      <p:cBhvr>
                                        <p:cTn id="108" dur="500" fill="hold"/>
                                        <p:tgtEl>
                                          <p:spTgt spid="201735"/>
                                        </p:tgtEl>
                                        <p:attrNameLst>
                                          <p:attrName>fill.type</p:attrName>
                                        </p:attrNameLst>
                                      </p:cBhvr>
                                      <p:to>
                                        <p:strVal val="solid"/>
                                      </p:to>
                                    </p:set>
                                  </p:childTnLst>
                                </p:cTn>
                              </p:par>
                              <p:par>
                                <p:cTn id="109" presetID="30" presetClass="emph" presetSubtype="0" fill="hold" grpId="0" nodeType="withEffect">
                                  <p:stCondLst>
                                    <p:cond delay="0"/>
                                  </p:stCondLst>
                                  <p:childTnLst>
                                    <p:animClr clrSpc="hsl" dir="cw">
                                      <p:cBhvr override="childStyle">
                                        <p:cTn id="110" dur="500" fill="hold"/>
                                        <p:tgtEl>
                                          <p:spTgt spid="201736"/>
                                        </p:tgtEl>
                                        <p:attrNameLst>
                                          <p:attrName>style.color</p:attrName>
                                        </p:attrNameLst>
                                      </p:cBhvr>
                                      <p:by>
                                        <p:hsl h="0" s="12549" l="25098"/>
                                      </p:by>
                                    </p:animClr>
                                    <p:animClr clrSpc="hsl" dir="cw">
                                      <p:cBhvr>
                                        <p:cTn id="111" dur="500" fill="hold"/>
                                        <p:tgtEl>
                                          <p:spTgt spid="201736"/>
                                        </p:tgtEl>
                                        <p:attrNameLst>
                                          <p:attrName>fillcolor</p:attrName>
                                        </p:attrNameLst>
                                      </p:cBhvr>
                                      <p:by>
                                        <p:hsl h="0" s="12549" l="25098"/>
                                      </p:by>
                                    </p:animClr>
                                    <p:animClr clrSpc="hsl" dir="cw">
                                      <p:cBhvr>
                                        <p:cTn id="112" dur="500" fill="hold"/>
                                        <p:tgtEl>
                                          <p:spTgt spid="201736"/>
                                        </p:tgtEl>
                                        <p:attrNameLst>
                                          <p:attrName>stroke.color</p:attrName>
                                        </p:attrNameLst>
                                      </p:cBhvr>
                                      <p:by>
                                        <p:hsl h="0" s="12549" l="25098"/>
                                      </p:by>
                                    </p:animClr>
                                    <p:set>
                                      <p:cBhvr>
                                        <p:cTn id="113" dur="500" fill="hold"/>
                                        <p:tgtEl>
                                          <p:spTgt spid="201736"/>
                                        </p:tgtEl>
                                        <p:attrNameLst>
                                          <p:attrName>fill.type</p:attrName>
                                        </p:attrNameLst>
                                      </p:cBhvr>
                                      <p:to>
                                        <p:strVal val="solid"/>
                                      </p:to>
                                    </p:set>
                                  </p:childTnLst>
                                </p:cTn>
                              </p:par>
                              <p:par>
                                <p:cTn id="114" presetID="30" presetClass="emph" presetSubtype="0" fill="hold" grpId="0" nodeType="withEffect">
                                  <p:stCondLst>
                                    <p:cond delay="0"/>
                                  </p:stCondLst>
                                  <p:childTnLst>
                                    <p:animClr clrSpc="hsl" dir="cw">
                                      <p:cBhvr override="childStyle">
                                        <p:cTn id="115" dur="500" fill="hold"/>
                                        <p:tgtEl>
                                          <p:spTgt spid="201741"/>
                                        </p:tgtEl>
                                        <p:attrNameLst>
                                          <p:attrName>style.color</p:attrName>
                                        </p:attrNameLst>
                                      </p:cBhvr>
                                      <p:by>
                                        <p:hsl h="0" s="12549" l="25098"/>
                                      </p:by>
                                    </p:animClr>
                                    <p:animClr clrSpc="hsl" dir="cw">
                                      <p:cBhvr>
                                        <p:cTn id="116" dur="500" fill="hold"/>
                                        <p:tgtEl>
                                          <p:spTgt spid="201741"/>
                                        </p:tgtEl>
                                        <p:attrNameLst>
                                          <p:attrName>fillcolor</p:attrName>
                                        </p:attrNameLst>
                                      </p:cBhvr>
                                      <p:by>
                                        <p:hsl h="0" s="12549" l="25098"/>
                                      </p:by>
                                    </p:animClr>
                                    <p:animClr clrSpc="hsl" dir="cw">
                                      <p:cBhvr>
                                        <p:cTn id="117" dur="500" fill="hold"/>
                                        <p:tgtEl>
                                          <p:spTgt spid="201741"/>
                                        </p:tgtEl>
                                        <p:attrNameLst>
                                          <p:attrName>stroke.color</p:attrName>
                                        </p:attrNameLst>
                                      </p:cBhvr>
                                      <p:by>
                                        <p:hsl h="0" s="12549" l="25098"/>
                                      </p:by>
                                    </p:animClr>
                                    <p:set>
                                      <p:cBhvr>
                                        <p:cTn id="118" dur="500" fill="hold"/>
                                        <p:tgtEl>
                                          <p:spTgt spid="201741"/>
                                        </p:tgtEl>
                                        <p:attrNameLst>
                                          <p:attrName>fill.type</p:attrName>
                                        </p:attrNameLst>
                                      </p:cBhvr>
                                      <p:to>
                                        <p:strVal val="solid"/>
                                      </p:to>
                                    </p:set>
                                  </p:childTnLst>
                                </p:cTn>
                              </p:par>
                              <p:par>
                                <p:cTn id="119" presetID="30" presetClass="emph" presetSubtype="0" fill="hold" grpId="1" nodeType="withEffect">
                                  <p:stCondLst>
                                    <p:cond delay="0"/>
                                  </p:stCondLst>
                                  <p:childTnLst>
                                    <p:animClr clrSpc="hsl" dir="cw">
                                      <p:cBhvr override="childStyle">
                                        <p:cTn id="120" dur="500" fill="hold"/>
                                        <p:tgtEl>
                                          <p:spTgt spid="201742"/>
                                        </p:tgtEl>
                                        <p:attrNameLst>
                                          <p:attrName>style.color</p:attrName>
                                        </p:attrNameLst>
                                      </p:cBhvr>
                                      <p:by>
                                        <p:hsl h="0" s="12549" l="25098"/>
                                      </p:by>
                                    </p:animClr>
                                    <p:animClr clrSpc="hsl" dir="cw">
                                      <p:cBhvr>
                                        <p:cTn id="121" dur="500" fill="hold"/>
                                        <p:tgtEl>
                                          <p:spTgt spid="201742"/>
                                        </p:tgtEl>
                                        <p:attrNameLst>
                                          <p:attrName>fillcolor</p:attrName>
                                        </p:attrNameLst>
                                      </p:cBhvr>
                                      <p:by>
                                        <p:hsl h="0" s="12549" l="25098"/>
                                      </p:by>
                                    </p:animClr>
                                    <p:animClr clrSpc="hsl" dir="cw">
                                      <p:cBhvr>
                                        <p:cTn id="122" dur="500" fill="hold"/>
                                        <p:tgtEl>
                                          <p:spTgt spid="201742"/>
                                        </p:tgtEl>
                                        <p:attrNameLst>
                                          <p:attrName>stroke.color</p:attrName>
                                        </p:attrNameLst>
                                      </p:cBhvr>
                                      <p:by>
                                        <p:hsl h="0" s="12549" l="25098"/>
                                      </p:by>
                                    </p:animClr>
                                    <p:set>
                                      <p:cBhvr>
                                        <p:cTn id="123" dur="500" fill="hold"/>
                                        <p:tgtEl>
                                          <p:spTgt spid="201742"/>
                                        </p:tgtEl>
                                        <p:attrNameLst>
                                          <p:attrName>fill.type</p:attrName>
                                        </p:attrNameLst>
                                      </p:cBhvr>
                                      <p:to>
                                        <p:strVal val="solid"/>
                                      </p:to>
                                    </p:set>
                                  </p:childTnLst>
                                </p:cTn>
                              </p:par>
                              <p:par>
                                <p:cTn id="124" presetID="30" presetClass="emph" presetSubtype="0" fill="hold" grpId="1" nodeType="withEffect">
                                  <p:stCondLst>
                                    <p:cond delay="0"/>
                                  </p:stCondLst>
                                  <p:childTnLst>
                                    <p:animClr clrSpc="hsl" dir="cw">
                                      <p:cBhvr override="childStyle">
                                        <p:cTn id="125" dur="500" fill="hold"/>
                                        <p:tgtEl>
                                          <p:spTgt spid="201744"/>
                                        </p:tgtEl>
                                        <p:attrNameLst>
                                          <p:attrName>style.color</p:attrName>
                                        </p:attrNameLst>
                                      </p:cBhvr>
                                      <p:by>
                                        <p:hsl h="0" s="12549" l="25098"/>
                                      </p:by>
                                    </p:animClr>
                                    <p:animClr clrSpc="hsl" dir="cw">
                                      <p:cBhvr>
                                        <p:cTn id="126" dur="500" fill="hold"/>
                                        <p:tgtEl>
                                          <p:spTgt spid="201744"/>
                                        </p:tgtEl>
                                        <p:attrNameLst>
                                          <p:attrName>fillcolor</p:attrName>
                                        </p:attrNameLst>
                                      </p:cBhvr>
                                      <p:by>
                                        <p:hsl h="0" s="12549" l="25098"/>
                                      </p:by>
                                    </p:animClr>
                                    <p:animClr clrSpc="hsl" dir="cw">
                                      <p:cBhvr>
                                        <p:cTn id="127" dur="500" fill="hold"/>
                                        <p:tgtEl>
                                          <p:spTgt spid="201744"/>
                                        </p:tgtEl>
                                        <p:attrNameLst>
                                          <p:attrName>stroke.color</p:attrName>
                                        </p:attrNameLst>
                                      </p:cBhvr>
                                      <p:by>
                                        <p:hsl h="0" s="12549" l="25098"/>
                                      </p:by>
                                    </p:animClr>
                                    <p:set>
                                      <p:cBhvr>
                                        <p:cTn id="128" dur="500" fill="hold"/>
                                        <p:tgtEl>
                                          <p:spTgt spid="201744"/>
                                        </p:tgtEl>
                                        <p:attrNameLst>
                                          <p:attrName>fill.type</p:attrName>
                                        </p:attrNameLst>
                                      </p:cBhvr>
                                      <p:to>
                                        <p:strVal val="solid"/>
                                      </p:to>
                                    </p:set>
                                  </p:childTnLst>
                                </p:cTn>
                              </p:par>
                              <p:par>
                                <p:cTn id="129" presetID="30" presetClass="emph" presetSubtype="0" fill="hold" grpId="0" nodeType="withEffect">
                                  <p:stCondLst>
                                    <p:cond delay="0"/>
                                  </p:stCondLst>
                                  <p:childTnLst>
                                    <p:animClr clrSpc="hsl" dir="cw">
                                      <p:cBhvr override="childStyle">
                                        <p:cTn id="130" dur="500" fill="hold"/>
                                        <p:tgtEl>
                                          <p:spTgt spid="201750"/>
                                        </p:tgtEl>
                                        <p:attrNameLst>
                                          <p:attrName>style.color</p:attrName>
                                        </p:attrNameLst>
                                      </p:cBhvr>
                                      <p:by>
                                        <p:hsl h="0" s="12549" l="25098"/>
                                      </p:by>
                                    </p:animClr>
                                    <p:animClr clrSpc="hsl" dir="cw">
                                      <p:cBhvr>
                                        <p:cTn id="131" dur="500" fill="hold"/>
                                        <p:tgtEl>
                                          <p:spTgt spid="201750"/>
                                        </p:tgtEl>
                                        <p:attrNameLst>
                                          <p:attrName>fillcolor</p:attrName>
                                        </p:attrNameLst>
                                      </p:cBhvr>
                                      <p:by>
                                        <p:hsl h="0" s="12549" l="25098"/>
                                      </p:by>
                                    </p:animClr>
                                    <p:animClr clrSpc="hsl" dir="cw">
                                      <p:cBhvr>
                                        <p:cTn id="132" dur="500" fill="hold"/>
                                        <p:tgtEl>
                                          <p:spTgt spid="201750"/>
                                        </p:tgtEl>
                                        <p:attrNameLst>
                                          <p:attrName>stroke.color</p:attrName>
                                        </p:attrNameLst>
                                      </p:cBhvr>
                                      <p:by>
                                        <p:hsl h="0" s="12549" l="25098"/>
                                      </p:by>
                                    </p:animClr>
                                    <p:set>
                                      <p:cBhvr>
                                        <p:cTn id="133" dur="500" fill="hold"/>
                                        <p:tgtEl>
                                          <p:spTgt spid="201750"/>
                                        </p:tgtEl>
                                        <p:attrNameLst>
                                          <p:attrName>fill.type</p:attrName>
                                        </p:attrNameLst>
                                      </p:cBhvr>
                                      <p:to>
                                        <p:strVal val="solid"/>
                                      </p:to>
                                    </p:set>
                                  </p:childTnLst>
                                </p:cTn>
                              </p:par>
                              <p:par>
                                <p:cTn id="134" presetID="30" presetClass="emph" presetSubtype="0" fill="hold" grpId="0" nodeType="withEffect">
                                  <p:stCondLst>
                                    <p:cond delay="0"/>
                                  </p:stCondLst>
                                  <p:childTnLst>
                                    <p:animClr clrSpc="hsl" dir="cw">
                                      <p:cBhvr override="childStyle">
                                        <p:cTn id="135" dur="500" fill="hold"/>
                                        <p:tgtEl>
                                          <p:spTgt spid="201751"/>
                                        </p:tgtEl>
                                        <p:attrNameLst>
                                          <p:attrName>style.color</p:attrName>
                                        </p:attrNameLst>
                                      </p:cBhvr>
                                      <p:by>
                                        <p:hsl h="0" s="12549" l="25098"/>
                                      </p:by>
                                    </p:animClr>
                                    <p:animClr clrSpc="hsl" dir="cw">
                                      <p:cBhvr>
                                        <p:cTn id="136" dur="500" fill="hold"/>
                                        <p:tgtEl>
                                          <p:spTgt spid="201751"/>
                                        </p:tgtEl>
                                        <p:attrNameLst>
                                          <p:attrName>fillcolor</p:attrName>
                                        </p:attrNameLst>
                                      </p:cBhvr>
                                      <p:by>
                                        <p:hsl h="0" s="12549" l="25098"/>
                                      </p:by>
                                    </p:animClr>
                                    <p:animClr clrSpc="hsl" dir="cw">
                                      <p:cBhvr>
                                        <p:cTn id="137" dur="500" fill="hold"/>
                                        <p:tgtEl>
                                          <p:spTgt spid="201751"/>
                                        </p:tgtEl>
                                        <p:attrNameLst>
                                          <p:attrName>stroke.color</p:attrName>
                                        </p:attrNameLst>
                                      </p:cBhvr>
                                      <p:by>
                                        <p:hsl h="0" s="12549" l="25098"/>
                                      </p:by>
                                    </p:animClr>
                                    <p:set>
                                      <p:cBhvr>
                                        <p:cTn id="138" dur="500" fill="hold"/>
                                        <p:tgtEl>
                                          <p:spTgt spid="201751"/>
                                        </p:tgtEl>
                                        <p:attrNameLst>
                                          <p:attrName>fill.type</p:attrName>
                                        </p:attrNameLst>
                                      </p:cBhvr>
                                      <p:to>
                                        <p:strVal val="solid"/>
                                      </p:to>
                                    </p:set>
                                  </p:childTnLst>
                                </p:cTn>
                              </p:par>
                              <p:par>
                                <p:cTn id="139" presetID="30" presetClass="emph" presetSubtype="0" fill="hold" grpId="0" nodeType="withEffect">
                                  <p:stCondLst>
                                    <p:cond delay="0"/>
                                  </p:stCondLst>
                                  <p:childTnLst>
                                    <p:animClr clrSpc="hsl" dir="cw">
                                      <p:cBhvr override="childStyle">
                                        <p:cTn id="140" dur="500" fill="hold"/>
                                        <p:tgtEl>
                                          <p:spTgt spid="201760"/>
                                        </p:tgtEl>
                                        <p:attrNameLst>
                                          <p:attrName>style.color</p:attrName>
                                        </p:attrNameLst>
                                      </p:cBhvr>
                                      <p:by>
                                        <p:hsl h="0" s="12549" l="25098"/>
                                      </p:by>
                                    </p:animClr>
                                    <p:animClr clrSpc="hsl" dir="cw">
                                      <p:cBhvr>
                                        <p:cTn id="141" dur="500" fill="hold"/>
                                        <p:tgtEl>
                                          <p:spTgt spid="201760"/>
                                        </p:tgtEl>
                                        <p:attrNameLst>
                                          <p:attrName>fillcolor</p:attrName>
                                        </p:attrNameLst>
                                      </p:cBhvr>
                                      <p:by>
                                        <p:hsl h="0" s="12549" l="25098"/>
                                      </p:by>
                                    </p:animClr>
                                    <p:animClr clrSpc="hsl" dir="cw">
                                      <p:cBhvr>
                                        <p:cTn id="142" dur="500" fill="hold"/>
                                        <p:tgtEl>
                                          <p:spTgt spid="201760"/>
                                        </p:tgtEl>
                                        <p:attrNameLst>
                                          <p:attrName>stroke.color</p:attrName>
                                        </p:attrNameLst>
                                      </p:cBhvr>
                                      <p:by>
                                        <p:hsl h="0" s="12549" l="25098"/>
                                      </p:by>
                                    </p:animClr>
                                    <p:set>
                                      <p:cBhvr>
                                        <p:cTn id="143" dur="500" fill="hold"/>
                                        <p:tgtEl>
                                          <p:spTgt spid="201760"/>
                                        </p:tgtEl>
                                        <p:attrNameLst>
                                          <p:attrName>fill.type</p:attrName>
                                        </p:attrNameLst>
                                      </p:cBhvr>
                                      <p:to>
                                        <p:strVal val="solid"/>
                                      </p:to>
                                    </p:set>
                                  </p:childTnLst>
                                </p:cTn>
                              </p:par>
                            </p:childTnLst>
                          </p:cTn>
                        </p:par>
                        <p:par>
                          <p:cTn id="144" fill="hold" nodeType="afterGroup">
                            <p:stCondLst>
                              <p:cond delay="2000"/>
                            </p:stCondLst>
                            <p:childTnLst>
                              <p:par>
                                <p:cTn id="145" presetID="1" presetClass="entr" presetSubtype="0" fill="hold" grpId="0" nodeType="afterEffect">
                                  <p:stCondLst>
                                    <p:cond delay="0"/>
                                  </p:stCondLst>
                                  <p:childTnLst>
                                    <p:set>
                                      <p:cBhvr>
                                        <p:cTn id="146" dur="1" fill="hold">
                                          <p:stCondLst>
                                            <p:cond delay="0"/>
                                          </p:stCondLst>
                                        </p:cTn>
                                        <p:tgtEl>
                                          <p:spTgt spid="201764"/>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xit" presetSubtype="0" fill="hold" grpId="0" nodeType="clickEffect">
                                  <p:stCondLst>
                                    <p:cond delay="0"/>
                                  </p:stCondLst>
                                  <p:childTnLst>
                                    <p:animEffect transition="out" filter="fade">
                                      <p:cBhvr>
                                        <p:cTn id="150" dur="2000"/>
                                        <p:tgtEl>
                                          <p:spTgt spid="201730"/>
                                        </p:tgtEl>
                                      </p:cBhvr>
                                    </p:animEffect>
                                    <p:set>
                                      <p:cBhvr>
                                        <p:cTn id="151" dur="1" fill="hold">
                                          <p:stCondLst>
                                            <p:cond delay="1999"/>
                                          </p:stCondLst>
                                        </p:cTn>
                                        <p:tgtEl>
                                          <p:spTgt spid="201730"/>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201732"/>
                                        </p:tgtEl>
                                      </p:cBhvr>
                                    </p:animEffect>
                                    <p:set>
                                      <p:cBhvr>
                                        <p:cTn id="154" dur="1" fill="hold">
                                          <p:stCondLst>
                                            <p:cond delay="1999"/>
                                          </p:stCondLst>
                                        </p:cTn>
                                        <p:tgtEl>
                                          <p:spTgt spid="20173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2000"/>
                                        <p:tgtEl>
                                          <p:spTgt spid="201733"/>
                                        </p:tgtEl>
                                      </p:cBhvr>
                                    </p:animEffect>
                                    <p:set>
                                      <p:cBhvr>
                                        <p:cTn id="157" dur="1" fill="hold">
                                          <p:stCondLst>
                                            <p:cond delay="1999"/>
                                          </p:stCondLst>
                                        </p:cTn>
                                        <p:tgtEl>
                                          <p:spTgt spid="20173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2000"/>
                                        <p:tgtEl>
                                          <p:spTgt spid="201734"/>
                                        </p:tgtEl>
                                      </p:cBhvr>
                                    </p:animEffect>
                                    <p:set>
                                      <p:cBhvr>
                                        <p:cTn id="160" dur="1" fill="hold">
                                          <p:stCondLst>
                                            <p:cond delay="1999"/>
                                          </p:stCondLst>
                                        </p:cTn>
                                        <p:tgtEl>
                                          <p:spTgt spid="201734"/>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2000"/>
                                        <p:tgtEl>
                                          <p:spTgt spid="201735"/>
                                        </p:tgtEl>
                                      </p:cBhvr>
                                    </p:animEffect>
                                    <p:set>
                                      <p:cBhvr>
                                        <p:cTn id="163" dur="1" fill="hold">
                                          <p:stCondLst>
                                            <p:cond delay="1999"/>
                                          </p:stCondLst>
                                        </p:cTn>
                                        <p:tgtEl>
                                          <p:spTgt spid="201735"/>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2000"/>
                                        <p:tgtEl>
                                          <p:spTgt spid="201736"/>
                                        </p:tgtEl>
                                      </p:cBhvr>
                                    </p:animEffect>
                                    <p:set>
                                      <p:cBhvr>
                                        <p:cTn id="166" dur="1" fill="hold">
                                          <p:stCondLst>
                                            <p:cond delay="1999"/>
                                          </p:stCondLst>
                                        </p:cTn>
                                        <p:tgtEl>
                                          <p:spTgt spid="20173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2000"/>
                                        <p:tgtEl>
                                          <p:spTgt spid="201737"/>
                                        </p:tgtEl>
                                      </p:cBhvr>
                                    </p:animEffect>
                                    <p:set>
                                      <p:cBhvr>
                                        <p:cTn id="169" dur="1" fill="hold">
                                          <p:stCondLst>
                                            <p:cond delay="1999"/>
                                          </p:stCondLst>
                                        </p:cTn>
                                        <p:tgtEl>
                                          <p:spTgt spid="20173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2000"/>
                                        <p:tgtEl>
                                          <p:spTgt spid="201738"/>
                                        </p:tgtEl>
                                      </p:cBhvr>
                                    </p:animEffect>
                                    <p:set>
                                      <p:cBhvr>
                                        <p:cTn id="172" dur="1" fill="hold">
                                          <p:stCondLst>
                                            <p:cond delay="1999"/>
                                          </p:stCondLst>
                                        </p:cTn>
                                        <p:tgtEl>
                                          <p:spTgt spid="20173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000"/>
                                        <p:tgtEl>
                                          <p:spTgt spid="201739"/>
                                        </p:tgtEl>
                                      </p:cBhvr>
                                    </p:animEffect>
                                    <p:set>
                                      <p:cBhvr>
                                        <p:cTn id="175" dur="1" fill="hold">
                                          <p:stCondLst>
                                            <p:cond delay="1999"/>
                                          </p:stCondLst>
                                        </p:cTn>
                                        <p:tgtEl>
                                          <p:spTgt spid="201739"/>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000"/>
                                        <p:tgtEl>
                                          <p:spTgt spid="201741"/>
                                        </p:tgtEl>
                                      </p:cBhvr>
                                    </p:animEffect>
                                    <p:set>
                                      <p:cBhvr>
                                        <p:cTn id="178" dur="1" fill="hold">
                                          <p:stCondLst>
                                            <p:cond delay="1999"/>
                                          </p:stCondLst>
                                        </p:cTn>
                                        <p:tgtEl>
                                          <p:spTgt spid="201741"/>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2000"/>
                                        <p:tgtEl>
                                          <p:spTgt spid="201742"/>
                                        </p:tgtEl>
                                      </p:cBhvr>
                                    </p:animEffect>
                                    <p:set>
                                      <p:cBhvr>
                                        <p:cTn id="181" dur="1" fill="hold">
                                          <p:stCondLst>
                                            <p:cond delay="1999"/>
                                          </p:stCondLst>
                                        </p:cTn>
                                        <p:tgtEl>
                                          <p:spTgt spid="201742"/>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2000"/>
                                        <p:tgtEl>
                                          <p:spTgt spid="201743"/>
                                        </p:tgtEl>
                                      </p:cBhvr>
                                    </p:animEffect>
                                    <p:set>
                                      <p:cBhvr>
                                        <p:cTn id="184" dur="1" fill="hold">
                                          <p:stCondLst>
                                            <p:cond delay="1999"/>
                                          </p:stCondLst>
                                        </p:cTn>
                                        <p:tgtEl>
                                          <p:spTgt spid="201743"/>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2000"/>
                                        <p:tgtEl>
                                          <p:spTgt spid="201744"/>
                                        </p:tgtEl>
                                      </p:cBhvr>
                                    </p:animEffect>
                                    <p:set>
                                      <p:cBhvr>
                                        <p:cTn id="187" dur="1" fill="hold">
                                          <p:stCondLst>
                                            <p:cond delay="1999"/>
                                          </p:stCondLst>
                                        </p:cTn>
                                        <p:tgtEl>
                                          <p:spTgt spid="201744"/>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2000"/>
                                        <p:tgtEl>
                                          <p:spTgt spid="201747"/>
                                        </p:tgtEl>
                                      </p:cBhvr>
                                    </p:animEffect>
                                    <p:set>
                                      <p:cBhvr>
                                        <p:cTn id="190" dur="1" fill="hold">
                                          <p:stCondLst>
                                            <p:cond delay="1999"/>
                                          </p:stCondLst>
                                        </p:cTn>
                                        <p:tgtEl>
                                          <p:spTgt spid="201747"/>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2000"/>
                                        <p:tgtEl>
                                          <p:spTgt spid="201748"/>
                                        </p:tgtEl>
                                      </p:cBhvr>
                                    </p:animEffect>
                                    <p:set>
                                      <p:cBhvr>
                                        <p:cTn id="193" dur="1" fill="hold">
                                          <p:stCondLst>
                                            <p:cond delay="1999"/>
                                          </p:stCondLst>
                                        </p:cTn>
                                        <p:tgtEl>
                                          <p:spTgt spid="201748"/>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2000"/>
                                        <p:tgtEl>
                                          <p:spTgt spid="201750"/>
                                        </p:tgtEl>
                                      </p:cBhvr>
                                    </p:animEffect>
                                    <p:set>
                                      <p:cBhvr>
                                        <p:cTn id="196" dur="1" fill="hold">
                                          <p:stCondLst>
                                            <p:cond delay="1999"/>
                                          </p:stCondLst>
                                        </p:cTn>
                                        <p:tgtEl>
                                          <p:spTgt spid="20175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2000"/>
                                        <p:tgtEl>
                                          <p:spTgt spid="201751"/>
                                        </p:tgtEl>
                                      </p:cBhvr>
                                    </p:animEffect>
                                    <p:set>
                                      <p:cBhvr>
                                        <p:cTn id="199" dur="1" fill="hold">
                                          <p:stCondLst>
                                            <p:cond delay="1999"/>
                                          </p:stCondLst>
                                        </p:cTn>
                                        <p:tgtEl>
                                          <p:spTgt spid="201751"/>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2000"/>
                                        <p:tgtEl>
                                          <p:spTgt spid="201752"/>
                                        </p:tgtEl>
                                      </p:cBhvr>
                                    </p:animEffect>
                                    <p:set>
                                      <p:cBhvr>
                                        <p:cTn id="202" dur="1" fill="hold">
                                          <p:stCondLst>
                                            <p:cond delay="1999"/>
                                          </p:stCondLst>
                                        </p:cTn>
                                        <p:tgtEl>
                                          <p:spTgt spid="201752"/>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2000"/>
                                        <p:tgtEl>
                                          <p:spTgt spid="201753"/>
                                        </p:tgtEl>
                                      </p:cBhvr>
                                    </p:animEffect>
                                    <p:set>
                                      <p:cBhvr>
                                        <p:cTn id="205" dur="1" fill="hold">
                                          <p:stCondLst>
                                            <p:cond delay="1999"/>
                                          </p:stCondLst>
                                        </p:cTn>
                                        <p:tgtEl>
                                          <p:spTgt spid="201753"/>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2000"/>
                                        <p:tgtEl>
                                          <p:spTgt spid="201754"/>
                                        </p:tgtEl>
                                      </p:cBhvr>
                                    </p:animEffect>
                                    <p:set>
                                      <p:cBhvr>
                                        <p:cTn id="208" dur="1" fill="hold">
                                          <p:stCondLst>
                                            <p:cond delay="1999"/>
                                          </p:stCondLst>
                                        </p:cTn>
                                        <p:tgtEl>
                                          <p:spTgt spid="20175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2000"/>
                                        <p:tgtEl>
                                          <p:spTgt spid="201755"/>
                                        </p:tgtEl>
                                      </p:cBhvr>
                                    </p:animEffect>
                                    <p:set>
                                      <p:cBhvr>
                                        <p:cTn id="211" dur="1" fill="hold">
                                          <p:stCondLst>
                                            <p:cond delay="1999"/>
                                          </p:stCondLst>
                                        </p:cTn>
                                        <p:tgtEl>
                                          <p:spTgt spid="201755"/>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2000"/>
                                        <p:tgtEl>
                                          <p:spTgt spid="201758"/>
                                        </p:tgtEl>
                                      </p:cBhvr>
                                    </p:animEffect>
                                    <p:set>
                                      <p:cBhvr>
                                        <p:cTn id="214" dur="1" fill="hold">
                                          <p:stCondLst>
                                            <p:cond delay="1999"/>
                                          </p:stCondLst>
                                        </p:cTn>
                                        <p:tgtEl>
                                          <p:spTgt spid="201758"/>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2000"/>
                                        <p:tgtEl>
                                          <p:spTgt spid="201759"/>
                                        </p:tgtEl>
                                      </p:cBhvr>
                                    </p:animEffect>
                                    <p:set>
                                      <p:cBhvr>
                                        <p:cTn id="217" dur="1" fill="hold">
                                          <p:stCondLst>
                                            <p:cond delay="1999"/>
                                          </p:stCondLst>
                                        </p:cTn>
                                        <p:tgtEl>
                                          <p:spTgt spid="201759"/>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2000"/>
                                        <p:tgtEl>
                                          <p:spTgt spid="201760"/>
                                        </p:tgtEl>
                                      </p:cBhvr>
                                    </p:animEffect>
                                    <p:set>
                                      <p:cBhvr>
                                        <p:cTn id="220" dur="1" fill="hold">
                                          <p:stCondLst>
                                            <p:cond delay="1999"/>
                                          </p:stCondLst>
                                        </p:cTn>
                                        <p:tgtEl>
                                          <p:spTgt spid="201760"/>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2000"/>
                                        <p:tgtEl>
                                          <p:spTgt spid="201761"/>
                                        </p:tgtEl>
                                      </p:cBhvr>
                                    </p:animEffect>
                                    <p:set>
                                      <p:cBhvr>
                                        <p:cTn id="223" dur="1" fill="hold">
                                          <p:stCondLst>
                                            <p:cond delay="1999"/>
                                          </p:stCondLst>
                                        </p:cTn>
                                        <p:tgtEl>
                                          <p:spTgt spid="201761"/>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2000"/>
                                        <p:tgtEl>
                                          <p:spTgt spid="201762"/>
                                        </p:tgtEl>
                                      </p:cBhvr>
                                    </p:animEffect>
                                    <p:set>
                                      <p:cBhvr>
                                        <p:cTn id="226" dur="1" fill="hold">
                                          <p:stCondLst>
                                            <p:cond delay="1999"/>
                                          </p:stCondLst>
                                        </p:cTn>
                                        <p:tgtEl>
                                          <p:spTgt spid="201762"/>
                                        </p:tgtEl>
                                        <p:attrNameLst>
                                          <p:attrName>style.visibility</p:attrName>
                                        </p:attrNameLst>
                                      </p:cBhvr>
                                      <p:to>
                                        <p:strVal val="hidden"/>
                                      </p:to>
                                    </p:set>
                                  </p:childTnLst>
                                </p:cTn>
                              </p:par>
                              <p:par>
                                <p:cTn id="227" presetID="10" presetClass="exit" presetSubtype="0" fill="hold" grpId="2" nodeType="withEffect">
                                  <p:stCondLst>
                                    <p:cond delay="0"/>
                                  </p:stCondLst>
                                  <p:childTnLst>
                                    <p:animEffect transition="out" filter="fade">
                                      <p:cBhvr>
                                        <p:cTn id="228" dur="2000"/>
                                        <p:tgtEl>
                                          <p:spTgt spid="201757"/>
                                        </p:tgtEl>
                                      </p:cBhvr>
                                    </p:animEffect>
                                    <p:set>
                                      <p:cBhvr>
                                        <p:cTn id="229" dur="1" fill="hold">
                                          <p:stCondLst>
                                            <p:cond delay="1999"/>
                                          </p:stCondLst>
                                        </p:cTn>
                                        <p:tgtEl>
                                          <p:spTgt spid="201757"/>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2000"/>
                                        <p:tgtEl>
                                          <p:spTgt spid="201764"/>
                                        </p:tgtEl>
                                      </p:cBhvr>
                                    </p:animEffect>
                                    <p:set>
                                      <p:cBhvr>
                                        <p:cTn id="232" dur="1" fill="hold">
                                          <p:stCondLst>
                                            <p:cond delay="1999"/>
                                          </p:stCondLst>
                                        </p:cTn>
                                        <p:tgtEl>
                                          <p:spTgt spid="201764"/>
                                        </p:tgtEl>
                                        <p:attrNameLst>
                                          <p:attrName>style.visibility</p:attrName>
                                        </p:attrNameLst>
                                      </p:cBhvr>
                                      <p:to>
                                        <p:strVal val="hidden"/>
                                      </p:to>
                                    </p:set>
                                  </p:childTnLst>
                                </p:cTn>
                              </p:par>
                              <p:par>
                                <p:cTn id="233" presetID="9" presetClass="entr" presetSubtype="0" fill="hold" grpId="0" nodeType="withEffect">
                                  <p:stCondLst>
                                    <p:cond delay="0"/>
                                  </p:stCondLst>
                                  <p:childTnLst>
                                    <p:set>
                                      <p:cBhvr>
                                        <p:cTn id="234" dur="1" fill="hold">
                                          <p:stCondLst>
                                            <p:cond delay="0"/>
                                          </p:stCondLst>
                                        </p:cTn>
                                        <p:tgtEl>
                                          <p:spTgt spid="201765"/>
                                        </p:tgtEl>
                                        <p:attrNameLst>
                                          <p:attrName>style.visibility</p:attrName>
                                        </p:attrNameLst>
                                      </p:cBhvr>
                                      <p:to>
                                        <p:strVal val="visible"/>
                                      </p:to>
                                    </p:set>
                                    <p:animEffect transition="in" filter="dissolve">
                                      <p:cBhvr>
                                        <p:cTn id="235" dur="2000"/>
                                        <p:tgtEl>
                                          <p:spTgt spid="201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2" grpId="0" animBg="1"/>
      <p:bldP spid="201733" grpId="0" animBg="1"/>
      <p:bldP spid="201733" grpId="1" animBg="1"/>
      <p:bldP spid="201734" grpId="0" animBg="1"/>
      <p:bldP spid="201734" grpId="1" animBg="1"/>
      <p:bldP spid="201735" grpId="0" animBg="1"/>
      <p:bldP spid="201735" grpId="1" animBg="1"/>
      <p:bldP spid="201735" grpId="2" animBg="1"/>
      <p:bldP spid="201736" grpId="0" animBg="1"/>
      <p:bldP spid="201736" grpId="1" animBg="1"/>
      <p:bldP spid="201737" grpId="0" animBg="1"/>
      <p:bldP spid="201737" grpId="1" animBg="1"/>
      <p:bldP spid="201738" grpId="0" animBg="1"/>
      <p:bldP spid="201738" grpId="1" animBg="1"/>
      <p:bldP spid="201739" grpId="0" animBg="1"/>
      <p:bldP spid="201739" grpId="1" animBg="1"/>
      <p:bldP spid="201741" grpId="0" animBg="1"/>
      <p:bldP spid="201741" grpId="1" animBg="1"/>
      <p:bldP spid="201742" grpId="0" animBg="1"/>
      <p:bldP spid="201742" grpId="1" animBg="1"/>
      <p:bldP spid="201742" grpId="2" animBg="1"/>
      <p:bldP spid="201743" grpId="0" animBg="1"/>
      <p:bldP spid="201743" grpId="1" animBg="1"/>
      <p:bldP spid="201744" grpId="0" animBg="1"/>
      <p:bldP spid="201744" grpId="1" animBg="1"/>
      <p:bldP spid="201744" grpId="2" animBg="1"/>
      <p:bldP spid="201747" grpId="0" animBg="1"/>
      <p:bldP spid="201747" grpId="1" animBg="1"/>
      <p:bldP spid="201748" grpId="0" animBg="1"/>
      <p:bldP spid="201748" grpId="1" animBg="1"/>
      <p:bldP spid="201750" grpId="0" animBg="1"/>
      <p:bldP spid="201750" grpId="1" animBg="1"/>
      <p:bldP spid="201751" grpId="0" animBg="1"/>
      <p:bldP spid="201751" grpId="1" animBg="1"/>
      <p:bldP spid="201752" grpId="0" animBg="1"/>
      <p:bldP spid="201752" grpId="1" animBg="1"/>
      <p:bldP spid="201753" grpId="0" animBg="1"/>
      <p:bldP spid="201753" grpId="1" animBg="1"/>
      <p:bldP spid="201754" grpId="0" animBg="1"/>
      <p:bldP spid="201754" grpId="1" animBg="1"/>
      <p:bldP spid="201755" grpId="0" animBg="1"/>
      <p:bldP spid="201755" grpId="1" animBg="1"/>
      <p:bldP spid="201758" grpId="0" animBg="1"/>
      <p:bldP spid="201758" grpId="1" animBg="1"/>
      <p:bldP spid="201759" grpId="0" animBg="1"/>
      <p:bldP spid="201759" grpId="1" animBg="1"/>
      <p:bldP spid="201760" grpId="0" animBg="1"/>
      <p:bldP spid="201760" grpId="1" animBg="1"/>
      <p:bldP spid="201761" grpId="0" animBg="1"/>
      <p:bldP spid="201761" grpId="1" animBg="1"/>
      <p:bldP spid="201762" grpId="0" animBg="1"/>
      <p:bldP spid="201762" grpId="1" animBg="1"/>
      <p:bldP spid="201757" grpId="0" animBg="1"/>
      <p:bldP spid="201757" grpId="1" animBg="1"/>
      <p:bldP spid="201757" grpId="2" animBg="1"/>
      <p:bldP spid="201764" grpId="0" animBg="1"/>
      <p:bldP spid="201764" grpId="1" animBg="1"/>
      <p:bldP spid="20176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5" name="WordArt 7"/>
          <p:cNvSpPr>
            <a:spLocks noChangeArrowheads="1" noChangeShapeType="1" noTextEdit="1"/>
          </p:cNvSpPr>
          <p:nvPr/>
        </p:nvSpPr>
        <p:spPr bwMode="auto">
          <a:xfrm>
            <a:off x="381000" y="228600"/>
            <a:ext cx="83820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FF00"/>
                  </a:solidFill>
                  <a:miter lim="800000"/>
                  <a:headEnd/>
                  <a:tailEnd/>
                </a:ln>
                <a:solidFill>
                  <a:srgbClr val="FFFFFF">
                    <a:alpha val="50000"/>
                  </a:srgbClr>
                </a:solidFill>
                <a:effectLst>
                  <a:outerShdw blurRad="63500" dist="46662" dir="2115817" algn="ctr" rotWithShape="0">
                    <a:srgbClr val="9999FF">
                      <a:alpha val="74998"/>
                    </a:srgbClr>
                  </a:outerShdw>
                </a:effectLst>
                <a:uLnTx/>
                <a:uFillTx/>
                <a:latin typeface="Arial Black"/>
                <a:ea typeface="Arial Black"/>
                <a:cs typeface="Arial Black"/>
              </a:rPr>
              <a:t>The Birth of Christ</a:t>
            </a:r>
          </a:p>
        </p:txBody>
      </p:sp>
      <p:sp>
        <p:nvSpPr>
          <p:cNvPr id="252936" name="Text Box 8"/>
          <p:cNvSpPr txBox="1">
            <a:spLocks noChangeArrowheads="1"/>
          </p:cNvSpPr>
          <p:nvPr/>
        </p:nvSpPr>
        <p:spPr bwMode="auto">
          <a:xfrm>
            <a:off x="381000" y="1752600"/>
            <a:ext cx="8763000"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Dionysus </a:t>
            </a:r>
            <a:r>
              <a:rPr kumimoji="0" lang="en-US" sz="3600" b="1" i="0" u="none" strike="noStrike" kern="1200" cap="none" spc="0" normalizeH="0" baseline="0" noProof="0" dirty="0" err="1">
                <a:ln>
                  <a:noFill/>
                </a:ln>
                <a:solidFill>
                  <a:srgbClr val="FFFFCC"/>
                </a:solidFill>
                <a:effectLst/>
                <a:uLnTx/>
                <a:uFillTx/>
                <a:latin typeface="Arial"/>
                <a:ea typeface="ＭＳ Ｐゴシック" charset="0"/>
                <a:cs typeface="Arial"/>
              </a:rPr>
              <a:t>Exiguus</a:t>
            </a: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 		A.D. 1</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King Herod			4-6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The Star of Bethlehem	5-7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Quirinius				A.D. 6</a:t>
            </a:r>
          </a:p>
        </p:txBody>
      </p:sp>
      <p:sp>
        <p:nvSpPr>
          <p:cNvPr id="252937" name="Text Box 9"/>
          <p:cNvSpPr txBox="1">
            <a:spLocks noChangeArrowheads="1"/>
          </p:cNvSpPr>
          <p:nvPr/>
        </p:nvSpPr>
        <p:spPr bwMode="auto">
          <a:xfrm>
            <a:off x="6857999" y="6400800"/>
            <a:ext cx="2389909"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3847688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2936">
                                            <p:txEl>
                                              <p:pRg st="0" end="0"/>
                                            </p:txEl>
                                          </p:spTgt>
                                        </p:tgtEl>
                                        <p:attrNameLst>
                                          <p:attrName>style.visibility</p:attrName>
                                        </p:attrNameLst>
                                      </p:cBhvr>
                                      <p:to>
                                        <p:strVal val="visible"/>
                                      </p:to>
                                    </p:set>
                                    <p:animEffect transition="in" filter="randombar(horizontal)">
                                      <p:cBhvr>
                                        <p:cTn id="7" dur="500"/>
                                        <p:tgtEl>
                                          <p:spTgt spid="2529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2936">
                                            <p:txEl>
                                              <p:pRg st="1" end="1"/>
                                            </p:txEl>
                                          </p:spTgt>
                                        </p:tgtEl>
                                        <p:attrNameLst>
                                          <p:attrName>style.visibility</p:attrName>
                                        </p:attrNameLst>
                                      </p:cBhvr>
                                      <p:to>
                                        <p:strVal val="visible"/>
                                      </p:to>
                                    </p:set>
                                    <p:animEffect transition="in" filter="randombar(horizontal)">
                                      <p:cBhvr>
                                        <p:cTn id="12" dur="500"/>
                                        <p:tgtEl>
                                          <p:spTgt spid="25293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2936">
                                            <p:txEl>
                                              <p:pRg st="2" end="2"/>
                                            </p:txEl>
                                          </p:spTgt>
                                        </p:tgtEl>
                                        <p:attrNameLst>
                                          <p:attrName>style.visibility</p:attrName>
                                        </p:attrNameLst>
                                      </p:cBhvr>
                                      <p:to>
                                        <p:strVal val="visible"/>
                                      </p:to>
                                    </p:set>
                                    <p:animEffect transition="in" filter="randombar(horizontal)">
                                      <p:cBhvr>
                                        <p:cTn id="17" dur="500"/>
                                        <p:tgtEl>
                                          <p:spTgt spid="25293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2936">
                                            <p:txEl>
                                              <p:pRg st="3" end="3"/>
                                            </p:txEl>
                                          </p:spTgt>
                                        </p:tgtEl>
                                        <p:attrNameLst>
                                          <p:attrName>style.visibility</p:attrName>
                                        </p:attrNameLst>
                                      </p:cBhvr>
                                      <p:to>
                                        <p:strVal val="visible"/>
                                      </p:to>
                                    </p:set>
                                    <p:animEffect transition="in" filter="randombar(horizontal)">
                                      <p:cBhvr>
                                        <p:cTn id="22" dur="500"/>
                                        <p:tgtEl>
                                          <p:spTgt spid="2529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p:cNvSpPr>
            <a:spLocks noChangeArrowheads="1"/>
          </p:cNvSpPr>
          <p:nvPr/>
        </p:nvSpPr>
        <p:spPr bwMode="auto">
          <a:xfrm>
            <a:off x="533400" y="1676400"/>
            <a:ext cx="8215064"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Luke 2:2 (NIV)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(This was the first census that took place while Quirinius was governor of Syria.) </a:t>
            </a:r>
          </a:p>
        </p:txBody>
      </p:sp>
      <p:sp>
        <p:nvSpPr>
          <p:cNvPr id="207877" name="Rectangle 5"/>
          <p:cNvSpPr>
            <a:spLocks noChangeArrowheads="1"/>
          </p:cNvSpPr>
          <p:nvPr/>
        </p:nvSpPr>
        <p:spPr bwMode="auto">
          <a:xfrm>
            <a:off x="533400" y="3429000"/>
            <a:ext cx="8215064"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Luke 3:23 (NIV)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Now Jesus himself was about thirty years old when he began his ministry. He was the son, so it was thought, of Joseph, the son of Heli</a:t>
            </a:r>
          </a:p>
        </p:txBody>
      </p:sp>
      <p:sp>
        <p:nvSpPr>
          <p:cNvPr id="207878" name="Text Box 6"/>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Biblical Texts </a:t>
            </a:r>
          </a:p>
        </p:txBody>
      </p:sp>
    </p:spTree>
    <p:extLst>
      <p:ext uri="{BB962C8B-B14F-4D97-AF65-F5344CB8AC3E}">
        <p14:creationId xmlns:p14="http://schemas.microsoft.com/office/powerpoint/2010/main" val="1009076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blinds(horizontal)">
                                      <p:cBhvr>
                                        <p:cTn id="7" dur="500"/>
                                        <p:tgtEl>
                                          <p:spTgt spid="207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877"/>
                                        </p:tgtEl>
                                        <p:attrNameLst>
                                          <p:attrName>style.visibility</p:attrName>
                                        </p:attrNameLst>
                                      </p:cBhvr>
                                      <p:to>
                                        <p:strVal val="visible"/>
                                      </p:to>
                                    </p:set>
                                    <p:animEffect transition="in" filter="blinds(horizontal)">
                                      <p:cBhvr>
                                        <p:cTn id="12" dur="500"/>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P spid="20787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34" name="WordArt 10"/>
          <p:cNvSpPr>
            <a:spLocks noChangeArrowheads="1" noChangeShapeType="1" noTextEdit="1"/>
          </p:cNvSpPr>
          <p:nvPr/>
        </p:nvSpPr>
        <p:spPr bwMode="auto">
          <a:xfrm>
            <a:off x="3429000" y="1143000"/>
            <a:ext cx="2362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BIG</a:t>
            </a:r>
          </a:p>
        </p:txBody>
      </p:sp>
      <p:sp>
        <p:nvSpPr>
          <p:cNvPr id="231426" name="Rectangle 2"/>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born during the census of Quirinius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sng" strike="noStrike" kern="1200" cap="none" spc="0" normalizeH="0" baseline="0" noProof="0">
              <a:ln>
                <a:noFill/>
              </a:ln>
              <a:solidFill>
                <a:srgbClr val="FFCC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about thirty years old when he began his ministry</a:t>
            </a:r>
          </a:p>
        </p:txBody>
      </p:sp>
      <p:sp>
        <p:nvSpPr>
          <p:cNvPr id="231430" name="WordArt 6"/>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31431" name="Picture 7"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31432" name="Rectangle 8"/>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SO WHAT ABOUT  QUIRINIUS AND THE CENSUS?</a:t>
            </a:r>
          </a:p>
        </p:txBody>
      </p:sp>
    </p:spTree>
    <p:extLst>
      <p:ext uri="{BB962C8B-B14F-4D97-AF65-F5344CB8AC3E}">
        <p14:creationId xmlns:p14="http://schemas.microsoft.com/office/powerpoint/2010/main" val="3605245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animEffect transition="in" filter="checkerboard(across)">
                                      <p:cBhvr>
                                        <p:cTn id="7" dur="500"/>
                                        <p:tgtEl>
                                          <p:spTgt spid="2314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1426">
                                            <p:txEl>
                                              <p:pRg st="1" end="1"/>
                                            </p:txEl>
                                          </p:spTgt>
                                        </p:tgtEl>
                                        <p:attrNameLst>
                                          <p:attrName>style.visibility</p:attrName>
                                        </p:attrNameLst>
                                      </p:cBhvr>
                                      <p:to>
                                        <p:strVal val="visible"/>
                                      </p:to>
                                    </p:set>
                                    <p:animEffect transition="in" filter="checkerboard(across)">
                                      <p:cBhvr>
                                        <p:cTn id="12" dur="500"/>
                                        <p:tgtEl>
                                          <p:spTgt spid="2314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1426">
                                            <p:txEl>
                                              <p:pRg st="3" end="3"/>
                                            </p:txEl>
                                          </p:spTgt>
                                        </p:tgtEl>
                                        <p:attrNameLst>
                                          <p:attrName>style.visibility</p:attrName>
                                        </p:attrNameLst>
                                      </p:cBhvr>
                                      <p:to>
                                        <p:strVal val="visible"/>
                                      </p:to>
                                    </p:set>
                                    <p:animEffect transition="in" filter="checkerboard(across)">
                                      <p:cBhvr>
                                        <p:cTn id="17" dur="500"/>
                                        <p:tgtEl>
                                          <p:spTgt spid="23142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1426">
                                            <p:txEl>
                                              <p:pRg st="4" end="4"/>
                                            </p:txEl>
                                          </p:spTgt>
                                        </p:tgtEl>
                                        <p:attrNameLst>
                                          <p:attrName>style.visibility</p:attrName>
                                        </p:attrNameLst>
                                      </p:cBhvr>
                                      <p:to>
                                        <p:strVal val="visible"/>
                                      </p:to>
                                    </p:set>
                                    <p:animEffect transition="in" filter="checkerboard(across)">
                                      <p:cBhvr>
                                        <p:cTn id="22" dur="500"/>
                                        <p:tgtEl>
                                          <p:spTgt spid="23142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1430"/>
                                        </p:tgtEl>
                                        <p:attrNameLst>
                                          <p:attrName>style.visibility</p:attrName>
                                        </p:attrNameLst>
                                      </p:cBhvr>
                                      <p:to>
                                        <p:strVal val="visible"/>
                                      </p:to>
                                    </p:set>
                                    <p:anim calcmode="lin" valueType="num">
                                      <p:cBhvr additive="base">
                                        <p:cTn id="27" dur="3000" fill="hold"/>
                                        <p:tgtEl>
                                          <p:spTgt spid="231430"/>
                                        </p:tgtEl>
                                        <p:attrNameLst>
                                          <p:attrName>ppt_x</p:attrName>
                                        </p:attrNameLst>
                                      </p:cBhvr>
                                      <p:tavLst>
                                        <p:tav tm="0">
                                          <p:val>
                                            <p:strVal val="0-#ppt_w/2"/>
                                          </p:val>
                                        </p:tav>
                                        <p:tav tm="100000">
                                          <p:val>
                                            <p:strVal val="#ppt_x"/>
                                          </p:val>
                                        </p:tav>
                                      </p:tavLst>
                                    </p:anim>
                                    <p:anim calcmode="lin" valueType="num">
                                      <p:cBhvr additive="base">
                                        <p:cTn id="28" dur="3000" fill="hold"/>
                                        <p:tgtEl>
                                          <p:spTgt spid="2314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1434"/>
                                        </p:tgtEl>
                                        <p:attrNameLst>
                                          <p:attrName>style.visibility</p:attrName>
                                        </p:attrNameLst>
                                      </p:cBhvr>
                                      <p:to>
                                        <p:strVal val="visible"/>
                                      </p:to>
                                    </p:set>
                                    <p:anim calcmode="lin" valueType="num">
                                      <p:cBhvr additive="base">
                                        <p:cTn id="31" dur="3000" fill="hold"/>
                                        <p:tgtEl>
                                          <p:spTgt spid="231434"/>
                                        </p:tgtEl>
                                        <p:attrNameLst>
                                          <p:attrName>ppt_x</p:attrName>
                                        </p:attrNameLst>
                                      </p:cBhvr>
                                      <p:tavLst>
                                        <p:tav tm="0">
                                          <p:val>
                                            <p:strVal val="0-#ppt_w/2"/>
                                          </p:val>
                                        </p:tav>
                                        <p:tav tm="100000">
                                          <p:val>
                                            <p:strVal val="#ppt_x"/>
                                          </p:val>
                                        </p:tav>
                                      </p:tavLst>
                                    </p:anim>
                                    <p:anim calcmode="lin" valueType="num">
                                      <p:cBhvr additive="base">
                                        <p:cTn id="32" dur="3000" fill="hold"/>
                                        <p:tgtEl>
                                          <p:spTgt spid="231434"/>
                                        </p:tgtEl>
                                        <p:attrNameLst>
                                          <p:attrName>ppt_y</p:attrName>
                                        </p:attrNameLst>
                                      </p:cBhvr>
                                      <p:tavLst>
                                        <p:tav tm="0">
                                          <p:val>
                                            <p:strVal val="#ppt_y"/>
                                          </p:val>
                                        </p:tav>
                                        <p:tav tm="100000">
                                          <p:val>
                                            <p:strVal val="#ppt_y"/>
                                          </p:val>
                                        </p:tav>
                                      </p:tavLst>
                                    </p:anim>
                                  </p:childTnLst>
                                </p:cTn>
                              </p:par>
                              <p:par>
                                <p:cTn id="33" presetID="10" presetClass="exit" presetSubtype="0" fill="hold" grpId="1" nodeType="withEffect">
                                  <p:stCondLst>
                                    <p:cond delay="0"/>
                                  </p:stCondLst>
                                  <p:childTnLst>
                                    <p:animEffect transition="out" filter="fade">
                                      <p:cBhvr>
                                        <p:cTn id="34" dur="2000"/>
                                        <p:tgtEl>
                                          <p:spTgt spid="231426">
                                            <p:txEl>
                                              <p:pRg st="0" end="0"/>
                                            </p:txEl>
                                          </p:spTgt>
                                        </p:tgtEl>
                                      </p:cBhvr>
                                    </p:animEffect>
                                    <p:set>
                                      <p:cBhvr>
                                        <p:cTn id="35" dur="1" fill="hold">
                                          <p:stCondLst>
                                            <p:cond delay="1999"/>
                                          </p:stCondLst>
                                        </p:cTn>
                                        <p:tgtEl>
                                          <p:spTgt spid="231426">
                                            <p:txEl>
                                              <p:pRg st="0" end="0"/>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231426">
                                            <p:txEl>
                                              <p:pRg st="1" end="1"/>
                                            </p:txEl>
                                          </p:spTgt>
                                        </p:tgtEl>
                                      </p:cBhvr>
                                    </p:animEffect>
                                    <p:set>
                                      <p:cBhvr>
                                        <p:cTn id="38" dur="1" fill="hold">
                                          <p:stCondLst>
                                            <p:cond delay="1999"/>
                                          </p:stCondLst>
                                        </p:cTn>
                                        <p:tgtEl>
                                          <p:spTgt spid="231426">
                                            <p:txEl>
                                              <p:pRg st="1" end="1"/>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231426">
                                            <p:txEl>
                                              <p:pRg st="3" end="3"/>
                                            </p:txEl>
                                          </p:spTgt>
                                        </p:tgtEl>
                                      </p:cBhvr>
                                    </p:animEffect>
                                    <p:set>
                                      <p:cBhvr>
                                        <p:cTn id="41" dur="1" fill="hold">
                                          <p:stCondLst>
                                            <p:cond delay="1999"/>
                                          </p:stCondLst>
                                        </p:cTn>
                                        <p:tgtEl>
                                          <p:spTgt spid="231426">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231426">
                                            <p:txEl>
                                              <p:pRg st="4" end="4"/>
                                            </p:txEl>
                                          </p:spTgt>
                                        </p:tgtEl>
                                      </p:cBhvr>
                                    </p:animEffect>
                                    <p:set>
                                      <p:cBhvr>
                                        <p:cTn id="44" dur="1" fill="hold">
                                          <p:stCondLst>
                                            <p:cond delay="1999"/>
                                          </p:stCondLst>
                                        </p:cTn>
                                        <p:tgtEl>
                                          <p:spTgt spid="231426">
                                            <p:txEl>
                                              <p:pRg st="4" end="4"/>
                                            </p:txEl>
                                          </p:spTgt>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0" fill="hold" grpId="1" nodeType="clickEffect">
                                  <p:stCondLst>
                                    <p:cond delay="0"/>
                                  </p:stCondLst>
                                  <p:childTnLst>
                                    <p:set>
                                      <p:cBhvr>
                                        <p:cTn id="48" dur="1" fill="hold">
                                          <p:stCondLst>
                                            <p:cond delay="0"/>
                                          </p:stCondLst>
                                        </p:cTn>
                                        <p:tgtEl>
                                          <p:spTgt spid="231430"/>
                                        </p:tgtEl>
                                        <p:attrNameLst>
                                          <p:attrName>style.visibility</p:attrName>
                                        </p:attrNameLst>
                                      </p:cBhvr>
                                      <p:to>
                                        <p:strVal val="hidden"/>
                                      </p:to>
                                    </p:set>
                                  </p:childTnLst>
                                </p:cTn>
                              </p:par>
                              <p:par>
                                <p:cTn id="49" presetID="3" presetClass="exit" presetSubtype="0" fill="hold" grpId="1" nodeType="withEffect">
                                  <p:stCondLst>
                                    <p:cond delay="0"/>
                                  </p:stCondLst>
                                  <p:childTnLst>
                                    <p:set>
                                      <p:cBhvr>
                                        <p:cTn id="50" dur="1" fill="hold">
                                          <p:stCondLst>
                                            <p:cond delay="0"/>
                                          </p:stCondLst>
                                        </p:cTn>
                                        <p:tgtEl>
                                          <p:spTgt spid="231434"/>
                                        </p:tgtEl>
                                        <p:attrNameLst>
                                          <p:attrName>style.visibility</p:attrName>
                                        </p:attrNameLst>
                                      </p:cBhvr>
                                      <p:to>
                                        <p:strVal val="hidden"/>
                                      </p:to>
                                    </p:set>
                                  </p:childTnLst>
                                </p:cTn>
                              </p:par>
                              <p:par>
                                <p:cTn id="51" presetID="2" presetClass="entr" presetSubtype="3" fill="hold" grpId="0" nodeType="withEffect">
                                  <p:stCondLst>
                                    <p:cond delay="0"/>
                                  </p:stCondLst>
                                  <p:childTnLst>
                                    <p:set>
                                      <p:cBhvr>
                                        <p:cTn id="52" dur="1" fill="hold">
                                          <p:stCondLst>
                                            <p:cond delay="0"/>
                                          </p:stCondLst>
                                        </p:cTn>
                                        <p:tgtEl>
                                          <p:spTgt spid="231432"/>
                                        </p:tgtEl>
                                        <p:attrNameLst>
                                          <p:attrName>style.visibility</p:attrName>
                                        </p:attrNameLst>
                                      </p:cBhvr>
                                      <p:to>
                                        <p:strVal val="visible"/>
                                      </p:to>
                                    </p:set>
                                    <p:anim calcmode="lin" valueType="num">
                                      <p:cBhvr additive="base">
                                        <p:cTn id="53" dur="1000" fill="hold"/>
                                        <p:tgtEl>
                                          <p:spTgt spid="231432"/>
                                        </p:tgtEl>
                                        <p:attrNameLst>
                                          <p:attrName>ppt_x</p:attrName>
                                        </p:attrNameLst>
                                      </p:cBhvr>
                                      <p:tavLst>
                                        <p:tav tm="0">
                                          <p:val>
                                            <p:strVal val="1+#ppt_w/2"/>
                                          </p:val>
                                        </p:tav>
                                        <p:tav tm="100000">
                                          <p:val>
                                            <p:strVal val="#ppt_x"/>
                                          </p:val>
                                        </p:tav>
                                      </p:tavLst>
                                    </p:anim>
                                    <p:anim calcmode="lin" valueType="num">
                                      <p:cBhvr additive="base">
                                        <p:cTn id="54" dur="1000" fill="hold"/>
                                        <p:tgtEl>
                                          <p:spTgt spid="231432"/>
                                        </p:tgtEl>
                                        <p:attrNameLst>
                                          <p:attrName>ppt_y</p:attrName>
                                        </p:attrNameLst>
                                      </p:cBhvr>
                                      <p:tavLst>
                                        <p:tav tm="0">
                                          <p:val>
                                            <p:strVal val="0-#ppt_h/2"/>
                                          </p:val>
                                        </p:tav>
                                        <p:tav tm="100000">
                                          <p:val>
                                            <p:strVal val="#ppt_y"/>
                                          </p:val>
                                        </p:tav>
                                      </p:tavLst>
                                    </p:anim>
                                  </p:childTnLst>
                                </p:cTn>
                              </p:par>
                              <p:par>
                                <p:cTn id="55" presetID="9" presetClass="entr" presetSubtype="0" fill="hold" nodeType="withEffect">
                                  <p:stCondLst>
                                    <p:cond delay="0"/>
                                  </p:stCondLst>
                                  <p:childTnLst>
                                    <p:set>
                                      <p:cBhvr>
                                        <p:cTn id="56" dur="1" fill="hold">
                                          <p:stCondLst>
                                            <p:cond delay="0"/>
                                          </p:stCondLst>
                                        </p:cTn>
                                        <p:tgtEl>
                                          <p:spTgt spid="231431"/>
                                        </p:tgtEl>
                                        <p:attrNameLst>
                                          <p:attrName>style.visibility</p:attrName>
                                        </p:attrNameLst>
                                      </p:cBhvr>
                                      <p:to>
                                        <p:strVal val="visible"/>
                                      </p:to>
                                    </p:set>
                                    <p:animEffect transition="in" filter="dissolve">
                                      <p:cBhvr>
                                        <p:cTn id="57" dur="1000"/>
                                        <p:tgtEl>
                                          <p:spTgt spid="23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4" grpId="0" animBg="1"/>
      <p:bldP spid="231434" grpId="1" animBg="1"/>
      <p:bldP spid="231426" grpId="0" build="p"/>
      <p:bldP spid="231426" grpId="1" build="allAtOnce"/>
      <p:bldP spid="231430" grpId="0" animBg="1"/>
      <p:bldP spid="231430" grpId="1" animBg="1"/>
      <p:bldP spid="231432"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7384"/>
            <a:ext cx="8568952" cy="6986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Quirinius was sent by Augustus to be governor of Syria (and Judea) in A.D. 6 (not 6 B.C.) and thereafter did take a notable census for the empire. Josephus tells us that Quirinius visited Judea in A.D. 6-7 to assess the property of the Jews in preparation for the registering and taxing of that property. There is no evidence that he was governor of the region twice or that he undertook a census of the region twice. It has been suggested that Luke may have confused Quirinius with P. Quintilius Varus who was legate of Syria during the period 6-3 B.C. Against this is the fact that Luke was apparently knowledgeable about Latin names and would have known a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cognomen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(Quirinius) from a mere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(Quintilius). </a:t>
            </a:r>
          </a:p>
        </p:txBody>
      </p:sp>
    </p:spTree>
    <p:extLst>
      <p:ext uri="{BB962C8B-B14F-4D97-AF65-F5344CB8AC3E}">
        <p14:creationId xmlns:p14="http://schemas.microsoft.com/office/powerpoint/2010/main" val="2227196307"/>
      </p:ext>
    </p:extLst>
  </p:cSld>
  <p:clrMapOvr>
    <a:overrideClrMapping bg1="dk2" tx1="lt1" bg2="dk1" tx2="lt2" accent1="accent1" accent2="accent2" accent3="accent3" accent4="accent4" accent5="accent5" accent6="accent6" hlink="hlink" folHlink="folHlink"/>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6124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A Roman census would not have required Jews to travel to their ancestral home for registration. In any case, is it probable that the Romans would undertake such a census in a client state that already had its own ruler (Herod)? In response to these problems various answers have been given. In the first place, if there was a census that affected Judea during the reign of Herod the Great, it would probably proceed along the lines of a Jewish census, not a Roman one. In that case it is plausible that Jews would return to their ancestral homes and that both adults would go (especially if Mary was also of Davidic descent). </a:t>
            </a:r>
          </a:p>
        </p:txBody>
      </p:sp>
    </p:spTree>
    <p:extLst>
      <p:ext uri="{BB962C8B-B14F-4D97-AF65-F5344CB8AC3E}">
        <p14:creationId xmlns:p14="http://schemas.microsoft.com/office/powerpoint/2010/main" val="81015885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52629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Second, elsewhere Luke manifests a knowledge of the later census by Quirinius which prompted the revolt of Judas the Galilean in A.D. 6-7 (Acts 5:37). Is it likely that he would have confused this census, which he knew to be a later one, with one during the reign of Herod? It is not certain that Luke in 2:1 means that Augustus took one enormous census of the whole empire. The language is general and may mean no more than that the various parts of the empire were subject to various censuses during the time of Augustus… </a:t>
            </a:r>
          </a:p>
        </p:txBody>
      </p:sp>
    </p:spTree>
    <p:extLst>
      <p:ext uri="{BB962C8B-B14F-4D97-AF65-F5344CB8AC3E}">
        <p14:creationId xmlns:p14="http://schemas.microsoft.com/office/powerpoint/2010/main" val="254325613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7" name="Picture 5" descr="inscription"/>
          <p:cNvPicPr>
            <a:picLocks noChangeAspect="1" noChangeArrowheads="1"/>
          </p:cNvPicPr>
          <p:nvPr/>
        </p:nvPicPr>
        <p:blipFill>
          <a:blip r:embed="rId3" cstate="screen">
            <a:lum bright="-78000"/>
            <a:extLst>
              <a:ext uri="{28A0092B-C50C-407E-A947-70E740481C1C}">
                <a14:useLocalDpi xmlns:a14="http://schemas.microsoft.com/office/drawing/2010/main"/>
              </a:ext>
            </a:extLst>
          </a:blip>
          <a:srcRect t="17778" b="17778"/>
          <a:stretch>
            <a:fillRect/>
          </a:stretch>
        </p:blipFill>
        <p:spPr bwMode="auto">
          <a:xfrm>
            <a:off x="4648200" y="0"/>
            <a:ext cx="4495800" cy="2173288"/>
          </a:xfrm>
          <a:prstGeom prst="rect">
            <a:avLst/>
          </a:prstGeom>
          <a:noFill/>
          <a:extLst>
            <a:ext uri="{909E8E84-426E-40dd-AFC4-6F175D3DCCD1}">
              <a14:hiddenFill xmlns:a14="http://schemas.microsoft.com/office/drawing/2010/main" xmlns="">
                <a:solidFill>
                  <a:srgbClr val="FFFFFF"/>
                </a:solidFill>
              </a14:hiddenFill>
            </a:ext>
          </a:extLst>
        </p:spPr>
      </p:pic>
      <p:sp>
        <p:nvSpPr>
          <p:cNvPr id="23347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3475" name="Text Box 3"/>
          <p:cNvSpPr txBox="1">
            <a:spLocks noChangeArrowheads="1"/>
          </p:cNvSpPr>
          <p:nvPr/>
        </p:nvSpPr>
        <p:spPr bwMode="auto">
          <a:xfrm>
            <a:off x="0" y="228600"/>
            <a:ext cx="9144000" cy="5047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QUIRINIUS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sent by Augustus to be governor of Syria in A.D. 6-7 whereby he conducted a notable census for the Roman Empire.</a:t>
            </a:r>
            <a:endPar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also appointed as consul in the Syria area earlier in 12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“Governor” can actually refer to many leadership roles. Certain inscriptions show that between 7-10 B.C. Quirinius performed military functions in Syria.</a:t>
            </a:r>
          </a:p>
        </p:txBody>
      </p:sp>
      <p:sp>
        <p:nvSpPr>
          <p:cNvPr id="233476" name="Text Box 4"/>
          <p:cNvSpPr txBox="1">
            <a:spLocks noChangeArrowheads="1"/>
          </p:cNvSpPr>
          <p:nvPr/>
        </p:nvSpPr>
        <p:spPr bwMode="auto">
          <a:xfrm>
            <a:off x="685800" y="6400800"/>
            <a:ext cx="8382000"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423102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3475">
                                            <p:txEl>
                                              <p:pRg st="1" end="1"/>
                                            </p:txEl>
                                          </p:spTgt>
                                        </p:tgtEl>
                                        <p:attrNameLst>
                                          <p:attrName>style.visibility</p:attrName>
                                        </p:attrNameLst>
                                      </p:cBhvr>
                                      <p:to>
                                        <p:strVal val="visible"/>
                                      </p:to>
                                    </p:set>
                                    <p:animEffect transition="in" filter="checkerboard(down)">
                                      <p:cBhvr>
                                        <p:cTn id="7" dur="500"/>
                                        <p:tgtEl>
                                          <p:spTgt spid="23347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3475">
                                            <p:txEl>
                                              <p:pRg st="2" end="2"/>
                                            </p:txEl>
                                          </p:spTgt>
                                        </p:tgtEl>
                                        <p:attrNameLst>
                                          <p:attrName>style.visibility</p:attrName>
                                        </p:attrNameLst>
                                      </p:cBhvr>
                                      <p:to>
                                        <p:strVal val="visible"/>
                                      </p:to>
                                    </p:set>
                                    <p:animEffect transition="in" filter="checkerboard(down)">
                                      <p:cBhvr>
                                        <p:cTn id="12" dur="500"/>
                                        <p:tgtEl>
                                          <p:spTgt spid="2334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3475">
                                            <p:txEl>
                                              <p:pRg st="3" end="3"/>
                                            </p:txEl>
                                          </p:spTgt>
                                        </p:tgtEl>
                                        <p:attrNameLst>
                                          <p:attrName>style.visibility</p:attrName>
                                        </p:attrNameLst>
                                      </p:cBhvr>
                                      <p:to>
                                        <p:strVal val="visible"/>
                                      </p:to>
                                    </p:set>
                                    <p:animEffect transition="in" filter="checkerboard(down)">
                                      <p:cBhvr>
                                        <p:cTn id="17" dur="500"/>
                                        <p:tgtEl>
                                          <p:spTgt spid="233475">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33477"/>
                                        </p:tgtEl>
                                        <p:attrNameLst>
                                          <p:attrName>style.visibility</p:attrName>
                                        </p:attrNameLst>
                                      </p:cBhvr>
                                      <p:to>
                                        <p:strVal val="visible"/>
                                      </p:to>
                                    </p:set>
                                    <p:animEffect transition="in" filter="dissolve">
                                      <p:cBhvr>
                                        <p:cTn id="20" dur="500"/>
                                        <p:tgtEl>
                                          <p:spTgt spid="233477"/>
                                        </p:tgtEl>
                                      </p:cBhvr>
                                    </p:animEffect>
                                  </p:childTnLst>
                                </p:cTn>
                              </p:par>
                              <p:par>
                                <p:cTn id="21" presetID="7" presetClass="entr" presetSubtype="4" fill="hold" grpId="0" nodeType="withEffect">
                                  <p:stCondLst>
                                    <p:cond delay="0"/>
                                  </p:stCondLst>
                                  <p:childTnLst>
                                    <p:set>
                                      <p:cBhvr>
                                        <p:cTn id="22" dur="1" fill="hold">
                                          <p:stCondLst>
                                            <p:cond delay="0"/>
                                          </p:stCondLst>
                                        </p:cTn>
                                        <p:tgtEl>
                                          <p:spTgt spid="233476"/>
                                        </p:tgtEl>
                                        <p:attrNameLst>
                                          <p:attrName>style.visibility</p:attrName>
                                        </p:attrNameLst>
                                      </p:cBhvr>
                                      <p:to>
                                        <p:strVal val="visible"/>
                                      </p:to>
                                    </p:set>
                                    <p:anim calcmode="lin" valueType="num">
                                      <p:cBhvr additive="base">
                                        <p:cTn id="23" dur="1000" fill="hold"/>
                                        <p:tgtEl>
                                          <p:spTgt spid="233476"/>
                                        </p:tgtEl>
                                        <p:attrNameLst>
                                          <p:attrName>ppt_x</p:attrName>
                                        </p:attrNameLst>
                                      </p:cBhvr>
                                      <p:tavLst>
                                        <p:tav tm="0">
                                          <p:val>
                                            <p:strVal val="#ppt_x"/>
                                          </p:val>
                                        </p:tav>
                                        <p:tav tm="100000">
                                          <p:val>
                                            <p:strVal val="#ppt_x"/>
                                          </p:val>
                                        </p:tav>
                                      </p:tavLst>
                                    </p:anim>
                                    <p:anim calcmode="lin" valueType="num">
                                      <p:cBhvr additive="base">
                                        <p:cTn id="24" dur="1000" fill="hold"/>
                                        <p:tgtEl>
                                          <p:spTgt spid="233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ChangeArrowheads="1"/>
          </p:cNvSpPr>
          <p:nvPr/>
        </p:nvSpPr>
        <p:spPr bwMode="auto">
          <a:xfrm>
            <a:off x="-12700" y="4445021"/>
            <a:ext cx="9156700" cy="915098"/>
          </a:xfrm>
          <a:prstGeom prst="rect">
            <a:avLst/>
          </a:prstGeom>
          <a:noFill/>
          <a:ln w="12700">
            <a:noFill/>
            <a:miter lim="800000"/>
            <a:headEnd/>
            <a:tailEnd/>
          </a:ln>
          <a:effectLst/>
        </p:spPr>
        <p:txBody>
          <a:bodyPr wrap="square"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7200" b="1" i="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Kosher-Normal" charset="0"/>
                <a:ea typeface="ＭＳ Ｐゴシック" charset="-128"/>
                <a:cs typeface="ＭＳ Ｐゴシック" charset="-128"/>
              </a:rPr>
              <a:t>THE DAVIDIC DYNASTY</a:t>
            </a:r>
            <a:r>
              <a:rPr kumimoji="0" lang="en-US" sz="6000" b="1" i="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Kosher-Normal" charset="0"/>
                <a:ea typeface="ＭＳ Ｐゴシック" charset="-128"/>
                <a:cs typeface="ＭＳ Ｐゴシック" charset="-128"/>
              </a:rPr>
              <a:t>  </a:t>
            </a:r>
          </a:p>
        </p:txBody>
      </p:sp>
      <p:sp>
        <p:nvSpPr>
          <p:cNvPr id="62468" name="Rectangle 4"/>
          <p:cNvSpPr>
            <a:spLocks noChangeArrowheads="1"/>
          </p:cNvSpPr>
          <p:nvPr/>
        </p:nvSpPr>
        <p:spPr bwMode="auto">
          <a:xfrm>
            <a:off x="398463" y="5380038"/>
            <a:ext cx="8255000" cy="459100"/>
          </a:xfrm>
          <a:prstGeom prst="rect">
            <a:avLst/>
          </a:prstGeom>
          <a:noFill/>
          <a:ln w="12700">
            <a:noFill/>
            <a:miter lim="800000"/>
            <a:headEnd/>
            <a:tailEnd/>
          </a:ln>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charset="0"/>
                <a:ea typeface="ＭＳ Ｐゴシック" charset="0"/>
              </a:rPr>
              <a:t>The Royal Genealogy of Jesus Christ</a:t>
            </a:r>
            <a:endParaRPr kumimoji="0" lang="en-US" sz="2400" b="1" i="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charset="0"/>
              <a:ea typeface="ＭＳ Ｐゴシック" charset="0"/>
            </a:endParaRPr>
          </a:p>
        </p:txBody>
      </p:sp>
      <p:sp>
        <p:nvSpPr>
          <p:cNvPr id="290820" name="Text Box 5"/>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90821" name="Text Box 6"/>
          <p:cNvSpPr txBox="1">
            <a:spLocks noChangeArrowheads="1"/>
          </p:cNvSpPr>
          <p:nvPr/>
        </p:nvSpPr>
        <p:spPr bwMode="auto">
          <a:xfrm>
            <a:off x="8902700" y="44132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90822" name="Text Box 8"/>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62473" name="Rectangle 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62474" name="Rectangle 10"/>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21</a:t>
            </a:r>
          </a:p>
        </p:txBody>
      </p:sp>
      <p:sp>
        <p:nvSpPr>
          <p:cNvPr id="290825" name="Text Box 11"/>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62476" name="Rectangle 12"/>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290827" name="Text Box 13"/>
          <p:cNvSpPr txBox="1">
            <a:spLocks noChangeArrowheads="1"/>
          </p:cNvSpPr>
          <p:nvPr/>
        </p:nvSpPr>
        <p:spPr bwMode="auto">
          <a:xfrm>
            <a:off x="8729291" y="6422704"/>
            <a:ext cx="327768"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2" name="Title 1"/>
          <p:cNvSpPr>
            <a:spLocks noGrp="1"/>
          </p:cNvSpPr>
          <p:nvPr>
            <p:ph type="title" idx="4294967295"/>
          </p:nvPr>
        </p:nvSpPr>
        <p:spPr>
          <a:xfrm>
            <a:off x="2268559" y="5937453"/>
            <a:ext cx="4319587" cy="59014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a:spcBef>
                <a:spcPct val="50000"/>
              </a:spcBef>
              <a:defRPr/>
            </a:pPr>
            <a:r>
              <a:rPr lang="en-US" sz="3200" b="1" kern="1200" dirty="0">
                <a:solidFill>
                  <a:srgbClr val="FFFF00"/>
                </a:solidFill>
                <a:latin typeface="Comic Sans MS" charset="0"/>
              </a:rPr>
              <a:t>STUDY HELP #16</a:t>
            </a:r>
          </a:p>
        </p:txBody>
      </p:sp>
    </p:spTree>
    <p:extLst>
      <p:ext uri="{BB962C8B-B14F-4D97-AF65-F5344CB8AC3E}">
        <p14:creationId xmlns:p14="http://schemas.microsoft.com/office/powerpoint/2010/main" val="224922727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6787" name="Text Box 3"/>
          <p:cNvSpPr txBox="1">
            <a:spLocks noChangeArrowheads="1"/>
          </p:cNvSpPr>
          <p:nvPr/>
        </p:nvSpPr>
        <p:spPr bwMode="auto">
          <a:xfrm>
            <a:off x="0" y="228600"/>
            <a:ext cx="9144000" cy="397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THE CENSUSES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Roman censuses were conducted every fourteen years.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1"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prōtē</a:t>
            </a: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First or former?</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Luke’s precise wording could mean that he is either referring to the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first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or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former</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census under Quirinius rule of Syria.</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This means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before</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A.D. 6.</a:t>
            </a:r>
          </a:p>
        </p:txBody>
      </p:sp>
      <p:sp>
        <p:nvSpPr>
          <p:cNvPr id="246790" name="Text Box 6"/>
          <p:cNvSpPr txBox="1">
            <a:spLocks noChangeArrowheads="1"/>
          </p:cNvSpPr>
          <p:nvPr/>
        </p:nvSpPr>
        <p:spPr bwMode="auto">
          <a:xfrm>
            <a:off x="685800" y="6397625"/>
            <a:ext cx="8382000" cy="40011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1161069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WordArt 2"/>
          <p:cNvSpPr>
            <a:spLocks noChangeArrowheads="1" noChangeShapeType="1" noTextEdit="1"/>
          </p:cNvSpPr>
          <p:nvPr/>
        </p:nvSpPr>
        <p:spPr bwMode="auto">
          <a:xfrm>
            <a:off x="2819400" y="914400"/>
            <a:ext cx="3657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NEXT BIG</a:t>
            </a:r>
          </a:p>
        </p:txBody>
      </p:sp>
      <p:sp>
        <p:nvSpPr>
          <p:cNvPr id="245763"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5764"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45765"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45766"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WHAT ABOUT HEROD?</a:t>
            </a:r>
          </a:p>
        </p:txBody>
      </p:sp>
    </p:spTree>
    <p:extLst>
      <p:ext uri="{BB962C8B-B14F-4D97-AF65-F5344CB8AC3E}">
        <p14:creationId xmlns:p14="http://schemas.microsoft.com/office/powerpoint/2010/main" val="2060460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3000" fill="hold"/>
                                        <p:tgtEl>
                                          <p:spTgt spid="245764"/>
                                        </p:tgtEl>
                                        <p:attrNameLst>
                                          <p:attrName>ppt_x</p:attrName>
                                        </p:attrNameLst>
                                      </p:cBhvr>
                                      <p:tavLst>
                                        <p:tav tm="0">
                                          <p:val>
                                            <p:strVal val="0-#ppt_w/2"/>
                                          </p:val>
                                        </p:tav>
                                        <p:tav tm="100000">
                                          <p:val>
                                            <p:strVal val="#ppt_x"/>
                                          </p:val>
                                        </p:tav>
                                      </p:tavLst>
                                    </p:anim>
                                    <p:anim calcmode="lin" valueType="num">
                                      <p:cBhvr additive="base">
                                        <p:cTn id="8" dur="3000" fill="hold"/>
                                        <p:tgtEl>
                                          <p:spTgt spid="2457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62"/>
                                        </p:tgtEl>
                                        <p:attrNameLst>
                                          <p:attrName>style.visibility</p:attrName>
                                        </p:attrNameLst>
                                      </p:cBhvr>
                                      <p:to>
                                        <p:strVal val="visible"/>
                                      </p:to>
                                    </p:set>
                                    <p:anim calcmode="lin" valueType="num">
                                      <p:cBhvr additive="base">
                                        <p:cTn id="11" dur="3000" fill="hold"/>
                                        <p:tgtEl>
                                          <p:spTgt spid="245762"/>
                                        </p:tgtEl>
                                        <p:attrNameLst>
                                          <p:attrName>ppt_x</p:attrName>
                                        </p:attrNameLst>
                                      </p:cBhvr>
                                      <p:tavLst>
                                        <p:tav tm="0">
                                          <p:val>
                                            <p:strVal val="0-#ppt_w/2"/>
                                          </p:val>
                                        </p:tav>
                                        <p:tav tm="100000">
                                          <p:val>
                                            <p:strVal val="#ppt_x"/>
                                          </p:val>
                                        </p:tav>
                                      </p:tavLst>
                                    </p:anim>
                                    <p:anim calcmode="lin" valueType="num">
                                      <p:cBhvr additive="base">
                                        <p:cTn id="12" dur="3000" fill="hold"/>
                                        <p:tgtEl>
                                          <p:spTgt spid="245762"/>
                                        </p:tgtEl>
                                        <p:attrNameLst>
                                          <p:attrName>ppt_y</p:attrName>
                                        </p:attrNameLst>
                                      </p:cBhvr>
                                      <p:tavLst>
                                        <p:tav tm="0">
                                          <p:val>
                                            <p:strVal val="#ppt_y"/>
                                          </p:val>
                                        </p:tav>
                                        <p:tav tm="100000">
                                          <p:val>
                                            <p:strVal val="#ppt_y"/>
                                          </p:val>
                                        </p:tav>
                                      </p:tavLst>
                                    </p:anim>
                                  </p:childTnLst>
                                </p:cTn>
                              </p:par>
                              <p:par>
                                <p:cTn id="13" presetID="10" presetClass="exit" presetSubtype="0" fill="hold" grpId="0" nodeType="withEffect" nodePh="1">
                                  <p:stCondLst>
                                    <p:cond delay="0"/>
                                  </p:stCondLst>
                                  <p:endCondLst>
                                    <p:cond evt="begin" delay="0">
                                      <p:tn val="13"/>
                                    </p:cond>
                                  </p:endCondLst>
                                  <p:childTnLst>
                                    <p:animEffect transition="out" filter="fade">
                                      <p:cBhvr>
                                        <p:cTn id="14" dur="2000"/>
                                        <p:tgtEl>
                                          <p:spTgt spid="245763">
                                            <p:txEl>
                                              <p:pRg st="0" end="0"/>
                                            </p:txEl>
                                          </p:spTgt>
                                        </p:tgtEl>
                                      </p:cBhvr>
                                    </p:animEffect>
                                    <p:set>
                                      <p:cBhvr>
                                        <p:cTn id="15" dur="1" fill="hold">
                                          <p:stCondLst>
                                            <p:cond delay="1999"/>
                                          </p:stCondLst>
                                        </p:cTn>
                                        <p:tgtEl>
                                          <p:spTgt spid="245763">
                                            <p:txEl>
                                              <p:pRg st="0" end="0"/>
                                            </p:txEl>
                                          </p:spTgt>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0" fill="hold" grpId="1" nodeType="clickEffect">
                                  <p:stCondLst>
                                    <p:cond delay="0"/>
                                  </p:stCondLst>
                                  <p:childTnLst>
                                    <p:set>
                                      <p:cBhvr>
                                        <p:cTn id="19" dur="1" fill="hold">
                                          <p:stCondLst>
                                            <p:cond delay="0"/>
                                          </p:stCondLst>
                                        </p:cTn>
                                        <p:tgtEl>
                                          <p:spTgt spid="245764"/>
                                        </p:tgtEl>
                                        <p:attrNameLst>
                                          <p:attrName>style.visibility</p:attrName>
                                        </p:attrNameLst>
                                      </p:cBhvr>
                                      <p:to>
                                        <p:strVal val="hidden"/>
                                      </p:to>
                                    </p:set>
                                  </p:childTnLst>
                                </p:cTn>
                              </p:par>
                              <p:par>
                                <p:cTn id="20" presetID="3" presetClass="exit" presetSubtype="0" fill="hold" grpId="1" nodeType="withEffect">
                                  <p:stCondLst>
                                    <p:cond delay="0"/>
                                  </p:stCondLst>
                                  <p:childTnLst>
                                    <p:set>
                                      <p:cBhvr>
                                        <p:cTn id="21" dur="1" fill="hold">
                                          <p:stCondLst>
                                            <p:cond delay="0"/>
                                          </p:stCondLst>
                                        </p:cTn>
                                        <p:tgtEl>
                                          <p:spTgt spid="245762"/>
                                        </p:tgtEl>
                                        <p:attrNameLst>
                                          <p:attrName>style.visibility</p:attrName>
                                        </p:attrNameLst>
                                      </p:cBhvr>
                                      <p:to>
                                        <p:strVal val="hidden"/>
                                      </p:to>
                                    </p:set>
                                  </p:childTnLst>
                                </p:cTn>
                              </p:par>
                              <p:par>
                                <p:cTn id="22" presetID="2" presetClass="entr" presetSubtype="3" fill="hold" grpId="0" nodeType="withEffect">
                                  <p:stCondLst>
                                    <p:cond delay="0"/>
                                  </p:stCondLst>
                                  <p:childTnLst>
                                    <p:set>
                                      <p:cBhvr>
                                        <p:cTn id="23" dur="1" fill="hold">
                                          <p:stCondLst>
                                            <p:cond delay="0"/>
                                          </p:stCondLst>
                                        </p:cTn>
                                        <p:tgtEl>
                                          <p:spTgt spid="245766"/>
                                        </p:tgtEl>
                                        <p:attrNameLst>
                                          <p:attrName>style.visibility</p:attrName>
                                        </p:attrNameLst>
                                      </p:cBhvr>
                                      <p:to>
                                        <p:strVal val="visible"/>
                                      </p:to>
                                    </p:set>
                                    <p:anim calcmode="lin" valueType="num">
                                      <p:cBhvr additive="base">
                                        <p:cTn id="24" dur="1000" fill="hold"/>
                                        <p:tgtEl>
                                          <p:spTgt spid="245766"/>
                                        </p:tgtEl>
                                        <p:attrNameLst>
                                          <p:attrName>ppt_x</p:attrName>
                                        </p:attrNameLst>
                                      </p:cBhvr>
                                      <p:tavLst>
                                        <p:tav tm="0">
                                          <p:val>
                                            <p:strVal val="1+#ppt_w/2"/>
                                          </p:val>
                                        </p:tav>
                                        <p:tav tm="100000">
                                          <p:val>
                                            <p:strVal val="#ppt_x"/>
                                          </p:val>
                                        </p:tav>
                                      </p:tavLst>
                                    </p:anim>
                                    <p:anim calcmode="lin" valueType="num">
                                      <p:cBhvr additive="base">
                                        <p:cTn id="25" dur="1000" fill="hold"/>
                                        <p:tgtEl>
                                          <p:spTgt spid="245766"/>
                                        </p:tgtEl>
                                        <p:attrNameLst>
                                          <p:attrName>ppt_y</p:attrName>
                                        </p:attrNameLst>
                                      </p:cBhvr>
                                      <p:tavLst>
                                        <p:tav tm="0">
                                          <p:val>
                                            <p:strVal val="0-#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245765"/>
                                        </p:tgtEl>
                                        <p:attrNameLst>
                                          <p:attrName>style.visibility</p:attrName>
                                        </p:attrNameLst>
                                      </p:cBhvr>
                                      <p:to>
                                        <p:strVal val="visible"/>
                                      </p:to>
                                    </p:set>
                                    <p:animEffect transition="in" filter="dissolve">
                                      <p:cBhvr>
                                        <p:cTn id="28" dur="1000"/>
                                        <p:tgtEl>
                                          <p:spTgt spid="24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animBg="1"/>
      <p:bldP spid="245762" grpId="1" animBg="1"/>
      <p:bldP spid="245763" grpId="0" build="allAtOnce"/>
      <p:bldP spid="245764" grpId="0" animBg="1"/>
      <p:bldP spid="245764" grpId="1" animBg="1"/>
      <p:bldP spid="245766"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8595" name="Text Box 3"/>
          <p:cNvSpPr txBox="1">
            <a:spLocks noChangeArrowheads="1"/>
          </p:cNvSpPr>
          <p:nvPr/>
        </p:nvSpPr>
        <p:spPr bwMode="auto">
          <a:xfrm>
            <a:off x="0" y="228600"/>
            <a:ext cx="9144000" cy="6986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KING HEROD</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3200" b="0" i="0" u="none" strike="noStrike" kern="1200" cap="none" spc="0" normalizeH="0" baseline="0" noProof="0">
                <a:ln>
                  <a:noFill/>
                </a:ln>
                <a:solidFill>
                  <a:srgbClr val="FFFFCC"/>
                </a:solidFill>
                <a:effectLst/>
                <a:uLnTx/>
                <a:uFillTx/>
                <a:latin typeface="Arial"/>
                <a:ea typeface="ＭＳ Ｐゴシック" charset="0"/>
                <a:cs typeface="Arial"/>
              </a:rPr>
              <a:t>From the records of Josephus, we see that Herod died about 4 BC.</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Matthew 2:1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After Jesus was born in Bethlehem in Judea, during the time of King Herod, Magi from the east came to Jerusalem</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Matthew 2:16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When Herod realized that he had been outwitted by the Magi, he was furious, and he gave orders to kill all the boys in Bethlehem and its vicinity who were two years old and under, in accordance with the time he had learned from the Magi.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endParaRPr kumimoji="0" lang="en-US" sz="2800" b="0"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8596" name="Text Box 4"/>
          <p:cNvSpPr txBox="1">
            <a:spLocks noChangeArrowheads="1"/>
          </p:cNvSpPr>
          <p:nvPr/>
        </p:nvSpPr>
        <p:spPr bwMode="auto">
          <a:xfrm>
            <a:off x="6858000" y="6400800"/>
            <a:ext cx="2286000" cy="457200"/>
          </a:xfrm>
          <a:prstGeom prst="rect">
            <a:avLst/>
          </a:prstGeom>
          <a:solidFill>
            <a:srgbClr val="CC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743989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8595">
                                            <p:txEl>
                                              <p:pRg st="1" end="1"/>
                                            </p:txEl>
                                          </p:spTgt>
                                        </p:tgtEl>
                                        <p:attrNameLst>
                                          <p:attrName>style.visibility</p:attrName>
                                        </p:attrNameLst>
                                      </p:cBhvr>
                                      <p:to>
                                        <p:strVal val="visible"/>
                                      </p:to>
                                    </p:set>
                                    <p:animEffect transition="in" filter="checkerboard(down)">
                                      <p:cBhvr>
                                        <p:cTn id="7" dur="500"/>
                                        <p:tgtEl>
                                          <p:spTgt spid="2385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8595">
                                            <p:txEl>
                                              <p:pRg st="2" end="2"/>
                                            </p:txEl>
                                          </p:spTgt>
                                        </p:tgtEl>
                                        <p:attrNameLst>
                                          <p:attrName>style.visibility</p:attrName>
                                        </p:attrNameLst>
                                      </p:cBhvr>
                                      <p:to>
                                        <p:strVal val="visible"/>
                                      </p:to>
                                    </p:set>
                                    <p:animEffect transition="in" filter="checkerboard(down)">
                                      <p:cBhvr>
                                        <p:cTn id="12" dur="500"/>
                                        <p:tgtEl>
                                          <p:spTgt spid="2385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8595">
                                            <p:txEl>
                                              <p:pRg st="3" end="3"/>
                                            </p:txEl>
                                          </p:spTgt>
                                        </p:tgtEl>
                                        <p:attrNameLst>
                                          <p:attrName>style.visibility</p:attrName>
                                        </p:attrNameLst>
                                      </p:cBhvr>
                                      <p:to>
                                        <p:strVal val="visible"/>
                                      </p:to>
                                    </p:set>
                                    <p:animEffect transition="in" filter="checkerboard(down)">
                                      <p:cBhvr>
                                        <p:cTn id="17" dur="500"/>
                                        <p:tgtEl>
                                          <p:spTgt spid="2385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9619" name="Text Box 3"/>
          <p:cNvSpPr txBox="1">
            <a:spLocks noChangeArrowheads="1"/>
          </p:cNvSpPr>
          <p:nvPr/>
        </p:nvSpPr>
        <p:spPr bwMode="auto">
          <a:xfrm>
            <a:off x="2514600" y="228600"/>
            <a:ext cx="66294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Putting it together</a:t>
            </a:r>
            <a:endParaRPr kumimoji="0" lang="en-US" sz="36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0" name="Line 4"/>
          <p:cNvSpPr>
            <a:spLocks noChangeShapeType="1"/>
          </p:cNvSpPr>
          <p:nvPr/>
        </p:nvSpPr>
        <p:spPr bwMode="auto">
          <a:xfrm>
            <a:off x="1143000" y="4267200"/>
            <a:ext cx="6858000" cy="0"/>
          </a:xfrm>
          <a:prstGeom prst="line">
            <a:avLst/>
          </a:prstGeom>
          <a:noFill/>
          <a:ln w="5715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1" name="Line 5"/>
          <p:cNvSpPr>
            <a:spLocks noChangeShapeType="1"/>
          </p:cNvSpPr>
          <p:nvPr/>
        </p:nvSpPr>
        <p:spPr bwMode="auto">
          <a:xfrm flipV="1">
            <a:off x="80010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2" name="Line 6"/>
          <p:cNvSpPr>
            <a:spLocks noChangeShapeType="1"/>
          </p:cNvSpPr>
          <p:nvPr/>
        </p:nvSpPr>
        <p:spPr bwMode="auto">
          <a:xfrm flipV="1">
            <a:off x="11430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4" name="Line 8"/>
          <p:cNvSpPr>
            <a:spLocks noChangeShapeType="1"/>
          </p:cNvSpPr>
          <p:nvPr/>
        </p:nvSpPr>
        <p:spPr bwMode="auto">
          <a:xfrm flipV="1">
            <a:off x="3276600" y="3886200"/>
            <a:ext cx="0" cy="381000"/>
          </a:xfrm>
          <a:prstGeom prst="line">
            <a:avLst/>
          </a:prstGeom>
          <a:noFill/>
          <a:ln w="381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6" name="Text Box 10"/>
          <p:cNvSpPr txBox="1">
            <a:spLocks noChangeArrowheads="1"/>
          </p:cNvSpPr>
          <p:nvPr/>
        </p:nvSpPr>
        <p:spPr bwMode="auto">
          <a:xfrm>
            <a:off x="6705600" y="2438400"/>
            <a:ext cx="228600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by Quirinius </a:t>
            </a:r>
            <a:b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AD</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6-7</a:t>
            </a:r>
          </a:p>
        </p:txBody>
      </p:sp>
      <p:sp>
        <p:nvSpPr>
          <p:cNvPr id="239627" name="Text Box 11"/>
          <p:cNvSpPr txBox="1">
            <a:spLocks noChangeArrowheads="1"/>
          </p:cNvSpPr>
          <p:nvPr/>
        </p:nvSpPr>
        <p:spPr bwMode="auto">
          <a:xfrm>
            <a:off x="2209800" y="2438400"/>
            <a:ext cx="2209800" cy="1327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Death of </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King Herod</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4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8" name="Text Box 12"/>
          <p:cNvSpPr txBox="1">
            <a:spLocks noChangeArrowheads="1"/>
          </p:cNvSpPr>
          <p:nvPr/>
        </p:nvSpPr>
        <p:spPr bwMode="auto">
          <a:xfrm>
            <a:off x="190128" y="2438400"/>
            <a:ext cx="1973560" cy="1327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defPPr>
              <a:defRPr lang="en-US"/>
            </a:defPPr>
            <a:lvl1pPr algn="ctr">
              <a:lnSpc>
                <a:spcPct val="60000"/>
              </a:lnSpc>
              <a:spcBef>
                <a:spcPct val="50000"/>
              </a:spcBef>
              <a:defRPr sz="2800" b="1">
                <a:latin typeface="Arial"/>
                <a:cs typeface="Arial"/>
              </a:defRPr>
            </a:lvl1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Prior</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8-7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4" name="Line 18"/>
          <p:cNvSpPr>
            <a:spLocks noChangeShapeType="1"/>
          </p:cNvSpPr>
          <p:nvPr/>
        </p:nvSpPr>
        <p:spPr bwMode="auto">
          <a:xfrm>
            <a:off x="1143000" y="4495800"/>
            <a:ext cx="6858000" cy="0"/>
          </a:xfrm>
          <a:prstGeom prst="line">
            <a:avLst/>
          </a:prstGeom>
          <a:noFill/>
          <a:ln w="38100">
            <a:solidFill>
              <a:srgbClr val="FFFF00"/>
            </a:solidFill>
            <a:miter lim="800000"/>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7" name="Text Box 21"/>
          <p:cNvSpPr txBox="1">
            <a:spLocks noChangeArrowheads="1"/>
          </p:cNvSpPr>
          <p:nvPr/>
        </p:nvSpPr>
        <p:spPr bwMode="auto">
          <a:xfrm>
            <a:off x="3390528" y="4648200"/>
            <a:ext cx="197356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14 years</a:t>
            </a:r>
          </a:p>
        </p:txBody>
      </p:sp>
      <p:sp>
        <p:nvSpPr>
          <p:cNvPr id="239638" name="Rectangle 22"/>
          <p:cNvSpPr>
            <a:spLocks noGrp="1" noChangeArrowheads="1"/>
          </p:cNvSpPr>
          <p:nvPr>
            <p:ph type="ctrTitle"/>
          </p:nvPr>
        </p:nvSpPr>
        <p:spPr>
          <a:xfrm>
            <a:off x="838200" y="0"/>
            <a:ext cx="7772400" cy="1143000"/>
          </a:xfrm>
        </p:spPr>
        <p:txBody>
          <a:bodyPr/>
          <a:lstStyle/>
          <a:p>
            <a:r>
              <a:rPr lang="en-US" b="1">
                <a:latin typeface="Arial"/>
                <a:cs typeface="Arial"/>
              </a:rPr>
              <a:t> </a:t>
            </a:r>
          </a:p>
        </p:txBody>
      </p:sp>
      <p:pic>
        <p:nvPicPr>
          <p:cNvPr id="239640" name="Picture 24" descr="puzz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2438400"/>
          </a:xfrm>
          <a:prstGeom prst="rect">
            <a:avLst/>
          </a:prstGeom>
          <a:noFill/>
          <a:extLst>
            <a:ext uri="{909E8E84-426E-40dd-AFC4-6F175D3DCCD1}">
              <a14:hiddenFill xmlns:a14="http://schemas.microsoft.com/office/drawing/2010/main" xmlns="">
                <a:solidFill>
                  <a:srgbClr val="FFFFFF"/>
                </a:solidFill>
              </a14:hiddenFill>
            </a:ext>
          </a:extLst>
        </p:spPr>
      </p:pic>
      <p:sp>
        <p:nvSpPr>
          <p:cNvPr id="239642" name="Text Box 26"/>
          <p:cNvSpPr txBox="1">
            <a:spLocks noChangeArrowheads="1"/>
          </p:cNvSpPr>
          <p:nvPr/>
        </p:nvSpPr>
        <p:spPr bwMode="auto">
          <a:xfrm>
            <a:off x="1524000" y="5486400"/>
            <a:ext cx="59436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99FF99"/>
                </a:solidFill>
                <a:effectLst/>
                <a:uLnTx/>
                <a:uFillTx/>
                <a:latin typeface="Arial"/>
                <a:ea typeface="ＭＳ Ｐゴシック" charset="0"/>
                <a:cs typeface="Arial"/>
              </a:rPr>
              <a:t>Therefore, we can conclude that Jesus was born between 8-4 </a:t>
            </a:r>
            <a:r>
              <a:rPr kumimoji="0" lang="en-US" sz="2400" b="1" i="0" u="none" strike="noStrike" kern="1200" cap="none" spc="0" normalizeH="0" baseline="0" noProof="0">
                <a:ln>
                  <a:noFill/>
                </a:ln>
                <a:solidFill>
                  <a:srgbClr val="99FF99"/>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99FF99"/>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2576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9621"/>
                                        </p:tgtEl>
                                        <p:attrNameLst>
                                          <p:attrName>style.visibility</p:attrName>
                                        </p:attrNameLst>
                                      </p:cBhvr>
                                      <p:to>
                                        <p:strVal val="visible"/>
                                      </p:to>
                                    </p:set>
                                    <p:animEffect transition="in" filter="blinds(horizontal)">
                                      <p:cBhvr>
                                        <p:cTn id="7" dur="500"/>
                                        <p:tgtEl>
                                          <p:spTgt spid="239621"/>
                                        </p:tgtEl>
                                      </p:cBhvr>
                                    </p:animEffect>
                                  </p:childTnLst>
                                </p:cTn>
                              </p:par>
                              <p:par>
                                <p:cTn id="8" presetID="3" presetClass="entr" presetSubtype="10" fill="hold" nodeType="withEffect">
                                  <p:stCondLst>
                                    <p:cond delay="0"/>
                                  </p:stCondLst>
                                  <p:childTnLst>
                                    <p:set>
                                      <p:cBhvr>
                                        <p:cTn id="9" dur="1" fill="hold">
                                          <p:stCondLst>
                                            <p:cond delay="0"/>
                                          </p:stCondLst>
                                        </p:cTn>
                                        <p:tgtEl>
                                          <p:spTgt spid="239626"/>
                                        </p:tgtEl>
                                        <p:attrNameLst>
                                          <p:attrName>style.visibility</p:attrName>
                                        </p:attrNameLst>
                                      </p:cBhvr>
                                      <p:to>
                                        <p:strVal val="visible"/>
                                      </p:to>
                                    </p:set>
                                    <p:animEffect transition="in" filter="blinds(horizontal)">
                                      <p:cBhvr>
                                        <p:cTn id="10" dur="500"/>
                                        <p:tgtEl>
                                          <p:spTgt spid="2396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39634"/>
                                        </p:tgtEl>
                                        <p:attrNameLst>
                                          <p:attrName>style.visibility</p:attrName>
                                        </p:attrNameLst>
                                      </p:cBhvr>
                                      <p:to>
                                        <p:strVal val="visible"/>
                                      </p:to>
                                    </p:set>
                                    <p:anim calcmode="lin" valueType="num">
                                      <p:cBhvr>
                                        <p:cTn id="15" dur="500" fill="hold"/>
                                        <p:tgtEl>
                                          <p:spTgt spid="239634"/>
                                        </p:tgtEl>
                                        <p:attrNameLst>
                                          <p:attrName>ppt_w</p:attrName>
                                        </p:attrNameLst>
                                      </p:cBhvr>
                                      <p:tavLst>
                                        <p:tav tm="0">
                                          <p:val>
                                            <p:fltVal val="0"/>
                                          </p:val>
                                        </p:tav>
                                        <p:tav tm="100000">
                                          <p:val>
                                            <p:strVal val="#ppt_w"/>
                                          </p:val>
                                        </p:tav>
                                      </p:tavLst>
                                    </p:anim>
                                    <p:anim calcmode="lin" valueType="num">
                                      <p:cBhvr>
                                        <p:cTn id="16" dur="500" fill="hold"/>
                                        <p:tgtEl>
                                          <p:spTgt spid="23963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9637"/>
                                        </p:tgtEl>
                                        <p:attrNameLst>
                                          <p:attrName>style.visibility</p:attrName>
                                        </p:attrNameLst>
                                      </p:cBhvr>
                                      <p:to>
                                        <p:strVal val="visible"/>
                                      </p:to>
                                    </p:set>
                                    <p:anim calcmode="lin" valueType="num">
                                      <p:cBhvr>
                                        <p:cTn id="19" dur="500" fill="hold"/>
                                        <p:tgtEl>
                                          <p:spTgt spid="239637"/>
                                        </p:tgtEl>
                                        <p:attrNameLst>
                                          <p:attrName>ppt_w</p:attrName>
                                        </p:attrNameLst>
                                      </p:cBhvr>
                                      <p:tavLst>
                                        <p:tav tm="0">
                                          <p:val>
                                            <p:fltVal val="0"/>
                                          </p:val>
                                        </p:tav>
                                        <p:tav tm="100000">
                                          <p:val>
                                            <p:strVal val="#ppt_w"/>
                                          </p:val>
                                        </p:tav>
                                      </p:tavLst>
                                    </p:anim>
                                    <p:anim calcmode="lin" valueType="num">
                                      <p:cBhvr>
                                        <p:cTn id="20" dur="500" fill="hold"/>
                                        <p:tgtEl>
                                          <p:spTgt spid="23963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9622"/>
                                        </p:tgtEl>
                                        <p:attrNameLst>
                                          <p:attrName>style.visibility</p:attrName>
                                        </p:attrNameLst>
                                      </p:cBhvr>
                                      <p:to>
                                        <p:strVal val="visible"/>
                                      </p:to>
                                    </p:set>
                                    <p:animEffect transition="in" filter="fade">
                                      <p:cBhvr>
                                        <p:cTn id="25" dur="1000"/>
                                        <p:tgtEl>
                                          <p:spTgt spid="2396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9628"/>
                                        </p:tgtEl>
                                        <p:attrNameLst>
                                          <p:attrName>style.visibility</p:attrName>
                                        </p:attrNameLst>
                                      </p:cBhvr>
                                      <p:to>
                                        <p:strVal val="visible"/>
                                      </p:to>
                                    </p:set>
                                    <p:animEffect transition="in" filter="fade">
                                      <p:cBhvr>
                                        <p:cTn id="28" dur="1000"/>
                                        <p:tgtEl>
                                          <p:spTgt spid="239628"/>
                                        </p:tgtEl>
                                      </p:cBhvr>
                                    </p:animEffect>
                                  </p:childTnLst>
                                </p:cTn>
                              </p:par>
                            </p:childTnLst>
                          </p:cTn>
                        </p:par>
                        <p:par>
                          <p:cTn id="29" fill="hold" nodeType="afterGroup">
                            <p:stCondLst>
                              <p:cond delay="1000"/>
                            </p:stCondLst>
                            <p:childTnLst>
                              <p:par>
                                <p:cTn id="30" presetID="17" presetClass="entr" presetSubtype="10" fill="hold" grpId="0" nodeType="afterEffect">
                                  <p:stCondLst>
                                    <p:cond delay="0"/>
                                  </p:stCondLst>
                                  <p:childTnLst>
                                    <p:set>
                                      <p:cBhvr>
                                        <p:cTn id="31" dur="1" fill="hold">
                                          <p:stCondLst>
                                            <p:cond delay="0"/>
                                          </p:stCondLst>
                                        </p:cTn>
                                        <p:tgtEl>
                                          <p:spTgt spid="239620"/>
                                        </p:tgtEl>
                                        <p:attrNameLst>
                                          <p:attrName>style.visibility</p:attrName>
                                        </p:attrNameLst>
                                      </p:cBhvr>
                                      <p:to>
                                        <p:strVal val="visible"/>
                                      </p:to>
                                    </p:set>
                                    <p:anim calcmode="lin" valueType="num">
                                      <p:cBhvr>
                                        <p:cTn id="32" dur="500" fill="hold"/>
                                        <p:tgtEl>
                                          <p:spTgt spid="239620"/>
                                        </p:tgtEl>
                                        <p:attrNameLst>
                                          <p:attrName>ppt_w</p:attrName>
                                        </p:attrNameLst>
                                      </p:cBhvr>
                                      <p:tavLst>
                                        <p:tav tm="0">
                                          <p:val>
                                            <p:fltVal val="0"/>
                                          </p:val>
                                        </p:tav>
                                        <p:tav tm="100000">
                                          <p:val>
                                            <p:strVal val="#ppt_w"/>
                                          </p:val>
                                        </p:tav>
                                      </p:tavLst>
                                    </p:anim>
                                    <p:anim calcmode="lin" valueType="num">
                                      <p:cBhvr>
                                        <p:cTn id="33" dur="500" fill="hold"/>
                                        <p:tgtEl>
                                          <p:spTgt spid="239620"/>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9624"/>
                                        </p:tgtEl>
                                        <p:attrNameLst>
                                          <p:attrName>style.visibility</p:attrName>
                                        </p:attrNameLst>
                                      </p:cBhvr>
                                      <p:to>
                                        <p:strVal val="visible"/>
                                      </p:to>
                                    </p:set>
                                    <p:animEffect transition="in" filter="blinds(horizontal)">
                                      <p:cBhvr>
                                        <p:cTn id="38" dur="500"/>
                                        <p:tgtEl>
                                          <p:spTgt spid="239624"/>
                                        </p:tgtEl>
                                      </p:cBhvr>
                                    </p:animEffect>
                                  </p:childTnLst>
                                </p:cTn>
                              </p:par>
                              <p:par>
                                <p:cTn id="39" presetID="3" presetClass="entr" presetSubtype="10" fill="hold" nodeType="withEffect">
                                  <p:stCondLst>
                                    <p:cond delay="0"/>
                                  </p:stCondLst>
                                  <p:childTnLst>
                                    <p:set>
                                      <p:cBhvr>
                                        <p:cTn id="40" dur="1" fill="hold">
                                          <p:stCondLst>
                                            <p:cond delay="0"/>
                                          </p:stCondLst>
                                        </p:cTn>
                                        <p:tgtEl>
                                          <p:spTgt spid="239627"/>
                                        </p:tgtEl>
                                        <p:attrNameLst>
                                          <p:attrName>style.visibility</p:attrName>
                                        </p:attrNameLst>
                                      </p:cBhvr>
                                      <p:to>
                                        <p:strVal val="visible"/>
                                      </p:to>
                                    </p:set>
                                    <p:animEffect transition="in" filter="blinds(horizontal)">
                                      <p:cBhvr>
                                        <p:cTn id="41" dur="500"/>
                                        <p:tgtEl>
                                          <p:spTgt spid="2396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4" presetClass="entr" presetSubtype="0" fill="hold" nodeType="clickEffect">
                                  <p:stCondLst>
                                    <p:cond delay="0"/>
                                  </p:stCondLst>
                                  <p:childTnLst>
                                    <p:set>
                                      <p:cBhvr>
                                        <p:cTn id="45" dur="1" fill="hold">
                                          <p:stCondLst>
                                            <p:cond delay="0"/>
                                          </p:stCondLst>
                                        </p:cTn>
                                        <p:tgtEl>
                                          <p:spTgt spid="239642"/>
                                        </p:tgtEl>
                                        <p:attrNameLst>
                                          <p:attrName>style.visibility</p:attrName>
                                        </p:attrNameLst>
                                      </p:cBhvr>
                                      <p:to>
                                        <p:strVal val="visible"/>
                                      </p:to>
                                    </p:set>
                                    <p:anim from="(-#ppt_w/2)" to="(#ppt_x)" calcmode="lin" valueType="num">
                                      <p:cBhvr>
                                        <p:cTn id="46" dur="600" fill="hold">
                                          <p:stCondLst>
                                            <p:cond delay="0"/>
                                          </p:stCondLst>
                                        </p:cTn>
                                        <p:tgtEl>
                                          <p:spTgt spid="239642"/>
                                        </p:tgtEl>
                                        <p:attrNameLst>
                                          <p:attrName>ppt_x</p:attrName>
                                        </p:attrNameLst>
                                      </p:cBhvr>
                                    </p:anim>
                                    <p:anim from="0" to="-1.0" calcmode="lin" valueType="num">
                                      <p:cBhvr>
                                        <p:cTn id="47" dur="200" decel="50000" autoRev="1" fill="hold">
                                          <p:stCondLst>
                                            <p:cond delay="600"/>
                                          </p:stCondLst>
                                        </p:cTn>
                                        <p:tgtEl>
                                          <p:spTgt spid="239642"/>
                                        </p:tgtEl>
                                        <p:attrNameLst>
                                          <p:attrName>xshear</p:attrName>
                                        </p:attrNameLst>
                                      </p:cBhvr>
                                    </p:anim>
                                    <p:animScale>
                                      <p:cBhvr>
                                        <p:cTn id="48" dur="200" decel="100000" autoRev="1" fill="hold">
                                          <p:stCondLst>
                                            <p:cond delay="600"/>
                                          </p:stCondLst>
                                        </p:cTn>
                                        <p:tgtEl>
                                          <p:spTgt spid="239642"/>
                                        </p:tgtEl>
                                      </p:cBhvr>
                                      <p:from x="100000" y="100000"/>
                                      <p:to x="80000" y="100000"/>
                                    </p:animScale>
                                    <p:anim by="(#ppt_h/3+#ppt_w*0.1)" calcmode="lin" valueType="num">
                                      <p:cBhvr additive="sum">
                                        <p:cTn id="49" dur="200" decel="100000" autoRev="1" fill="hold">
                                          <p:stCondLst>
                                            <p:cond delay="600"/>
                                          </p:stCondLst>
                                        </p:cTn>
                                        <p:tgtEl>
                                          <p:spTgt spid="2396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animBg="1"/>
      <p:bldP spid="239621" grpId="0" animBg="1"/>
      <p:bldP spid="239622" grpId="0" animBg="1"/>
      <p:bldP spid="239624" grpId="0" animBg="1"/>
      <p:bldP spid="239628" grpId="0"/>
      <p:bldP spid="239634" grpId="0" animBg="1"/>
      <p:bldP spid="23963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533400" y="1676400"/>
            <a:ext cx="7848600"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Luke 2:2 (NIV) </a:t>
            </a:r>
            <a:b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(This was the first census that took place while Quirinius was governor of Syria.) </a:t>
            </a:r>
          </a:p>
        </p:txBody>
      </p:sp>
      <p:sp>
        <p:nvSpPr>
          <p:cNvPr id="250883" name="Rectangle 3"/>
          <p:cNvSpPr>
            <a:spLocks noChangeArrowheads="1"/>
          </p:cNvSpPr>
          <p:nvPr/>
        </p:nvSpPr>
        <p:spPr bwMode="auto">
          <a:xfrm>
            <a:off x="533400" y="3429000"/>
            <a:ext cx="8153400"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Luke 3:23 (NIV) </a:t>
            </a:r>
            <a:b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Now Jesus himself was about thirty years old when he began his ministry. He was the son, so it was thought, of Joseph, the son of Heli, </a:t>
            </a:r>
          </a:p>
        </p:txBody>
      </p:sp>
      <p:sp>
        <p:nvSpPr>
          <p:cNvPr id="250884" name="Text Box 4"/>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charset="0"/>
                <a:cs typeface="Arial"/>
              </a:rPr>
              <a:t>Biblical Texts </a:t>
            </a:r>
          </a:p>
        </p:txBody>
      </p:sp>
      <p:sp>
        <p:nvSpPr>
          <p:cNvPr id="250887" name="Text Box 7"/>
          <p:cNvSpPr txBox="1">
            <a:spLocks noChangeArrowheads="1"/>
          </p:cNvSpPr>
          <p:nvPr/>
        </p:nvSpPr>
        <p:spPr bwMode="auto">
          <a:xfrm>
            <a:off x="1828800" y="332656"/>
            <a:ext cx="7315200"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Jesus was born between 4-7 </a:t>
            </a: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BC</a:t>
            </a:r>
            <a:endPar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999511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0887"/>
                                        </p:tgtEl>
                                        <p:attrNameLst>
                                          <p:attrName>style.visibility</p:attrName>
                                        </p:attrNameLst>
                                      </p:cBhvr>
                                      <p:to>
                                        <p:strVal val="visible"/>
                                      </p:to>
                                    </p:set>
                                    <p:animEffect transition="in" filter="fade">
                                      <p:cBhvr>
                                        <p:cTn id="7" dur="770" decel="100000"/>
                                        <p:tgtEl>
                                          <p:spTgt spid="250887"/>
                                        </p:tgtEl>
                                      </p:cBhvr>
                                    </p:animEffect>
                                    <p:animScale>
                                      <p:cBhvr>
                                        <p:cTn id="8" dur="770" decel="100000"/>
                                        <p:tgtEl>
                                          <p:spTgt spid="250887"/>
                                        </p:tgtEl>
                                      </p:cBhvr>
                                      <p:from x="10000" y="10000"/>
                                      <p:to x="200000" y="450000"/>
                                    </p:animScale>
                                    <p:animScale>
                                      <p:cBhvr>
                                        <p:cTn id="9" dur="1230" accel="100000" fill="hold">
                                          <p:stCondLst>
                                            <p:cond delay="770"/>
                                          </p:stCondLst>
                                        </p:cTn>
                                        <p:tgtEl>
                                          <p:spTgt spid="250887"/>
                                        </p:tgtEl>
                                      </p:cBhvr>
                                      <p:from x="200000" y="450000"/>
                                      <p:to x="100000" y="100000"/>
                                    </p:animScale>
                                    <p:set>
                                      <p:cBhvr>
                                        <p:cTn id="10" dur="770" fill="hold"/>
                                        <p:tgtEl>
                                          <p:spTgt spid="250887"/>
                                        </p:tgtEl>
                                        <p:attrNameLst>
                                          <p:attrName>ppt_x</p:attrName>
                                        </p:attrNameLst>
                                      </p:cBhvr>
                                      <p:to>
                                        <p:strVal val="(0.5)"/>
                                      </p:to>
                                    </p:set>
                                    <p:anim from="(0.5)" to="(#ppt_x)" calcmode="lin" valueType="num">
                                      <p:cBhvr>
                                        <p:cTn id="11" dur="1230" accel="100000" fill="hold">
                                          <p:stCondLst>
                                            <p:cond delay="770"/>
                                          </p:stCondLst>
                                        </p:cTn>
                                        <p:tgtEl>
                                          <p:spTgt spid="250887"/>
                                        </p:tgtEl>
                                        <p:attrNameLst>
                                          <p:attrName>ppt_x</p:attrName>
                                        </p:attrNameLst>
                                      </p:cBhvr>
                                    </p:anim>
                                    <p:set>
                                      <p:cBhvr>
                                        <p:cTn id="12" dur="770" fill="hold"/>
                                        <p:tgtEl>
                                          <p:spTgt spid="250887"/>
                                        </p:tgtEl>
                                        <p:attrNameLst>
                                          <p:attrName>ppt_y</p:attrName>
                                        </p:attrNameLst>
                                      </p:cBhvr>
                                      <p:to>
                                        <p:strVal val="(#ppt_y+0.4)"/>
                                      </p:to>
                                    </p:set>
                                    <p:anim from="(#ppt_y+0.4)" to="(#ppt_y)" calcmode="lin" valueType="num">
                                      <p:cBhvr>
                                        <p:cTn id="13" dur="1230" accel="100000" fill="hold">
                                          <p:stCondLst>
                                            <p:cond delay="770"/>
                                          </p:stCondLst>
                                        </p:cTn>
                                        <p:tgtEl>
                                          <p:spTgt spid="250887"/>
                                        </p:tgtEl>
                                        <p:attrNameLst>
                                          <p:attrName>ppt_y</p:attrName>
                                        </p:attrNameLst>
                                      </p:cBhvr>
                                    </p:anim>
                                  </p:childTnLst>
                                </p:cTn>
                              </p:par>
                              <p:par>
                                <p:cTn id="14" presetID="9" presetClass="emph" presetSubtype="0" grpId="0" nodeType="withEffect">
                                  <p:stCondLst>
                                    <p:cond delay="0"/>
                                  </p:stCondLst>
                                  <p:childTnLst>
                                    <p:set>
                                      <p:cBhvr rctx="PPT">
                                        <p:cTn id="15" dur="indefinite"/>
                                        <p:tgtEl>
                                          <p:spTgt spid="250882"/>
                                        </p:tgtEl>
                                        <p:attrNameLst>
                                          <p:attrName>style.opacity</p:attrName>
                                        </p:attrNameLst>
                                      </p:cBhvr>
                                      <p:to>
                                        <p:strVal val="0.15"/>
                                      </p:to>
                                    </p:set>
                                    <p:animEffect filter="image" prLst="opacity: 0.15">
                                      <p:cBhvr rctx="IE">
                                        <p:cTn id="16" dur="indefinite"/>
                                        <p:tgtEl>
                                          <p:spTgt spid="250882"/>
                                        </p:tgtEl>
                                      </p:cBhvr>
                                    </p:animEffect>
                                  </p:childTnLst>
                                </p:cTn>
                              </p:par>
                              <p:par>
                                <p:cTn id="17" presetID="9" presetClass="emph" presetSubtype="0" grpId="0" nodeType="withEffect">
                                  <p:stCondLst>
                                    <p:cond delay="0"/>
                                  </p:stCondLst>
                                  <p:childTnLst>
                                    <p:set>
                                      <p:cBhvr rctx="PPT">
                                        <p:cTn id="18" dur="indefinite"/>
                                        <p:tgtEl>
                                          <p:spTgt spid="250883"/>
                                        </p:tgtEl>
                                        <p:attrNameLst>
                                          <p:attrName>style.opacity</p:attrName>
                                        </p:attrNameLst>
                                      </p:cBhvr>
                                      <p:to>
                                        <p:strVal val="0.15"/>
                                      </p:to>
                                    </p:set>
                                    <p:animEffect filter="image" prLst="opacity: 0.15">
                                      <p:cBhvr rctx="IE">
                                        <p:cTn id="19" dur="indefinite"/>
                                        <p:tgtEl>
                                          <p:spTgt spid="250883"/>
                                        </p:tgtEl>
                                      </p:cBhvr>
                                    </p:animEffect>
                                  </p:childTnLst>
                                </p:cTn>
                              </p:par>
                              <p:par>
                                <p:cTn id="20" presetID="9" presetClass="emph" presetSubtype="0" grpId="0" nodeType="withEffect">
                                  <p:stCondLst>
                                    <p:cond delay="0"/>
                                  </p:stCondLst>
                                  <p:childTnLst>
                                    <p:set>
                                      <p:cBhvr rctx="PPT">
                                        <p:cTn id="21" dur="indefinite"/>
                                        <p:tgtEl>
                                          <p:spTgt spid="250884"/>
                                        </p:tgtEl>
                                        <p:attrNameLst>
                                          <p:attrName>style.opacity</p:attrName>
                                        </p:attrNameLst>
                                      </p:cBhvr>
                                      <p:to>
                                        <p:strVal val="0.15"/>
                                      </p:to>
                                    </p:set>
                                    <p:animEffect filter="image" prLst="opacity: 0.15">
                                      <p:cBhvr rctx="IE">
                                        <p:cTn id="22" dur="indefinite"/>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3" grpId="0"/>
      <p:bldP spid="250884" grpId="0"/>
      <p:bldP spid="25088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WordArt 2"/>
          <p:cNvSpPr>
            <a:spLocks noChangeArrowheads="1" noChangeShapeType="1" noTextEdit="1"/>
          </p:cNvSpPr>
          <p:nvPr/>
        </p:nvSpPr>
        <p:spPr bwMode="auto">
          <a:xfrm>
            <a:off x="2971800" y="838200"/>
            <a:ext cx="35052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ONE MORE BIG</a:t>
            </a:r>
          </a:p>
        </p:txBody>
      </p:sp>
      <p:sp>
        <p:nvSpPr>
          <p:cNvPr id="251907"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51908"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51909"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a14="http://schemas.microsoft.com/office/drawing/2010/main" xmlns="">
                <a:solidFill>
                  <a:srgbClr val="FFFFFF"/>
                </a:solidFill>
              </a14:hiddenFill>
            </a:ext>
          </a:extLst>
        </p:spPr>
      </p:pic>
      <p:sp>
        <p:nvSpPr>
          <p:cNvPr id="251910"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Jesus was about thirty when he began his ministry… </a:t>
            </a:r>
          </a:p>
        </p:txBody>
      </p:sp>
      <p:sp>
        <p:nvSpPr>
          <p:cNvPr id="251911" name="Text Box 7"/>
          <p:cNvSpPr txBox="1">
            <a:spLocks noChangeArrowheads="1"/>
          </p:cNvSpPr>
          <p:nvPr/>
        </p:nvSpPr>
        <p:spPr bwMode="auto">
          <a:xfrm>
            <a:off x="6781800" y="5858842"/>
            <a:ext cx="2362200"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mn-cs"/>
              </a:rPr>
              <a:t>SO??</a:t>
            </a:r>
          </a:p>
        </p:txBody>
      </p:sp>
    </p:spTree>
    <p:extLst>
      <p:ext uri="{BB962C8B-B14F-4D97-AF65-F5344CB8AC3E}">
        <p14:creationId xmlns:p14="http://schemas.microsoft.com/office/powerpoint/2010/main" val="4190103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1906"/>
                                        </p:tgtEl>
                                        <p:attrNameLst>
                                          <p:attrName>style.visibility</p:attrName>
                                        </p:attrNameLst>
                                      </p:cBhvr>
                                      <p:to>
                                        <p:strVal val="visible"/>
                                      </p:to>
                                    </p:set>
                                    <p:anim calcmode="lin" valueType="num">
                                      <p:cBhvr additive="base">
                                        <p:cTn id="7" dur="3000" fill="hold"/>
                                        <p:tgtEl>
                                          <p:spTgt spid="251906"/>
                                        </p:tgtEl>
                                        <p:attrNameLst>
                                          <p:attrName>ppt_x</p:attrName>
                                        </p:attrNameLst>
                                      </p:cBhvr>
                                      <p:tavLst>
                                        <p:tav tm="0">
                                          <p:val>
                                            <p:strVal val="0-#ppt_w/2"/>
                                          </p:val>
                                        </p:tav>
                                        <p:tav tm="100000">
                                          <p:val>
                                            <p:strVal val="#ppt_x"/>
                                          </p:val>
                                        </p:tav>
                                      </p:tavLst>
                                    </p:anim>
                                    <p:anim calcmode="lin" valueType="num">
                                      <p:cBhvr additive="base">
                                        <p:cTn id="8" dur="3000" fill="hold"/>
                                        <p:tgtEl>
                                          <p:spTgt spid="25190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251908"/>
                                        </p:tgtEl>
                                        <p:attrNameLst>
                                          <p:attrName>style.visibility</p:attrName>
                                        </p:attrNameLst>
                                      </p:cBhvr>
                                      <p:to>
                                        <p:strVal val="visible"/>
                                      </p:to>
                                    </p:set>
                                    <p:anim calcmode="lin" valueType="num">
                                      <p:cBhvr additive="base">
                                        <p:cTn id="12" dur="3000" fill="hold"/>
                                        <p:tgtEl>
                                          <p:spTgt spid="251908"/>
                                        </p:tgtEl>
                                        <p:attrNameLst>
                                          <p:attrName>ppt_x</p:attrName>
                                        </p:attrNameLst>
                                      </p:cBhvr>
                                      <p:tavLst>
                                        <p:tav tm="0">
                                          <p:val>
                                            <p:strVal val="0-#ppt_w/2"/>
                                          </p:val>
                                        </p:tav>
                                        <p:tav tm="100000">
                                          <p:val>
                                            <p:strVal val="#ppt_x"/>
                                          </p:val>
                                        </p:tav>
                                      </p:tavLst>
                                    </p:anim>
                                    <p:anim calcmode="lin" valueType="num">
                                      <p:cBhvr additive="base">
                                        <p:cTn id="13" dur="3000" fill="hold"/>
                                        <p:tgtEl>
                                          <p:spTgt spid="251908"/>
                                        </p:tgtEl>
                                        <p:attrNameLst>
                                          <p:attrName>ppt_y</p:attrName>
                                        </p:attrNameLst>
                                      </p:cBhvr>
                                      <p:tavLst>
                                        <p:tav tm="0">
                                          <p:val>
                                            <p:strVal val="#ppt_y"/>
                                          </p:val>
                                        </p:tav>
                                        <p:tav tm="100000">
                                          <p:val>
                                            <p:strVal val="#ppt_y"/>
                                          </p:val>
                                        </p:tav>
                                      </p:tavLst>
                                    </p:anim>
                                  </p:childTnLst>
                                </p:cTn>
                              </p:par>
                              <p:par>
                                <p:cTn id="14" presetID="10" presetClass="exit" presetSubtype="0" fill="hold" grpId="0" nodeType="withEffect" nodePh="1">
                                  <p:stCondLst>
                                    <p:cond delay="0"/>
                                  </p:stCondLst>
                                  <p:endCondLst>
                                    <p:cond evt="begin" delay="0">
                                      <p:tn val="14"/>
                                    </p:cond>
                                  </p:endCondLst>
                                  <p:childTnLst>
                                    <p:animEffect transition="out" filter="fade">
                                      <p:cBhvr>
                                        <p:cTn id="15" dur="2000"/>
                                        <p:tgtEl>
                                          <p:spTgt spid="251907">
                                            <p:txEl>
                                              <p:pRg st="0" end="0"/>
                                            </p:txEl>
                                          </p:spTgt>
                                        </p:tgtEl>
                                      </p:cBhvr>
                                    </p:animEffect>
                                    <p:set>
                                      <p:cBhvr>
                                        <p:cTn id="16" dur="1" fill="hold">
                                          <p:stCondLst>
                                            <p:cond delay="1999"/>
                                          </p:stCondLst>
                                        </p:cTn>
                                        <p:tgtEl>
                                          <p:spTgt spid="251907">
                                            <p:txEl>
                                              <p:pRg st="0" end="0"/>
                                            </p:txEl>
                                          </p:spTgt>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0" fill="hold" grpId="1" nodeType="clickEffect">
                                  <p:stCondLst>
                                    <p:cond delay="0"/>
                                  </p:stCondLst>
                                  <p:childTnLst>
                                    <p:set>
                                      <p:cBhvr>
                                        <p:cTn id="20" dur="1" fill="hold">
                                          <p:stCondLst>
                                            <p:cond delay="0"/>
                                          </p:stCondLst>
                                        </p:cTn>
                                        <p:tgtEl>
                                          <p:spTgt spid="251908"/>
                                        </p:tgtEl>
                                        <p:attrNameLst>
                                          <p:attrName>style.visibility</p:attrName>
                                        </p:attrNameLst>
                                      </p:cBhvr>
                                      <p:to>
                                        <p:strVal val="hidden"/>
                                      </p:to>
                                    </p:set>
                                  </p:childTnLst>
                                </p:cTn>
                              </p:par>
                              <p:par>
                                <p:cTn id="21" presetID="3" presetClass="exit" presetSubtype="0" fill="hold" grpId="1" nodeType="withEffect">
                                  <p:stCondLst>
                                    <p:cond delay="0"/>
                                  </p:stCondLst>
                                  <p:childTnLst>
                                    <p:set>
                                      <p:cBhvr>
                                        <p:cTn id="22" dur="1" fill="hold">
                                          <p:stCondLst>
                                            <p:cond delay="0"/>
                                          </p:stCondLst>
                                        </p:cTn>
                                        <p:tgtEl>
                                          <p:spTgt spid="251906"/>
                                        </p:tgtEl>
                                        <p:attrNameLst>
                                          <p:attrName>style.visibility</p:attrName>
                                        </p:attrNameLst>
                                      </p:cBhvr>
                                      <p:to>
                                        <p:strVal val="hidden"/>
                                      </p:to>
                                    </p:set>
                                  </p:childTnLst>
                                </p:cTn>
                              </p:par>
                              <p:par>
                                <p:cTn id="23" presetID="2" presetClass="entr" presetSubtype="3" fill="hold" grpId="0" nodeType="withEffect">
                                  <p:stCondLst>
                                    <p:cond delay="0"/>
                                  </p:stCondLst>
                                  <p:childTnLst>
                                    <p:set>
                                      <p:cBhvr>
                                        <p:cTn id="24" dur="1" fill="hold">
                                          <p:stCondLst>
                                            <p:cond delay="0"/>
                                          </p:stCondLst>
                                        </p:cTn>
                                        <p:tgtEl>
                                          <p:spTgt spid="251910"/>
                                        </p:tgtEl>
                                        <p:attrNameLst>
                                          <p:attrName>style.visibility</p:attrName>
                                        </p:attrNameLst>
                                      </p:cBhvr>
                                      <p:to>
                                        <p:strVal val="visible"/>
                                      </p:to>
                                    </p:set>
                                    <p:anim calcmode="lin" valueType="num">
                                      <p:cBhvr additive="base">
                                        <p:cTn id="25" dur="1000" fill="hold"/>
                                        <p:tgtEl>
                                          <p:spTgt spid="251910"/>
                                        </p:tgtEl>
                                        <p:attrNameLst>
                                          <p:attrName>ppt_x</p:attrName>
                                        </p:attrNameLst>
                                      </p:cBhvr>
                                      <p:tavLst>
                                        <p:tav tm="0">
                                          <p:val>
                                            <p:strVal val="1+#ppt_w/2"/>
                                          </p:val>
                                        </p:tav>
                                        <p:tav tm="100000">
                                          <p:val>
                                            <p:strVal val="#ppt_x"/>
                                          </p:val>
                                        </p:tav>
                                      </p:tavLst>
                                    </p:anim>
                                    <p:anim calcmode="lin" valueType="num">
                                      <p:cBhvr additive="base">
                                        <p:cTn id="26" dur="1000" fill="hold"/>
                                        <p:tgtEl>
                                          <p:spTgt spid="251910"/>
                                        </p:tgtEl>
                                        <p:attrNameLst>
                                          <p:attrName>ppt_y</p:attrName>
                                        </p:attrNameLst>
                                      </p:cBhvr>
                                      <p:tavLst>
                                        <p:tav tm="0">
                                          <p:val>
                                            <p:strVal val="0-#ppt_h/2"/>
                                          </p:val>
                                        </p:tav>
                                        <p:tav tm="100000">
                                          <p:val>
                                            <p:strVal val="#ppt_y"/>
                                          </p:val>
                                        </p:tav>
                                      </p:tavLst>
                                    </p:anim>
                                  </p:childTnLst>
                                </p:cTn>
                              </p:par>
                              <p:par>
                                <p:cTn id="27" presetID="9" presetClass="entr" presetSubtype="0" fill="hold" nodeType="withEffect">
                                  <p:stCondLst>
                                    <p:cond delay="0"/>
                                  </p:stCondLst>
                                  <p:childTnLst>
                                    <p:set>
                                      <p:cBhvr>
                                        <p:cTn id="28" dur="1" fill="hold">
                                          <p:stCondLst>
                                            <p:cond delay="0"/>
                                          </p:stCondLst>
                                        </p:cTn>
                                        <p:tgtEl>
                                          <p:spTgt spid="251909"/>
                                        </p:tgtEl>
                                        <p:attrNameLst>
                                          <p:attrName>style.visibility</p:attrName>
                                        </p:attrNameLst>
                                      </p:cBhvr>
                                      <p:to>
                                        <p:strVal val="visible"/>
                                      </p:to>
                                    </p:set>
                                    <p:animEffect transition="in" filter="dissolve">
                                      <p:cBhvr>
                                        <p:cTn id="29" dur="1000"/>
                                        <p:tgtEl>
                                          <p:spTgt spid="25190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51911"/>
                                        </p:tgtEl>
                                        <p:attrNameLst>
                                          <p:attrName>style.visibility</p:attrName>
                                        </p:attrNameLst>
                                      </p:cBhvr>
                                      <p:to>
                                        <p:strVal val="visible"/>
                                      </p:to>
                                    </p:set>
                                    <p:anim calcmode="lin" valueType="num">
                                      <p:cBhvr>
                                        <p:cTn id="34" dur="1000" fill="hold"/>
                                        <p:tgtEl>
                                          <p:spTgt spid="251911"/>
                                        </p:tgtEl>
                                        <p:attrNameLst>
                                          <p:attrName>ppt_w</p:attrName>
                                        </p:attrNameLst>
                                      </p:cBhvr>
                                      <p:tavLst>
                                        <p:tav tm="0">
                                          <p:val>
                                            <p:strVal val="#ppt_w*0.70"/>
                                          </p:val>
                                        </p:tav>
                                        <p:tav tm="100000">
                                          <p:val>
                                            <p:strVal val="#ppt_w"/>
                                          </p:val>
                                        </p:tav>
                                      </p:tavLst>
                                    </p:anim>
                                    <p:anim calcmode="lin" valueType="num">
                                      <p:cBhvr>
                                        <p:cTn id="35" dur="1000" fill="hold"/>
                                        <p:tgtEl>
                                          <p:spTgt spid="251911"/>
                                        </p:tgtEl>
                                        <p:attrNameLst>
                                          <p:attrName>ppt_h</p:attrName>
                                        </p:attrNameLst>
                                      </p:cBhvr>
                                      <p:tavLst>
                                        <p:tav tm="0">
                                          <p:val>
                                            <p:strVal val="#ppt_h"/>
                                          </p:val>
                                        </p:tav>
                                        <p:tav tm="100000">
                                          <p:val>
                                            <p:strVal val="#ppt_h"/>
                                          </p:val>
                                        </p:tav>
                                      </p:tavLst>
                                    </p:anim>
                                    <p:animEffect transition="in" filter="fade">
                                      <p:cBhvr>
                                        <p:cTn id="36" dur="1000"/>
                                        <p:tgtEl>
                                          <p:spTgt spid="251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animBg="1"/>
      <p:bldP spid="251906" grpId="1" animBg="1"/>
      <p:bldP spid="251907" grpId="0" build="allAtOnce"/>
      <p:bldP spid="251908" grpId="0" animBg="1"/>
      <p:bldP spid="251908" grpId="1" animBg="1"/>
      <p:bldP spid="251910" grpId="0"/>
      <p:bldP spid="251911"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0643" name="Text Box 3"/>
          <p:cNvSpPr txBox="1">
            <a:spLocks noChangeArrowheads="1"/>
          </p:cNvSpPr>
          <p:nvPr/>
        </p:nvSpPr>
        <p:spPr bwMode="auto">
          <a:xfrm>
            <a:off x="0" y="188640"/>
            <a:ext cx="9144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We know from Jewish history that the Levites began service about the age of thirty.</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However, traditional Jewish historiography uses estimates rather than definitive numbers for age.</a:t>
            </a:r>
          </a:p>
        </p:txBody>
      </p:sp>
      <p:sp>
        <p:nvSpPr>
          <p:cNvPr id="240644" name="Text Box 4"/>
          <p:cNvSpPr txBox="1">
            <a:spLocks noChangeArrowheads="1"/>
          </p:cNvSpPr>
          <p:nvPr/>
        </p:nvSpPr>
        <p:spPr bwMode="auto">
          <a:xfrm>
            <a:off x="0" y="2708920"/>
            <a:ext cx="9144000"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This would lead us to believe that Jesus began his ministry between AD 25-27</a:t>
            </a:r>
          </a:p>
        </p:txBody>
      </p:sp>
    </p:spTree>
    <p:extLst>
      <p:ext uri="{BB962C8B-B14F-4D97-AF65-F5344CB8AC3E}">
        <p14:creationId xmlns:p14="http://schemas.microsoft.com/office/powerpoint/2010/main" val="1930239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checkerboard(down)">
                                      <p:cBhvr>
                                        <p:cTn id="7" dur="500"/>
                                        <p:tgtEl>
                                          <p:spTgt spid="24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40643">
                                            <p:txEl>
                                              <p:pRg st="1" end="1"/>
                                            </p:txEl>
                                          </p:spTgt>
                                        </p:tgtEl>
                                        <p:attrNameLst>
                                          <p:attrName>style.visibility</p:attrName>
                                        </p:attrNameLst>
                                      </p:cBhvr>
                                      <p:to>
                                        <p:strVal val="visible"/>
                                      </p:to>
                                    </p:set>
                                    <p:animEffect transition="in" filter="checkerboard(down)">
                                      <p:cBhvr>
                                        <p:cTn id="12" dur="500"/>
                                        <p:tgtEl>
                                          <p:spTgt spid="240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mph" presetSubtype="0" grpId="0" nodeType="clickEffect" nodePh="1">
                                  <p:stCondLst>
                                    <p:cond delay="0"/>
                                  </p:stCondLst>
                                  <p:endCondLst>
                                    <p:cond evt="begin" delay="0">
                                      <p:tn val="15"/>
                                    </p:cond>
                                  </p:endCondLst>
                                  <p:childTnLst>
                                    <p:set>
                                      <p:cBhvr rctx="PPT">
                                        <p:cTn id="16" dur="indefinite"/>
                                        <p:tgtEl>
                                          <p:spTgt spid="240642"/>
                                        </p:tgtEl>
                                        <p:attrNameLst>
                                          <p:attrName>style.opacity</p:attrName>
                                        </p:attrNameLst>
                                      </p:cBhvr>
                                      <p:to>
                                        <p:strVal val="0.05"/>
                                      </p:to>
                                    </p:set>
                                    <p:animEffect filter="image" prLst="opacity: 0.05">
                                      <p:cBhvr rctx="IE">
                                        <p:cTn id="17" dur="indefinite"/>
                                        <p:tgtEl>
                                          <p:spTgt spid="240642"/>
                                        </p:tgtEl>
                                      </p:cBhvr>
                                    </p:animEffect>
                                  </p:childTnLst>
                                </p:cTn>
                              </p:par>
                              <p:par>
                                <p:cTn id="18" presetID="9" presetClass="emph" presetSubtype="0" grpId="0" nodeType="withEffect">
                                  <p:stCondLst>
                                    <p:cond delay="0"/>
                                  </p:stCondLst>
                                  <p:childTnLst>
                                    <p:set>
                                      <p:cBhvr rctx="PPT">
                                        <p:cTn id="19" dur="indefinite"/>
                                        <p:tgtEl>
                                          <p:spTgt spid="240643">
                                            <p:txEl>
                                              <p:pRg st="0" end="0"/>
                                            </p:txEl>
                                          </p:spTgt>
                                        </p:tgtEl>
                                        <p:attrNameLst>
                                          <p:attrName>style.opacity</p:attrName>
                                        </p:attrNameLst>
                                      </p:cBhvr>
                                      <p:to>
                                        <p:strVal val="0.25"/>
                                      </p:to>
                                    </p:set>
                                    <p:animEffect filter="image" prLst="opacity: 0.25">
                                      <p:cBhvr rctx="IE">
                                        <p:cTn id="20" dur="indefinite"/>
                                        <p:tgtEl>
                                          <p:spTgt spid="240643">
                                            <p:txEl>
                                              <p:pRg st="0" end="0"/>
                                            </p:txEl>
                                          </p:spTgt>
                                        </p:tgtEl>
                                      </p:cBhvr>
                                    </p:animEffect>
                                  </p:childTnLst>
                                </p:cTn>
                              </p:par>
                              <p:par>
                                <p:cTn id="21" presetID="9" presetClass="emph" presetSubtype="0" grpId="0" nodeType="withEffect">
                                  <p:stCondLst>
                                    <p:cond delay="0"/>
                                  </p:stCondLst>
                                  <p:childTnLst>
                                    <p:set>
                                      <p:cBhvr rctx="PPT">
                                        <p:cTn id="22" dur="indefinite"/>
                                        <p:tgtEl>
                                          <p:spTgt spid="240643">
                                            <p:txEl>
                                              <p:pRg st="1" end="1"/>
                                            </p:txEl>
                                          </p:spTgt>
                                        </p:tgtEl>
                                        <p:attrNameLst>
                                          <p:attrName>style.opacity</p:attrName>
                                        </p:attrNameLst>
                                      </p:cBhvr>
                                      <p:to>
                                        <p:strVal val="0.25"/>
                                      </p:to>
                                    </p:set>
                                    <p:animEffect filter="image" prLst="opacity: 0.25">
                                      <p:cBhvr rctx="IE">
                                        <p:cTn id="23" dur="indefinite"/>
                                        <p:tgtEl>
                                          <p:spTgt spid="240643">
                                            <p:txEl>
                                              <p:pRg st="1" end="1"/>
                                            </p:txEl>
                                          </p:spTgt>
                                        </p:tgtEl>
                                      </p:cBhvr>
                                    </p:animEffect>
                                  </p:childTnLst>
                                </p:cTn>
                              </p:par>
                              <p:par>
                                <p:cTn id="24" presetID="51" presetClass="entr" presetSubtype="0" fill="hold" nodeType="withEffect">
                                  <p:stCondLst>
                                    <p:cond delay="0"/>
                                  </p:stCondLst>
                                  <p:childTnLst>
                                    <p:set>
                                      <p:cBhvr>
                                        <p:cTn id="25" dur="1" fill="hold">
                                          <p:stCondLst>
                                            <p:cond delay="0"/>
                                          </p:stCondLst>
                                        </p:cTn>
                                        <p:tgtEl>
                                          <p:spTgt spid="240644"/>
                                        </p:tgtEl>
                                        <p:attrNameLst>
                                          <p:attrName>style.visibility</p:attrName>
                                        </p:attrNameLst>
                                      </p:cBhvr>
                                      <p:to>
                                        <p:strVal val="visible"/>
                                      </p:to>
                                    </p:set>
                                    <p:animEffect transition="in" filter="fade">
                                      <p:cBhvr>
                                        <p:cTn id="26" dur="770" decel="100000"/>
                                        <p:tgtEl>
                                          <p:spTgt spid="240644"/>
                                        </p:tgtEl>
                                      </p:cBhvr>
                                    </p:animEffect>
                                    <p:animScale>
                                      <p:cBhvr>
                                        <p:cTn id="27" dur="770" decel="100000"/>
                                        <p:tgtEl>
                                          <p:spTgt spid="240644"/>
                                        </p:tgtEl>
                                      </p:cBhvr>
                                      <p:from x="10000" y="10000"/>
                                      <p:to x="200000" y="450000"/>
                                    </p:animScale>
                                    <p:animScale>
                                      <p:cBhvr>
                                        <p:cTn id="28" dur="1230" accel="100000" fill="hold">
                                          <p:stCondLst>
                                            <p:cond delay="770"/>
                                          </p:stCondLst>
                                        </p:cTn>
                                        <p:tgtEl>
                                          <p:spTgt spid="240644"/>
                                        </p:tgtEl>
                                      </p:cBhvr>
                                      <p:from x="200000" y="450000"/>
                                      <p:to x="100000" y="100000"/>
                                    </p:animScale>
                                    <p:set>
                                      <p:cBhvr>
                                        <p:cTn id="29" dur="770" fill="hold"/>
                                        <p:tgtEl>
                                          <p:spTgt spid="240644"/>
                                        </p:tgtEl>
                                        <p:attrNameLst>
                                          <p:attrName>ppt_x</p:attrName>
                                        </p:attrNameLst>
                                      </p:cBhvr>
                                      <p:to>
                                        <p:strVal val="(0.5)"/>
                                      </p:to>
                                    </p:set>
                                    <p:anim from="(0.5)" to="(#ppt_x)" calcmode="lin" valueType="num">
                                      <p:cBhvr>
                                        <p:cTn id="30" dur="1230" accel="100000" fill="hold">
                                          <p:stCondLst>
                                            <p:cond delay="770"/>
                                          </p:stCondLst>
                                        </p:cTn>
                                        <p:tgtEl>
                                          <p:spTgt spid="240644"/>
                                        </p:tgtEl>
                                        <p:attrNameLst>
                                          <p:attrName>ppt_x</p:attrName>
                                        </p:attrNameLst>
                                      </p:cBhvr>
                                    </p:anim>
                                    <p:set>
                                      <p:cBhvr>
                                        <p:cTn id="31" dur="770" fill="hold"/>
                                        <p:tgtEl>
                                          <p:spTgt spid="240644"/>
                                        </p:tgtEl>
                                        <p:attrNameLst>
                                          <p:attrName>ppt_y</p:attrName>
                                        </p:attrNameLst>
                                      </p:cBhvr>
                                      <p:to>
                                        <p:strVal val="(#ppt_y+0.4)"/>
                                      </p:to>
                                    </p:set>
                                    <p:anim from="(#ppt_y+0.4)" to="(#ppt_y)" calcmode="lin" valueType="num">
                                      <p:cBhvr>
                                        <p:cTn id="32" dur="1230" accel="100000" fill="hold">
                                          <p:stCondLst>
                                            <p:cond delay="770"/>
                                          </p:stCondLst>
                                        </p:cTn>
                                        <p:tgtEl>
                                          <p:spTgt spid="240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P spid="240643" grpId="0" build="allAtOnce"/>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3331840"/>
          </a:xfrm>
        </p:spPr>
        <p:txBody>
          <a:bodyPr/>
          <a:lstStyle/>
          <a:p>
            <a:r>
              <a:rPr lang="en-US" b="1" dirty="0">
                <a:solidFill>
                  <a:srgbClr val="FFFFFF"/>
                </a:solidFill>
                <a:latin typeface="Arial" charset="0"/>
                <a:ea typeface="ＭＳ Ｐゴシック" charset="0"/>
                <a:cs typeface="ＭＳ Ｐゴシック" charset="0"/>
              </a:rPr>
              <a:t>However, we should also consider this  definitive work</a:t>
            </a: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35689902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was born between these two dates:</a:t>
            </a: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6 BC</a:t>
            </a: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29 March-11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4 BC</a:t>
            </a: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Census of </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Quirinius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Cyrenius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(Luke 2:1-5)</a:t>
            </a: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Death of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Herod the Great</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(Matt. 2:1; Luke 1:5)</a:t>
            </a:r>
          </a:p>
        </p:txBody>
      </p:sp>
    </p:spTree>
    <p:extLst>
      <p:ext uri="{BB962C8B-B14F-4D97-AF65-F5344CB8AC3E}">
        <p14:creationId xmlns:p14="http://schemas.microsoft.com/office/powerpoint/2010/main" val="64456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en-US" sz="3600" b="1" dirty="0">
                <a:solidFill>
                  <a:srgbClr val="F2FCFF"/>
                </a:solidFill>
                <a:effectLst>
                  <a:outerShdw blurRad="38100" dist="38100" dir="2700000" algn="tl">
                    <a:srgbClr val="000000">
                      <a:alpha val="43137"/>
                    </a:srgbClr>
                  </a:outerShdw>
                </a:effectLst>
                <a:latin typeface="Arial" charset="0"/>
                <a:cs typeface="Arial" charset="0"/>
              </a:rPr>
              <a:t>Dating the Start of Christ</a:t>
            </a:r>
            <a:r>
              <a:rPr lang="fr-FR" altLang="ja-JP" sz="3600" b="1" dirty="0">
                <a:solidFill>
                  <a:srgbClr val="F2FCFF"/>
                </a:solidFill>
                <a:effectLst>
                  <a:outerShdw blurRad="38100" dist="38100" dir="2700000" algn="tl">
                    <a:srgbClr val="000000">
                      <a:alpha val="43137"/>
                    </a:srgbClr>
                  </a:outerShdw>
                </a:effectLst>
                <a:latin typeface="Arial" charset="0"/>
                <a:cs typeface="Arial" charset="0"/>
              </a:rPr>
              <a:t>'</a:t>
            </a:r>
            <a:r>
              <a:rPr lang="en-US" sz="3600" b="1" dirty="0">
                <a:solidFill>
                  <a:srgbClr val="F2FCFF"/>
                </a:solidFill>
                <a:effectLst>
                  <a:outerShdw blurRad="38100" dist="38100" dir="2700000" algn="tl">
                    <a:srgbClr val="000000">
                      <a:alpha val="43137"/>
                    </a:srgbClr>
                  </a:outerShdw>
                </a:effectLst>
                <a:latin typeface="Arial" charset="0"/>
                <a:cs typeface="Arial" charset="0"/>
              </a:rPr>
              <a:t>s Ministry</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Commencement of Ministry: ca. Autumn AD 29</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probably began his ministry between these two dates:</a:t>
            </a:r>
          </a:p>
        </p:txBody>
      </p:sp>
      <p:sp>
        <p:nvSpPr>
          <p:cNvPr id="9" name="Title 7"/>
          <p:cNvSpPr txBox="1">
            <a:spLocks/>
          </p:cNvSpPr>
          <p:nvPr/>
        </p:nvSpPr>
        <p:spPr bwMode="auto">
          <a:xfrm>
            <a:off x="1231900" y="2995613"/>
            <a:ext cx="6659563"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15</a:t>
            </a:r>
            <a:r>
              <a:rPr kumimoji="0" lang="en-US" sz="2400" b="1" i="0" u="none" strike="noStrike" kern="1200" cap="none" spc="0" normalizeH="0" baseline="3000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th</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YEAR OF THE REIGN OF TIBERIUS*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(Luke 3:1-3)</a:t>
            </a:r>
          </a:p>
        </p:txBody>
      </p:sp>
      <p:sp>
        <p:nvSpPr>
          <p:cNvPr id="10" name="Title 7"/>
          <p:cNvSpPr txBox="1">
            <a:spLocks/>
          </p:cNvSpPr>
          <p:nvPr/>
        </p:nvSpPr>
        <p:spPr bwMode="auto">
          <a:xfrm>
            <a:off x="204788" y="4427538"/>
            <a:ext cx="2959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19 August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28</a:t>
            </a:r>
          </a:p>
        </p:txBody>
      </p:sp>
      <p:sp>
        <p:nvSpPr>
          <p:cNvPr id="12" name="Title 7"/>
          <p:cNvSpPr txBox="1">
            <a:spLocks/>
          </p:cNvSpPr>
          <p:nvPr/>
        </p:nvSpPr>
        <p:spPr bwMode="auto">
          <a:xfrm>
            <a:off x="5402263" y="4427538"/>
            <a:ext cx="3571875"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31 December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29</a:t>
            </a:r>
          </a:p>
        </p:txBody>
      </p:sp>
      <p:sp>
        <p:nvSpPr>
          <p:cNvPr id="13" name="Title 7"/>
          <p:cNvSpPr txBox="1">
            <a:spLocks/>
          </p:cNvSpPr>
          <p:nvPr/>
        </p:nvSpPr>
        <p:spPr bwMode="auto">
          <a:xfrm>
            <a:off x="-6350" y="5589588"/>
            <a:ext cx="9136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*Reckoned from either the Julian Calendar or Tiberius Regnal Year</a:t>
            </a: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Tree>
    <p:extLst>
      <p:ext uri="{BB962C8B-B14F-4D97-AF65-F5344CB8AC3E}">
        <p14:creationId xmlns:p14="http://schemas.microsoft.com/office/powerpoint/2010/main" val="11149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0802" name="Text Box 5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57347" name="Text Box 5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7348" name="Text Box 54"/>
          <p:cNvSpPr txBox="1">
            <a:spLocks noChangeArrowheads="1"/>
          </p:cNvSpPr>
          <p:nvPr/>
        </p:nvSpPr>
        <p:spPr bwMode="auto">
          <a:xfrm>
            <a:off x="8902700" y="48704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57349" name="Text Box 5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0808" name="Rectangle 5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0813" name="Rectangle 6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22</a:t>
            </a:r>
          </a:p>
        </p:txBody>
      </p:sp>
      <p:sp>
        <p:nvSpPr>
          <p:cNvPr id="57352" name="Text Box 64"/>
          <p:cNvSpPr txBox="1">
            <a:spLocks noChangeArrowheads="1"/>
          </p:cNvSpPr>
          <p:nvPr/>
        </p:nvSpPr>
        <p:spPr bwMode="auto">
          <a:xfrm>
            <a:off x="8589109"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2594634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1668" name="WordArt 4"/>
          <p:cNvSpPr>
            <a:spLocks noChangeArrowheads="1" noChangeShapeType="1" noTextEdit="1"/>
          </p:cNvSpPr>
          <p:nvPr/>
        </p:nvSpPr>
        <p:spPr bwMode="auto">
          <a:xfrm>
            <a:off x="533400" y="3048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FF00"/>
                  </a:solidFill>
                  <a:miter lim="800000"/>
                  <a:headEnd/>
                  <a:tailEnd/>
                </a:ln>
                <a:solidFill>
                  <a:srgbClr val="00FF00"/>
                </a:solidFill>
                <a:effectLst>
                  <a:outerShdw blurRad="63500" dist="38099" dir="2700000" algn="ctr" rotWithShape="0">
                    <a:srgbClr val="990000">
                      <a:alpha val="74998"/>
                    </a:srgbClr>
                  </a:outerShdw>
                </a:effectLst>
                <a:uLnTx/>
                <a:uFillTx/>
                <a:latin typeface="Impact"/>
                <a:ea typeface="Impact"/>
                <a:cs typeface="Impact"/>
              </a:rPr>
              <a:t>IN CONCLUSION</a:t>
            </a:r>
          </a:p>
        </p:txBody>
      </p:sp>
      <p:sp>
        <p:nvSpPr>
          <p:cNvPr id="241669" name="Rectangle 5"/>
          <p:cNvSpPr>
            <a:spLocks noChangeArrowheads="1"/>
          </p:cNvSpPr>
          <p:nvPr/>
        </p:nvSpPr>
        <p:spPr bwMode="auto">
          <a:xfrm>
            <a:off x="395536" y="1844824"/>
            <a:ext cx="8763000" cy="50167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rPr>
              <a:t>Luke affirms to us, the readers of the book, that Jesus existed historically by showing when he was born according to world history current to his time.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rPr>
              <a:t>When we acknowledge and show Jesus as a true, genuine historical figure, it helps us to debunk arguments regarding whether he really existed or was just a myth.</a:t>
            </a:r>
          </a:p>
        </p:txBody>
      </p:sp>
      <p:sp>
        <p:nvSpPr>
          <p:cNvPr id="241670" name="WordArt 6"/>
          <p:cNvSpPr>
            <a:spLocks noChangeArrowheads="1" noChangeShapeType="1" noTextEdit="1"/>
          </p:cNvSpPr>
          <p:nvPr/>
        </p:nvSpPr>
        <p:spPr bwMode="auto">
          <a:xfrm>
            <a:off x="12010" y="-4319364"/>
            <a:ext cx="8610600" cy="3810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rPr>
              <a:t>FACT OR FICTION?</a:t>
            </a:r>
          </a:p>
        </p:txBody>
      </p:sp>
    </p:spTree>
    <p:extLst>
      <p:ext uri="{BB962C8B-B14F-4D97-AF65-F5344CB8AC3E}">
        <p14:creationId xmlns:p14="http://schemas.microsoft.com/office/powerpoint/2010/main" val="1295502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1669">
                                            <p:txEl>
                                              <p:pRg st="0" end="0"/>
                                            </p:txEl>
                                          </p:spTgt>
                                        </p:tgtEl>
                                        <p:attrNameLst>
                                          <p:attrName>style.visibility</p:attrName>
                                        </p:attrNameLst>
                                      </p:cBhvr>
                                      <p:to>
                                        <p:strVal val="visible"/>
                                      </p:to>
                                    </p:set>
                                    <p:animEffect transition="in" filter="wedge">
                                      <p:cBhvr>
                                        <p:cTn id="7" dur="2000"/>
                                        <p:tgtEl>
                                          <p:spTgt spid="2416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41669">
                                            <p:txEl>
                                              <p:pRg st="0" end="0"/>
                                            </p:txEl>
                                          </p:spTgt>
                                        </p:tgtEl>
                                        <p:attrNameLst>
                                          <p:attrName>style.visibility</p:attrName>
                                        </p:attrNameLst>
                                      </p:cBhvr>
                                      <p:to>
                                        <p:strVal val="hidden"/>
                                      </p:to>
                                    </p:set>
                                  </p:childTnLst>
                                </p:cTn>
                              </p:par>
                              <p:par>
                                <p:cTn id="12" presetID="20" presetClass="entr" presetSubtype="0" fill="hold" grpId="0" nodeType="withEffect">
                                  <p:stCondLst>
                                    <p:cond delay="0"/>
                                  </p:stCondLst>
                                  <p:childTnLst>
                                    <p:set>
                                      <p:cBhvr>
                                        <p:cTn id="13" dur="1" fill="hold">
                                          <p:stCondLst>
                                            <p:cond delay="0"/>
                                          </p:stCondLst>
                                        </p:cTn>
                                        <p:tgtEl>
                                          <p:spTgt spid="241669">
                                            <p:txEl>
                                              <p:pRg st="2" end="2"/>
                                            </p:txEl>
                                          </p:spTgt>
                                        </p:tgtEl>
                                        <p:attrNameLst>
                                          <p:attrName>style.visibility</p:attrName>
                                        </p:attrNameLst>
                                      </p:cBhvr>
                                      <p:to>
                                        <p:strVal val="visible"/>
                                      </p:to>
                                    </p:set>
                                    <p:animEffect transition="in" filter="wedge">
                                      <p:cBhvr>
                                        <p:cTn id="14" dur="2000"/>
                                        <p:tgtEl>
                                          <p:spTgt spid="241669">
                                            <p:txEl>
                                              <p:pRg st="2" end="2"/>
                                            </p:txEl>
                                          </p:spTgt>
                                        </p:tgtEl>
                                      </p:cBhvr>
                                    </p:animEffect>
                                  </p:childTnLst>
                                </p:cTn>
                              </p:par>
                              <p:par>
                                <p:cTn id="15" presetID="64" presetClass="path" presetSubtype="0" accel="50000" decel="50000" fill="hold" grpId="2" nodeType="withEffect">
                                  <p:stCondLst>
                                    <p:cond delay="0"/>
                                  </p:stCondLst>
                                  <p:childTnLst>
                                    <p:animMotion origin="layout" path="M 0.0 0.0  L 0.0 -0.33302  E" pathEditMode="relative" ptsTypes="">
                                      <p:cBhvr>
                                        <p:cTn id="16" dur="2000" fill="hold"/>
                                        <p:tgtEl>
                                          <p:spTgt spid="241669">
                                            <p:txEl>
                                              <p:pRg st="0" end="0"/>
                                            </p:txEl>
                                          </p:spTgt>
                                        </p:tgtEl>
                                        <p:attrNameLst>
                                          <p:attrName>ppt_x</p:attrName>
                                          <p:attrName>ppt_y</p:attrName>
                                        </p:attrNameLst>
                                      </p:cBhvr>
                                    </p:animMotion>
                                  </p:childTnLst>
                                </p:cTn>
                              </p:par>
                              <p:par>
                                <p:cTn id="17" presetID="64" presetClass="path" presetSubtype="0" accel="50000" decel="50000" fill="hold" grpId="2" nodeType="withEffect">
                                  <p:stCondLst>
                                    <p:cond delay="0"/>
                                  </p:stCondLst>
                                  <p:childTnLst>
                                    <p:animMotion origin="layout" path="M 0.0 0.0  L 0.0 -0.33302  E" pathEditMode="relative" ptsTypes="">
                                      <p:cBhvr>
                                        <p:cTn id="18" dur="2000" fill="hold"/>
                                        <p:tgtEl>
                                          <p:spTgt spid="241669">
                                            <p:txEl>
                                              <p:pRg st="2" end="2"/>
                                            </p:txEl>
                                          </p:spTgt>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1669">
                                            <p:txEl>
                                              <p:pRg st="2" end="2"/>
                                            </p:txEl>
                                          </p:spTgt>
                                        </p:tgtEl>
                                        <p:attrNameLst>
                                          <p:attrName>style.visibility</p:attrName>
                                        </p:attrNameLst>
                                      </p:cBhvr>
                                      <p:to>
                                        <p:strVal val="hidden"/>
                                      </p:to>
                                    </p:set>
                                  </p:childTnLst>
                                </p:cTn>
                              </p:par>
                              <p:par>
                                <p:cTn id="23" presetID="3" presetClass="exit" presetSubtype="0" fill="hold" grpId="0" nodeType="withEffect">
                                  <p:stCondLst>
                                    <p:cond delay="0"/>
                                  </p:stCondLst>
                                  <p:childTnLst>
                                    <p:set>
                                      <p:cBhvr>
                                        <p:cTn id="24" dur="1" fill="hold">
                                          <p:stCondLst>
                                            <p:cond delay="0"/>
                                          </p:stCondLst>
                                        </p:cTn>
                                        <p:tgtEl>
                                          <p:spTgt spid="241668"/>
                                        </p:tgtEl>
                                        <p:attrNameLst>
                                          <p:attrName>style.visibility</p:attrName>
                                        </p:attrNameLst>
                                      </p:cBhvr>
                                      <p:to>
                                        <p:strVal val="hidden"/>
                                      </p:to>
                                    </p:set>
                                  </p:childTnLst>
                                </p:cTn>
                              </p:par>
                              <p:par>
                                <p:cTn id="25" presetID="49" presetClass="entr" presetSubtype="0" decel="100000" fill="hold" grpId="0" nodeType="withEffect">
                                  <p:stCondLst>
                                    <p:cond delay="0"/>
                                  </p:stCondLst>
                                  <p:childTnLst>
                                    <p:set>
                                      <p:cBhvr>
                                        <p:cTn id="26" dur="1" fill="hold">
                                          <p:stCondLst>
                                            <p:cond delay="0"/>
                                          </p:stCondLst>
                                        </p:cTn>
                                        <p:tgtEl>
                                          <p:spTgt spid="241670"/>
                                        </p:tgtEl>
                                        <p:attrNameLst>
                                          <p:attrName>style.visibility</p:attrName>
                                        </p:attrNameLst>
                                      </p:cBhvr>
                                      <p:to>
                                        <p:strVal val="visible"/>
                                      </p:to>
                                    </p:set>
                                    <p:anim calcmode="lin" valueType="num">
                                      <p:cBhvr>
                                        <p:cTn id="27" dur="500" fill="hold"/>
                                        <p:tgtEl>
                                          <p:spTgt spid="241670"/>
                                        </p:tgtEl>
                                        <p:attrNameLst>
                                          <p:attrName>ppt_w</p:attrName>
                                        </p:attrNameLst>
                                      </p:cBhvr>
                                      <p:tavLst>
                                        <p:tav tm="0">
                                          <p:val>
                                            <p:fltVal val="0"/>
                                          </p:val>
                                        </p:tav>
                                        <p:tav tm="100000">
                                          <p:val>
                                            <p:strVal val="#ppt_w"/>
                                          </p:val>
                                        </p:tav>
                                      </p:tavLst>
                                    </p:anim>
                                    <p:anim calcmode="lin" valueType="num">
                                      <p:cBhvr>
                                        <p:cTn id="28" dur="500" fill="hold"/>
                                        <p:tgtEl>
                                          <p:spTgt spid="241670"/>
                                        </p:tgtEl>
                                        <p:attrNameLst>
                                          <p:attrName>ppt_h</p:attrName>
                                        </p:attrNameLst>
                                      </p:cBhvr>
                                      <p:tavLst>
                                        <p:tav tm="0">
                                          <p:val>
                                            <p:fltVal val="0"/>
                                          </p:val>
                                        </p:tav>
                                        <p:tav tm="100000">
                                          <p:val>
                                            <p:strVal val="#ppt_h"/>
                                          </p:val>
                                        </p:tav>
                                      </p:tavLst>
                                    </p:anim>
                                    <p:anim calcmode="lin" valueType="num">
                                      <p:cBhvr>
                                        <p:cTn id="29" dur="500" fill="hold"/>
                                        <p:tgtEl>
                                          <p:spTgt spid="241670"/>
                                        </p:tgtEl>
                                        <p:attrNameLst>
                                          <p:attrName>style.rotation</p:attrName>
                                        </p:attrNameLst>
                                      </p:cBhvr>
                                      <p:tavLst>
                                        <p:tav tm="0">
                                          <p:val>
                                            <p:fltVal val="360"/>
                                          </p:val>
                                        </p:tav>
                                        <p:tav tm="100000">
                                          <p:val>
                                            <p:fltVal val="0"/>
                                          </p:val>
                                        </p:tav>
                                      </p:tavLst>
                                    </p:anim>
                                    <p:animEffect transition="in" filter="fade">
                                      <p:cBhvr>
                                        <p:cTn id="30" dur="500"/>
                                        <p:tgtEl>
                                          <p:spTgt spid="24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animBg="1"/>
      <p:bldP spid="241669" grpId="0" uiExpand="1" build="p"/>
      <p:bldP spid="241669" grpId="1" uiExpand="1" build="allAtOnce"/>
      <p:bldP spid="241669" grpId="2" build="allAtOnce"/>
      <p:bldP spid="241670"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7639EDC-16C1-45DE-BEF0-1A0B876E6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h. The Announcement to the Shepherds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0" y="226955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11</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2:8-20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dirty="0">
                <a:solidFill>
                  <a:srgbClr val="FFFFFF"/>
                </a:solidFill>
                <a:effectLst>
                  <a:glow rad="228600">
                    <a:srgbClr val="220011"/>
                  </a:glow>
                </a:effectLst>
                <a:latin typeface="Arial"/>
                <a:cs typeface="Arial"/>
              </a:rPr>
              <a:t>The angels of God announce to shepherds as most unlikely yet unprejudiced witnesses for God to give them a sign of His presence in the birth of the Savior who had come as Messiah, Ruler, and Redeemer of Israel in the Messianic Kingdom</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7350667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idx="4294967295"/>
          </p:nvPr>
        </p:nvSpPr>
        <p:spPr>
          <a:xfrm>
            <a:off x="0" y="685800"/>
            <a:ext cx="7772400" cy="1143000"/>
          </a:xfrm>
        </p:spPr>
        <p:txBody>
          <a:bodyPr/>
          <a:lstStyle/>
          <a:p>
            <a:pPr eaLnBrk="1" hangingPunct="1"/>
            <a:r>
              <a:rPr lang="en-US">
                <a:latin typeface="Arial" charset="0"/>
              </a:rPr>
              <a:t>Bored Shepherds</a:t>
            </a:r>
          </a:p>
        </p:txBody>
      </p:sp>
      <p:sp>
        <p:nvSpPr>
          <p:cNvPr id="325635" name="Rectangle 3"/>
          <p:cNvSpPr>
            <a:spLocks noChangeArrowheads="1"/>
          </p:cNvSpPr>
          <p:nvPr/>
        </p:nvSpPr>
        <p:spPr bwMode="auto">
          <a:xfrm>
            <a:off x="0" y="0"/>
            <a:ext cx="9296400" cy="70866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pic>
        <p:nvPicPr>
          <p:cNvPr id="325636" name="Picture 4" descr="nv15#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533400"/>
            <a:ext cx="4267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7" name="Text Box 5"/>
          <p:cNvSpPr txBox="1">
            <a:spLocks noChangeArrowheads="1"/>
          </p:cNvSpPr>
          <p:nvPr/>
        </p:nvSpPr>
        <p:spPr bwMode="auto">
          <a:xfrm>
            <a:off x="533400" y="6019801"/>
            <a:ext cx="8181434" cy="590147"/>
          </a:xfrm>
          <a:prstGeom prst="rect">
            <a:avLst/>
          </a:prstGeom>
          <a:solidFill>
            <a:srgbClr val="CC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"Nothing exciting ever happens on this job."</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543855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1" y="2651698"/>
            <a:ext cx="6480403" cy="4262324"/>
          </a:xfrm>
        </p:spPr>
        <p:txBody>
          <a:bodyPr/>
          <a:lstStyle/>
          <a:p>
            <a:pPr eaLnBrk="1" hangingPunct="1">
              <a:defRPr/>
            </a:pPr>
            <a:r>
              <a:rPr lang="en-US" b="1" i="1" kern="1200" dirty="0">
                <a:solidFill>
                  <a:srgbClr val="FFFFFF"/>
                </a:solidFill>
                <a:effectLst>
                  <a:glow rad="190500">
                    <a:srgbClr val="000000"/>
                  </a:glow>
                </a:effectLst>
                <a:ea typeface="+mj-ea"/>
                <a:cs typeface="+mj-cs"/>
              </a:rPr>
              <a:t>"The Savior—yes, the Messiah, the Lord—has been born today in Bethlehem, the city of David!" (Luke 2:11 </a:t>
            </a:r>
            <a:r>
              <a:rPr lang="en-US" sz="4000" b="1" i="1" kern="1200" dirty="0">
                <a:solidFill>
                  <a:srgbClr val="FFFFFF"/>
                </a:solidFill>
                <a:effectLst>
                  <a:glow rad="190500">
                    <a:srgbClr val="000000"/>
                  </a:glow>
                </a:effectLst>
                <a:ea typeface="+mj-ea"/>
                <a:cs typeface="+mj-cs"/>
              </a:rPr>
              <a:t>NLT</a:t>
            </a:r>
            <a:r>
              <a:rPr lang="en-US" b="1" i="1" kern="1200" dirty="0">
                <a:solidFill>
                  <a:srgbClr val="FFFFFF"/>
                </a:solidFill>
                <a:effectLst>
                  <a:glow rad="190500">
                    <a:srgbClr val="000000"/>
                  </a:glow>
                </a:effectLst>
                <a:ea typeface="+mj-ea"/>
                <a:cs typeface="+mj-cs"/>
              </a:rPr>
              <a:t>) </a:t>
            </a:r>
            <a:endParaRPr lang="en-US" b="1" i="1" kern="1200" dirty="0">
              <a:solidFill>
                <a:srgbClr val="FFFFFF"/>
              </a:solidFill>
              <a:effectLst>
                <a:glow rad="190500">
                  <a:srgbClr val="000000"/>
                </a:glow>
              </a:effectLst>
              <a:latin typeface="Arial"/>
              <a:ea typeface="+mj-ea"/>
              <a:cs typeface="+mj-cs"/>
            </a:endParaRPr>
          </a:p>
        </p:txBody>
      </p:sp>
    </p:spTree>
    <p:extLst>
      <p:ext uri="{BB962C8B-B14F-4D97-AF65-F5344CB8AC3E}">
        <p14:creationId xmlns:p14="http://schemas.microsoft.com/office/powerpoint/2010/main" val="40308478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C169198C-56B0-4AA6-A963-D75F2CAD3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3. His Infancy and Childhood</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12-19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lvl="0"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Selected events from the infancy and childhood of Jesus are recorded in order to affirm that Jesus is the promised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015800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D10FEC0-A7B7-4E47-942A-BDE638DD95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His Circumcision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12</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2:21</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is circumcised as a sign of the Abrahamic Covenant to make Him eligible to fulfill the promises that God had given to Abraham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075776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08761A5-C3D8-4FD1-A80C-E3954785FC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His Presentation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13</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2:22-38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is presented in the temple in obedience to the Law for Mary to be ceremonially clean and for Jesus to be redeemed from the Aaronic priesthood</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364067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8322" name="Title 1"/>
          <p:cNvSpPr>
            <a:spLocks noGrp="1"/>
          </p:cNvSpPr>
          <p:nvPr>
            <p:ph type="title"/>
          </p:nvPr>
        </p:nvSpPr>
        <p:spPr>
          <a:xfrm>
            <a:off x="6148226" y="274638"/>
            <a:ext cx="2888270" cy="6394722"/>
          </a:xfrm>
        </p:spPr>
        <p:txBody>
          <a:bodyPr anchor="t"/>
          <a:lstStyle/>
          <a:p>
            <a:r>
              <a:rPr lang="en-US" b="1" i="1" dirty="0">
                <a:solidFill>
                  <a:srgbClr val="FFFFFF"/>
                </a:solidFill>
                <a:latin typeface="Arial" charset="0"/>
                <a:ea typeface="ＭＳ Ｐゴシック" charset="0"/>
                <a:cs typeface="Arial" charset="0"/>
              </a:rPr>
              <a:t>Simeon blessed Jesus at the templ</a:t>
            </a:r>
            <a:r>
              <a:rPr lang="en-US" i="1" dirty="0">
                <a:solidFill>
                  <a:srgbClr val="FFFFFF"/>
                </a:solidFill>
                <a:latin typeface="Arial" charset="0"/>
                <a:ea typeface="ＭＳ Ｐゴシック" charset="0"/>
                <a:cs typeface="Arial" charset="0"/>
              </a:rPr>
              <a:t>e (Luke 2:21-32)</a:t>
            </a:r>
            <a:r>
              <a:rPr lang="en-US" b="1" i="1" dirty="0">
                <a:solidFill>
                  <a:srgbClr val="FFFFFF"/>
                </a:solidFill>
                <a:latin typeface="Arial" charset="0"/>
                <a:ea typeface="ＭＳ Ｐゴシック" charset="0"/>
                <a:cs typeface="Arial" charset="0"/>
              </a:rPr>
              <a:t> </a:t>
            </a:r>
          </a:p>
        </p:txBody>
      </p:sp>
      <p:pic>
        <p:nvPicPr>
          <p:cNvPr id="4" name="Picture 3" descr="Screen Shot 2014-12-26 at 1.04.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66" y="260649"/>
            <a:ext cx="6098325" cy="6378237"/>
          </a:xfrm>
          <a:prstGeom prst="rect">
            <a:avLst/>
          </a:prstGeom>
        </p:spPr>
      </p:pic>
    </p:spTree>
    <p:extLst>
      <p:ext uri="{BB962C8B-B14F-4D97-AF65-F5344CB8AC3E}">
        <p14:creationId xmlns:p14="http://schemas.microsoft.com/office/powerpoint/2010/main" val="3376322388"/>
      </p:ext>
    </p:extLst>
  </p:cSld>
  <p:clrMapOvr>
    <a:overrideClrMapping bg1="lt1" tx1="dk1" bg2="lt2" tx2="dk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79A4F84-55EF-4295-ACC2-57EDB162A4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His Infancy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§14-16</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The worship by Magi, escape to Egypt and escape to Nazareth all fulfill prophecy in order to substantiate Christ as Israel's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25799149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amma/>
                <a:tint val="34902"/>
                <a:invGamma/>
              </a:srgbClr>
            </a:gs>
            <a:gs pos="50000">
              <a:srgbClr val="0033CC"/>
            </a:gs>
            <a:gs pos="100000">
              <a:srgbClr val="0033CC">
                <a:gamma/>
                <a:tint val="34902"/>
                <a:invGamma/>
              </a:srgbClr>
            </a:gs>
          </a:gsLst>
          <a:lin ang="18900000" scaled="1"/>
        </a:gradFill>
        <a:effectLst/>
      </p:bgPr>
    </p:bg>
    <p:spTree>
      <p:nvGrpSpPr>
        <p:cNvPr id="1" name=""/>
        <p:cNvGrpSpPr/>
        <p:nvPr/>
      </p:nvGrpSpPr>
      <p:grpSpPr>
        <a:xfrm>
          <a:off x="0" y="0"/>
          <a:ext cx="0" cy="0"/>
          <a:chOff x="0" y="0"/>
          <a:chExt cx="0" cy="0"/>
        </a:xfrm>
      </p:grpSpPr>
      <p:grpSp>
        <p:nvGrpSpPr>
          <p:cNvPr id="32783" name="Group 15"/>
          <p:cNvGrpSpPr>
            <a:grpSpLocks/>
          </p:cNvGrpSpPr>
          <p:nvPr/>
        </p:nvGrpSpPr>
        <p:grpSpPr bwMode="auto">
          <a:xfrm>
            <a:off x="762000" y="2209800"/>
            <a:ext cx="4648200" cy="2232025"/>
            <a:chOff x="480" y="1392"/>
            <a:chExt cx="2928" cy="1406"/>
          </a:xfrm>
        </p:grpSpPr>
        <p:pic>
          <p:nvPicPr>
            <p:cNvPr id="32777" name="Picture 9" descr="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392"/>
              <a:ext cx="2928" cy="1406"/>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2780" name="Text Box 12"/>
            <p:cNvSpPr txBox="1">
              <a:spLocks noChangeArrowheads="1"/>
            </p:cNvSpPr>
            <p:nvPr/>
          </p:nvSpPr>
          <p:spPr bwMode="auto">
            <a:xfrm>
              <a:off x="710" y="1498"/>
              <a:ext cx="1425"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Bethlehem</a:t>
              </a:r>
            </a:p>
          </p:txBody>
        </p:sp>
      </p:grpSp>
      <p:sp>
        <p:nvSpPr>
          <p:cNvPr id="32779" name="Rectangle 11"/>
          <p:cNvSpPr>
            <a:spLocks noChangeArrowheads="1"/>
          </p:cNvSpPr>
          <p:nvPr/>
        </p:nvSpPr>
        <p:spPr bwMode="auto">
          <a:xfrm>
            <a:off x="1219200" y="1295400"/>
            <a:ext cx="7315200" cy="228600"/>
          </a:xfrm>
          <a:prstGeom prst="rect">
            <a:avLst/>
          </a:prstGeom>
          <a:gradFill rotWithShape="1">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miter lim="800000"/>
            <a:headEnd/>
            <a:tailEnd/>
          </a:ln>
          <a:effectLst>
            <a:outerShdw blurRad="63500" dist="38099" dir="2700000" algn="ctr" rotWithShape="0">
              <a:schemeClr val="accent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32784" name="Group 16"/>
          <p:cNvGrpSpPr>
            <a:grpSpLocks/>
          </p:cNvGrpSpPr>
          <p:nvPr/>
        </p:nvGrpSpPr>
        <p:grpSpPr bwMode="auto">
          <a:xfrm>
            <a:off x="1752600" y="4051300"/>
            <a:ext cx="4210050" cy="2578100"/>
            <a:chOff x="1104" y="2552"/>
            <a:chExt cx="2652" cy="1624"/>
          </a:xfrm>
        </p:grpSpPr>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552"/>
              <a:ext cx="2652" cy="1624"/>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81" name="Text Box 13"/>
            <p:cNvSpPr txBox="1">
              <a:spLocks noChangeArrowheads="1"/>
            </p:cNvSpPr>
            <p:nvPr/>
          </p:nvSpPr>
          <p:spPr bwMode="auto">
            <a:xfrm>
              <a:off x="1286" y="3593"/>
              <a:ext cx="1062" cy="327"/>
            </a:xfrm>
            <a:prstGeom prst="rect">
              <a:avLst/>
            </a:prstGeom>
            <a:noFill/>
            <a:ln>
              <a:noFill/>
            </a:ln>
            <a:effectLst>
              <a:outerShdw blurRad="63500" dist="38099" dir="2700000" algn="ctr" rotWithShape="0">
                <a:schemeClr val="accent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Nazareth</a:t>
              </a:r>
            </a:p>
          </p:txBody>
        </p:sp>
      </p:grpSp>
      <p:grpSp>
        <p:nvGrpSpPr>
          <p:cNvPr id="32785" name="Group 17"/>
          <p:cNvGrpSpPr>
            <a:grpSpLocks/>
          </p:cNvGrpSpPr>
          <p:nvPr/>
        </p:nvGrpSpPr>
        <p:grpSpPr bwMode="auto">
          <a:xfrm>
            <a:off x="5105400" y="2903538"/>
            <a:ext cx="3810000" cy="2354262"/>
            <a:chOff x="3216" y="1829"/>
            <a:chExt cx="2400" cy="1483"/>
          </a:xfrm>
        </p:grpSpPr>
        <p:pic>
          <p:nvPicPr>
            <p:cNvPr id="32772" name="Picture 4" descr="Sabc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1829"/>
              <a:ext cx="2400" cy="148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2782" name="Text Box 14"/>
            <p:cNvSpPr txBox="1">
              <a:spLocks noChangeArrowheads="1"/>
            </p:cNvSpPr>
            <p:nvPr/>
          </p:nvSpPr>
          <p:spPr bwMode="auto">
            <a:xfrm>
              <a:off x="3648" y="2016"/>
              <a:ext cx="738"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Egypt</a:t>
              </a:r>
            </a:p>
          </p:txBody>
        </p:sp>
      </p:grpSp>
      <p:sp>
        <p:nvSpPr>
          <p:cNvPr id="32786" name="WordArt 18"/>
          <p:cNvSpPr>
            <a:spLocks noChangeArrowheads="1" noChangeShapeType="1" noTextEdit="1"/>
          </p:cNvSpPr>
          <p:nvPr/>
        </p:nvSpPr>
        <p:spPr bwMode="auto">
          <a:xfrm>
            <a:off x="3429000" y="152400"/>
            <a:ext cx="3162300" cy="1333500"/>
          </a:xfrm>
          <a:prstGeom prst="rect">
            <a:avLst/>
          </a:prstGeom>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accent2"/>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0" cap="none" spc="880" normalizeH="0" baseline="0" noProof="0">
                <a:ln>
                  <a:noFill/>
                </a:ln>
                <a:solidFill>
                  <a:srgbClr val="FF3300"/>
                </a:solidFill>
                <a:effectLst/>
                <a:uLnTx/>
                <a:uFillTx/>
                <a:latin typeface="Harrington"/>
                <a:ea typeface="Harrington"/>
                <a:cs typeface="Harrington"/>
              </a:rPr>
              <a:t>Chapter Two</a:t>
            </a:r>
          </a:p>
        </p:txBody>
      </p:sp>
    </p:spTree>
    <p:extLst>
      <p:ext uri="{BB962C8B-B14F-4D97-AF65-F5344CB8AC3E}">
        <p14:creationId xmlns:p14="http://schemas.microsoft.com/office/powerpoint/2010/main" val="360975129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2779"/>
                                        </p:tgtEl>
                                        <p:attrNameLst>
                                          <p:attrName>style.visibility</p:attrName>
                                        </p:attrNameLst>
                                      </p:cBhvr>
                                      <p:to>
                                        <p:strVal val="visible"/>
                                      </p:to>
                                    </p:set>
                                    <p:animEffect transition="in" filter="dissolve">
                                      <p:cBhvr>
                                        <p:cTn id="7" dur="500"/>
                                        <p:tgtEl>
                                          <p:spTgt spid="32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32783"/>
                                        </p:tgtEl>
                                        <p:attrNameLst>
                                          <p:attrName>style.visibility</p:attrName>
                                        </p:attrNameLst>
                                      </p:cBhvr>
                                      <p:to>
                                        <p:strVal val="visible"/>
                                      </p:to>
                                    </p:set>
                                    <p:animScale>
                                      <p:cBhvr>
                                        <p:cTn id="12" dur="1000" decel="50000" fill="hold">
                                          <p:stCondLst>
                                            <p:cond delay="0"/>
                                          </p:stCondLst>
                                        </p:cTn>
                                        <p:tgtEl>
                                          <p:spTgt spid="327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2783"/>
                                        </p:tgtEl>
                                        <p:attrNameLst>
                                          <p:attrName>ppt_x</p:attrName>
                                          <p:attrName>ppt_y</p:attrName>
                                        </p:attrNameLst>
                                      </p:cBhvr>
                                    </p:animMotion>
                                    <p:animEffect transition="in" filter="fade">
                                      <p:cBhvr>
                                        <p:cTn id="14" dur="1000"/>
                                        <p:tgtEl>
                                          <p:spTgt spid="327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nodeType="clickEffect">
                                  <p:stCondLst>
                                    <p:cond delay="0"/>
                                  </p:stCondLst>
                                  <p:childTnLst>
                                    <p:set>
                                      <p:cBhvr>
                                        <p:cTn id="18" dur="1" fill="hold">
                                          <p:stCondLst>
                                            <p:cond delay="0"/>
                                          </p:stCondLst>
                                        </p:cTn>
                                        <p:tgtEl>
                                          <p:spTgt spid="32785"/>
                                        </p:tgtEl>
                                        <p:attrNameLst>
                                          <p:attrName>style.visibility</p:attrName>
                                        </p:attrNameLst>
                                      </p:cBhvr>
                                      <p:to>
                                        <p:strVal val="visible"/>
                                      </p:to>
                                    </p:set>
                                    <p:animEffect transition="in" filter="wheel(4)">
                                      <p:cBhvr>
                                        <p:cTn id="19" dur="1000"/>
                                        <p:tgtEl>
                                          <p:spTgt spid="3278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32784"/>
                                        </p:tgtEl>
                                        <p:attrNameLst>
                                          <p:attrName>style.visibility</p:attrName>
                                        </p:attrNameLst>
                                      </p:cBhvr>
                                      <p:to>
                                        <p:strVal val="visible"/>
                                      </p:to>
                                    </p:set>
                                    <p:anim calcmode="lin" valueType="num">
                                      <p:cBhvr>
                                        <p:cTn id="24" dur="500" fill="hold"/>
                                        <p:tgtEl>
                                          <p:spTgt spid="32784"/>
                                        </p:tgtEl>
                                        <p:attrNameLst>
                                          <p:attrName>ppt_w</p:attrName>
                                        </p:attrNameLst>
                                      </p:cBhvr>
                                      <p:tavLst>
                                        <p:tav tm="0">
                                          <p:val>
                                            <p:strVal val="#ppt_w*0.05"/>
                                          </p:val>
                                        </p:tav>
                                        <p:tav tm="100000">
                                          <p:val>
                                            <p:strVal val="#ppt_w"/>
                                          </p:val>
                                        </p:tav>
                                      </p:tavLst>
                                    </p:anim>
                                    <p:anim calcmode="lin" valueType="num">
                                      <p:cBhvr>
                                        <p:cTn id="25" dur="500" fill="hold"/>
                                        <p:tgtEl>
                                          <p:spTgt spid="32784"/>
                                        </p:tgtEl>
                                        <p:attrNameLst>
                                          <p:attrName>ppt_h</p:attrName>
                                        </p:attrNameLst>
                                      </p:cBhvr>
                                      <p:tavLst>
                                        <p:tav tm="0">
                                          <p:val>
                                            <p:strVal val="#ppt_h"/>
                                          </p:val>
                                        </p:tav>
                                        <p:tav tm="100000">
                                          <p:val>
                                            <p:strVal val="#ppt_h"/>
                                          </p:val>
                                        </p:tav>
                                      </p:tavLst>
                                    </p:anim>
                                    <p:anim calcmode="lin" valueType="num">
                                      <p:cBhvr>
                                        <p:cTn id="26" dur="500" fill="hold"/>
                                        <p:tgtEl>
                                          <p:spTgt spid="32784"/>
                                        </p:tgtEl>
                                        <p:attrNameLst>
                                          <p:attrName>ppt_x</p:attrName>
                                        </p:attrNameLst>
                                      </p:cBhvr>
                                      <p:tavLst>
                                        <p:tav tm="0">
                                          <p:val>
                                            <p:strVal val="#ppt_x-.2"/>
                                          </p:val>
                                        </p:tav>
                                        <p:tav tm="100000">
                                          <p:val>
                                            <p:strVal val="#ppt_x"/>
                                          </p:val>
                                        </p:tav>
                                      </p:tavLst>
                                    </p:anim>
                                    <p:anim calcmode="lin" valueType="num">
                                      <p:cBhvr>
                                        <p:cTn id="27" dur="500" fill="hold"/>
                                        <p:tgtEl>
                                          <p:spTgt spid="32784"/>
                                        </p:tgtEl>
                                        <p:attrNameLst>
                                          <p:attrName>ppt_y</p:attrName>
                                        </p:attrNameLst>
                                      </p:cBhvr>
                                      <p:tavLst>
                                        <p:tav tm="0">
                                          <p:val>
                                            <p:strVal val="#ppt_y"/>
                                          </p:val>
                                        </p:tav>
                                        <p:tav tm="100000">
                                          <p:val>
                                            <p:strVal val="#ppt_y"/>
                                          </p:val>
                                        </p:tav>
                                      </p:tavLst>
                                    </p:anim>
                                    <p:animEffect transition="in" filter="fade">
                                      <p:cBhvr>
                                        <p:cTn id="28"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8950"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8961"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8965" name="Text Box 2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3:20</a:t>
            </a:r>
          </a:p>
        </p:txBody>
      </p:sp>
      <p:sp>
        <p:nvSpPr>
          <p:cNvPr id="59398"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9399"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8970"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3" name="Rectangle 29"/>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4"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8975" name="Rectangle 3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23</a:t>
            </a:r>
          </a:p>
        </p:txBody>
      </p:sp>
    </p:spTree>
    <p:extLst>
      <p:ext uri="{BB962C8B-B14F-4D97-AF65-F5344CB8AC3E}">
        <p14:creationId xmlns:p14="http://schemas.microsoft.com/office/powerpoint/2010/main" val="1967921138"/>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0433" name="Rectangle 17"/>
          <p:cNvSpPr>
            <a:spLocks noGrp="1" noChangeArrowheads="1"/>
          </p:cNvSpPr>
          <p:nvPr>
            <p:ph type="body" idx="1"/>
          </p:nvPr>
        </p:nvSpPr>
        <p:spPr>
          <a:xfrm>
            <a:off x="609600" y="762000"/>
            <a:ext cx="8229600" cy="4525963"/>
          </a:xfrm>
          <a:effectLst>
            <a:outerShdw blurRad="63500" dist="38099" dir="2700000" algn="ctr" rotWithShape="0">
              <a:schemeClr val="bg1">
                <a:alpha val="74998"/>
              </a:schemeClr>
            </a:outerShdw>
          </a:effectLst>
        </p:spPr>
        <p:txBody>
          <a:bodyPr/>
          <a:lstStyle/>
          <a:p>
            <a:pPr>
              <a:buFontTx/>
              <a:buNone/>
            </a:pPr>
            <a:r>
              <a:rPr lang="en-US" sz="5000" b="1">
                <a:solidFill>
                  <a:srgbClr val="FF9933"/>
                </a:solidFill>
                <a:effectLst>
                  <a:outerShdw blurRad="38100" dist="38100" dir="2700000" algn="tl">
                    <a:srgbClr val="FFFFFF"/>
                  </a:outerShdw>
                </a:effectLst>
                <a:latin typeface="Pristina" charset="0"/>
                <a:ea typeface="SimSun" charset="0"/>
                <a:cs typeface="SimSun" charset="0"/>
              </a:rPr>
              <a:t>	</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r>
              <a:rPr lang="en-US" sz="5000" b="1">
                <a:solidFill>
                  <a:srgbClr val="FF9933"/>
                </a:solidFill>
                <a:effectLst>
                  <a:outerShdw blurRad="38100" dist="38100" dir="2700000" algn="tl">
                    <a:srgbClr val="FFFFFF"/>
                  </a:outerShdw>
                </a:effectLst>
                <a:latin typeface="Pristina" charset="0"/>
                <a:ea typeface="SimSun" charset="0"/>
                <a:cs typeface="SimSun" charset="0"/>
              </a:rPr>
              <a:t>All this took place to </a:t>
            </a:r>
            <a:r>
              <a:rPr lang="en-US" sz="5000" b="1">
                <a:solidFill>
                  <a:srgbClr val="00CC00"/>
                </a:solidFill>
                <a:effectLst>
                  <a:outerShdw blurRad="38100" dist="38100" dir="2700000" algn="tl">
                    <a:srgbClr val="FFFFFF"/>
                  </a:outerShdw>
                </a:effectLst>
                <a:latin typeface="Pristina" charset="0"/>
                <a:ea typeface="SimSun" charset="0"/>
                <a:cs typeface="SimSun" charset="0"/>
              </a:rPr>
              <a:t>fulfill </a:t>
            </a:r>
            <a:r>
              <a:rPr lang="en-US" sz="5000" b="1">
                <a:solidFill>
                  <a:srgbClr val="FF9933"/>
                </a:solidFill>
                <a:effectLst>
                  <a:outerShdw blurRad="38100" dist="38100" dir="2700000" algn="tl">
                    <a:srgbClr val="FFFFFF"/>
                  </a:outerShdw>
                </a:effectLst>
                <a:latin typeface="Pristina" charset="0"/>
                <a:ea typeface="SimSun" charset="0"/>
                <a:cs typeface="SimSun" charset="0"/>
              </a:rPr>
              <a:t>what the Lord had said through the prophet</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a:p>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p:txBody>
      </p:sp>
      <p:grpSp>
        <p:nvGrpSpPr>
          <p:cNvPr id="60443" name="Group 27"/>
          <p:cNvGrpSpPr>
            <a:grpSpLocks/>
          </p:cNvGrpSpPr>
          <p:nvPr/>
        </p:nvGrpSpPr>
        <p:grpSpPr bwMode="auto">
          <a:xfrm>
            <a:off x="2997200" y="3062288"/>
            <a:ext cx="4860925" cy="3324225"/>
            <a:chOff x="1888" y="1929"/>
            <a:chExt cx="3062" cy="2094"/>
          </a:xfrm>
        </p:grpSpPr>
        <p:sp>
          <p:nvSpPr>
            <p:cNvPr id="60442" name="Rectangle 26"/>
            <p:cNvSpPr>
              <a:spLocks noChangeArrowheads="1"/>
            </p:cNvSpPr>
            <p:nvPr/>
          </p:nvSpPr>
          <p:spPr bwMode="auto">
            <a:xfrm rot="-770927">
              <a:off x="1907" y="1929"/>
              <a:ext cx="3043" cy="2089"/>
            </a:xfrm>
            <a:prstGeom prst="rect">
              <a:avLst/>
            </a:prstGeom>
            <a:solidFill>
              <a:schemeClr val="bg1"/>
            </a:solidFill>
            <a:ln w="9525">
              <a:solidFill>
                <a:schemeClr val="tx1"/>
              </a:solidFill>
              <a:miter lim="800000"/>
              <a:headEnd/>
              <a:tailEnd/>
            </a:ln>
            <a:effectLst>
              <a:outerShdw blurRad="63500" dist="71842" dir="2700000" algn="ctr" rotWithShape="0">
                <a:srgbClr val="FF33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6" name="Text Box 20"/>
            <p:cNvSpPr txBox="1">
              <a:spLocks noChangeArrowheads="1"/>
            </p:cNvSpPr>
            <p:nvPr/>
          </p:nvSpPr>
          <p:spPr bwMode="auto">
            <a:xfrm rot="-1436598">
              <a:off x="1888" y="1965"/>
              <a:ext cx="2988" cy="2058"/>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outerShdw blurRad="63500" dist="63500" dir="2212194" algn="ctr" rotWithShape="0">
                <a:srgbClr val="FF33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completing</a:t>
              </a: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filling full</a:t>
              </a: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   </a:t>
              </a:r>
            </a:p>
          </p:txBody>
        </p:sp>
      </p:grpSp>
      <p:grpSp>
        <p:nvGrpSpPr>
          <p:cNvPr id="60441" name="Group 25"/>
          <p:cNvGrpSpPr>
            <a:grpSpLocks/>
          </p:cNvGrpSpPr>
          <p:nvPr/>
        </p:nvGrpSpPr>
        <p:grpSpPr bwMode="auto">
          <a:xfrm>
            <a:off x="381000" y="2425700"/>
            <a:ext cx="8458200" cy="406400"/>
            <a:chOff x="240" y="1528"/>
            <a:chExt cx="5328" cy="256"/>
          </a:xfrm>
        </p:grpSpPr>
        <p:sp>
          <p:nvSpPr>
            <p:cNvPr id="60438" name="Freeform 22"/>
            <p:cNvSpPr>
              <a:spLocks/>
            </p:cNvSpPr>
            <p:nvPr/>
          </p:nvSpPr>
          <p:spPr bwMode="auto">
            <a:xfrm>
              <a:off x="240" y="1528"/>
              <a:ext cx="4464"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9" name="Freeform 23"/>
            <p:cNvSpPr>
              <a:spLocks/>
            </p:cNvSpPr>
            <p:nvPr/>
          </p:nvSpPr>
          <p:spPr bwMode="auto">
            <a:xfrm>
              <a:off x="1488" y="1680"/>
              <a:ext cx="4080"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60440" name="WordArt 24"/>
          <p:cNvSpPr>
            <a:spLocks noChangeArrowheads="1" noChangeShapeType="1" noTextEdit="1"/>
          </p:cNvSpPr>
          <p:nvPr/>
        </p:nvSpPr>
        <p:spPr bwMode="auto">
          <a:xfrm>
            <a:off x="533400" y="4067175"/>
            <a:ext cx="3124200" cy="962025"/>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27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fulfill</a:t>
            </a:r>
          </a:p>
        </p:txBody>
      </p:sp>
    </p:spTree>
    <p:extLst>
      <p:ext uri="{BB962C8B-B14F-4D97-AF65-F5344CB8AC3E}">
        <p14:creationId xmlns:p14="http://schemas.microsoft.com/office/powerpoint/2010/main" val="426778707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0433">
                                            <p:txEl>
                                              <p:pRg st="0" end="0"/>
                                            </p:txEl>
                                          </p:spTgt>
                                        </p:tgtEl>
                                        <p:attrNameLst>
                                          <p:attrName>style.visibility</p:attrName>
                                        </p:attrNameLst>
                                      </p:cBhvr>
                                      <p:to>
                                        <p:strVal val="visible"/>
                                      </p:to>
                                    </p:set>
                                    <p:animEffect transition="in" filter="checkerboard(across)">
                                      <p:cBhvr>
                                        <p:cTn id="7" dur="500"/>
                                        <p:tgtEl>
                                          <p:spTgt spid="60433">
                                            <p:txEl>
                                              <p:pRg st="0" end="0"/>
                                            </p:txEl>
                                          </p:spTgt>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60441"/>
                                        </p:tgtEl>
                                        <p:attrNameLst>
                                          <p:attrName>style.visibility</p:attrName>
                                        </p:attrNameLst>
                                      </p:cBhvr>
                                      <p:to>
                                        <p:strVal val="visible"/>
                                      </p:to>
                                    </p:set>
                                    <p:animEffect transition="in" filter="slide(fromLeft)">
                                      <p:cBhvr>
                                        <p:cTn id="11" dur="500"/>
                                        <p:tgtEl>
                                          <p:spTgt spid="604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0440"/>
                                        </p:tgtEl>
                                        <p:attrNameLst>
                                          <p:attrName>style.visibility</p:attrName>
                                        </p:attrNameLst>
                                      </p:cBhvr>
                                      <p:to>
                                        <p:strVal val="visible"/>
                                      </p:to>
                                    </p:set>
                                    <p:anim calcmode="lin" valueType="num">
                                      <p:cBhvr>
                                        <p:cTn id="16" dur="1000" fill="hold"/>
                                        <p:tgtEl>
                                          <p:spTgt spid="60440"/>
                                        </p:tgtEl>
                                        <p:attrNameLst>
                                          <p:attrName>ppt_w</p:attrName>
                                        </p:attrNameLst>
                                      </p:cBhvr>
                                      <p:tavLst>
                                        <p:tav tm="0">
                                          <p:val>
                                            <p:fltVal val="0"/>
                                          </p:val>
                                        </p:tav>
                                        <p:tav tm="100000">
                                          <p:val>
                                            <p:strVal val="#ppt_w"/>
                                          </p:val>
                                        </p:tav>
                                      </p:tavLst>
                                    </p:anim>
                                    <p:anim calcmode="lin" valueType="num">
                                      <p:cBhvr>
                                        <p:cTn id="17" dur="1000" fill="hold"/>
                                        <p:tgtEl>
                                          <p:spTgt spid="60440"/>
                                        </p:tgtEl>
                                        <p:attrNameLst>
                                          <p:attrName>ppt_h</p:attrName>
                                        </p:attrNameLst>
                                      </p:cBhvr>
                                      <p:tavLst>
                                        <p:tav tm="0">
                                          <p:val>
                                            <p:fltVal val="0"/>
                                          </p:val>
                                        </p:tav>
                                        <p:tav tm="100000">
                                          <p:val>
                                            <p:strVal val="#ppt_h"/>
                                          </p:val>
                                        </p:tav>
                                      </p:tavLst>
                                    </p:anim>
                                    <p:anim calcmode="lin" valueType="num">
                                      <p:cBhvr>
                                        <p:cTn id="18" dur="1000" fill="hold"/>
                                        <p:tgtEl>
                                          <p:spTgt spid="60440"/>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04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60443"/>
                                        </p:tgtEl>
                                        <p:attrNameLst>
                                          <p:attrName>style.visibility</p:attrName>
                                        </p:attrNameLst>
                                      </p:cBhvr>
                                      <p:to>
                                        <p:strVal val="visible"/>
                                      </p:to>
                                    </p:set>
                                    <p:anim calcmode="lin" valueType="num">
                                      <p:cBhvr>
                                        <p:cTn id="24" dur="1000" fill="hold"/>
                                        <p:tgtEl>
                                          <p:spTgt spid="60443"/>
                                        </p:tgtEl>
                                        <p:attrNameLst>
                                          <p:attrName>ppt_w</p:attrName>
                                        </p:attrNameLst>
                                      </p:cBhvr>
                                      <p:tavLst>
                                        <p:tav tm="0">
                                          <p:val>
                                            <p:strVal val="#ppt_w*0.70"/>
                                          </p:val>
                                        </p:tav>
                                        <p:tav tm="100000">
                                          <p:val>
                                            <p:strVal val="#ppt_w"/>
                                          </p:val>
                                        </p:tav>
                                      </p:tavLst>
                                    </p:anim>
                                    <p:anim calcmode="lin" valueType="num">
                                      <p:cBhvr>
                                        <p:cTn id="25" dur="1000" fill="hold"/>
                                        <p:tgtEl>
                                          <p:spTgt spid="60443"/>
                                        </p:tgtEl>
                                        <p:attrNameLst>
                                          <p:attrName>ppt_h</p:attrName>
                                        </p:attrNameLst>
                                      </p:cBhvr>
                                      <p:tavLst>
                                        <p:tav tm="0">
                                          <p:val>
                                            <p:strVal val="#ppt_h"/>
                                          </p:val>
                                        </p:tav>
                                        <p:tav tm="100000">
                                          <p:val>
                                            <p:strVal val="#ppt_h"/>
                                          </p:val>
                                        </p:tav>
                                      </p:tavLst>
                                    </p:anim>
                                    <p:animEffect transition="in" filter="fade">
                                      <p:cBhvr>
                                        <p:cTn id="26" dur="1000"/>
                                        <p:tgtEl>
                                          <p:spTgt spid="60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0"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46089" name="Oval 9"/>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6083" name="Rectangle 3"/>
          <p:cNvSpPr>
            <a:spLocks noGrp="1" noChangeArrowheads="1"/>
          </p:cNvSpPr>
          <p:nvPr>
            <p:ph type="body" idx="1"/>
          </p:nvPr>
        </p:nvSpPr>
        <p:spPr>
          <a:xfrm>
            <a:off x="304800" y="2743200"/>
            <a:ext cx="8458200" cy="3733800"/>
          </a:xfrm>
          <a:solidFill>
            <a:schemeClr val="accent2"/>
          </a:solidFill>
          <a:ln w="38100">
            <a:solidFill>
              <a:schemeClr val="accent2"/>
            </a:solidFill>
            <a:miter lim="800000"/>
            <a:headEnd/>
            <a:tailEnd/>
          </a:ln>
          <a:effectLst>
            <a:outerShdw blurRad="63500" dist="71842" dir="2700000" algn="ctr" rotWithShape="0">
              <a:srgbClr val="002186">
                <a:alpha val="74998"/>
              </a:srgbClr>
            </a:outerShdw>
          </a:effectLst>
        </p:spPr>
        <p:txBody>
          <a:bodyPr/>
          <a:lstStyle/>
          <a:p>
            <a:pPr marL="0" indent="0">
              <a:buFontTx/>
              <a:buNone/>
            </a:pPr>
            <a:endParaRPr lang="en-US" sz="1200" b="1">
              <a:solidFill>
                <a:srgbClr val="FFFF66"/>
              </a:solidFill>
              <a:effectLst>
                <a:outerShdw blurRad="38100" dist="38100" dir="2700000" algn="tl">
                  <a:srgbClr val="000000"/>
                </a:outerShdw>
              </a:effectLst>
            </a:endParaRPr>
          </a:p>
          <a:p>
            <a:pPr marL="0" indent="0">
              <a:buFontTx/>
              <a:buNone/>
            </a:pPr>
            <a:r>
              <a:rPr lang="en-US" sz="4800" b="1">
                <a:solidFill>
                  <a:srgbClr val="FFFF66"/>
                </a:solidFill>
                <a:effectLst>
                  <a:outerShdw blurRad="38100" dist="38100" dir="2700000" algn="tl">
                    <a:srgbClr val="000000"/>
                  </a:outerShdw>
                </a:effectLst>
              </a:rPr>
              <a:t>Straightforward predictions</a:t>
            </a:r>
          </a:p>
        </p:txBody>
      </p:sp>
      <p:sp>
        <p:nvSpPr>
          <p:cNvPr id="46087" name="Rectangle 7"/>
          <p:cNvSpPr>
            <a:spLocks noChangeArrowheads="1"/>
          </p:cNvSpPr>
          <p:nvPr/>
        </p:nvSpPr>
        <p:spPr bwMode="auto">
          <a:xfrm>
            <a:off x="304800" y="1828800"/>
            <a:ext cx="84582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1. Literal</a:t>
            </a:r>
          </a:p>
        </p:txBody>
      </p:sp>
      <p:sp>
        <p:nvSpPr>
          <p:cNvPr id="46086"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46091"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46093" name="Text Box 13"/>
          <p:cNvSpPr txBox="1">
            <a:spLocks noChangeArrowheads="1"/>
          </p:cNvSpPr>
          <p:nvPr/>
        </p:nvSpPr>
        <p:spPr bwMode="auto">
          <a:xfrm>
            <a:off x="3886200" y="3962400"/>
            <a:ext cx="4572000" cy="2101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Birthplace in Bethlehem </a:t>
            </a:r>
            <a:b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Matt. 2:6</a:t>
            </a:r>
          </a:p>
        </p:txBody>
      </p:sp>
      <p:sp>
        <p:nvSpPr>
          <p:cNvPr id="46094" name="Text Box 14"/>
          <p:cNvSpPr txBox="1">
            <a:spLocks noChangeArrowheads="1"/>
          </p:cNvSpPr>
          <p:nvPr/>
        </p:nvSpPr>
        <p:spPr bwMode="auto">
          <a:xfrm>
            <a:off x="457200" y="5302250"/>
            <a:ext cx="38100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Micah 5:2</a:t>
            </a:r>
          </a:p>
        </p:txBody>
      </p:sp>
      <p:sp>
        <p:nvSpPr>
          <p:cNvPr id="46095" name="AutoShape 15"/>
          <p:cNvSpPr>
            <a:spLocks noChangeArrowheads="1"/>
          </p:cNvSpPr>
          <p:nvPr/>
        </p:nvSpPr>
        <p:spPr bwMode="auto">
          <a:xfrm>
            <a:off x="3810000" y="5562600"/>
            <a:ext cx="990600" cy="304800"/>
          </a:xfrm>
          <a:prstGeom prst="chevron">
            <a:avLst>
              <a:gd name="adj" fmla="val 8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46296366"/>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6091"/>
                                        </p:tgtEl>
                                        <p:attrNameLst>
                                          <p:attrName>style.visibility</p:attrName>
                                        </p:attrNameLst>
                                      </p:cBhvr>
                                      <p:to>
                                        <p:strVal val="visible"/>
                                      </p:to>
                                    </p:set>
                                    <p:animEffect transition="in" filter="dissolve">
                                      <p:cBhvr>
                                        <p:cTn id="7" dur="500"/>
                                        <p:tgtEl>
                                          <p:spTgt spid="46091"/>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46089"/>
                                        </p:tgtEl>
                                        <p:attrNameLst>
                                          <p:attrName>style.visibility</p:attrName>
                                        </p:attrNameLst>
                                      </p:cBhvr>
                                      <p:to>
                                        <p:strVal val="visible"/>
                                      </p:to>
                                    </p:set>
                                    <p:animEffect transition="in" filter="fade">
                                      <p:cBhvr>
                                        <p:cTn id="10" dur="800" decel="100000"/>
                                        <p:tgtEl>
                                          <p:spTgt spid="46089"/>
                                        </p:tgtEl>
                                      </p:cBhvr>
                                    </p:animEffect>
                                    <p:anim calcmode="lin" valueType="num">
                                      <p:cBhvr>
                                        <p:cTn id="11" dur="800" decel="100000" fill="hold"/>
                                        <p:tgtEl>
                                          <p:spTgt spid="46089"/>
                                        </p:tgtEl>
                                        <p:attrNameLst>
                                          <p:attrName>style.rotation</p:attrName>
                                        </p:attrNameLst>
                                      </p:cBhvr>
                                      <p:tavLst>
                                        <p:tav tm="0">
                                          <p:val>
                                            <p:fltVal val="-90"/>
                                          </p:val>
                                        </p:tav>
                                        <p:tav tm="100000">
                                          <p:val>
                                            <p:fltVal val="0"/>
                                          </p:val>
                                        </p:tav>
                                      </p:tavLst>
                                    </p:anim>
                                    <p:anim calcmode="lin" valueType="num">
                                      <p:cBhvr>
                                        <p:cTn id="12" dur="800" decel="100000" fill="hold"/>
                                        <p:tgtEl>
                                          <p:spTgt spid="46089"/>
                                        </p:tgtEl>
                                        <p:attrNameLst>
                                          <p:attrName>ppt_x</p:attrName>
                                        </p:attrNameLst>
                                      </p:cBhvr>
                                      <p:tavLst>
                                        <p:tav tm="0">
                                          <p:val>
                                            <p:strVal val="#ppt_x+0.4"/>
                                          </p:val>
                                        </p:tav>
                                        <p:tav tm="100000">
                                          <p:val>
                                            <p:strVal val="#ppt_x-0.05"/>
                                          </p:val>
                                        </p:tav>
                                      </p:tavLst>
                                    </p:anim>
                                    <p:anim calcmode="lin" valueType="num">
                                      <p:cBhvr>
                                        <p:cTn id="13" dur="800" decel="100000" fill="hold"/>
                                        <p:tgtEl>
                                          <p:spTgt spid="46089"/>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46089"/>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46089"/>
                                        </p:tgtEl>
                                        <p:attrNameLst>
                                          <p:attrName>ppt_y</p:attrName>
                                        </p:attrNameLst>
                                      </p:cBhvr>
                                      <p:tavLst>
                                        <p:tav tm="0">
                                          <p:val>
                                            <p:strVal val="#ppt_y+0.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6087"/>
                                        </p:tgtEl>
                                        <p:attrNameLst>
                                          <p:attrName>style.visibility</p:attrName>
                                        </p:attrNameLst>
                                      </p:cBhvr>
                                      <p:to>
                                        <p:strVal val="visible"/>
                                      </p:to>
                                    </p:set>
                                    <p:animEffect transition="in" filter="fade">
                                      <p:cBhvr>
                                        <p:cTn id="20" dur="800" decel="100000"/>
                                        <p:tgtEl>
                                          <p:spTgt spid="46087"/>
                                        </p:tgtEl>
                                      </p:cBhvr>
                                    </p:animEffect>
                                    <p:anim calcmode="lin" valueType="num">
                                      <p:cBhvr>
                                        <p:cTn id="21" dur="800" decel="100000" fill="hold"/>
                                        <p:tgtEl>
                                          <p:spTgt spid="46087"/>
                                        </p:tgtEl>
                                        <p:attrNameLst>
                                          <p:attrName>style.rotation</p:attrName>
                                        </p:attrNameLst>
                                      </p:cBhvr>
                                      <p:tavLst>
                                        <p:tav tm="0">
                                          <p:val>
                                            <p:fltVal val="-90"/>
                                          </p:val>
                                        </p:tav>
                                        <p:tav tm="100000">
                                          <p:val>
                                            <p:fltVal val="0"/>
                                          </p:val>
                                        </p:tav>
                                      </p:tavLst>
                                    </p:anim>
                                    <p:anim calcmode="lin" valueType="num">
                                      <p:cBhvr>
                                        <p:cTn id="22" dur="800" decel="100000" fill="hold"/>
                                        <p:tgtEl>
                                          <p:spTgt spid="46087"/>
                                        </p:tgtEl>
                                        <p:attrNameLst>
                                          <p:attrName>ppt_x</p:attrName>
                                        </p:attrNameLst>
                                      </p:cBhvr>
                                      <p:tavLst>
                                        <p:tav tm="0">
                                          <p:val>
                                            <p:strVal val="#ppt_x+0.4"/>
                                          </p:val>
                                        </p:tav>
                                        <p:tav tm="100000">
                                          <p:val>
                                            <p:strVal val="#ppt_x-0.05"/>
                                          </p:val>
                                        </p:tav>
                                      </p:tavLst>
                                    </p:anim>
                                    <p:anim calcmode="lin" valueType="num">
                                      <p:cBhvr>
                                        <p:cTn id="23" dur="800" decel="100000" fill="hold"/>
                                        <p:tgtEl>
                                          <p:spTgt spid="46087"/>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6087"/>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6087"/>
                                        </p:tgtEl>
                                        <p:attrNameLst>
                                          <p:attrName>ppt_y</p:attrName>
                                        </p:attrNameLst>
                                      </p:cBhvr>
                                      <p:tavLst>
                                        <p:tav tm="0">
                                          <p:val>
                                            <p:strVal val="#ppt_y+0.1"/>
                                          </p:val>
                                        </p:tav>
                                        <p:tav tm="100000">
                                          <p:val>
                                            <p:strVal val="#ppt_y"/>
                                          </p:val>
                                        </p:tav>
                                      </p:tavLst>
                                    </p:anim>
                                  </p:childTnLst>
                                </p:cTn>
                              </p:par>
                            </p:childTnLst>
                          </p:cTn>
                        </p:par>
                        <p:par>
                          <p:cTn id="26" fill="hold" nodeType="afterGroup">
                            <p:stCondLst>
                              <p:cond delay="1000"/>
                            </p:stCondLst>
                            <p:childTnLst>
                              <p:par>
                                <p:cTn id="27" presetID="15" presetClass="entr" presetSubtype="0" fill="hold" grpId="0" nodeType="afterEffect">
                                  <p:stCondLst>
                                    <p:cond delay="0"/>
                                  </p:stCondLst>
                                  <p:childTnLst>
                                    <p:set>
                                      <p:cBhvr>
                                        <p:cTn id="28" dur="1" fill="hold">
                                          <p:stCondLst>
                                            <p:cond delay="0"/>
                                          </p:stCondLst>
                                        </p:cTn>
                                        <p:tgtEl>
                                          <p:spTgt spid="46083">
                                            <p:bg/>
                                          </p:spTgt>
                                        </p:tgtEl>
                                        <p:attrNameLst>
                                          <p:attrName>style.visibility</p:attrName>
                                        </p:attrNameLst>
                                      </p:cBhvr>
                                      <p:to>
                                        <p:strVal val="visible"/>
                                      </p:to>
                                    </p:set>
                                    <p:anim calcmode="lin" valueType="num">
                                      <p:cBhvr>
                                        <p:cTn id="29" dur="1000" fill="hold"/>
                                        <p:tgtEl>
                                          <p:spTgt spid="46083">
                                            <p:bg/>
                                          </p:spTgt>
                                        </p:tgtEl>
                                        <p:attrNameLst>
                                          <p:attrName>ppt_w</p:attrName>
                                        </p:attrNameLst>
                                      </p:cBhvr>
                                      <p:tavLst>
                                        <p:tav tm="0">
                                          <p:val>
                                            <p:fltVal val="0"/>
                                          </p:val>
                                        </p:tav>
                                        <p:tav tm="100000">
                                          <p:val>
                                            <p:strVal val="#ppt_w"/>
                                          </p:val>
                                        </p:tav>
                                      </p:tavLst>
                                    </p:anim>
                                    <p:anim calcmode="lin" valueType="num">
                                      <p:cBhvr>
                                        <p:cTn id="30" dur="1000" fill="hold"/>
                                        <p:tgtEl>
                                          <p:spTgt spid="46083">
                                            <p:bg/>
                                          </p:spTgt>
                                        </p:tgtEl>
                                        <p:attrNameLst>
                                          <p:attrName>ppt_h</p:attrName>
                                        </p:attrNameLst>
                                      </p:cBhvr>
                                      <p:tavLst>
                                        <p:tav tm="0">
                                          <p:val>
                                            <p:fltVal val="0"/>
                                          </p:val>
                                        </p:tav>
                                        <p:tav tm="100000">
                                          <p:val>
                                            <p:strVal val="#ppt_h"/>
                                          </p:val>
                                        </p:tav>
                                      </p:tavLst>
                                    </p:anim>
                                    <p:anim calcmode="lin" valueType="num">
                                      <p:cBhvr>
                                        <p:cTn id="31" dur="1000" fill="hold"/>
                                        <p:tgtEl>
                                          <p:spTgt spid="46083">
                                            <p:bg/>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6083">
                                            <p:bg/>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46083">
                                            <p:txEl>
                                              <p:pRg st="1" end="1"/>
                                            </p:txEl>
                                          </p:spTgt>
                                        </p:tgtEl>
                                        <p:attrNameLst>
                                          <p:attrName>style.visibility</p:attrName>
                                        </p:attrNameLst>
                                      </p:cBhvr>
                                      <p:to>
                                        <p:strVal val="visible"/>
                                      </p:to>
                                    </p:set>
                                    <p:anim calcmode="lin" valueType="num">
                                      <p:cBhvr>
                                        <p:cTn id="35" dur="10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4608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46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6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093"/>
                                        </p:tgtEl>
                                        <p:attrNameLst>
                                          <p:attrName>style.visibility</p:attrName>
                                        </p:attrNameLst>
                                      </p:cBhvr>
                                      <p:to>
                                        <p:strVal val="visible"/>
                                      </p:to>
                                    </p:set>
                                    <p:animEffect transition="in" filter="wipe(left)">
                                      <p:cBhvr>
                                        <p:cTn id="43" dur="500"/>
                                        <p:tgtEl>
                                          <p:spTgt spid="4609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6095"/>
                                        </p:tgtEl>
                                        <p:attrNameLst>
                                          <p:attrName>style.visibility</p:attrName>
                                        </p:attrNameLst>
                                      </p:cBhvr>
                                      <p:to>
                                        <p:strVal val="visible"/>
                                      </p:to>
                                    </p:set>
                                    <p:animEffect transition="in" filter="wipe(left)">
                                      <p:cBhvr>
                                        <p:cTn id="48" dur="500"/>
                                        <p:tgtEl>
                                          <p:spTgt spid="4609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6094"/>
                                        </p:tgtEl>
                                        <p:attrNameLst>
                                          <p:attrName>style.visibility</p:attrName>
                                        </p:attrNameLst>
                                      </p:cBhvr>
                                      <p:to>
                                        <p:strVal val="visible"/>
                                      </p:to>
                                    </p:set>
                                    <p:animEffect transition="in" filter="wipe(left)">
                                      <p:cBhvr>
                                        <p:cTn id="51" dur="5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P spid="46083" grpId="0" uiExpand="1" build="p" animBg="1"/>
      <p:bldP spid="46087" grpId="0" animBg="1"/>
      <p:bldP spid="46091" grpId="0" animBg="1"/>
      <p:bldP spid="46093" grpId="0"/>
      <p:bldP spid="46094" grpId="0"/>
      <p:bldP spid="4609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FF3300"/>
            </a:gs>
            <a:gs pos="100000">
              <a:srgbClr val="CCFFCC"/>
            </a:gs>
          </a:gsLst>
          <a:lin ang="18900000" scaled="1"/>
        </a:gradFill>
        <a:effectLst/>
      </p:bgPr>
    </p:bg>
    <p:spTree>
      <p:nvGrpSpPr>
        <p:cNvPr id="1" name=""/>
        <p:cNvGrpSpPr/>
        <p:nvPr/>
      </p:nvGrpSpPr>
      <p:grpSpPr>
        <a:xfrm>
          <a:off x="0" y="0"/>
          <a:ext cx="0" cy="0"/>
          <a:chOff x="0" y="0"/>
          <a:chExt cx="0" cy="0"/>
        </a:xfrm>
      </p:grpSpPr>
      <p:sp>
        <p:nvSpPr>
          <p:cNvPr id="52227" name="Rectangle 3" descr="Green marble"/>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endParaRPr lang="en-US" sz="1800" b="1">
              <a:solidFill>
                <a:schemeClr val="bg1"/>
              </a:solidFill>
              <a:effectLst>
                <a:outerShdw blurRad="38100" dist="38100" dir="2700000" algn="tl">
                  <a:srgbClr val="000000"/>
                </a:outerShdw>
              </a:effectLst>
            </a:endParaRPr>
          </a:p>
          <a:p>
            <a:pPr>
              <a:buFontTx/>
              <a:buNone/>
            </a:pPr>
            <a:r>
              <a:rPr lang="en-US" sz="4000" b="1">
                <a:solidFill>
                  <a:schemeClr val="bg1"/>
                </a:solidFill>
                <a:effectLst>
                  <a:outerShdw blurRad="38100" dist="38100" dir="2700000" algn="tl">
                    <a:srgbClr val="000000"/>
                  </a:outerShdw>
                </a:effectLst>
              </a:rPr>
              <a:t>	</a:t>
            </a:r>
          </a:p>
        </p:txBody>
      </p:sp>
      <p:sp>
        <p:nvSpPr>
          <p:cNvPr id="52229" name="Rectangle 5"/>
          <p:cNvSpPr>
            <a:spLocks noChangeArrowheads="1"/>
          </p:cNvSpPr>
          <p:nvPr/>
        </p:nvSpPr>
        <p:spPr bwMode="auto">
          <a:xfrm>
            <a:off x="533400" y="1828800"/>
            <a:ext cx="80010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2. Typological</a:t>
            </a:r>
          </a:p>
        </p:txBody>
      </p:sp>
      <p:sp>
        <p:nvSpPr>
          <p:cNvPr id="52230"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52232"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2236" name="WordArt 12"/>
          <p:cNvSpPr>
            <a:spLocks noChangeArrowheads="1" noChangeShapeType="1" noTextEdit="1"/>
          </p:cNvSpPr>
          <p:nvPr/>
        </p:nvSpPr>
        <p:spPr bwMode="auto">
          <a:xfrm>
            <a:off x="3048000" y="2286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2238" name="Text Box 14"/>
          <p:cNvSpPr txBox="1">
            <a:spLocks noChangeArrowheads="1"/>
          </p:cNvSpPr>
          <p:nvPr/>
        </p:nvSpPr>
        <p:spPr bwMode="auto">
          <a:xfrm>
            <a:off x="609600" y="3124200"/>
            <a:ext cx="7932738"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Correspondence between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OT &amp; NT events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e.g. Hosea 11:1  ----- &gt;  Matt 2:15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Out of Egypt I called my son.</a:t>
            </a: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6128956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238"/>
                                        </p:tgtEl>
                                        <p:attrNameLst>
                                          <p:attrName>style.visibility</p:attrName>
                                        </p:attrNameLst>
                                      </p:cBhvr>
                                      <p:to>
                                        <p:strVal val="visible"/>
                                      </p:to>
                                    </p:set>
                                    <p:anim calcmode="lin" valueType="num">
                                      <p:cBhvr>
                                        <p:cTn id="7" dur="500" fill="hold"/>
                                        <p:tgtEl>
                                          <p:spTgt spid="5223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23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23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2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0362" name="Rectangle 10"/>
          <p:cNvSpPr>
            <a:spLocks noGrp="1" noChangeArrowheads="1"/>
          </p:cNvSpPr>
          <p:nvPr>
            <p:ph type="body" sz="half" idx="1"/>
          </p:nvPr>
        </p:nvSpPr>
        <p:spPr>
          <a:xfrm>
            <a:off x="152400" y="685800"/>
            <a:ext cx="4038600" cy="4525963"/>
          </a:xfrm>
          <a:effectLst/>
        </p:spPr>
        <p:txBody>
          <a:bodyPr/>
          <a:lstStyle/>
          <a:p>
            <a:pPr marL="0" indent="0" algn="ctr">
              <a:buFontTx/>
              <a:buNone/>
            </a:pPr>
            <a:r>
              <a:rPr lang="en-US" sz="4000" b="1" dirty="0">
                <a:solidFill>
                  <a:srgbClr val="002060"/>
                </a:solidFill>
                <a:effectLst>
                  <a:outerShdw blurRad="38100" dist="38100" dir="2700000" algn="tl">
                    <a:srgbClr val="000000"/>
                  </a:outerShdw>
                </a:effectLst>
              </a:rPr>
              <a:t>Hosea 11:1</a:t>
            </a:r>
          </a:p>
          <a:p>
            <a:pPr marL="0" indent="0" algn="ctr">
              <a:buFontTx/>
              <a:buNone/>
            </a:pPr>
            <a:endParaRPr lang="en-US" sz="4000" b="1" dirty="0">
              <a:solidFill>
                <a:srgbClr val="002060"/>
              </a:solidFill>
              <a:effectLst>
                <a:outerShdw blurRad="38100" dist="38100" dir="2700000" algn="tl">
                  <a:srgbClr val="000000"/>
                </a:outerShdw>
              </a:effectLst>
            </a:endParaRPr>
          </a:p>
          <a:p>
            <a:pPr marL="0" indent="0" algn="ctr">
              <a:buFontTx/>
              <a:buNone/>
            </a:pPr>
            <a:r>
              <a:rPr lang="en-US" sz="4000" b="1" dirty="0">
                <a:solidFill>
                  <a:srgbClr val="002060"/>
                </a:solidFill>
                <a:effectLst>
                  <a:outerShdw blurRad="38100" dist="38100" dir="2700000" algn="tl">
                    <a:srgbClr val="000000"/>
                  </a:outerShdw>
                </a:effectLst>
              </a:rPr>
              <a:t>	</a:t>
            </a:r>
          </a:p>
          <a:p>
            <a:pPr marL="0" indent="0" algn="ctr">
              <a:buFontTx/>
              <a:buNone/>
            </a:pPr>
            <a:r>
              <a:rPr lang="en-US" sz="4000" b="1" dirty="0">
                <a:solidFill>
                  <a:srgbClr val="002060"/>
                </a:solidFill>
                <a:effectLst>
                  <a:outerShdw blurRad="38100" dist="38100" dir="2700000" algn="tl">
                    <a:srgbClr val="000000"/>
                  </a:outerShdw>
                </a:effectLst>
              </a:rPr>
              <a:t>God called Israel out of Egypt</a:t>
            </a:r>
          </a:p>
        </p:txBody>
      </p:sp>
      <p:sp>
        <p:nvSpPr>
          <p:cNvPr id="100364" name="Text Box 12"/>
          <p:cNvSpPr txBox="1">
            <a:spLocks noGrp="1" noChangeArrowheads="1"/>
          </p:cNvSpPr>
          <p:nvPr>
            <p:ph type="body" sz="half" idx="2"/>
          </p:nvPr>
        </p:nvSpPr>
        <p:spPr>
          <a:xfrm>
            <a:off x="4853880" y="685800"/>
            <a:ext cx="4038600" cy="4525963"/>
          </a:xfrm>
          <a:noFill/>
          <a:ln>
            <a:noFill/>
          </a:ln>
          <a:effectLst/>
        </p:spPr>
        <p:txBody>
          <a:bodyPr vert="horz" wrap="square" lIns="91440" tIns="45720" rIns="91440" bIns="45720" numCol="1" anchor="t" anchorCtr="0" compatLnSpc="1">
            <a:prstTxWarp prst="textNoShape">
              <a:avLst/>
            </a:prstTxWarp>
          </a:bodyPr>
          <a:lstStyle/>
          <a:p>
            <a:pPr marL="0" indent="0" algn="ctr">
              <a:buNone/>
            </a:pPr>
            <a:r>
              <a:rPr lang="en-US" sz="4000" b="1" dirty="0">
                <a:solidFill>
                  <a:srgbClr val="002060"/>
                </a:solidFill>
                <a:effectLst>
                  <a:outerShdw blurRad="38100" dist="38100" dir="2700000" algn="tl">
                    <a:srgbClr val="000000"/>
                  </a:outerShdw>
                </a:effectLst>
              </a:rPr>
              <a:t>Matthew 2:15</a:t>
            </a:r>
          </a:p>
          <a:p>
            <a:pPr marL="0" indent="0" algn="ctr">
              <a:buNone/>
            </a:pPr>
            <a:endParaRPr lang="en-US" sz="4000" b="1" dirty="0">
              <a:solidFill>
                <a:srgbClr val="002060"/>
              </a:solidFill>
              <a:effectLst>
                <a:outerShdw blurRad="38100" dist="38100" dir="2700000" algn="tl">
                  <a:srgbClr val="000000"/>
                </a:outerShdw>
              </a:effectLst>
            </a:endParaRPr>
          </a:p>
          <a:p>
            <a:pPr marL="0" indent="0" algn="ctr">
              <a:buNone/>
            </a:pPr>
            <a:r>
              <a:rPr lang="en-US" sz="4000" b="1" dirty="0">
                <a:solidFill>
                  <a:srgbClr val="002060"/>
                </a:solidFill>
                <a:effectLst>
                  <a:outerShdw blurRad="38100" dist="38100" dir="2700000" algn="tl">
                    <a:srgbClr val="000000"/>
                  </a:outerShdw>
                </a:effectLst>
              </a:rPr>
              <a:t>	</a:t>
            </a:r>
          </a:p>
          <a:p>
            <a:pPr marL="0" indent="0" algn="ctr">
              <a:buNone/>
            </a:pPr>
            <a:r>
              <a:rPr lang="en-US" sz="4000" b="1" dirty="0">
                <a:solidFill>
                  <a:srgbClr val="002060"/>
                </a:solidFill>
                <a:effectLst>
                  <a:outerShdw blurRad="38100" dist="38100" dir="2700000" algn="tl">
                    <a:srgbClr val="000000"/>
                  </a:outerShdw>
                </a:effectLst>
              </a:rPr>
              <a:t>Jesus also fled to and returned from Egypt</a:t>
            </a:r>
          </a:p>
        </p:txBody>
      </p:sp>
      <p:sp>
        <p:nvSpPr>
          <p:cNvPr id="100366" name="Freeform 14"/>
          <p:cNvSpPr>
            <a:spLocks/>
          </p:cNvSpPr>
          <p:nvPr/>
        </p:nvSpPr>
        <p:spPr bwMode="auto">
          <a:xfrm>
            <a:off x="-304800" y="1752600"/>
            <a:ext cx="9334500" cy="177800"/>
          </a:xfrm>
          <a:custGeom>
            <a:avLst/>
            <a:gdLst>
              <a:gd name="T0" fmla="*/ 832 w 5880"/>
              <a:gd name="T1" fmla="*/ 16 h 112"/>
              <a:gd name="T2" fmla="*/ 5872 w 5880"/>
              <a:gd name="T3" fmla="*/ 16 h 112"/>
              <a:gd name="T4" fmla="*/ 880 w 5880"/>
              <a:gd name="T5" fmla="*/ 112 h 112"/>
              <a:gd name="T6" fmla="*/ 832 w 5880"/>
              <a:gd name="T7" fmla="*/ 16 h 112"/>
            </a:gdLst>
            <a:ahLst/>
            <a:cxnLst>
              <a:cxn ang="0">
                <a:pos x="T0" y="T1"/>
              </a:cxn>
              <a:cxn ang="0">
                <a:pos x="T2" y="T3"/>
              </a:cxn>
              <a:cxn ang="0">
                <a:pos x="T4" y="T5"/>
              </a:cxn>
              <a:cxn ang="0">
                <a:pos x="T6" y="T7"/>
              </a:cxn>
            </a:cxnLst>
            <a:rect l="0" t="0" r="r" b="b"/>
            <a:pathLst>
              <a:path w="5880" h="112">
                <a:moveTo>
                  <a:pt x="832" y="16"/>
                </a:moveTo>
                <a:cubicBezTo>
                  <a:pt x="1664" y="0"/>
                  <a:pt x="5864" y="0"/>
                  <a:pt x="5872" y="16"/>
                </a:cubicBezTo>
                <a:cubicBezTo>
                  <a:pt x="5880" y="32"/>
                  <a:pt x="1712" y="112"/>
                  <a:pt x="880" y="112"/>
                </a:cubicBezTo>
                <a:cubicBezTo>
                  <a:pt x="48" y="112"/>
                  <a:pt x="0" y="32"/>
                  <a:pt x="832" y="16"/>
                </a:cubicBezTo>
                <a:close/>
              </a:path>
            </a:pathLst>
          </a:custGeom>
          <a:solidFill>
            <a:srgbClr val="0033CC"/>
          </a:solidFill>
          <a:ln w="19050" cmpd="sng">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0369" name="Freeform 17"/>
          <p:cNvSpPr>
            <a:spLocks/>
          </p:cNvSpPr>
          <p:nvPr/>
        </p:nvSpPr>
        <p:spPr bwMode="auto">
          <a:xfrm>
            <a:off x="4457700" y="-381000"/>
            <a:ext cx="266700" cy="7112000"/>
          </a:xfrm>
          <a:custGeom>
            <a:avLst/>
            <a:gdLst>
              <a:gd name="T0" fmla="*/ 104 w 168"/>
              <a:gd name="T1" fmla="*/ 536 h 4480"/>
              <a:gd name="T2" fmla="*/ 152 w 168"/>
              <a:gd name="T3" fmla="*/ 4376 h 4480"/>
              <a:gd name="T4" fmla="*/ 8 w 168"/>
              <a:gd name="T5" fmla="*/ 1160 h 4480"/>
              <a:gd name="T6" fmla="*/ 104 w 168"/>
              <a:gd name="T7" fmla="*/ 536 h 4480"/>
            </a:gdLst>
            <a:ahLst/>
            <a:cxnLst>
              <a:cxn ang="0">
                <a:pos x="T0" y="T1"/>
              </a:cxn>
              <a:cxn ang="0">
                <a:pos x="T2" y="T3"/>
              </a:cxn>
              <a:cxn ang="0">
                <a:pos x="T4" y="T5"/>
              </a:cxn>
              <a:cxn ang="0">
                <a:pos x="T6" y="T7"/>
              </a:cxn>
            </a:cxnLst>
            <a:rect l="0" t="0" r="r" b="b"/>
            <a:pathLst>
              <a:path w="168" h="4480">
                <a:moveTo>
                  <a:pt x="104" y="536"/>
                </a:moveTo>
                <a:cubicBezTo>
                  <a:pt x="128" y="1072"/>
                  <a:pt x="168" y="4272"/>
                  <a:pt x="152" y="4376"/>
                </a:cubicBezTo>
                <a:cubicBezTo>
                  <a:pt x="136" y="4480"/>
                  <a:pt x="16" y="1792"/>
                  <a:pt x="8" y="1160"/>
                </a:cubicBezTo>
                <a:cubicBezTo>
                  <a:pt x="0" y="528"/>
                  <a:pt x="80" y="0"/>
                  <a:pt x="104" y="536"/>
                </a:cubicBezTo>
                <a:close/>
              </a:path>
            </a:pathLst>
          </a:custGeom>
          <a:solidFill>
            <a:srgbClr val="0033CC"/>
          </a:solidFill>
          <a:ln w="28575"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00370" name="Picture 18" descr="Marie et Joseph durent marcher et se rendre à Bethléem pour se soumettre à l'ordonnance roma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343400"/>
            <a:ext cx="2057400" cy="2057400"/>
          </a:xfrm>
          <a:prstGeom prst="rect">
            <a:avLst/>
          </a:prstGeom>
          <a:noFill/>
          <a:ln w="9525">
            <a:solidFill>
              <a:schemeClr val="accent2"/>
            </a:solidFill>
            <a:miter lim="800000"/>
            <a:headEnd/>
            <a:tailEnd/>
          </a:ln>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5873316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362">
                                            <p:txEl>
                                              <p:pRg st="0" end="0"/>
                                            </p:txEl>
                                          </p:spTgt>
                                        </p:tgtEl>
                                        <p:attrNameLst>
                                          <p:attrName>style.visibility</p:attrName>
                                        </p:attrNameLst>
                                      </p:cBhvr>
                                      <p:to>
                                        <p:strVal val="visible"/>
                                      </p:to>
                                    </p:set>
                                    <p:animEffect transition="in" filter="dissolve">
                                      <p:cBhvr>
                                        <p:cTn id="7" dur="500"/>
                                        <p:tgtEl>
                                          <p:spTgt spid="10036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0364">
                                            <p:txEl>
                                              <p:pRg st="0" end="0"/>
                                            </p:txEl>
                                          </p:spTgt>
                                        </p:tgtEl>
                                        <p:attrNameLst>
                                          <p:attrName>style.visibility</p:attrName>
                                        </p:attrNameLst>
                                      </p:cBhvr>
                                      <p:to>
                                        <p:strVal val="visible"/>
                                      </p:to>
                                    </p:set>
                                    <p:animEffect transition="in" filter="dissolve">
                                      <p:cBhvr>
                                        <p:cTn id="10" dur="500"/>
                                        <p:tgtEl>
                                          <p:spTgt spid="10036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00366"/>
                                        </p:tgtEl>
                                        <p:attrNameLst>
                                          <p:attrName>style.visibility</p:attrName>
                                        </p:attrNameLst>
                                      </p:cBhvr>
                                      <p:to>
                                        <p:strVal val="visible"/>
                                      </p:to>
                                    </p:set>
                                    <p:animEffect transition="in" filter="slide(fromBottom)">
                                      <p:cBhvr>
                                        <p:cTn id="15" dur="500"/>
                                        <p:tgtEl>
                                          <p:spTgt spid="100366"/>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100369"/>
                                        </p:tgtEl>
                                        <p:attrNameLst>
                                          <p:attrName>style.visibility</p:attrName>
                                        </p:attrNameLst>
                                      </p:cBhvr>
                                      <p:to>
                                        <p:strVal val="visible"/>
                                      </p:to>
                                    </p:set>
                                    <p:anim calcmode="lin" valueType="num">
                                      <p:cBhvr additive="base">
                                        <p:cTn id="18" dur="500" fill="hold"/>
                                        <p:tgtEl>
                                          <p:spTgt spid="100369"/>
                                        </p:tgtEl>
                                        <p:attrNameLst>
                                          <p:attrName>ppt_x</p:attrName>
                                        </p:attrNameLst>
                                      </p:cBhvr>
                                      <p:tavLst>
                                        <p:tav tm="0">
                                          <p:val>
                                            <p:strVal val="#ppt_x"/>
                                          </p:val>
                                        </p:tav>
                                        <p:tav tm="100000">
                                          <p:val>
                                            <p:strVal val="#ppt_x"/>
                                          </p:val>
                                        </p:tav>
                                      </p:tavLst>
                                    </p:anim>
                                    <p:anim calcmode="lin" valueType="num">
                                      <p:cBhvr additive="base">
                                        <p:cTn id="19" dur="500" fill="hold"/>
                                        <p:tgtEl>
                                          <p:spTgt spid="100369"/>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9" presetClass="entr" presetSubtype="0" accel="100000" fill="hold" nodeType="clickEffect">
                                  <p:stCondLst>
                                    <p:cond delay="0"/>
                                  </p:stCondLst>
                                  <p:childTnLst>
                                    <p:set>
                                      <p:cBhvr>
                                        <p:cTn id="23" dur="1" fill="hold">
                                          <p:stCondLst>
                                            <p:cond delay="0"/>
                                          </p:stCondLst>
                                        </p:cTn>
                                        <p:tgtEl>
                                          <p:spTgt spid="100362">
                                            <p:txEl>
                                              <p:pRg st="3" end="3"/>
                                            </p:txEl>
                                          </p:spTgt>
                                        </p:tgtEl>
                                        <p:attrNameLst>
                                          <p:attrName>style.visibility</p:attrName>
                                        </p:attrNameLst>
                                      </p:cBhvr>
                                      <p:to>
                                        <p:strVal val="visible"/>
                                      </p:to>
                                    </p:set>
                                    <p:anim calcmode="lin" valueType="num">
                                      <p:cBhvr>
                                        <p:cTn id="24" dur="500" fill="hold"/>
                                        <p:tgtEl>
                                          <p:spTgt spid="10036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10036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10036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10036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00364">
                                            <p:txEl>
                                              <p:pRg st="3" end="3"/>
                                            </p:txEl>
                                          </p:spTgt>
                                        </p:tgtEl>
                                        <p:attrNameLst>
                                          <p:attrName>style.visibility</p:attrName>
                                        </p:attrNameLst>
                                      </p:cBhvr>
                                      <p:to>
                                        <p:strVal val="visible"/>
                                      </p:to>
                                    </p:set>
                                    <p:anim to="" calcmode="lin" valueType="num">
                                      <p:cBhvr>
                                        <p:cTn id="32" dur="1" fill="hold"/>
                                        <p:tgtEl>
                                          <p:spTgt spid="100364">
                                            <p:txEl>
                                              <p:pRg st="3" end="3"/>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100370"/>
                                        </p:tgtEl>
                                        <p:attrNameLst>
                                          <p:attrName>style.visibility</p:attrName>
                                        </p:attrNameLst>
                                      </p:cBhvr>
                                      <p:to>
                                        <p:strVal val="visible"/>
                                      </p:to>
                                    </p:set>
                                    <p:anim calcmode="lin" valueType="num">
                                      <p:cBhvr>
                                        <p:cTn id="37" dur="500" fill="hold"/>
                                        <p:tgtEl>
                                          <p:spTgt spid="100370"/>
                                        </p:tgtEl>
                                        <p:attrNameLst>
                                          <p:attrName>ppt_w</p:attrName>
                                        </p:attrNameLst>
                                      </p:cBhvr>
                                      <p:tavLst>
                                        <p:tav tm="0">
                                          <p:val>
                                            <p:fltVal val="0"/>
                                          </p:val>
                                        </p:tav>
                                        <p:tav tm="100000">
                                          <p:val>
                                            <p:strVal val="#ppt_w"/>
                                          </p:val>
                                        </p:tav>
                                      </p:tavLst>
                                    </p:anim>
                                    <p:anim calcmode="lin" valueType="num">
                                      <p:cBhvr>
                                        <p:cTn id="38" dur="500" fill="hold"/>
                                        <p:tgtEl>
                                          <p:spTgt spid="1003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6" grpId="0" animBg="1"/>
      <p:bldP spid="10036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FFFF66"/>
            </a:gs>
            <a:gs pos="100000">
              <a:schemeClr val="folHlink"/>
            </a:gs>
          </a:gsLst>
          <a:lin ang="0" scaled="1"/>
        </a:gradFill>
        <a:effectLst/>
      </p:bgPr>
    </p:bg>
    <p:spTree>
      <p:nvGrpSpPr>
        <p:cNvPr id="1" name=""/>
        <p:cNvGrpSpPr/>
        <p:nvPr/>
      </p:nvGrpSpPr>
      <p:grpSpPr>
        <a:xfrm>
          <a:off x="0" y="0"/>
          <a:ext cx="0" cy="0"/>
          <a:chOff x="0" y="0"/>
          <a:chExt cx="0" cy="0"/>
        </a:xfrm>
      </p:grpSpPr>
      <p:sp>
        <p:nvSpPr>
          <p:cNvPr id="53251" name="Rectangle 3" descr="Purple mesh"/>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accent1">
                <a:alpha val="74998"/>
              </a:schemeClr>
            </a:outerShdw>
          </a:effectLst>
        </p:spPr>
        <p:txBody>
          <a:bodyPr/>
          <a:lstStyle/>
          <a:p>
            <a:pPr algn="ctr">
              <a:lnSpc>
                <a:spcPct val="80000"/>
              </a:lnSpc>
              <a:buFontTx/>
              <a:buNone/>
            </a:pPr>
            <a:r>
              <a:rPr lang="en-US" sz="200" b="1">
                <a:solidFill>
                  <a:schemeClr val="bg1"/>
                </a:solidFill>
                <a:effectLst>
                  <a:outerShdw blurRad="38100" dist="38100" dir="2700000" algn="tl">
                    <a:srgbClr val="000000"/>
                  </a:outerShdw>
                </a:effectLst>
              </a:rPr>
              <a:t>	</a:t>
            </a:r>
          </a:p>
          <a:p>
            <a:pPr algn="ctr">
              <a:lnSpc>
                <a:spcPct val="80000"/>
              </a:lnSpc>
              <a:buFontTx/>
              <a:buNone/>
            </a:pPr>
            <a:r>
              <a:rPr lang="en-US" sz="200" b="1">
                <a:solidFill>
                  <a:srgbClr val="FFFF66"/>
                </a:solidFill>
                <a:effectLst>
                  <a:outerShdw blurRad="38100" dist="38100" dir="2700000" algn="tl">
                    <a:srgbClr val="000000"/>
                  </a:outerShdw>
                </a:effectLst>
              </a:rPr>
              <a:t>	</a:t>
            </a:r>
          </a:p>
          <a:p>
            <a:pPr algn="ctr">
              <a:lnSpc>
                <a:spcPct val="80000"/>
              </a:lnSpc>
              <a:buFontTx/>
              <a:buNone/>
            </a:pPr>
            <a:r>
              <a:rPr lang="en-US" sz="2400" b="1" i="1">
                <a:solidFill>
                  <a:srgbClr val="FFFF66"/>
                </a:solidFill>
                <a:effectLst>
                  <a:outerShdw blurRad="38100" dist="38100" dir="2700000" algn="tl">
                    <a:srgbClr val="000000"/>
                  </a:outerShdw>
                </a:effectLst>
                <a:latin typeface="Castellar" charset="0"/>
              </a:rPr>
              <a:t>Isaiah 7:14</a:t>
            </a:r>
            <a:r>
              <a:rPr lang="en-US" sz="2400" b="1">
                <a:solidFill>
                  <a:srgbClr val="FFFF66"/>
                </a:solidFill>
                <a:effectLst>
                  <a:outerShdw blurRad="38100" dist="38100" dir="2700000" algn="tl">
                    <a:srgbClr val="000000"/>
                  </a:outerShdw>
                </a:effectLst>
              </a:rPr>
              <a:t>  … give </a:t>
            </a:r>
            <a:r>
              <a:rPr lang="en-US" sz="2400" b="1">
                <a:solidFill>
                  <a:schemeClr val="bg1"/>
                </a:solidFill>
                <a:effectLst>
                  <a:outerShdw blurRad="38100" dist="38100" dir="2700000" algn="tl">
                    <a:srgbClr val="000000"/>
                  </a:outerShdw>
                </a:effectLst>
              </a:rPr>
              <a:t>you</a:t>
            </a:r>
            <a:r>
              <a:rPr lang="en-US" sz="2400" b="1">
                <a:solidFill>
                  <a:srgbClr val="FFFF66"/>
                </a:solidFill>
                <a:effectLst>
                  <a:outerShdw blurRad="38100" dist="38100" dir="2700000" algn="tl">
                    <a:srgbClr val="000000"/>
                  </a:outerShdw>
                </a:effectLst>
              </a:rPr>
              <a:t> a sign: the </a:t>
            </a:r>
            <a:r>
              <a:rPr lang="en-US" sz="2400" b="1">
                <a:solidFill>
                  <a:schemeClr val="bg1"/>
                </a:solidFill>
                <a:effectLst>
                  <a:outerShdw blurRad="38100" dist="38100" dir="2700000" algn="tl">
                    <a:srgbClr val="000000"/>
                  </a:outerShdw>
                </a:effectLst>
              </a:rPr>
              <a:t>virgin</a:t>
            </a:r>
            <a:r>
              <a:rPr lang="en-US" sz="2400" b="1">
                <a:solidFill>
                  <a:srgbClr val="FF3300"/>
                </a:solidFill>
                <a:effectLst>
                  <a:outerShdw blurRad="38100" dist="38100" dir="2700000" algn="tl">
                    <a:srgbClr val="000000"/>
                  </a:outerShdw>
                </a:effectLst>
              </a:rPr>
              <a:t> </a:t>
            </a:r>
            <a:r>
              <a:rPr lang="en-US" sz="2400" b="1">
                <a:solidFill>
                  <a:srgbClr val="FFFF66"/>
                </a:solidFill>
                <a:effectLst>
                  <a:outerShdw blurRad="38100" dist="38100" dir="2700000" algn="tl">
                    <a:srgbClr val="000000"/>
                  </a:outerShdw>
                </a:effectLst>
              </a:rPr>
              <a:t>will be…</a:t>
            </a:r>
          </a:p>
          <a:p>
            <a:pPr algn="ctr">
              <a:lnSpc>
                <a:spcPct val="80000"/>
              </a:lnSpc>
              <a:buFontTx/>
              <a:buNone/>
            </a:pPr>
            <a:r>
              <a:rPr lang="en-US" sz="2400" b="1">
                <a:solidFill>
                  <a:srgbClr val="FFFF66"/>
                </a:solidFill>
                <a:effectLst>
                  <a:outerShdw blurRad="38100" dist="38100" dir="2700000" algn="tl">
                    <a:srgbClr val="000000"/>
                  </a:outerShdw>
                </a:effectLst>
              </a:rPr>
              <a:t>____________________________________________</a:t>
            </a:r>
          </a:p>
          <a:p>
            <a:pPr algn="ctr">
              <a:lnSpc>
                <a:spcPct val="80000"/>
              </a:lnSpc>
              <a:buFontTx/>
              <a:buNone/>
            </a:pPr>
            <a:endParaRPr lang="en-US" sz="500" b="1">
              <a:solidFill>
                <a:srgbClr val="FFFF66"/>
              </a:solidFill>
              <a:effectLst>
                <a:outerShdw blurRad="38100" dist="38100" dir="2700000" algn="tl">
                  <a:srgbClr val="000000"/>
                </a:outerShdw>
              </a:effectLst>
            </a:endParaRPr>
          </a:p>
          <a:p>
            <a:pPr algn="ctr">
              <a:lnSpc>
                <a:spcPct val="80000"/>
              </a:lnSpc>
              <a:buFontTx/>
              <a:buNone/>
            </a:pPr>
            <a:r>
              <a:rPr lang="en-US" sz="400" b="1">
                <a:solidFill>
                  <a:schemeClr val="bg1"/>
                </a:solidFill>
                <a:effectLst>
                  <a:outerShdw blurRad="38100" dist="38100" dir="2700000" algn="tl">
                    <a:srgbClr val="000000"/>
                  </a:outerShdw>
                </a:effectLst>
              </a:rPr>
              <a:t>	</a:t>
            </a:r>
          </a:p>
          <a:p>
            <a:pPr algn="ctr">
              <a:lnSpc>
                <a:spcPct val="80000"/>
              </a:lnSpc>
              <a:buFontTx/>
              <a:buNone/>
            </a:pPr>
            <a:r>
              <a:rPr lang="en-US" sz="1200" b="1">
                <a:solidFill>
                  <a:srgbClr val="FF0000"/>
                </a:solidFill>
                <a:effectLst>
                  <a:outerShdw blurRad="38100" dist="38100" dir="2700000" algn="tl">
                    <a:srgbClr val="000000"/>
                  </a:outerShdw>
                </a:effectLst>
              </a:rPr>
              <a:t>	</a:t>
            </a:r>
          </a:p>
          <a:p>
            <a:pPr algn="ctr">
              <a:lnSpc>
                <a:spcPct val="80000"/>
              </a:lnSpc>
              <a:buFontTx/>
              <a:buNone/>
            </a:pPr>
            <a:endParaRPr lang="en-US" sz="1200" b="1">
              <a:solidFill>
                <a:srgbClr val="FF0000"/>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you: </a:t>
            </a:r>
            <a:r>
              <a:rPr lang="en-US" b="1">
                <a:solidFill>
                  <a:srgbClr val="FFFF66"/>
                </a:solidFill>
                <a:effectLst>
                  <a:outerShdw blurRad="38100" dist="38100" dir="2700000" algn="tl">
                    <a:srgbClr val="000000"/>
                  </a:outerShdw>
                </a:effectLst>
              </a:rPr>
              <a:t>Hebrew is plural</a:t>
            </a:r>
          </a:p>
          <a:p>
            <a:pPr algn="ctr">
              <a:lnSpc>
                <a:spcPct val="80000"/>
              </a:lnSpc>
              <a:buFontTx/>
              <a:buNone/>
            </a:pPr>
            <a:endParaRPr lang="en-US" sz="1800" b="1">
              <a:solidFill>
                <a:srgbClr val="FFFF66"/>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virgin: </a:t>
            </a:r>
            <a:r>
              <a:rPr lang="en-US" b="1">
                <a:solidFill>
                  <a:srgbClr val="FFFF66"/>
                </a:solidFill>
                <a:effectLst>
                  <a:outerShdw blurRad="38100" dist="38100" dir="2700000" algn="tl">
                    <a:srgbClr val="000000"/>
                  </a:outerShdw>
                </a:effectLst>
              </a:rPr>
              <a:t>Hebrew means </a:t>
            </a:r>
            <a:r>
              <a:rPr lang="ja-JP" altLang="en-US" b="1">
                <a:solidFill>
                  <a:srgbClr val="FFFF66"/>
                </a:solidFill>
                <a:effectLst>
                  <a:outerShdw blurRad="38100" dist="38100" dir="2700000" algn="tl">
                    <a:srgbClr val="000000"/>
                  </a:outerShdw>
                </a:effectLst>
                <a:latin typeface="Arial"/>
              </a:rPr>
              <a:t>“</a:t>
            </a:r>
            <a:r>
              <a:rPr lang="en-US" b="1">
                <a:solidFill>
                  <a:srgbClr val="FFFF66"/>
                </a:solidFill>
                <a:effectLst>
                  <a:outerShdw blurRad="38100" dist="38100" dir="2700000" algn="tl">
                    <a:srgbClr val="000000"/>
                  </a:outerShdw>
                </a:effectLst>
              </a:rPr>
              <a:t>a young woman of marriageable age</a:t>
            </a:r>
            <a:r>
              <a:rPr lang="ja-JP" altLang="en-US" b="1">
                <a:solidFill>
                  <a:srgbClr val="FFFF66"/>
                </a:solidFill>
                <a:effectLst>
                  <a:outerShdw blurRad="38100" dist="38100" dir="2700000" algn="tl">
                    <a:srgbClr val="000000"/>
                  </a:outerShdw>
                </a:effectLst>
                <a:latin typeface="Arial"/>
              </a:rPr>
              <a:t>”</a:t>
            </a:r>
            <a:endParaRPr lang="en-US" b="1">
              <a:solidFill>
                <a:srgbClr val="FFFF66"/>
              </a:solidFill>
              <a:effectLst>
                <a:outerShdw blurRad="38100" dist="38100" dir="2700000" algn="tl">
                  <a:srgbClr val="000000"/>
                </a:outerShdw>
              </a:effectLst>
            </a:endParaRPr>
          </a:p>
          <a:p>
            <a:pPr algn="ctr">
              <a:lnSpc>
                <a:spcPct val="80000"/>
              </a:lnSpc>
              <a:buFontTx/>
              <a:buNone/>
            </a:pPr>
            <a:r>
              <a:rPr lang="en-US" sz="2000" b="1">
                <a:solidFill>
                  <a:schemeClr val="bg1"/>
                </a:solidFill>
                <a:effectLst>
                  <a:outerShdw blurRad="38100" dist="38100" dir="2700000" algn="tl">
                    <a:srgbClr val="000000"/>
                  </a:outerShdw>
                </a:effectLst>
              </a:rPr>
              <a:t>	</a:t>
            </a:r>
          </a:p>
          <a:p>
            <a:pPr algn="ctr">
              <a:lnSpc>
                <a:spcPct val="80000"/>
              </a:lnSpc>
              <a:buFontTx/>
              <a:buNone/>
            </a:pPr>
            <a:endParaRPr lang="en-US" sz="2000" b="1">
              <a:solidFill>
                <a:schemeClr val="bg1"/>
              </a:solidFill>
              <a:effectLst>
                <a:outerShdw blurRad="38100" dist="38100" dir="2700000" algn="tl">
                  <a:srgbClr val="000000"/>
                </a:outerShdw>
              </a:effectLst>
            </a:endParaRPr>
          </a:p>
          <a:p>
            <a:pPr algn="ctr">
              <a:lnSpc>
                <a:spcPct val="80000"/>
              </a:lnSpc>
              <a:buFontTx/>
              <a:buNone/>
            </a:pPr>
            <a:endParaRPr lang="en-US" sz="2000" b="1">
              <a:solidFill>
                <a:schemeClr val="bg1"/>
              </a:solidFill>
              <a:effectLst>
                <a:outerShdw blurRad="38100" dist="38100" dir="2700000" algn="tl">
                  <a:srgbClr val="000000"/>
                </a:outerShdw>
              </a:effectLst>
            </a:endParaRPr>
          </a:p>
        </p:txBody>
      </p:sp>
      <p:sp>
        <p:nvSpPr>
          <p:cNvPr id="53256"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3259"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grpSp>
        <p:nvGrpSpPr>
          <p:cNvPr id="53264" name="Group 16"/>
          <p:cNvGrpSpPr>
            <a:grpSpLocks/>
          </p:cNvGrpSpPr>
          <p:nvPr/>
        </p:nvGrpSpPr>
        <p:grpSpPr bwMode="auto">
          <a:xfrm>
            <a:off x="533400" y="1828800"/>
            <a:ext cx="8001000" cy="942975"/>
            <a:chOff x="336" y="1152"/>
            <a:chExt cx="5040" cy="594"/>
          </a:xfrm>
        </p:grpSpPr>
        <p:sp>
          <p:nvSpPr>
            <p:cNvPr id="53265" name="Rectangle 17"/>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3266" name="WordArt 18"/>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Tree>
    <p:extLst>
      <p:ext uri="{BB962C8B-B14F-4D97-AF65-F5344CB8AC3E}">
        <p14:creationId xmlns:p14="http://schemas.microsoft.com/office/powerpoint/2010/main" val="30465786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anim calcmode="lin" valueType="num">
                                      <p:cBhvr>
                                        <p:cTn id="7" dur="1000" fill="hold"/>
                                        <p:tgtEl>
                                          <p:spTgt spid="5325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325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32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251">
                                            <p:txEl>
                                              <p:pRg st="2" end="2"/>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3251">
                                            <p:txEl>
                                              <p:pRg st="3" end="3"/>
                                            </p:txEl>
                                          </p:spTgt>
                                        </p:tgtEl>
                                        <p:attrNameLst>
                                          <p:attrName>style.visibility</p:attrName>
                                        </p:attrNameLst>
                                      </p:cBhvr>
                                      <p:to>
                                        <p:strVal val="visible"/>
                                      </p:to>
                                    </p:set>
                                    <p:anim calcmode="lin" valueType="num">
                                      <p:cBhvr>
                                        <p:cTn id="13" dur="1000" fill="hold"/>
                                        <p:tgtEl>
                                          <p:spTgt spid="53251">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53251">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532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32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nodeType="clickEffect">
                                  <p:stCondLst>
                                    <p:cond delay="0"/>
                                  </p:stCondLst>
                                  <p:childTnLst>
                                    <p:set>
                                      <p:cBhvr>
                                        <p:cTn id="20" dur="1" fill="hold">
                                          <p:stCondLst>
                                            <p:cond delay="0"/>
                                          </p:stCondLst>
                                        </p:cTn>
                                        <p:tgtEl>
                                          <p:spTgt spid="53251">
                                            <p:txEl>
                                              <p:pRg st="8" end="8"/>
                                            </p:txEl>
                                          </p:spTgt>
                                        </p:tgtEl>
                                        <p:attrNameLst>
                                          <p:attrName>style.visibility</p:attrName>
                                        </p:attrNameLst>
                                      </p:cBhvr>
                                      <p:to>
                                        <p:strVal val="visible"/>
                                      </p:to>
                                    </p:set>
                                    <p:animEffect transition="in" filter="strips(downRight)">
                                      <p:cBhvr>
                                        <p:cTn id="21" dur="500"/>
                                        <p:tgtEl>
                                          <p:spTgt spid="53251">
                                            <p:txEl>
                                              <p:pRg st="8" end="8"/>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3" presetClass="entr" presetSubtype="16" fill="hold" nodeType="clickEffect">
                                  <p:stCondLst>
                                    <p:cond delay="0"/>
                                  </p:stCondLst>
                                  <p:childTnLst>
                                    <p:set>
                                      <p:cBhvr>
                                        <p:cTn id="25" dur="1" fill="hold">
                                          <p:stCondLst>
                                            <p:cond delay="0"/>
                                          </p:stCondLst>
                                        </p:cTn>
                                        <p:tgtEl>
                                          <p:spTgt spid="53251">
                                            <p:txEl>
                                              <p:pRg st="10" end="10"/>
                                            </p:txEl>
                                          </p:spTgt>
                                        </p:tgtEl>
                                        <p:attrNameLst>
                                          <p:attrName>style.visibility</p:attrName>
                                        </p:attrNameLst>
                                      </p:cBhvr>
                                      <p:to>
                                        <p:strVal val="visible"/>
                                      </p:to>
                                    </p:set>
                                    <p:animEffect transition="in" filter="plus(in)">
                                      <p:cBhvr>
                                        <p:cTn id="26" dur="500"/>
                                        <p:tgtEl>
                                          <p:spTgt spid="532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533400" y="2743200"/>
            <a:ext cx="8001000" cy="3657600"/>
          </a:xfrm>
          <a:gradFill rotWithShape="1">
            <a:gsLst>
              <a:gs pos="0">
                <a:srgbClr val="6699FF"/>
              </a:gs>
              <a:gs pos="100000">
                <a:srgbClr val="FF3300"/>
              </a:gs>
            </a:gsLst>
            <a:path path="rect">
              <a:fillToRect r="100000" b="100000"/>
            </a:path>
          </a:grad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r>
              <a:rPr lang="en-US" sz="4800" b="1">
                <a:solidFill>
                  <a:schemeClr val="bg1"/>
                </a:solidFill>
                <a:effectLst>
                  <a:outerShdw blurRad="38100" dist="38100" dir="2700000" algn="tl">
                    <a:srgbClr val="000000"/>
                  </a:outerShdw>
                </a:effectLst>
              </a:rPr>
              <a:t>		</a:t>
            </a:r>
          </a:p>
          <a:p>
            <a:pPr algn="ctr">
              <a:buFontTx/>
              <a:buNone/>
            </a:pPr>
            <a:endParaRPr lang="en-US" b="1">
              <a:solidFill>
                <a:schemeClr val="bg1"/>
              </a:solidFill>
              <a:effectLst>
                <a:outerShdw blurRad="38100" dist="38100" dir="2700000" algn="tl">
                  <a:srgbClr val="000000"/>
                </a:outerShdw>
              </a:effectLst>
            </a:endParaRPr>
          </a:p>
          <a:p>
            <a:pPr algn="ctr">
              <a:buFontTx/>
              <a:buNone/>
            </a:pPr>
            <a:r>
              <a:rPr lang="en-US" sz="4800" b="1">
                <a:solidFill>
                  <a:schemeClr val="bg1"/>
                </a:solidFill>
                <a:effectLst>
                  <a:outerShdw blurRad="38100" dist="38100" dir="2700000" algn="tl">
                    <a:srgbClr val="000000"/>
                  </a:outerShdw>
                </a:effectLst>
              </a:rPr>
              <a:t>ultimate prediction pointed to Jesus</a:t>
            </a:r>
          </a:p>
          <a:p>
            <a:pPr algn="ctr">
              <a:buFontTx/>
              <a:buNone/>
            </a:pPr>
            <a:endParaRPr lang="en-US" sz="4800" b="1">
              <a:solidFill>
                <a:srgbClr val="FFFF66"/>
              </a:solidFill>
              <a:effectLst>
                <a:outerShdw blurRad="38100" dist="38100" dir="2700000" algn="tl">
                  <a:srgbClr val="000000"/>
                </a:outerShdw>
              </a:effectLst>
            </a:endParaRPr>
          </a:p>
        </p:txBody>
      </p:sp>
      <p:sp>
        <p:nvSpPr>
          <p:cNvPr id="59395" name="Oval 3"/>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59407" name="Group 15"/>
          <p:cNvGrpSpPr>
            <a:grpSpLocks/>
          </p:cNvGrpSpPr>
          <p:nvPr/>
        </p:nvGrpSpPr>
        <p:grpSpPr bwMode="auto">
          <a:xfrm>
            <a:off x="533400" y="1828800"/>
            <a:ext cx="8001000" cy="942975"/>
            <a:chOff x="336" y="1152"/>
            <a:chExt cx="5040" cy="594"/>
          </a:xfrm>
        </p:grpSpPr>
        <p:sp>
          <p:nvSpPr>
            <p:cNvPr id="59398" name="Rectangle 6"/>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9399" name="WordArt 7"/>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
        <p:nvSpPr>
          <p:cNvPr id="59402" name="WordArt 10"/>
          <p:cNvSpPr>
            <a:spLocks noChangeArrowheads="1" noChangeShapeType="1" noTextEdit="1"/>
          </p:cNvSpPr>
          <p:nvPr/>
        </p:nvSpPr>
        <p:spPr bwMode="auto">
          <a:xfrm>
            <a:off x="3048000" y="228600"/>
            <a:ext cx="3324225" cy="180975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9406" name="Line 14"/>
          <p:cNvSpPr>
            <a:spLocks noChangeShapeType="1"/>
          </p:cNvSpPr>
          <p:nvPr/>
        </p:nvSpPr>
        <p:spPr bwMode="auto">
          <a:xfrm>
            <a:off x="3276600" y="3505200"/>
            <a:ext cx="2286000" cy="0"/>
          </a:xfrm>
          <a:prstGeom prst="line">
            <a:avLst/>
          </a:prstGeom>
          <a:noFill/>
          <a:ln w="76200">
            <a:solidFill>
              <a:schemeClr val="accent2"/>
            </a:solidFill>
            <a:prstDash val="sysDot"/>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08" name="Text Box 16"/>
          <p:cNvSpPr txBox="1">
            <a:spLocks noChangeArrowheads="1"/>
          </p:cNvSpPr>
          <p:nvPr/>
        </p:nvSpPr>
        <p:spPr bwMode="auto">
          <a:xfrm>
            <a:off x="6096000" y="3124200"/>
            <a:ext cx="1912938"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Jesus</a:t>
            </a:r>
          </a:p>
        </p:txBody>
      </p:sp>
      <p:sp>
        <p:nvSpPr>
          <p:cNvPr id="59409" name="Text Box 17"/>
          <p:cNvSpPr txBox="1">
            <a:spLocks noChangeArrowheads="1"/>
          </p:cNvSpPr>
          <p:nvPr/>
        </p:nvSpPr>
        <p:spPr bwMode="auto">
          <a:xfrm>
            <a:off x="1219200" y="3124200"/>
            <a:ext cx="1639888"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Ahaz</a:t>
            </a:r>
          </a:p>
        </p:txBody>
      </p:sp>
    </p:spTree>
    <p:extLst>
      <p:ext uri="{BB962C8B-B14F-4D97-AF65-F5344CB8AC3E}">
        <p14:creationId xmlns:p14="http://schemas.microsoft.com/office/powerpoint/2010/main" val="1769057413"/>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9409"/>
                                        </p:tgtEl>
                                        <p:attrNameLst>
                                          <p:attrName>style.visibility</p:attrName>
                                        </p:attrNameLst>
                                      </p:cBhvr>
                                      <p:to>
                                        <p:strVal val="visible"/>
                                      </p:to>
                                    </p:set>
                                    <p:animEffect transition="in" filter="strips(downRight)">
                                      <p:cBhvr>
                                        <p:cTn id="7" dur="500"/>
                                        <p:tgtEl>
                                          <p:spTgt spid="59409"/>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406"/>
                                        </p:tgtEl>
                                        <p:attrNameLst>
                                          <p:attrName>style.visibility</p:attrName>
                                        </p:attrNameLst>
                                      </p:cBhvr>
                                      <p:to>
                                        <p:strVal val="visible"/>
                                      </p:to>
                                    </p:set>
                                    <p:anim calcmode="lin" valueType="num">
                                      <p:cBhvr additive="base">
                                        <p:cTn id="11" dur="500" fill="hold"/>
                                        <p:tgtEl>
                                          <p:spTgt spid="59406"/>
                                        </p:tgtEl>
                                        <p:attrNameLst>
                                          <p:attrName>ppt_x</p:attrName>
                                        </p:attrNameLst>
                                      </p:cBhvr>
                                      <p:tavLst>
                                        <p:tav tm="0">
                                          <p:val>
                                            <p:strVal val="0-#ppt_w/2"/>
                                          </p:val>
                                        </p:tav>
                                        <p:tav tm="100000">
                                          <p:val>
                                            <p:strVal val="#ppt_x"/>
                                          </p:val>
                                        </p:tav>
                                      </p:tavLst>
                                    </p:anim>
                                    <p:anim calcmode="lin" valueType="num">
                                      <p:cBhvr additive="base">
                                        <p:cTn id="12" dur="500" fill="hold"/>
                                        <p:tgtEl>
                                          <p:spTgt spid="5940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59408"/>
                                        </p:tgtEl>
                                        <p:attrNameLst>
                                          <p:attrName>style.visibility</p:attrName>
                                        </p:attrNameLst>
                                      </p:cBhvr>
                                      <p:to>
                                        <p:strVal val="visible"/>
                                      </p:to>
                                    </p:set>
                                    <p:animEffect transition="in" filter="strips(downRight)">
                                      <p:cBhvr>
                                        <p:cTn id="16" dur="500"/>
                                        <p:tgtEl>
                                          <p:spTgt spid="594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9394">
                                            <p:txEl>
                                              <p:pRg st="2" end="2"/>
                                            </p:txEl>
                                          </p:spTgt>
                                        </p:tgtEl>
                                        <p:attrNameLst>
                                          <p:attrName>style.visibility</p:attrName>
                                        </p:attrNameLst>
                                      </p:cBhvr>
                                      <p:to>
                                        <p:strVal val="visible"/>
                                      </p:to>
                                    </p:set>
                                    <p:anim calcmode="lin" valueType="num">
                                      <p:cBhvr>
                                        <p:cTn id="21" dur="500" fill="hold"/>
                                        <p:tgtEl>
                                          <p:spTgt spid="5939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939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939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939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animBg="1"/>
      <p:bldP spid="59408" grpId="0"/>
      <p:bldP spid="59409" grpId="0"/>
    </p:bld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BF4370-C636-4737-9E65-88441E0D60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In Bethlehem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14</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Matthew 2:1-12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is worshipped as King of the Jews by Gentiles in Bethlehem to fulfill Micah 5:2 and to show that this same Babe will someday rule as King of kings and Lord of lords, the Sovereign Messiah over all nations</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7896E30-9D41-450A-9684-329F544806F7}"/>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96234394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Monotype Corsiva" charset="0"/>
                <a:ea typeface="ＭＳ Ｐゴシック" charset="0"/>
                <a:cs typeface="Monotype Corsiva" charset="0"/>
              </a:rPr>
              <a:t>Bethlehem</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you, O Bethlehem in the land of Judah, are not least among the ruling cities of Judah, for a ruler will come from you who will be the shepherd for my people Israel</a:t>
            </a:r>
            <a:r>
              <a:rPr kumimoji="0" lang="mr-IN"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(Micah 5:2 quoted in Matthew 2:6 </a:t>
            </a: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NLT</a:t>
            </a: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7944005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12" y="0"/>
            <a:ext cx="9252520" cy="695739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23906"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62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en-US" sz="4000" b="1" dirty="0">
                <a:solidFill>
                  <a:schemeClr val="bg1"/>
                </a:solidFill>
                <a:latin typeface="Arial"/>
                <a:ea typeface="ＭＳ Ｐゴシック" charset="0"/>
                <a:cs typeface="Arial"/>
              </a:rPr>
              <a:t>Journey to Bethlehem</a:t>
            </a:r>
            <a:endParaRPr lang="en-US" sz="1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1780809156"/>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19/30</a:t>
            </a:r>
          </a:p>
        </p:txBody>
      </p:sp>
      <p:pic>
        <p:nvPicPr>
          <p:cNvPr id="263170"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26515" y="0"/>
            <a:ext cx="9170535"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Monotype Corsiva" charset="0"/>
                <a:ea typeface="ＭＳ Ｐゴシック" charset="0"/>
                <a:cs typeface="ＭＳ Ｐゴシック" charset="0"/>
              </a:rPr>
              <a:t>Jesus was easily identifiable</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81119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997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a:t>
            </a:r>
          </a:p>
        </p:txBody>
      </p:sp>
      <p:sp>
        <p:nvSpPr>
          <p:cNvPr id="339974"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6" name="Line 8"/>
          <p:cNvSpPr>
            <a:spLocks noChangeShapeType="1"/>
          </p:cNvSpPr>
          <p:nvPr/>
        </p:nvSpPr>
        <p:spPr bwMode="auto">
          <a:xfrm>
            <a:off x="2489201"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5"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61450"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1451"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9994"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9998"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9999"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4:1-2; 4:8</a:t>
            </a:r>
          </a:p>
        </p:txBody>
      </p:sp>
      <p:sp>
        <p:nvSpPr>
          <p:cNvPr id="340000"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0001" name="Rectangle 33"/>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24</a:t>
            </a:r>
          </a:p>
        </p:txBody>
      </p:sp>
      <p:sp>
        <p:nvSpPr>
          <p:cNvPr id="61457" name="Text Box 35"/>
          <p:cNvSpPr txBox="1">
            <a:spLocks noChangeArrowheads="1"/>
          </p:cNvSpPr>
          <p:nvPr/>
        </p:nvSpPr>
        <p:spPr bwMode="auto">
          <a:xfrm>
            <a:off x="8589109"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340004" name="Line 36"/>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0005" name="Line 37"/>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14575983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7111"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2. Birth in Bethlehem …</a:t>
            </a:r>
          </a:p>
        </p:txBody>
      </p:sp>
      <p:sp>
        <p:nvSpPr>
          <p:cNvPr id="47107" name="Rectangle 3"/>
          <p:cNvSpPr>
            <a:spLocks noGrp="1" noChangeArrowheads="1"/>
          </p:cNvSpPr>
          <p:nvPr>
            <p:ph type="body" idx="1"/>
          </p:nvPr>
        </p:nvSpPr>
        <p:spPr>
          <a:xfrm>
            <a:off x="304800" y="1752600"/>
            <a:ext cx="8229600" cy="4648200"/>
          </a:xfrm>
        </p:spPr>
        <p:txBody>
          <a:bodyPr/>
          <a:lstStyle/>
          <a:p>
            <a:pPr>
              <a:lnSpc>
                <a:spcPct val="90000"/>
              </a:lnSpc>
              <a:buFontTx/>
              <a:buNone/>
            </a:pPr>
            <a:r>
              <a:rPr lang="ja-JP" altLang="en-US" sz="4000" b="1">
                <a:solidFill>
                  <a:srgbClr val="CCFF33"/>
                </a:solidFill>
                <a:effectLst>
                  <a:outerShdw blurRad="38100" dist="38100" dir="2700000" algn="tl">
                    <a:srgbClr val="FFFFFF"/>
                  </a:outerShdw>
                </a:effectLst>
                <a:latin typeface="Arial"/>
              </a:rPr>
              <a:t>“</a:t>
            </a:r>
            <a:r>
              <a:rPr lang="en-US" sz="4000" b="1">
                <a:solidFill>
                  <a:srgbClr val="CCFF33"/>
                </a:solidFill>
                <a:effectLst>
                  <a:outerShdw blurRad="38100" dist="38100" dir="2700000" algn="tl">
                    <a:srgbClr val="FFFFFF"/>
                  </a:outerShdw>
                </a:effectLst>
              </a:rPr>
              <a:t>But you, </a:t>
            </a:r>
            <a:r>
              <a:rPr lang="en-US" sz="4000" b="1">
                <a:solidFill>
                  <a:schemeClr val="bg1"/>
                </a:solidFill>
                <a:effectLst>
                  <a:outerShdw blurRad="38100" dist="38100" dir="2700000" algn="tl">
                    <a:srgbClr val="808080"/>
                  </a:outerShdw>
                </a:effectLst>
              </a:rPr>
              <a:t>Bethlehem</a:t>
            </a:r>
            <a:r>
              <a:rPr lang="en-US" sz="4000" b="1">
                <a:solidFill>
                  <a:srgbClr val="CCFF33"/>
                </a:solidFill>
                <a:effectLst>
                  <a:outerShdw blurRad="38100" dist="38100" dir="2700000" algn="tl">
                    <a:srgbClr val="FFFFFF"/>
                  </a:outerShdw>
                </a:effectLst>
              </a:rPr>
              <a:t>, in the land of Judah, 	are by no means least among the rulers of Judah; for out of you will come a ruler who will be the shepherd of my people Israel.</a:t>
            </a:r>
            <a:r>
              <a:rPr lang="ja-JP" altLang="en-US" sz="4000" b="1">
                <a:solidFill>
                  <a:srgbClr val="CCFF33"/>
                </a:solidFill>
                <a:effectLst>
                  <a:outerShdw blurRad="38100" dist="38100" dir="2700000" algn="tl">
                    <a:srgbClr val="FFFFFF"/>
                  </a:outerShdw>
                </a:effectLst>
                <a:latin typeface="Arial"/>
              </a:rPr>
              <a:t>”</a:t>
            </a:r>
            <a:endParaRPr lang="en-US" sz="4000" b="1">
              <a:solidFill>
                <a:srgbClr val="CCFF33"/>
              </a:solidFill>
              <a:effectLst>
                <a:outerShdw blurRad="38100" dist="38100" dir="2700000" algn="tl">
                  <a:srgbClr val="FFFFFF"/>
                </a:outerShdw>
              </a:effectLst>
            </a:endParaRPr>
          </a:p>
          <a:p>
            <a:pPr algn="r">
              <a:lnSpc>
                <a:spcPct val="90000"/>
              </a:lnSpc>
              <a:buFontTx/>
              <a:buNone/>
            </a:pPr>
            <a:r>
              <a:rPr lang="en-US" sz="2800" b="1">
                <a:solidFill>
                  <a:srgbClr val="CCFF33"/>
                </a:solidFill>
                <a:effectLst>
                  <a:outerShdw blurRad="38100" dist="38100" dir="2700000" algn="tl">
                    <a:srgbClr val="FFFFFF"/>
                  </a:outerShdw>
                </a:effectLst>
              </a:rPr>
              <a:t>(Micah 5:2)</a:t>
            </a:r>
          </a:p>
          <a:p>
            <a:pPr>
              <a:lnSpc>
                <a:spcPct val="90000"/>
              </a:lnSpc>
              <a:buFontTx/>
              <a:buNone/>
            </a:pPr>
            <a:endParaRPr lang="en-US" sz="4000" b="1">
              <a:solidFill>
                <a:srgbClr val="CCFF33"/>
              </a:solidFill>
              <a:effectLst>
                <a:outerShdw blurRad="38100" dist="38100" dir="2700000" algn="tl">
                  <a:srgbClr val="FFFFFF"/>
                </a:outerShdw>
              </a:effectLst>
            </a:endParaRPr>
          </a:p>
        </p:txBody>
      </p:sp>
    </p:spTree>
    <p:extLst>
      <p:ext uri="{BB962C8B-B14F-4D97-AF65-F5344CB8AC3E}">
        <p14:creationId xmlns:p14="http://schemas.microsoft.com/office/powerpoint/2010/main" val="562962039"/>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1000" fill="hold"/>
                                        <p:tgtEl>
                                          <p:spTgt spid="4710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710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7107">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 calcmode="lin" valueType="num">
                                      <p:cBhvr>
                                        <p:cTn id="12" dur="1000" fill="hold"/>
                                        <p:tgtEl>
                                          <p:spTgt spid="47107">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7107">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1" name="Rectangle 11" descr="Small checker board"/>
          <p:cNvSpPr>
            <a:spLocks noGrp="1" noChangeArrowheads="1"/>
          </p:cNvSpPr>
          <p:nvPr>
            <p:ph type="title"/>
          </p:nvPr>
        </p:nvSpPr>
        <p:spPr>
          <a:xfrm>
            <a:off x="0" y="274638"/>
            <a:ext cx="9144000" cy="1143000"/>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accent2"/>
                </a:solidFill>
                <a:effectLst>
                  <a:outerShdw blurRad="38100" dist="38100" dir="2700000" algn="tl">
                    <a:srgbClr val="DDDDDD"/>
                  </a:outerShdw>
                </a:effectLst>
              </a:rPr>
              <a:t>…and visit of the Magi    </a:t>
            </a:r>
            <a:r>
              <a:rPr lang="en-US" sz="2800" b="1">
                <a:solidFill>
                  <a:schemeClr val="accent2"/>
                </a:solidFill>
                <a:effectLst>
                  <a:outerShdw blurRad="38100" dist="38100" dir="2700000" algn="tl">
                    <a:srgbClr val="DDDDDD"/>
                  </a:outerShdw>
                </a:effectLst>
              </a:rPr>
              <a:t>(2:1-12)</a:t>
            </a:r>
            <a:endParaRPr lang="en-US" sz="5400" b="1">
              <a:solidFill>
                <a:schemeClr val="accent2"/>
              </a:solidFill>
              <a:effectLst>
                <a:outerShdw blurRad="38100" dist="38100" dir="2700000" algn="tl">
                  <a:srgbClr val="DDDDDD"/>
                </a:outerShdw>
              </a:effectLst>
            </a:endParaRPr>
          </a:p>
        </p:txBody>
      </p:sp>
      <p:pic>
        <p:nvPicPr>
          <p:cNvPr id="10252" name="Picture 12" descr="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30363"/>
            <a:ext cx="6553200" cy="4868862"/>
          </a:xfrm>
          <a:prstGeom prst="rect">
            <a:avLst/>
          </a:prstGeom>
          <a:noFill/>
          <a:ln w="9525">
            <a:solidFill>
              <a:schemeClr val="bg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3714562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0" presetClass="entr" presetSubtype="0" fill="hold" nodeType="afterEffect">
                                  <p:stCondLst>
                                    <p:cond delay="0"/>
                                  </p:stCondLst>
                                  <p:childTnLst>
                                    <p:set>
                                      <p:cBhvr>
                                        <p:cTn id="6" dur="1" fill="hold">
                                          <p:stCondLst>
                                            <p:cond delay="0"/>
                                          </p:stCondLst>
                                        </p:cTn>
                                        <p:tgtEl>
                                          <p:spTgt spid="10252"/>
                                        </p:tgtEl>
                                        <p:attrNameLst>
                                          <p:attrName>style.visibility</p:attrName>
                                        </p:attrNameLst>
                                      </p:cBhvr>
                                      <p:to>
                                        <p:strVal val="visible"/>
                                      </p:to>
                                    </p:set>
                                    <p:animEffect transition="in" filter="fade">
                                      <p:cBhvr>
                                        <p:cTn id="7" dur="800" decel="100000"/>
                                        <p:tgtEl>
                                          <p:spTgt spid="10252"/>
                                        </p:tgtEl>
                                      </p:cBhvr>
                                    </p:animEffect>
                                    <p:anim calcmode="lin" valueType="num">
                                      <p:cBhvr>
                                        <p:cTn id="8" dur="800" decel="100000" fill="hold"/>
                                        <p:tgtEl>
                                          <p:spTgt spid="10252"/>
                                        </p:tgtEl>
                                        <p:attrNameLst>
                                          <p:attrName>style.rotation</p:attrName>
                                        </p:attrNameLst>
                                      </p:cBhvr>
                                      <p:tavLst>
                                        <p:tav tm="0">
                                          <p:val>
                                            <p:fltVal val="-90"/>
                                          </p:val>
                                        </p:tav>
                                        <p:tav tm="100000">
                                          <p:val>
                                            <p:fltVal val="0"/>
                                          </p:val>
                                        </p:tav>
                                      </p:tavLst>
                                    </p:anim>
                                    <p:anim calcmode="lin" valueType="num">
                                      <p:cBhvr>
                                        <p:cTn id="9" dur="800" decel="100000" fill="hold"/>
                                        <p:tgtEl>
                                          <p:spTgt spid="10252"/>
                                        </p:tgtEl>
                                        <p:attrNameLst>
                                          <p:attrName>ppt_x</p:attrName>
                                        </p:attrNameLst>
                                      </p:cBhvr>
                                      <p:tavLst>
                                        <p:tav tm="0">
                                          <p:val>
                                            <p:strVal val="#ppt_x+0.4"/>
                                          </p:val>
                                        </p:tav>
                                        <p:tav tm="100000">
                                          <p:val>
                                            <p:strVal val="#ppt_x-0.05"/>
                                          </p:val>
                                        </p:tav>
                                      </p:tavLst>
                                    </p:anim>
                                    <p:anim calcmode="lin" valueType="num">
                                      <p:cBhvr>
                                        <p:cTn id="10" dur="800" decel="100000" fill="hold"/>
                                        <p:tgtEl>
                                          <p:spTgt spid="1025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5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5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ctrTitle"/>
          </p:nvPr>
        </p:nvSpPr>
        <p:spPr>
          <a:xfrm>
            <a:off x="0" y="2286000"/>
            <a:ext cx="9144000" cy="1219200"/>
          </a:xfrm>
          <a:noFill/>
        </p:spPr>
        <p:txBody>
          <a:bodyPr/>
          <a:lstStyle/>
          <a:p>
            <a:r>
              <a:rPr lang="en-US" sz="6000" b="1">
                <a:solidFill>
                  <a:schemeClr val="bg1"/>
                </a:solidFill>
              </a:rPr>
              <a:t>Who Were the Magi?</a:t>
            </a:r>
            <a:endParaRPr lang="en-US" sz="5400">
              <a:solidFill>
                <a:schemeClr val="bg1"/>
              </a:solidFill>
            </a:endParaRPr>
          </a:p>
        </p:txBody>
      </p:sp>
      <p:pic>
        <p:nvPicPr>
          <p:cNvPr id="149506" name="Picture 2" descr="matthew2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682391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erod &amp; 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6248400" cy="4122738"/>
          </a:xfrm>
          <a:prstGeom prst="rect">
            <a:avLst/>
          </a:prstGeom>
          <a:noFill/>
          <a:extLst>
            <a:ext uri="{909E8E84-426E-40dd-AFC4-6F175D3DCCD1}">
              <a14:hiddenFill xmlns:a14="http://schemas.microsoft.com/office/drawing/2010/main" xmlns="">
                <a:solidFill>
                  <a:srgbClr val="FFFFFF"/>
                </a:solidFill>
              </a14:hiddenFill>
            </a:ext>
          </a:extLst>
        </p:spPr>
      </p:pic>
      <p:sp>
        <p:nvSpPr>
          <p:cNvPr id="147459" name="Text Box 3"/>
          <p:cNvSpPr txBox="1">
            <a:spLocks noChangeArrowheads="1"/>
          </p:cNvSpPr>
          <p:nvPr/>
        </p:nvSpPr>
        <p:spPr bwMode="auto">
          <a:xfrm>
            <a:off x="8350250" y="152400"/>
            <a:ext cx="658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78b</a:t>
            </a:r>
          </a:p>
        </p:txBody>
      </p:sp>
      <p:sp>
        <p:nvSpPr>
          <p:cNvPr id="147460" name="Text Box 4"/>
          <p:cNvSpPr txBox="1">
            <a:spLocks noChangeArrowheads="1"/>
          </p:cNvSpPr>
          <p:nvPr/>
        </p:nvSpPr>
        <p:spPr bwMode="auto">
          <a:xfrm>
            <a:off x="1138238" y="1447800"/>
            <a:ext cx="1428750"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Political</a:t>
            </a:r>
          </a:p>
        </p:txBody>
      </p:sp>
      <p:sp>
        <p:nvSpPr>
          <p:cNvPr id="147461" name="Text Box 5"/>
          <p:cNvSpPr txBox="1">
            <a:spLocks noChangeArrowheads="1"/>
          </p:cNvSpPr>
          <p:nvPr/>
        </p:nvSpPr>
        <p:spPr bwMode="auto">
          <a:xfrm>
            <a:off x="1976438" y="2590800"/>
            <a:ext cx="1447800"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Physical</a:t>
            </a:r>
          </a:p>
        </p:txBody>
      </p:sp>
      <p:sp>
        <p:nvSpPr>
          <p:cNvPr id="147462" name="Text Box 6"/>
          <p:cNvSpPr txBox="1">
            <a:spLocks noChangeArrowheads="1"/>
          </p:cNvSpPr>
          <p:nvPr/>
        </p:nvSpPr>
        <p:spPr bwMode="auto">
          <a:xfrm>
            <a:off x="4719638" y="4572000"/>
            <a:ext cx="1901825"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Intellectual</a:t>
            </a:r>
          </a:p>
        </p:txBody>
      </p:sp>
      <p:sp>
        <p:nvSpPr>
          <p:cNvPr id="147463" name="Text Box 7"/>
          <p:cNvSpPr txBox="1">
            <a:spLocks noChangeArrowheads="1"/>
          </p:cNvSpPr>
          <p:nvPr/>
        </p:nvSpPr>
        <p:spPr bwMode="auto">
          <a:xfrm>
            <a:off x="6548438" y="5638800"/>
            <a:ext cx="1527175" cy="519113"/>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Spiritual</a:t>
            </a:r>
          </a:p>
        </p:txBody>
      </p:sp>
      <p:pic>
        <p:nvPicPr>
          <p:cNvPr id="147464" name="Picture 8" descr="three kings"/>
          <p:cNvPicPr>
            <a:picLocks noChangeAspect="1" noChangeArrowheads="1"/>
          </p:cNvPicPr>
          <p:nvPr/>
        </p:nvPicPr>
        <p:blipFill>
          <a:blip r:embed="rId4">
            <a:extLst>
              <a:ext uri="{28A0092B-C50C-407E-A947-70E740481C1C}">
                <a14:useLocalDpi xmlns:a14="http://schemas.microsoft.com/office/drawing/2010/main" val="0"/>
              </a:ext>
            </a:extLst>
          </a:blip>
          <a:srcRect t="1204" r="1724" b="2489"/>
          <a:stretch>
            <a:fillRect/>
          </a:stretch>
        </p:blipFill>
        <p:spPr bwMode="auto">
          <a:xfrm>
            <a:off x="0" y="3248025"/>
            <a:ext cx="4114800" cy="3609975"/>
          </a:xfrm>
          <a:prstGeom prst="rect">
            <a:avLst/>
          </a:prstGeom>
          <a:noFill/>
          <a:extLst>
            <a:ext uri="{909E8E84-426E-40dd-AFC4-6F175D3DCCD1}">
              <a14:hiddenFill xmlns:a14="http://schemas.microsoft.com/office/drawing/2010/main" xmlns="">
                <a:solidFill>
                  <a:srgbClr val="FFFFFF"/>
                </a:solidFill>
              </a14:hiddenFill>
            </a:ext>
          </a:extLst>
        </p:spPr>
      </p:pic>
      <p:sp>
        <p:nvSpPr>
          <p:cNvPr id="147465" name="Text Box 9"/>
          <p:cNvSpPr txBox="1">
            <a:spLocks noChangeArrowheads="1"/>
          </p:cNvSpPr>
          <p:nvPr/>
        </p:nvSpPr>
        <p:spPr bwMode="auto">
          <a:xfrm>
            <a:off x="3411538" y="3443288"/>
            <a:ext cx="1765300" cy="519112"/>
          </a:xfrm>
          <a:prstGeom prst="rect">
            <a:avLst/>
          </a:prstGeom>
          <a:solidFill>
            <a:srgbClr val="24246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Emotional</a:t>
            </a:r>
          </a:p>
        </p:txBody>
      </p:sp>
      <p:sp>
        <p:nvSpPr>
          <p:cNvPr id="147466" name="Rectangle 10"/>
          <p:cNvSpPr>
            <a:spLocks noGrp="1" noChangeArrowheads="1"/>
          </p:cNvSpPr>
          <p:nvPr>
            <p:ph type="title" idx="4294967295"/>
          </p:nvPr>
        </p:nvSpPr>
        <p:spPr>
          <a:xfrm>
            <a:off x="76200" y="312738"/>
            <a:ext cx="8229600" cy="1066800"/>
          </a:xfrm>
          <a:solidFill>
            <a:srgbClr val="FFCC66"/>
          </a:solidFill>
          <a:ln/>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spAutoFit/>
          </a:bodyPr>
          <a:lstStyle/>
          <a:p>
            <a:r>
              <a:rPr lang="en-US" altLang="zh-CN" sz="3200" b="1">
                <a:solidFill>
                  <a:schemeClr val="tx1"/>
                </a:solidFill>
                <a:latin typeface="Times" charset="0"/>
                <a:ea typeface="SimSun" charset="0"/>
                <a:cs typeface="SimSun" charset="0"/>
              </a:rPr>
              <a:t>What Kind of Kingdom Did Isaiah </a:t>
            </a:r>
            <a:br>
              <a:rPr lang="en-US" altLang="zh-CN" sz="3200" b="1">
                <a:solidFill>
                  <a:schemeClr val="tx1"/>
                </a:solidFill>
                <a:latin typeface="Times" charset="0"/>
                <a:ea typeface="SimSun" charset="0"/>
                <a:cs typeface="SimSun" charset="0"/>
              </a:rPr>
            </a:br>
            <a:r>
              <a:rPr lang="en-US" altLang="zh-CN" sz="3200" b="1">
                <a:solidFill>
                  <a:schemeClr val="tx1"/>
                </a:solidFill>
                <a:latin typeface="Times" charset="0"/>
                <a:ea typeface="SimSun" charset="0"/>
                <a:cs typeface="SimSun" charset="0"/>
              </a:rPr>
              <a:t>(and Matthew) Envision? </a:t>
            </a:r>
            <a:endParaRPr lang="en-US" sz="3200" b="1">
              <a:solidFill>
                <a:schemeClr val="tx1"/>
              </a:solidFill>
              <a:latin typeface="Times" charset="0"/>
              <a:ea typeface="SimSun" charset="0"/>
              <a:cs typeface="SimSun" charset="0"/>
            </a:endParaRPr>
          </a:p>
        </p:txBody>
      </p:sp>
    </p:spTree>
    <p:extLst>
      <p:ext uri="{BB962C8B-B14F-4D97-AF65-F5344CB8AC3E}">
        <p14:creationId xmlns:p14="http://schemas.microsoft.com/office/powerpoint/2010/main" val="119784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additive="base">
                                        <p:cTn id="7" dur="500" fill="hold"/>
                                        <p:tgtEl>
                                          <p:spTgt spid="147460"/>
                                        </p:tgtEl>
                                        <p:attrNameLst>
                                          <p:attrName>ppt_x</p:attrName>
                                        </p:attrNameLst>
                                      </p:cBhvr>
                                      <p:tavLst>
                                        <p:tav tm="0">
                                          <p:val>
                                            <p:strVal val="0-#ppt_w/2"/>
                                          </p:val>
                                        </p:tav>
                                        <p:tav tm="100000">
                                          <p:val>
                                            <p:strVal val="#ppt_x"/>
                                          </p:val>
                                        </p:tav>
                                      </p:tavLst>
                                    </p:anim>
                                    <p:anim calcmode="lin" valueType="num">
                                      <p:cBhvr additive="base">
                                        <p:cTn id="8" dur="500" fill="hold"/>
                                        <p:tgtEl>
                                          <p:spTgt spid="1474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61"/>
                                        </p:tgtEl>
                                        <p:attrNameLst>
                                          <p:attrName>style.visibility</p:attrName>
                                        </p:attrNameLst>
                                      </p:cBhvr>
                                      <p:to>
                                        <p:strVal val="visible"/>
                                      </p:to>
                                    </p:set>
                                    <p:anim calcmode="lin" valueType="num">
                                      <p:cBhvr additive="base">
                                        <p:cTn id="13" dur="500" fill="hold"/>
                                        <p:tgtEl>
                                          <p:spTgt spid="147461"/>
                                        </p:tgtEl>
                                        <p:attrNameLst>
                                          <p:attrName>ppt_x</p:attrName>
                                        </p:attrNameLst>
                                      </p:cBhvr>
                                      <p:tavLst>
                                        <p:tav tm="0">
                                          <p:val>
                                            <p:strVal val="0-#ppt_w/2"/>
                                          </p:val>
                                        </p:tav>
                                        <p:tav tm="100000">
                                          <p:val>
                                            <p:strVal val="#ppt_x"/>
                                          </p:val>
                                        </p:tav>
                                      </p:tavLst>
                                    </p:anim>
                                    <p:anim calcmode="lin" valueType="num">
                                      <p:cBhvr additive="base">
                                        <p:cTn id="14" dur="500" fill="hold"/>
                                        <p:tgtEl>
                                          <p:spTgt spid="147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7465"/>
                                        </p:tgtEl>
                                        <p:attrNameLst>
                                          <p:attrName>style.visibility</p:attrName>
                                        </p:attrNameLst>
                                      </p:cBhvr>
                                      <p:to>
                                        <p:strVal val="visible"/>
                                      </p:to>
                                    </p:set>
                                    <p:anim calcmode="lin" valueType="num">
                                      <p:cBhvr additive="base">
                                        <p:cTn id="19" dur="500" fill="hold"/>
                                        <p:tgtEl>
                                          <p:spTgt spid="147465"/>
                                        </p:tgtEl>
                                        <p:attrNameLst>
                                          <p:attrName>ppt_x</p:attrName>
                                        </p:attrNameLst>
                                      </p:cBhvr>
                                      <p:tavLst>
                                        <p:tav tm="0">
                                          <p:val>
                                            <p:strVal val="0-#ppt_w/2"/>
                                          </p:val>
                                        </p:tav>
                                        <p:tav tm="100000">
                                          <p:val>
                                            <p:strVal val="#ppt_x"/>
                                          </p:val>
                                        </p:tav>
                                      </p:tavLst>
                                    </p:anim>
                                    <p:anim calcmode="lin" valueType="num">
                                      <p:cBhvr additive="base">
                                        <p:cTn id="20" dur="500" fill="hold"/>
                                        <p:tgtEl>
                                          <p:spTgt spid="14746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7462"/>
                                        </p:tgtEl>
                                        <p:attrNameLst>
                                          <p:attrName>style.visibility</p:attrName>
                                        </p:attrNameLst>
                                      </p:cBhvr>
                                      <p:to>
                                        <p:strVal val="visible"/>
                                      </p:to>
                                    </p:set>
                                    <p:anim calcmode="lin" valueType="num">
                                      <p:cBhvr additive="base">
                                        <p:cTn id="25" dur="500" fill="hold"/>
                                        <p:tgtEl>
                                          <p:spTgt spid="147462"/>
                                        </p:tgtEl>
                                        <p:attrNameLst>
                                          <p:attrName>ppt_x</p:attrName>
                                        </p:attrNameLst>
                                      </p:cBhvr>
                                      <p:tavLst>
                                        <p:tav tm="0">
                                          <p:val>
                                            <p:strVal val="0-#ppt_w/2"/>
                                          </p:val>
                                        </p:tav>
                                        <p:tav tm="100000">
                                          <p:val>
                                            <p:strVal val="#ppt_x"/>
                                          </p:val>
                                        </p:tav>
                                      </p:tavLst>
                                    </p:anim>
                                    <p:anim calcmode="lin" valueType="num">
                                      <p:cBhvr additive="base">
                                        <p:cTn id="26" dur="500" fill="hold"/>
                                        <p:tgtEl>
                                          <p:spTgt spid="14746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7463"/>
                                        </p:tgtEl>
                                        <p:attrNameLst>
                                          <p:attrName>style.visibility</p:attrName>
                                        </p:attrNameLst>
                                      </p:cBhvr>
                                      <p:to>
                                        <p:strVal val="visible"/>
                                      </p:to>
                                    </p:set>
                                    <p:anim calcmode="lin" valueType="num">
                                      <p:cBhvr additive="base">
                                        <p:cTn id="31" dur="500" fill="hold"/>
                                        <p:tgtEl>
                                          <p:spTgt spid="147463"/>
                                        </p:tgtEl>
                                        <p:attrNameLst>
                                          <p:attrName>ppt_x</p:attrName>
                                        </p:attrNameLst>
                                      </p:cBhvr>
                                      <p:tavLst>
                                        <p:tav tm="0">
                                          <p:val>
                                            <p:strVal val="0-#ppt_w/2"/>
                                          </p:val>
                                        </p:tav>
                                        <p:tav tm="100000">
                                          <p:val>
                                            <p:strVal val="#ppt_x"/>
                                          </p:val>
                                        </p:tav>
                                      </p:tavLst>
                                    </p:anim>
                                    <p:anim calcmode="lin" valueType="num">
                                      <p:cBhvr additive="base">
                                        <p:cTn id="32" dur="500" fill="hold"/>
                                        <p:tgtEl>
                                          <p:spTgt spid="1474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147458"/>
                                        </p:tgtEl>
                                        <p:attrNameLst>
                                          <p:attrName>style.visibility</p:attrName>
                                        </p:attrNameLst>
                                      </p:cBhvr>
                                      <p:to>
                                        <p:strVal val="visible"/>
                                      </p:to>
                                    </p:set>
                                    <p:animEffect transition="in" filter="fade">
                                      <p:cBhvr>
                                        <p:cTn id="37" dur="770" decel="100000"/>
                                        <p:tgtEl>
                                          <p:spTgt spid="147458"/>
                                        </p:tgtEl>
                                      </p:cBhvr>
                                    </p:animEffect>
                                    <p:animScale>
                                      <p:cBhvr>
                                        <p:cTn id="38" dur="770" decel="100000"/>
                                        <p:tgtEl>
                                          <p:spTgt spid="147458"/>
                                        </p:tgtEl>
                                      </p:cBhvr>
                                      <p:from x="10000" y="10000"/>
                                      <p:to x="200000" y="450000"/>
                                    </p:animScale>
                                    <p:animScale>
                                      <p:cBhvr>
                                        <p:cTn id="39" dur="1230" accel="100000" fill="hold">
                                          <p:stCondLst>
                                            <p:cond delay="770"/>
                                          </p:stCondLst>
                                        </p:cTn>
                                        <p:tgtEl>
                                          <p:spTgt spid="147458"/>
                                        </p:tgtEl>
                                      </p:cBhvr>
                                      <p:from x="200000" y="450000"/>
                                      <p:to x="100000" y="100000"/>
                                    </p:animScale>
                                    <p:set>
                                      <p:cBhvr>
                                        <p:cTn id="40" dur="770" fill="hold"/>
                                        <p:tgtEl>
                                          <p:spTgt spid="147458"/>
                                        </p:tgtEl>
                                        <p:attrNameLst>
                                          <p:attrName>ppt_x</p:attrName>
                                        </p:attrNameLst>
                                      </p:cBhvr>
                                      <p:to>
                                        <p:strVal val="(0.5)"/>
                                      </p:to>
                                    </p:set>
                                    <p:anim from="(0.5)" to="(#ppt_x)" calcmode="lin" valueType="num">
                                      <p:cBhvr>
                                        <p:cTn id="41" dur="1230" accel="100000" fill="hold">
                                          <p:stCondLst>
                                            <p:cond delay="770"/>
                                          </p:stCondLst>
                                        </p:cTn>
                                        <p:tgtEl>
                                          <p:spTgt spid="147458"/>
                                        </p:tgtEl>
                                        <p:attrNameLst>
                                          <p:attrName>ppt_x</p:attrName>
                                        </p:attrNameLst>
                                      </p:cBhvr>
                                    </p:anim>
                                    <p:set>
                                      <p:cBhvr>
                                        <p:cTn id="42" dur="770" fill="hold"/>
                                        <p:tgtEl>
                                          <p:spTgt spid="147458"/>
                                        </p:tgtEl>
                                        <p:attrNameLst>
                                          <p:attrName>ppt_y</p:attrName>
                                        </p:attrNameLst>
                                      </p:cBhvr>
                                      <p:to>
                                        <p:strVal val="(#ppt_y+0.4)"/>
                                      </p:to>
                                    </p:set>
                                    <p:anim from="(#ppt_y+0.4)" to="(#ppt_y)" calcmode="lin" valueType="num">
                                      <p:cBhvr>
                                        <p:cTn id="43" dur="1230" accel="100000" fill="hold">
                                          <p:stCondLst>
                                            <p:cond delay="770"/>
                                          </p:stCondLst>
                                        </p:cTn>
                                        <p:tgtEl>
                                          <p:spTgt spid="14745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autoUpdateAnimBg="0"/>
      <p:bldP spid="147461" grpId="0" animBg="1" autoUpdateAnimBg="0"/>
      <p:bldP spid="147462" grpId="0" animBg="1" autoUpdateAnimBg="0"/>
      <p:bldP spid="147463" grpId="0" animBg="1" autoUpdateAnimBg="0"/>
      <p:bldP spid="147465" grpId="0" animBg="1"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17177-74AF-0A57-AB4C-B277FC860A7E}"/>
              </a:ext>
            </a:extLst>
          </p:cNvPr>
          <p:cNvPicPr>
            <a:picLocks noChangeAspect="1"/>
          </p:cNvPicPr>
          <p:nvPr/>
        </p:nvPicPr>
        <p:blipFill>
          <a:blip r:embed="rId3"/>
          <a:stretch>
            <a:fillRect/>
          </a:stretch>
        </p:blipFill>
        <p:spPr>
          <a:xfrm>
            <a:off x="-1" y="0"/>
            <a:ext cx="9151155" cy="5805264"/>
          </a:xfrm>
          <a:prstGeom prst="rect">
            <a:avLst/>
          </a:prstGeom>
        </p:spPr>
      </p:pic>
      <p:sp>
        <p:nvSpPr>
          <p:cNvPr id="55308" name="Rectangle 12"/>
          <p:cNvSpPr>
            <a:spLocks noGrp="1" noChangeArrowheads="1"/>
          </p:cNvSpPr>
          <p:nvPr>
            <p:ph type="title" idx="4294967295"/>
          </p:nvPr>
        </p:nvSpPr>
        <p:spPr>
          <a:xfrm>
            <a:off x="0" y="5257800"/>
            <a:ext cx="9144000" cy="1524000"/>
          </a:xfrm>
        </p:spPr>
        <p:txBody>
          <a:bodyPr/>
          <a:lstStyle/>
          <a:p>
            <a:r>
              <a:rPr lang="en-US" sz="3600" b="1">
                <a:solidFill>
                  <a:schemeClr val="bg1"/>
                </a:solidFill>
                <a:effectLst>
                  <a:outerShdw blurRad="38100" dist="38100" dir="2700000" algn="tl">
                    <a:srgbClr val="808080"/>
                  </a:outerShdw>
                </a:effectLst>
              </a:rPr>
              <a:t>What is the contemporary application </a:t>
            </a:r>
            <a:br>
              <a:rPr lang="en-US" sz="3600" b="1">
                <a:solidFill>
                  <a:schemeClr val="bg1"/>
                </a:solidFill>
                <a:effectLst>
                  <a:outerShdw blurRad="38100" dist="38100" dir="2700000" algn="tl">
                    <a:srgbClr val="808080"/>
                  </a:outerShdw>
                </a:effectLst>
              </a:rPr>
            </a:br>
            <a:r>
              <a:rPr lang="en-US" sz="3600" b="1">
                <a:solidFill>
                  <a:schemeClr val="bg1"/>
                </a:solidFill>
                <a:effectLst>
                  <a:outerShdw blurRad="38100" dist="38100" dir="2700000" algn="tl">
                    <a:srgbClr val="808080"/>
                  </a:outerShdw>
                </a:effectLst>
              </a:rPr>
              <a:t>of following the star?</a:t>
            </a:r>
            <a:endParaRPr lang="en-US"/>
          </a:p>
        </p:txBody>
      </p:sp>
    </p:spTree>
    <p:extLst>
      <p:ext uri="{BB962C8B-B14F-4D97-AF65-F5344CB8AC3E}">
        <p14:creationId xmlns:p14="http://schemas.microsoft.com/office/powerpoint/2010/main" val="2623138662"/>
      </p:ext>
    </p:extLst>
  </p:cSld>
  <p:clrMapOvr>
    <a:masterClrMapping/>
  </p:clrMapOvr>
  <p:transition>
    <p:comb/>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TheProphesiedOnePg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4232" y="31039"/>
            <a:ext cx="3958208" cy="2259683"/>
          </a:xfrm>
        </p:spPr>
        <p:txBody>
          <a:bodyPr/>
          <a:lstStyle/>
          <a:p>
            <a:r>
              <a:rPr lang="en-US" sz="4800" b="1" i="1" dirty="0"/>
              <a:t>What kind of star was it?</a:t>
            </a:r>
          </a:p>
        </p:txBody>
      </p:sp>
    </p:spTree>
    <p:extLst>
      <p:ext uri="{BB962C8B-B14F-4D97-AF65-F5344CB8AC3E}">
        <p14:creationId xmlns:p14="http://schemas.microsoft.com/office/powerpoint/2010/main" val="148360346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79"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0"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1"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2"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3"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4"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5"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6"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7" name="AutoShape 11"/>
          <p:cNvSpPr>
            <a:spLocks noChangeArrowheads="1"/>
          </p:cNvSpPr>
          <p:nvPr/>
        </p:nvSpPr>
        <p:spPr bwMode="auto">
          <a:xfrm>
            <a:off x="4724400" y="5867400"/>
            <a:ext cx="4267200" cy="914400"/>
          </a:xfrm>
          <a:prstGeom prst="flowChartPreparation">
            <a:avLst/>
          </a:prstGeom>
          <a:solidFill>
            <a:srgbClr val="00FF00"/>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8"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9"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0"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Babylon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1" name="Text Box 15"/>
          <p:cNvSpPr txBox="1">
            <a:spLocks noChangeArrowheads="1"/>
          </p:cNvSpPr>
          <p:nvPr/>
        </p:nvSpPr>
        <p:spPr bwMode="auto">
          <a:xfrm>
            <a:off x="533400" y="6096000"/>
            <a:ext cx="31257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Persia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2" name="Text Box 16"/>
          <p:cNvSpPr txBox="1">
            <a:spLocks noChangeArrowheads="1"/>
          </p:cNvSpPr>
          <p:nvPr/>
        </p:nvSpPr>
        <p:spPr bwMode="auto">
          <a:xfrm>
            <a:off x="4953000" y="5029200"/>
            <a:ext cx="3708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Assyria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3" name="Text Box 17"/>
          <p:cNvSpPr txBox="1">
            <a:spLocks noChangeArrowheads="1"/>
          </p:cNvSpPr>
          <p:nvPr/>
        </p:nvSpPr>
        <p:spPr bwMode="auto">
          <a:xfrm>
            <a:off x="5334000" y="6096000"/>
            <a:ext cx="3276600" cy="427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CC00"/>
                </a:solidFill>
                <a:effectLst/>
                <a:uLnTx/>
                <a:uFillTx/>
                <a:latin typeface="Arial" charset="0"/>
                <a:ea typeface="ＭＳ Ｐゴシック" charset="0"/>
                <a:cs typeface="Arial" charset="0"/>
              </a:rPr>
              <a:t>D: Arab Peninsula?</a:t>
            </a:r>
            <a:endParaRPr kumimoji="0" lang="en-US" sz="22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4"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5"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6"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7"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798"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9"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0"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1"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2"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3"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4"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5" name="Rectangle 29"/>
          <p:cNvSpPr>
            <a:spLocks noChangeArrowheads="1"/>
          </p:cNvSpPr>
          <p:nvPr/>
        </p:nvSpPr>
        <p:spPr bwMode="auto">
          <a:xfrm>
            <a:off x="6731000" y="2811463"/>
            <a:ext cx="2413000" cy="32226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06"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7"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8"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9"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0"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5811"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2"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3"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4"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5"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16"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7"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8"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9"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0"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21"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2"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3"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4"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5"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5826"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7"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8"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9"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30"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1"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2"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3"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4"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5"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6"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7"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8"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9"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5840"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1"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2"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3"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4"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584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5846"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7"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8"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9"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0"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1"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5"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6"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7"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8"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9" name="Rectangle 83"/>
          <p:cNvSpPr>
            <a:spLocks noGrp="1" noChangeArrowheads="1"/>
          </p:cNvSpPr>
          <p:nvPr>
            <p:ph type="title" idx="4294967295"/>
          </p:nvPr>
        </p:nvSpPr>
        <p:spPr>
          <a:xfrm>
            <a:off x="457200" y="274638"/>
            <a:ext cx="5562600" cy="2697162"/>
          </a:xfrm>
        </p:spPr>
        <p:txBody>
          <a:bodyPr/>
          <a:lstStyle/>
          <a:p>
            <a:r>
              <a:rPr lang="en-US" sz="4000" b="1">
                <a:solidFill>
                  <a:schemeClr val="bg1"/>
                </a:solidFill>
              </a:rPr>
              <a:t>Where did the Magi come from?</a:t>
            </a:r>
            <a:endParaRPr lang="en-US"/>
          </a:p>
        </p:txBody>
      </p:sp>
    </p:spTree>
    <p:extLst>
      <p:ext uri="{BB962C8B-B14F-4D97-AF65-F5344CB8AC3E}">
        <p14:creationId xmlns:p14="http://schemas.microsoft.com/office/powerpoint/2010/main" val="554767371"/>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499"/>
                                          </p:stCondLst>
                                        </p:cTn>
                                        <p:tgtEl>
                                          <p:spTgt spid="75790"/>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5792"/>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5791"/>
                                        </p:tgtEl>
                                        <p:attrNameLst>
                                          <p:attrName>style.visibility</p:attrName>
                                        </p:attrNameLst>
                                      </p:cBhvr>
                                      <p:to>
                                        <p:strVal val="visible"/>
                                      </p:to>
                                    </p:set>
                                  </p:child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579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5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7" grpId="0" animBg="1"/>
      <p:bldP spid="75790" grpId="0" autoUpdateAnimBg="0"/>
      <p:bldP spid="75791" grpId="0" autoUpdateAnimBg="0"/>
      <p:bldP spid="75792" grpId="0" autoUpdateAnimBg="0"/>
      <p:bldP spid="75793" grpId="0"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065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70661" name="Picture 5"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70662" name="Text Box 6"/>
          <p:cNvSpPr txBox="1">
            <a:spLocks noChangeArrowheads="1"/>
          </p:cNvSpPr>
          <p:nvPr/>
        </p:nvSpPr>
        <p:spPr bwMode="auto">
          <a:xfrm>
            <a:off x="609600" y="2667000"/>
            <a:ext cx="7772400" cy="338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Location</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East can mean southeast as much as northeast</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Assyria, Babylonia and Persia were always called lands of the north (Jer. 1:13-15; 6:22; 25:9).</a:t>
            </a:r>
          </a:p>
        </p:txBody>
      </p:sp>
    </p:spTree>
    <p:extLst>
      <p:ext uri="{BB962C8B-B14F-4D97-AF65-F5344CB8AC3E}">
        <p14:creationId xmlns:p14="http://schemas.microsoft.com/office/powerpoint/2010/main" val="1514017313"/>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500" decel="50000" fill="hold">
                                          <p:stCondLst>
                                            <p:cond delay="0"/>
                                          </p:stCondLst>
                                        </p:cTn>
                                        <p:tgtEl>
                                          <p:spTgt spid="706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06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0658"/>
                                        </p:tgtEl>
                                        <p:attrNameLst>
                                          <p:attrName>ppt_w</p:attrName>
                                        </p:attrNameLst>
                                      </p:cBhvr>
                                      <p:tavLst>
                                        <p:tav tm="0">
                                          <p:val>
                                            <p:strVal val="#ppt_w*.05"/>
                                          </p:val>
                                        </p:tav>
                                        <p:tav tm="100000">
                                          <p:val>
                                            <p:strVal val="#ppt_w"/>
                                          </p:val>
                                        </p:tav>
                                      </p:tavLst>
                                    </p:anim>
                                    <p:anim calcmode="lin" valueType="num">
                                      <p:cBhvr>
                                        <p:cTn id="10" dur="1000" fill="hold"/>
                                        <p:tgtEl>
                                          <p:spTgt spid="706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06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06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06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06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70661"/>
                                        </p:tgtEl>
                                        <p:attrNameLst>
                                          <p:attrName>style.visibility</p:attrName>
                                        </p:attrNameLst>
                                      </p:cBhvr>
                                      <p:to>
                                        <p:strVal val="visible"/>
                                      </p:to>
                                    </p:set>
                                    <p:anim calcmode="lin" valueType="num">
                                      <p:cBhvr>
                                        <p:cTn id="19" dur="500" fill="hold"/>
                                        <p:tgtEl>
                                          <p:spTgt spid="70661"/>
                                        </p:tgtEl>
                                        <p:attrNameLst>
                                          <p:attrName>ppt_w</p:attrName>
                                        </p:attrNameLst>
                                      </p:cBhvr>
                                      <p:tavLst>
                                        <p:tav tm="0">
                                          <p:val>
                                            <p:fltVal val="0"/>
                                          </p:val>
                                        </p:tav>
                                        <p:tav tm="100000">
                                          <p:val>
                                            <p:strVal val="#ppt_w"/>
                                          </p:val>
                                        </p:tav>
                                      </p:tavLst>
                                    </p:anim>
                                    <p:anim calcmode="lin" valueType="num">
                                      <p:cBhvr>
                                        <p:cTn id="20" dur="500" fill="hold"/>
                                        <p:tgtEl>
                                          <p:spTgt spid="70661"/>
                                        </p:tgtEl>
                                        <p:attrNameLst>
                                          <p:attrName>ppt_h</p:attrName>
                                        </p:attrNameLst>
                                      </p:cBhvr>
                                      <p:tavLst>
                                        <p:tav tm="0">
                                          <p:val>
                                            <p:fltVal val="0"/>
                                          </p:val>
                                        </p:tav>
                                        <p:tav tm="100000">
                                          <p:val>
                                            <p:strVal val="#ppt_h"/>
                                          </p:val>
                                        </p:tav>
                                      </p:tavLst>
                                    </p:anim>
                                    <p:anim calcmode="lin" valueType="num">
                                      <p:cBhvr>
                                        <p:cTn id="21" dur="500" fill="hold"/>
                                        <p:tgtEl>
                                          <p:spTgt spid="70661"/>
                                        </p:tgtEl>
                                        <p:attrNameLst>
                                          <p:attrName>style.rotation</p:attrName>
                                        </p:attrNameLst>
                                      </p:cBhvr>
                                      <p:tavLst>
                                        <p:tav tm="0">
                                          <p:val>
                                            <p:fltVal val="360"/>
                                          </p:val>
                                        </p:tav>
                                        <p:tav tm="100000">
                                          <p:val>
                                            <p:fltVal val="0"/>
                                          </p:val>
                                        </p:tav>
                                      </p:tavLst>
                                    </p:anim>
                                    <p:animEffect transition="in" filter="fade">
                                      <p:cBhvr>
                                        <p:cTn id="22"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1554"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1555"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1556"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These all came from Spice Trade route southeast of Israel.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"And all from Sheba will come, bearing gold and incense" (Isa. 60:6; cf. Ps. 72:10).  Sheba was the land of present-day southern Saudi Arabia.</a:t>
            </a:r>
          </a:p>
        </p:txBody>
      </p:sp>
    </p:spTree>
    <p:extLst>
      <p:ext uri="{BB962C8B-B14F-4D97-AF65-F5344CB8AC3E}">
        <p14:creationId xmlns:p14="http://schemas.microsoft.com/office/powerpoint/2010/main" val="329192116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500" decel="50000" fill="hold">
                                          <p:stCondLst>
                                            <p:cond delay="0"/>
                                          </p:stCondLst>
                                        </p:cTn>
                                        <p:tgtEl>
                                          <p:spTgt spid="15155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155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1554"/>
                                        </p:tgtEl>
                                        <p:attrNameLst>
                                          <p:attrName>ppt_w</p:attrName>
                                        </p:attrNameLst>
                                      </p:cBhvr>
                                      <p:tavLst>
                                        <p:tav tm="0">
                                          <p:val>
                                            <p:strVal val="#ppt_w*.05"/>
                                          </p:val>
                                        </p:tav>
                                        <p:tav tm="100000">
                                          <p:val>
                                            <p:strVal val="#ppt_w"/>
                                          </p:val>
                                        </p:tav>
                                      </p:tavLst>
                                    </p:anim>
                                    <p:anim calcmode="lin" valueType="num">
                                      <p:cBhvr>
                                        <p:cTn id="10" dur="1000" fill="hold"/>
                                        <p:tgtEl>
                                          <p:spTgt spid="15155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155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155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155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15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1555"/>
                                        </p:tgtEl>
                                        <p:attrNameLst>
                                          <p:attrName>style.visibility</p:attrName>
                                        </p:attrNameLst>
                                      </p:cBhvr>
                                      <p:to>
                                        <p:strVal val="visible"/>
                                      </p:to>
                                    </p:set>
                                    <p:anim calcmode="lin" valueType="num">
                                      <p:cBhvr>
                                        <p:cTn id="19" dur="500" fill="hold"/>
                                        <p:tgtEl>
                                          <p:spTgt spid="151555"/>
                                        </p:tgtEl>
                                        <p:attrNameLst>
                                          <p:attrName>ppt_w</p:attrName>
                                        </p:attrNameLst>
                                      </p:cBhvr>
                                      <p:tavLst>
                                        <p:tav tm="0">
                                          <p:val>
                                            <p:fltVal val="0"/>
                                          </p:val>
                                        </p:tav>
                                        <p:tav tm="100000">
                                          <p:val>
                                            <p:strVal val="#ppt_w"/>
                                          </p:val>
                                        </p:tav>
                                      </p:tavLst>
                                    </p:anim>
                                    <p:anim calcmode="lin" valueType="num">
                                      <p:cBhvr>
                                        <p:cTn id="20" dur="500" fill="hold"/>
                                        <p:tgtEl>
                                          <p:spTgt spid="151555"/>
                                        </p:tgtEl>
                                        <p:attrNameLst>
                                          <p:attrName>ppt_h</p:attrName>
                                        </p:attrNameLst>
                                      </p:cBhvr>
                                      <p:tavLst>
                                        <p:tav tm="0">
                                          <p:val>
                                            <p:fltVal val="0"/>
                                          </p:val>
                                        </p:tav>
                                        <p:tav tm="100000">
                                          <p:val>
                                            <p:strVal val="#ppt_h"/>
                                          </p:val>
                                        </p:tav>
                                      </p:tavLst>
                                    </p:anim>
                                    <p:anim calcmode="lin" valueType="num">
                                      <p:cBhvr>
                                        <p:cTn id="21" dur="500" fill="hold"/>
                                        <p:tgtEl>
                                          <p:spTgt spid="151555"/>
                                        </p:tgtEl>
                                        <p:attrNameLst>
                                          <p:attrName>style.rotation</p:attrName>
                                        </p:attrNameLst>
                                      </p:cBhvr>
                                      <p:tavLst>
                                        <p:tav tm="0">
                                          <p:val>
                                            <p:fltVal val="360"/>
                                          </p:val>
                                        </p:tav>
                                        <p:tav tm="100000">
                                          <p:val>
                                            <p:fltVal val="0"/>
                                          </p:val>
                                        </p:tav>
                                      </p:tavLst>
                                    </p:anim>
                                    <p:animEffect transition="in" filter="fade">
                                      <p:cBhvr>
                                        <p:cTn id="22" dur="5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3602"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3603"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3604"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Frankincense came only from southern Arabia, although it was sold throughout the Middle East.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Gold came from the Arabian Peninsula in the land of Ophir that is present-day Yemen</a:t>
            </a:r>
          </a:p>
        </p:txBody>
      </p:sp>
    </p:spTree>
    <p:extLst>
      <p:ext uri="{BB962C8B-B14F-4D97-AF65-F5344CB8AC3E}">
        <p14:creationId xmlns:p14="http://schemas.microsoft.com/office/powerpoint/2010/main" val="262912583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500" decel="50000" fill="hold">
                                          <p:stCondLst>
                                            <p:cond delay="0"/>
                                          </p:stCondLst>
                                        </p:cTn>
                                        <p:tgtEl>
                                          <p:spTgt spid="1536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36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3602"/>
                                        </p:tgtEl>
                                        <p:attrNameLst>
                                          <p:attrName>ppt_w</p:attrName>
                                        </p:attrNameLst>
                                      </p:cBhvr>
                                      <p:tavLst>
                                        <p:tav tm="0">
                                          <p:val>
                                            <p:strVal val="#ppt_w*.05"/>
                                          </p:val>
                                        </p:tav>
                                        <p:tav tm="100000">
                                          <p:val>
                                            <p:strVal val="#ppt_w"/>
                                          </p:val>
                                        </p:tav>
                                      </p:tavLst>
                                    </p:anim>
                                    <p:anim calcmode="lin" valueType="num">
                                      <p:cBhvr>
                                        <p:cTn id="10" dur="1000" fill="hold"/>
                                        <p:tgtEl>
                                          <p:spTgt spid="1536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36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36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36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36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p:cTn id="19" dur="500" fill="hold"/>
                                        <p:tgtEl>
                                          <p:spTgt spid="153603"/>
                                        </p:tgtEl>
                                        <p:attrNameLst>
                                          <p:attrName>ppt_w</p:attrName>
                                        </p:attrNameLst>
                                      </p:cBhvr>
                                      <p:tavLst>
                                        <p:tav tm="0">
                                          <p:val>
                                            <p:fltVal val="0"/>
                                          </p:val>
                                        </p:tav>
                                        <p:tav tm="100000">
                                          <p:val>
                                            <p:strVal val="#ppt_w"/>
                                          </p:val>
                                        </p:tav>
                                      </p:tavLst>
                                    </p:anim>
                                    <p:anim calcmode="lin" valueType="num">
                                      <p:cBhvr>
                                        <p:cTn id="20" dur="500" fill="hold"/>
                                        <p:tgtEl>
                                          <p:spTgt spid="153603"/>
                                        </p:tgtEl>
                                        <p:attrNameLst>
                                          <p:attrName>ppt_h</p:attrName>
                                        </p:attrNameLst>
                                      </p:cBhvr>
                                      <p:tavLst>
                                        <p:tav tm="0">
                                          <p:val>
                                            <p:fltVal val="0"/>
                                          </p:val>
                                        </p:tav>
                                        <p:tav tm="100000">
                                          <p:val>
                                            <p:strVal val="#ppt_h"/>
                                          </p:val>
                                        </p:tav>
                                      </p:tavLst>
                                    </p:anim>
                                    <p:anim calcmode="lin" valueType="num">
                                      <p:cBhvr>
                                        <p:cTn id="21" dur="500" fill="hold"/>
                                        <p:tgtEl>
                                          <p:spTgt spid="153603"/>
                                        </p:tgtEl>
                                        <p:attrNameLst>
                                          <p:attrName>style.rotation</p:attrName>
                                        </p:attrNameLst>
                                      </p:cBhvr>
                                      <p:tavLst>
                                        <p:tav tm="0">
                                          <p:val>
                                            <p:fltVal val="360"/>
                                          </p:val>
                                        </p:tav>
                                        <p:tav tm="100000">
                                          <p:val>
                                            <p:fltVal val="0"/>
                                          </p:val>
                                        </p:tav>
                                      </p:tavLst>
                                    </p:anim>
                                    <p:animEffect transition="in" filter="fade">
                                      <p:cBhvr>
                                        <p:cTn id="22" dur="5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509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5092" name="Rectangle 4"/>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9" name="Line 11"/>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0" name="Line 12"/>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1" name="Text Box 13"/>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63501" name="Text Box 19"/>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3502" name="Text Box 21"/>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5110" name="Rectangle 2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4" name="Text Box 26"/>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5115" name="Text Box 27"/>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4:25</a:t>
            </a:r>
          </a:p>
        </p:txBody>
      </p:sp>
      <p:sp>
        <p:nvSpPr>
          <p:cNvPr id="345116" name="Rectangle 28"/>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7" name="Rectangle 29"/>
          <p:cNvSpPr>
            <a:spLocks noChangeArrowheads="1"/>
          </p:cNvSpPr>
          <p:nvPr/>
        </p:nvSpPr>
        <p:spPr bwMode="auto">
          <a:xfrm>
            <a:off x="8093096"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25</a:t>
            </a:r>
          </a:p>
        </p:txBody>
      </p:sp>
    </p:spTree>
    <p:extLst>
      <p:ext uri="{BB962C8B-B14F-4D97-AF65-F5344CB8AC3E}">
        <p14:creationId xmlns:p14="http://schemas.microsoft.com/office/powerpoint/2010/main" val="1408568116"/>
      </p:ext>
    </p:extLst>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5650"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5651"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5652"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Joseph saved from his brothers by Ishmaelites of Arabia who brought him to Egypt (Gen. 37:27-28).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Opposition to Moses by Israel</a:t>
            </a:r>
            <a:r>
              <a:rPr kumimoji="0" lang="mr-IN" sz="36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s own elders forced him to seek refuge in Midian of Arabia (Exod. 2:13-15). </a:t>
            </a:r>
          </a:p>
        </p:txBody>
      </p:sp>
    </p:spTree>
    <p:extLst>
      <p:ext uri="{BB962C8B-B14F-4D97-AF65-F5344CB8AC3E}">
        <p14:creationId xmlns:p14="http://schemas.microsoft.com/office/powerpoint/2010/main" val="2550216545"/>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decel="50000" fill="hold">
                                          <p:stCondLst>
                                            <p:cond delay="0"/>
                                          </p:stCondLst>
                                        </p:cTn>
                                        <p:tgtEl>
                                          <p:spTgt spid="1556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56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5650"/>
                                        </p:tgtEl>
                                        <p:attrNameLst>
                                          <p:attrName>ppt_w</p:attrName>
                                        </p:attrNameLst>
                                      </p:cBhvr>
                                      <p:tavLst>
                                        <p:tav tm="0">
                                          <p:val>
                                            <p:strVal val="#ppt_w*.05"/>
                                          </p:val>
                                        </p:tav>
                                        <p:tav tm="100000">
                                          <p:val>
                                            <p:strVal val="#ppt_w"/>
                                          </p:val>
                                        </p:tav>
                                      </p:tavLst>
                                    </p:anim>
                                    <p:anim calcmode="lin" valueType="num">
                                      <p:cBhvr>
                                        <p:cTn id="10" dur="1000" fill="hold"/>
                                        <p:tgtEl>
                                          <p:spTgt spid="1556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56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56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56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56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5651"/>
                                        </p:tgtEl>
                                        <p:attrNameLst>
                                          <p:attrName>style.visibility</p:attrName>
                                        </p:attrNameLst>
                                      </p:cBhvr>
                                      <p:to>
                                        <p:strVal val="visible"/>
                                      </p:to>
                                    </p:set>
                                    <p:anim calcmode="lin" valueType="num">
                                      <p:cBhvr>
                                        <p:cTn id="19" dur="500" fill="hold"/>
                                        <p:tgtEl>
                                          <p:spTgt spid="155651"/>
                                        </p:tgtEl>
                                        <p:attrNameLst>
                                          <p:attrName>ppt_w</p:attrName>
                                        </p:attrNameLst>
                                      </p:cBhvr>
                                      <p:tavLst>
                                        <p:tav tm="0">
                                          <p:val>
                                            <p:fltVal val="0"/>
                                          </p:val>
                                        </p:tav>
                                        <p:tav tm="100000">
                                          <p:val>
                                            <p:strVal val="#ppt_w"/>
                                          </p:val>
                                        </p:tav>
                                      </p:tavLst>
                                    </p:anim>
                                    <p:anim calcmode="lin" valueType="num">
                                      <p:cBhvr>
                                        <p:cTn id="20" dur="500" fill="hold"/>
                                        <p:tgtEl>
                                          <p:spTgt spid="155651"/>
                                        </p:tgtEl>
                                        <p:attrNameLst>
                                          <p:attrName>ppt_h</p:attrName>
                                        </p:attrNameLst>
                                      </p:cBhvr>
                                      <p:tavLst>
                                        <p:tav tm="0">
                                          <p:val>
                                            <p:fltVal val="0"/>
                                          </p:val>
                                        </p:tav>
                                        <p:tav tm="100000">
                                          <p:val>
                                            <p:strVal val="#ppt_h"/>
                                          </p:val>
                                        </p:tav>
                                      </p:tavLst>
                                    </p:anim>
                                    <p:anim calcmode="lin" valueType="num">
                                      <p:cBhvr>
                                        <p:cTn id="21" dur="500" fill="hold"/>
                                        <p:tgtEl>
                                          <p:spTgt spid="155651"/>
                                        </p:tgtEl>
                                        <p:attrNameLst>
                                          <p:attrName>style.rotation</p:attrName>
                                        </p:attrNameLst>
                                      </p:cBhvr>
                                      <p:tavLst>
                                        <p:tav tm="0">
                                          <p:val>
                                            <p:fltVal val="360"/>
                                          </p:val>
                                        </p:tav>
                                        <p:tav tm="100000">
                                          <p:val>
                                            <p:fltVal val="0"/>
                                          </p:val>
                                        </p:tav>
                                      </p:tavLst>
                                    </p:anim>
                                    <p:animEffect transition="in" filter="fade">
                                      <p:cBhvr>
                                        <p:cTn id="22"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769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7699"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
        <p:nvSpPr>
          <p:cNvPr id="157700" name="Text Box 4"/>
          <p:cNvSpPr txBox="1">
            <a:spLocks noChangeArrowheads="1"/>
          </p:cNvSpPr>
          <p:nvPr/>
        </p:nvSpPr>
        <p:spPr bwMode="auto">
          <a:xfrm>
            <a:off x="609600" y="2667000"/>
            <a:ext cx="8534400" cy="228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Even in the future tribulation, Israel will find refuge in the desert (Rev. 12:14), presumably in Arabia</a:t>
            </a:r>
          </a:p>
        </p:txBody>
      </p:sp>
    </p:spTree>
    <p:extLst>
      <p:ext uri="{BB962C8B-B14F-4D97-AF65-F5344CB8AC3E}">
        <p14:creationId xmlns:p14="http://schemas.microsoft.com/office/powerpoint/2010/main" val="3944465121"/>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decel="50000" fill="hold">
                                          <p:stCondLst>
                                            <p:cond delay="0"/>
                                          </p:stCondLst>
                                        </p:cTn>
                                        <p:tgtEl>
                                          <p:spTgt spid="1576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76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7698"/>
                                        </p:tgtEl>
                                        <p:attrNameLst>
                                          <p:attrName>ppt_w</p:attrName>
                                        </p:attrNameLst>
                                      </p:cBhvr>
                                      <p:tavLst>
                                        <p:tav tm="0">
                                          <p:val>
                                            <p:strVal val="#ppt_w*.05"/>
                                          </p:val>
                                        </p:tav>
                                        <p:tav tm="100000">
                                          <p:val>
                                            <p:strVal val="#ppt_w"/>
                                          </p:val>
                                        </p:tav>
                                      </p:tavLst>
                                    </p:anim>
                                    <p:anim calcmode="lin" valueType="num">
                                      <p:cBhvr>
                                        <p:cTn id="10" dur="1000" fill="hold"/>
                                        <p:tgtEl>
                                          <p:spTgt spid="1576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76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76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76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7699"/>
                                        </p:tgtEl>
                                        <p:attrNameLst>
                                          <p:attrName>style.visibility</p:attrName>
                                        </p:attrNameLst>
                                      </p:cBhvr>
                                      <p:to>
                                        <p:strVal val="visible"/>
                                      </p:to>
                                    </p:set>
                                    <p:anim calcmode="lin" valueType="num">
                                      <p:cBhvr>
                                        <p:cTn id="19" dur="500" fill="hold"/>
                                        <p:tgtEl>
                                          <p:spTgt spid="157699"/>
                                        </p:tgtEl>
                                        <p:attrNameLst>
                                          <p:attrName>ppt_w</p:attrName>
                                        </p:attrNameLst>
                                      </p:cBhvr>
                                      <p:tavLst>
                                        <p:tav tm="0">
                                          <p:val>
                                            <p:fltVal val="0"/>
                                          </p:val>
                                        </p:tav>
                                        <p:tav tm="100000">
                                          <p:val>
                                            <p:strVal val="#ppt_w"/>
                                          </p:val>
                                        </p:tav>
                                      </p:tavLst>
                                    </p:anim>
                                    <p:anim calcmode="lin" valueType="num">
                                      <p:cBhvr>
                                        <p:cTn id="20" dur="500" fill="hold"/>
                                        <p:tgtEl>
                                          <p:spTgt spid="157699"/>
                                        </p:tgtEl>
                                        <p:attrNameLst>
                                          <p:attrName>ppt_h</p:attrName>
                                        </p:attrNameLst>
                                      </p:cBhvr>
                                      <p:tavLst>
                                        <p:tav tm="0">
                                          <p:val>
                                            <p:fltVal val="0"/>
                                          </p:val>
                                        </p:tav>
                                        <p:tav tm="100000">
                                          <p:val>
                                            <p:strVal val="#ppt_h"/>
                                          </p:val>
                                        </p:tav>
                                      </p:tavLst>
                                    </p:anim>
                                    <p:anim calcmode="lin" valueType="num">
                                      <p:cBhvr>
                                        <p:cTn id="21" dur="500" fill="hold"/>
                                        <p:tgtEl>
                                          <p:spTgt spid="157699"/>
                                        </p:tgtEl>
                                        <p:attrNameLst>
                                          <p:attrName>style.rotation</p:attrName>
                                        </p:attrNameLst>
                                      </p:cBhvr>
                                      <p:tavLst>
                                        <p:tav tm="0">
                                          <p:val>
                                            <p:fltVal val="360"/>
                                          </p:val>
                                        </p:tav>
                                        <p:tav tm="100000">
                                          <p:val>
                                            <p:fltVal val="0"/>
                                          </p:val>
                                        </p:tav>
                                      </p:tavLst>
                                    </p:anim>
                                    <p:animEffect transition="in" filter="fade">
                                      <p:cBhvr>
                                        <p:cTn id="22" dur="500"/>
                                        <p:tgtEl>
                                          <p:spTgt spid="15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endParaRPr lang="en-US"/>
          </a:p>
        </p:txBody>
      </p:sp>
      <p:sp>
        <p:nvSpPr>
          <p:cNvPr id="159747" name="Rectangle 3"/>
          <p:cNvSpPr>
            <a:spLocks noGrp="1" noChangeArrowheads="1"/>
          </p:cNvSpPr>
          <p:nvPr>
            <p:ph type="body" idx="1"/>
          </p:nvPr>
        </p:nvSpPr>
        <p:spPr/>
        <p:txBody>
          <a:bodyPr/>
          <a:lstStyle/>
          <a:p>
            <a:endParaRPr lang="en-US"/>
          </a:p>
        </p:txBody>
      </p:sp>
      <p:pic>
        <p:nvPicPr>
          <p:cNvPr id="159748" name="Picture 4" descr="MarkofBeast"/>
          <p:cNvPicPr>
            <a:picLocks noChangeAspect="1" noChangeArrowheads="1"/>
          </p:cNvPicPr>
          <p:nvPr/>
        </p:nvPicPr>
        <p:blipFill>
          <a:blip r:embed="rId2">
            <a:extLst>
              <a:ext uri="{28A0092B-C50C-407E-A947-70E740481C1C}">
                <a14:useLocalDpi xmlns:a14="http://schemas.microsoft.com/office/drawing/2010/main" val="0"/>
              </a:ext>
            </a:extLst>
          </a:blip>
          <a:srcRect l="55049" t="1544" r="4640" b="59270"/>
          <a:stretch>
            <a:fillRect/>
          </a:stretch>
        </p:blipFill>
        <p:spPr bwMode="auto">
          <a:xfrm>
            <a:off x="0" y="0"/>
            <a:ext cx="49879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59749" name="Rectangle 5"/>
          <p:cNvSpPr>
            <a:spLocks noChangeArrowheads="1"/>
          </p:cNvSpPr>
          <p:nvPr/>
        </p:nvSpPr>
        <p:spPr bwMode="auto">
          <a:xfrm>
            <a:off x="0" y="3733800"/>
            <a:ext cx="5486400" cy="35052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4431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59749"/>
                                        </p:tgtEl>
                                      </p:cBhvr>
                                    </p:animEffect>
                                    <p:set>
                                      <p:cBhvr>
                                        <p:cTn id="7" dur="1" fill="hold">
                                          <p:stCondLst>
                                            <p:cond delay="499"/>
                                          </p:stCondLst>
                                        </p:cTn>
                                        <p:tgtEl>
                                          <p:spTgt spid="1597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Lst>
  </p:timing>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BDD7380-B0C6-436E-8B7D-EB38076FC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In Egypt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15</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Matthew 2:13-18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Joseph, Mary, and Jesus flee to Egypt to escape the Babe's potential death by Herod to fulfill Hosea 11:1 and preserve Christ so he can redeem the world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8C835045-3E78-457C-AC18-BE0B8B0A2CEE}"/>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35409288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3"/>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611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61913" y="-38100"/>
            <a:ext cx="8378826" cy="6956425"/>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46115" name="Text Box 3"/>
          <p:cNvSpPr txBox="1">
            <a:spLocks noChangeArrowheads="1"/>
          </p:cNvSpPr>
          <p:nvPr/>
        </p:nvSpPr>
        <p:spPr bwMode="auto">
          <a:xfrm>
            <a:off x="8731253" y="5"/>
            <a:ext cx="492243"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79</a:t>
            </a:r>
          </a:p>
        </p:txBody>
      </p:sp>
      <p:sp>
        <p:nvSpPr>
          <p:cNvPr id="346116" name="Text Box 4"/>
          <p:cNvSpPr txBox="1">
            <a:spLocks noChangeArrowheads="1"/>
          </p:cNvSpPr>
          <p:nvPr/>
        </p:nvSpPr>
        <p:spPr bwMode="auto">
          <a:xfrm>
            <a:off x="8653472"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79</a:t>
            </a:r>
          </a:p>
        </p:txBody>
      </p:sp>
      <p:sp>
        <p:nvSpPr>
          <p:cNvPr id="2" name="Title 1"/>
          <p:cNvSpPr>
            <a:spLocks noGrp="1"/>
          </p:cNvSpPr>
          <p:nvPr>
            <p:ph type="title" idx="4294967295"/>
          </p:nvPr>
        </p:nvSpPr>
        <p:spPr>
          <a:xfrm>
            <a:off x="-107929" y="-99992"/>
            <a:ext cx="6551613" cy="1143001"/>
          </a:xfrm>
          <a:solidFill>
            <a:schemeClr val="tx1"/>
          </a:solidFill>
        </p:spPr>
        <p:txBody>
          <a:bodyPr/>
          <a:lstStyle/>
          <a:p>
            <a:pPr>
              <a:defRPr/>
            </a:pPr>
            <a:r>
              <a:rPr lang="en-US" sz="2800" dirty="0">
                <a:solidFill>
                  <a:srgbClr val="FFFFFF"/>
                </a:solidFill>
              </a:rPr>
              <a:t>Journey to Bethlehem, Flight to Egypt &amp; Return to Nazareth (Matthew 2)</a:t>
            </a:r>
          </a:p>
        </p:txBody>
      </p:sp>
    </p:spTree>
    <p:extLst>
      <p:ext uri="{BB962C8B-B14F-4D97-AF65-F5344CB8AC3E}">
        <p14:creationId xmlns:p14="http://schemas.microsoft.com/office/powerpoint/2010/main" val="176523696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 y="457200"/>
            <a:ext cx="9296400" cy="1143000"/>
          </a:xfrm>
          <a:gradFill rotWithShape="1">
            <a:gsLst>
              <a:gs pos="0">
                <a:schemeClr val="accent1"/>
              </a:gs>
              <a:gs pos="100000">
                <a:srgbClr val="FF0000"/>
              </a:gs>
            </a:gsLst>
            <a:path path="shape">
              <a:fillToRect l="50000" t="50000" r="50000" b="50000"/>
            </a:path>
          </a:gradFill>
          <a:ln/>
          <a:effectLst>
            <a:outerShdw blurRad="63500" dist="71842" dir="2700000" algn="ctr" rotWithShape="0">
              <a:schemeClr val="accent2">
                <a:alpha val="74998"/>
              </a:schemeClr>
            </a:outerShdw>
          </a:effectLst>
        </p:spPr>
        <p:txBody>
          <a:bodyPr/>
          <a:lstStyle/>
          <a:p>
            <a:r>
              <a:rPr lang="en-US" b="1">
                <a:solidFill>
                  <a:schemeClr val="accent2"/>
                </a:solidFill>
                <a:effectLst>
                  <a:outerShdw blurRad="38100" dist="38100" dir="2700000" algn="tl">
                    <a:srgbClr val="000000"/>
                  </a:outerShdw>
                </a:effectLst>
              </a:rPr>
              <a:t>3. Flight to Egypt   </a:t>
            </a:r>
            <a:r>
              <a:rPr lang="en-US" sz="2800" b="1">
                <a:solidFill>
                  <a:schemeClr val="accent2"/>
                </a:solidFill>
                <a:effectLst>
                  <a:outerShdw blurRad="38100" dist="38100" dir="2700000" algn="tl">
                    <a:srgbClr val="000000"/>
                  </a:outerShdw>
                </a:effectLst>
              </a:rPr>
              <a:t>(2:13-15)</a:t>
            </a:r>
            <a:endParaRPr lang="en-US" sz="5400" b="1">
              <a:solidFill>
                <a:schemeClr val="accent2"/>
              </a:solidFill>
              <a:effectLst>
                <a:outerShdw blurRad="38100" dist="38100" dir="2700000" algn="tl">
                  <a:srgbClr val="000000"/>
                </a:outerShdw>
              </a:effectLst>
            </a:endParaRPr>
          </a:p>
        </p:txBody>
      </p:sp>
      <p:pic>
        <p:nvPicPr>
          <p:cNvPr id="107523" name="Picture 3" descr="Ma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95600" y="2133600"/>
            <a:ext cx="3476625" cy="3662363"/>
          </a:xfrm>
          <a:noFill/>
          <a:ln>
            <a:solidFill>
              <a:srgbClr val="9999FF"/>
            </a:solidFill>
            <a:miter lim="800000"/>
            <a:headEnd/>
            <a:tailEnd/>
          </a:ln>
          <a:effectLst>
            <a:outerShdw blurRad="63500" dist="53882" dir="2700000" algn="ctr" rotWithShape="0">
              <a:schemeClr val="accent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74112249"/>
      </p:ext>
    </p:extLst>
  </p:cSld>
  <p:clrMapOvr>
    <a:masterClrMapping/>
  </p:clrMapOvr>
  <p:transition>
    <p:strips dir="ru"/>
  </p:transition>
</p:sld>
</file>

<file path=ppt/slides/slide196.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2057" name="Picture 9" descr="swor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495582">
            <a:off x="6934200" y="-381000"/>
            <a:ext cx="13716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ChangeArrowheads="1"/>
          </p:cNvSpPr>
          <p:nvPr>
            <p:ph type="title"/>
          </p:nvPr>
        </p:nvSpPr>
        <p:spPr>
          <a:xfrm>
            <a:off x="1066800" y="228600"/>
            <a:ext cx="7086600" cy="1143000"/>
          </a:xfrm>
        </p:spPr>
        <p:txBody>
          <a:bodyPr/>
          <a:lstStyle/>
          <a:p>
            <a:r>
              <a:rPr lang="en-US" b="1">
                <a:solidFill>
                  <a:schemeClr val="bg1"/>
                </a:solidFill>
                <a:effectLst>
                  <a:outerShdw blurRad="38100" dist="38100" dir="2700000" algn="tl">
                    <a:srgbClr val="808080"/>
                  </a:outerShdw>
                </a:effectLst>
              </a:rPr>
              <a:t>4. Killing of the innocents </a:t>
            </a:r>
          </a:p>
        </p:txBody>
      </p:sp>
      <p:pic>
        <p:nvPicPr>
          <p:cNvPr id="2052" name="Picture 4" descr="PARIS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4572000"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6" name="Line 18"/>
          <p:cNvSpPr>
            <a:spLocks noChangeShapeType="1"/>
          </p:cNvSpPr>
          <p:nvPr/>
        </p:nvSpPr>
        <p:spPr bwMode="auto">
          <a:xfrm>
            <a:off x="6629400" y="2362200"/>
            <a:ext cx="152400" cy="381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6" name="Freeform 28"/>
          <p:cNvSpPr>
            <a:spLocks/>
          </p:cNvSpPr>
          <p:nvPr/>
        </p:nvSpPr>
        <p:spPr bwMode="auto">
          <a:xfrm>
            <a:off x="6705600" y="2286000"/>
            <a:ext cx="228600" cy="3810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7" name="Freeform 29"/>
          <p:cNvSpPr>
            <a:spLocks/>
          </p:cNvSpPr>
          <p:nvPr/>
        </p:nvSpPr>
        <p:spPr bwMode="auto">
          <a:xfrm>
            <a:off x="6705600" y="3352800"/>
            <a:ext cx="228600" cy="3048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8" name="Freeform 30"/>
          <p:cNvSpPr>
            <a:spLocks/>
          </p:cNvSpPr>
          <p:nvPr/>
        </p:nvSpPr>
        <p:spPr bwMode="auto">
          <a:xfrm>
            <a:off x="6705600" y="4984750"/>
            <a:ext cx="152400" cy="19685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85" name="Freeform 37"/>
          <p:cNvSpPr>
            <a:spLocks/>
          </p:cNvSpPr>
          <p:nvPr/>
        </p:nvSpPr>
        <p:spPr bwMode="auto">
          <a:xfrm>
            <a:off x="6858000" y="1417638"/>
            <a:ext cx="533400" cy="615950"/>
          </a:xfrm>
          <a:custGeom>
            <a:avLst/>
            <a:gdLst>
              <a:gd name="T0" fmla="*/ 58 w 183"/>
              <a:gd name="T1" fmla="*/ 86 h 388"/>
              <a:gd name="T2" fmla="*/ 0 w 183"/>
              <a:gd name="T3" fmla="*/ 317 h 388"/>
              <a:gd name="T4" fmla="*/ 58 w 183"/>
              <a:gd name="T5" fmla="*/ 345 h 388"/>
              <a:gd name="T6" fmla="*/ 96 w 183"/>
              <a:gd name="T7" fmla="*/ 259 h 388"/>
              <a:gd name="T8" fmla="*/ 135 w 183"/>
              <a:gd name="T9" fmla="*/ 134 h 388"/>
              <a:gd name="T10" fmla="*/ 183 w 183"/>
              <a:gd name="T11" fmla="*/ 86 h 388"/>
              <a:gd name="T12" fmla="*/ 163 w 183"/>
              <a:gd name="T13" fmla="*/ 67 h 388"/>
              <a:gd name="T14" fmla="*/ 135 w 183"/>
              <a:gd name="T15" fmla="*/ 57 h 388"/>
              <a:gd name="T16" fmla="*/ 115 w 183"/>
              <a:gd name="T17" fmla="*/ 0 h 388"/>
              <a:gd name="T18" fmla="*/ 67 w 183"/>
              <a:gd name="T19" fmla="*/ 134 h 388"/>
              <a:gd name="T20" fmla="*/ 58 w 183"/>
              <a:gd name="T21" fmla="*/ 163 h 388"/>
              <a:gd name="T22" fmla="*/ 29 w 183"/>
              <a:gd name="T23" fmla="*/ 173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388">
                <a:moveTo>
                  <a:pt x="58" y="86"/>
                </a:moveTo>
                <a:cubicBezTo>
                  <a:pt x="46" y="164"/>
                  <a:pt x="44" y="249"/>
                  <a:pt x="0" y="317"/>
                </a:cubicBezTo>
                <a:cubicBezTo>
                  <a:pt x="11" y="360"/>
                  <a:pt x="17" y="388"/>
                  <a:pt x="58" y="345"/>
                </a:cubicBezTo>
                <a:cubicBezTo>
                  <a:pt x="43" y="290"/>
                  <a:pt x="49" y="289"/>
                  <a:pt x="96" y="259"/>
                </a:cubicBezTo>
                <a:cubicBezTo>
                  <a:pt x="125" y="214"/>
                  <a:pt x="111" y="166"/>
                  <a:pt x="135" y="134"/>
                </a:cubicBezTo>
                <a:cubicBezTo>
                  <a:pt x="149" y="116"/>
                  <a:pt x="183" y="86"/>
                  <a:pt x="183" y="86"/>
                </a:cubicBezTo>
                <a:cubicBezTo>
                  <a:pt x="176" y="80"/>
                  <a:pt x="171" y="72"/>
                  <a:pt x="163" y="67"/>
                </a:cubicBezTo>
                <a:cubicBezTo>
                  <a:pt x="155" y="62"/>
                  <a:pt x="141" y="65"/>
                  <a:pt x="135" y="57"/>
                </a:cubicBezTo>
                <a:cubicBezTo>
                  <a:pt x="123" y="41"/>
                  <a:pt x="115" y="0"/>
                  <a:pt x="115" y="0"/>
                </a:cubicBezTo>
                <a:cubicBezTo>
                  <a:pt x="55" y="19"/>
                  <a:pt x="77" y="71"/>
                  <a:pt x="67" y="134"/>
                </a:cubicBezTo>
                <a:cubicBezTo>
                  <a:pt x="65" y="144"/>
                  <a:pt x="65" y="156"/>
                  <a:pt x="58" y="163"/>
                </a:cubicBezTo>
                <a:cubicBezTo>
                  <a:pt x="51" y="170"/>
                  <a:pt x="29" y="173"/>
                  <a:pt x="29" y="173"/>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65326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053"/>
                                        </p:tgtEl>
                                        <p:attrNameLst>
                                          <p:attrName>style.visibility</p:attrName>
                                        </p:attrNameLst>
                                      </p:cBhvr>
                                      <p:to>
                                        <p:strVal val="visible"/>
                                      </p:to>
                                    </p:set>
                                    <p:animEffect transition="in" filter="fade">
                                      <p:cBhvr>
                                        <p:cTn id="7" dur="1000">
                                          <p:stCondLst>
                                            <p:cond delay="0"/>
                                          </p:stCondLst>
                                        </p:cTn>
                                        <p:tgtEl>
                                          <p:spTgt spid="2053"/>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2000"/>
                                        <p:tgtEl>
                                          <p:spTgt spid="2052"/>
                                        </p:tgtEl>
                                      </p:cBhvr>
                                    </p:animEffect>
                                  </p:childTnLst>
                                </p:cTn>
                              </p:par>
                            </p:childTnLst>
                          </p:cTn>
                        </p:par>
                        <p:par>
                          <p:cTn id="11" fill="hold" nodeType="afterGroup">
                            <p:stCondLst>
                              <p:cond delay="3200"/>
                            </p:stCondLst>
                            <p:childTnLst>
                              <p:par>
                                <p:cTn id="12" presetID="2" presetClass="entr" presetSubtype="3" fill="hold" nodeType="afterEffect">
                                  <p:stCondLst>
                                    <p:cond delay="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1+#ppt_w/2"/>
                                          </p:val>
                                        </p:tav>
                                        <p:tav tm="100000">
                                          <p:val>
                                            <p:strVal val="#ppt_x"/>
                                          </p:val>
                                        </p:tav>
                                      </p:tavLst>
                                    </p:anim>
                                    <p:anim calcmode="lin" valueType="num">
                                      <p:cBhvr additive="base">
                                        <p:cTn id="15" dur="500" fill="hold"/>
                                        <p:tgtEl>
                                          <p:spTgt spid="2057"/>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085"/>
                                        </p:tgtEl>
                                        <p:attrNameLst>
                                          <p:attrName>style.visibility</p:attrName>
                                        </p:attrNameLst>
                                      </p:cBhvr>
                                      <p:to>
                                        <p:strVal val="visible"/>
                                      </p:to>
                                    </p:set>
                                    <p:animEffect transition="in" filter="fade">
                                      <p:cBhvr>
                                        <p:cTn id="18" dur="1000"/>
                                        <p:tgtEl>
                                          <p:spTgt spid="2085"/>
                                        </p:tgtEl>
                                      </p:cBhvr>
                                    </p:animEffect>
                                  </p:childTnLst>
                                </p:cTn>
                              </p:par>
                            </p:childTnLst>
                          </p:cTn>
                        </p:par>
                        <p:par>
                          <p:cTn id="19" fill="hold" nodeType="afterGroup">
                            <p:stCondLst>
                              <p:cond delay="4200"/>
                            </p:stCondLst>
                            <p:childTnLst>
                              <p:par>
                                <p:cTn id="20" presetID="2" presetClass="entr" presetSubtype="1" fill="hold" grpId="0" nodeType="afterEffect">
                                  <p:stCondLst>
                                    <p:cond delay="0"/>
                                  </p:stCondLst>
                                  <p:childTnLst>
                                    <p:set>
                                      <p:cBhvr>
                                        <p:cTn id="21" dur="1" fill="hold">
                                          <p:stCondLst>
                                            <p:cond delay="0"/>
                                          </p:stCondLst>
                                        </p:cTn>
                                        <p:tgtEl>
                                          <p:spTgt spid="2076"/>
                                        </p:tgtEl>
                                        <p:attrNameLst>
                                          <p:attrName>style.visibility</p:attrName>
                                        </p:attrNameLst>
                                      </p:cBhvr>
                                      <p:to>
                                        <p:strVal val="visible"/>
                                      </p:to>
                                    </p:set>
                                    <p:anim calcmode="lin" valueType="num">
                                      <p:cBhvr additive="base">
                                        <p:cTn id="22" dur="500" fill="hold"/>
                                        <p:tgtEl>
                                          <p:spTgt spid="2076"/>
                                        </p:tgtEl>
                                        <p:attrNameLst>
                                          <p:attrName>ppt_x</p:attrName>
                                        </p:attrNameLst>
                                      </p:cBhvr>
                                      <p:tavLst>
                                        <p:tav tm="0">
                                          <p:val>
                                            <p:strVal val="#ppt_x"/>
                                          </p:val>
                                        </p:tav>
                                        <p:tav tm="100000">
                                          <p:val>
                                            <p:strVal val="#ppt_x"/>
                                          </p:val>
                                        </p:tav>
                                      </p:tavLst>
                                    </p:anim>
                                    <p:anim calcmode="lin" valueType="num">
                                      <p:cBhvr additive="base">
                                        <p:cTn id="23" dur="500" fill="hold"/>
                                        <p:tgtEl>
                                          <p:spTgt spid="2076"/>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4700"/>
                            </p:stCondLst>
                            <p:childTnLst>
                              <p:par>
                                <p:cTn id="25" presetID="2" presetClass="entr" presetSubtype="1" fill="hold" grpId="0" nodeType="afterEffect">
                                  <p:stCondLst>
                                    <p:cond delay="0"/>
                                  </p:stCondLst>
                                  <p:childTnLst>
                                    <p:set>
                                      <p:cBhvr>
                                        <p:cTn id="26" dur="1" fill="hold">
                                          <p:stCondLst>
                                            <p:cond delay="0"/>
                                          </p:stCondLst>
                                        </p:cTn>
                                        <p:tgtEl>
                                          <p:spTgt spid="2077"/>
                                        </p:tgtEl>
                                        <p:attrNameLst>
                                          <p:attrName>style.visibility</p:attrName>
                                        </p:attrNameLst>
                                      </p:cBhvr>
                                      <p:to>
                                        <p:strVal val="visible"/>
                                      </p:to>
                                    </p:set>
                                    <p:anim calcmode="lin" valueType="num">
                                      <p:cBhvr additive="base">
                                        <p:cTn id="27" dur="500" fill="hold"/>
                                        <p:tgtEl>
                                          <p:spTgt spid="2077"/>
                                        </p:tgtEl>
                                        <p:attrNameLst>
                                          <p:attrName>ppt_x</p:attrName>
                                        </p:attrNameLst>
                                      </p:cBhvr>
                                      <p:tavLst>
                                        <p:tav tm="0">
                                          <p:val>
                                            <p:strVal val="#ppt_x"/>
                                          </p:val>
                                        </p:tav>
                                        <p:tav tm="100000">
                                          <p:val>
                                            <p:strVal val="#ppt_x"/>
                                          </p:val>
                                        </p:tav>
                                      </p:tavLst>
                                    </p:anim>
                                    <p:anim calcmode="lin" valueType="num">
                                      <p:cBhvr additive="base">
                                        <p:cTn id="28" dur="500" fill="hold"/>
                                        <p:tgtEl>
                                          <p:spTgt spid="2077"/>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200"/>
                            </p:stCondLst>
                            <p:childTnLst>
                              <p:par>
                                <p:cTn id="30" presetID="2" presetClass="entr" presetSubtype="1" fill="hold" grpId="0" nodeType="afterEffect">
                                  <p:stCondLst>
                                    <p:cond delay="0"/>
                                  </p:stCondLst>
                                  <p:childTnLst>
                                    <p:set>
                                      <p:cBhvr>
                                        <p:cTn id="31" dur="1" fill="hold">
                                          <p:stCondLst>
                                            <p:cond delay="0"/>
                                          </p:stCondLst>
                                        </p:cTn>
                                        <p:tgtEl>
                                          <p:spTgt spid="2078"/>
                                        </p:tgtEl>
                                        <p:attrNameLst>
                                          <p:attrName>style.visibility</p:attrName>
                                        </p:attrNameLst>
                                      </p:cBhvr>
                                      <p:to>
                                        <p:strVal val="visible"/>
                                      </p:to>
                                    </p:set>
                                    <p:anim calcmode="lin" valueType="num">
                                      <p:cBhvr additive="base">
                                        <p:cTn id="32" dur="500" fill="hold"/>
                                        <p:tgtEl>
                                          <p:spTgt spid="2078"/>
                                        </p:tgtEl>
                                        <p:attrNameLst>
                                          <p:attrName>ppt_x</p:attrName>
                                        </p:attrNameLst>
                                      </p:cBhvr>
                                      <p:tavLst>
                                        <p:tav tm="0">
                                          <p:val>
                                            <p:strVal val="#ppt_x"/>
                                          </p:val>
                                        </p:tav>
                                        <p:tav tm="100000">
                                          <p:val>
                                            <p:strVal val="#ppt_x"/>
                                          </p:val>
                                        </p:tav>
                                      </p:tavLst>
                                    </p:anim>
                                    <p:anim calcmode="lin" valueType="num">
                                      <p:cBhvr additive="base">
                                        <p:cTn id="33" dur="500" fill="hold"/>
                                        <p:tgtEl>
                                          <p:spTgt spid="2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76" grpId="0" animBg="1"/>
      <p:bldP spid="2077" grpId="0" animBg="1"/>
      <p:bldP spid="2078" grpId="0" animBg="1"/>
      <p:bldP spid="2085" grpId="0" animBg="1"/>
    </p:bldLst>
  </p:timing>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165B7D-467E-4C85-8277-AE1D9B35EB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In Nazareth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 16</a:t>
            </a:r>
          </a:p>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Matthew 2:19-23; Luke 2:39</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The family returns to Israel by angelic revelation and choose Nazareth rather than Bethlehem to avoid Archelaus so that the prophecies concerning the Messiah's humble origins might be fulfilled</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48040B98-6663-4757-8AD1-5966889FEBD9}"/>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1841381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pattFill prst="smCheck">
          <a:fgClr>
            <a:schemeClr val="bg1"/>
          </a:fgClr>
          <a:bgClr>
            <a:schemeClr val="accent1"/>
          </a:bgClr>
        </a:patt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274638"/>
            <a:ext cx="10134600" cy="1143000"/>
          </a:xfrm>
          <a:gradFill rotWithShape="1">
            <a:gsLst>
              <a:gs pos="0">
                <a:srgbClr val="0033CC"/>
              </a:gs>
              <a:gs pos="50000">
                <a:schemeClr val="bg1"/>
              </a:gs>
              <a:gs pos="100000">
                <a:srgbClr val="0033CC"/>
              </a:gs>
            </a:gsLst>
            <a:lin ang="5400000" scaled="1"/>
          </a:gradFill>
          <a:effectLst>
            <a:outerShdw blurRad="63500" dist="81320" dir="2319588" algn="ctr" rotWithShape="0">
              <a:schemeClr val="bg2">
                <a:alpha val="74998"/>
              </a:schemeClr>
            </a:outerShdw>
          </a:effectLst>
        </p:spPr>
        <p:txBody>
          <a:bodyPr/>
          <a:lstStyle/>
          <a:p>
            <a:r>
              <a:rPr lang="en-US" b="1" dirty="0">
                <a:solidFill>
                  <a:srgbClr val="FF3300"/>
                </a:solidFill>
                <a:effectLst>
                  <a:outerShdw blurRad="38100" dist="38100" dir="2700000" algn="tl">
                    <a:srgbClr val="000000"/>
                  </a:outerShdw>
                </a:effectLst>
              </a:rPr>
              <a:t>5. Return to Nazareth</a:t>
            </a:r>
            <a:r>
              <a:rPr lang="en-US" sz="4800" b="1" dirty="0">
                <a:solidFill>
                  <a:srgbClr val="FF3300"/>
                </a:solidFill>
                <a:effectLst>
                  <a:outerShdw blurRad="38100" dist="38100" dir="2700000" algn="tl">
                    <a:srgbClr val="000000"/>
                  </a:outerShdw>
                </a:effectLst>
              </a:rPr>
              <a:t>     </a:t>
            </a:r>
            <a:r>
              <a:rPr lang="en-US" sz="2800" b="1" dirty="0">
                <a:solidFill>
                  <a:srgbClr val="FF3300"/>
                </a:solidFill>
                <a:effectLst>
                  <a:outerShdw blurRad="38100" dist="38100" dir="2700000" algn="tl">
                    <a:srgbClr val="000000"/>
                  </a:outerShdw>
                </a:effectLst>
              </a:rPr>
              <a:t>(2:19-23)</a:t>
            </a:r>
            <a:endParaRPr lang="en-US" sz="4800" b="1" dirty="0">
              <a:solidFill>
                <a:srgbClr val="FF3300"/>
              </a:solidFill>
              <a:effectLst>
                <a:outerShdw blurRad="38100" dist="38100" dir="2700000" algn="tl">
                  <a:srgbClr val="000000"/>
                </a:outerShdw>
              </a:effectLst>
            </a:endParaRPr>
          </a:p>
        </p:txBody>
      </p:sp>
      <p:pic>
        <p:nvPicPr>
          <p:cNvPr id="12296" name="Picture 8" descr="Nazareth-The Fountain of the Virgin-1925-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00" y="2144713"/>
            <a:ext cx="3340100" cy="3657600"/>
          </a:xfrm>
          <a:prstGeom prst="rect">
            <a:avLst/>
          </a:prstGeom>
          <a:noFill/>
          <a:ln w="9525">
            <a:solidFill>
              <a:schemeClr val="bg1"/>
            </a:solidFill>
            <a:miter lim="800000"/>
            <a:headEnd/>
            <a:tailEnd/>
          </a:ln>
          <a:effectLst>
            <a:outerShdw blurRad="63500" dist="5388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12297" name="Picture 9" descr="Nazareth Street-1894-1-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4114800"/>
            <a:ext cx="3752850" cy="2413000"/>
          </a:xfrm>
          <a:prstGeom prst="rect">
            <a:avLst/>
          </a:prstGeom>
          <a:noFill/>
          <a:ln w="9525">
            <a:solidFill>
              <a:schemeClr val="bg2"/>
            </a:solidFill>
            <a:miter lim="800000"/>
            <a:headEnd/>
            <a:tailEnd/>
          </a:ln>
          <a:effectLst>
            <a:outerShdw blurRad="63500" dist="71842"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sp>
        <p:nvSpPr>
          <p:cNvPr id="12298" name="Text Box 10"/>
          <p:cNvSpPr txBox="1">
            <a:spLocks noChangeArrowheads="1"/>
          </p:cNvSpPr>
          <p:nvPr/>
        </p:nvSpPr>
        <p:spPr bwMode="auto">
          <a:xfrm>
            <a:off x="3633788" y="2144713"/>
            <a:ext cx="5402262" cy="1431925"/>
          </a:xfrm>
          <a:prstGeom prst="rect">
            <a:avLst/>
          </a:prstGeom>
          <a:noFill/>
          <a:ln>
            <a:noFill/>
          </a:ln>
          <a:effectLst>
            <a:outerShdw blurRad="63500" dist="74053" dir="1857825"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He will be called 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Nazarene.</a:t>
            </a: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endPar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4008343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p:cTn id="7" dur="500" fill="hold"/>
                                        <p:tgtEl>
                                          <p:spTgt spid="12296"/>
                                        </p:tgtEl>
                                        <p:attrNameLst>
                                          <p:attrName>ppt_w</p:attrName>
                                        </p:attrNameLst>
                                      </p:cBhvr>
                                      <p:tavLst>
                                        <p:tav tm="0">
                                          <p:val>
                                            <p:strVal val="#ppt_w*0.05"/>
                                          </p:val>
                                        </p:tav>
                                        <p:tav tm="100000">
                                          <p:val>
                                            <p:strVal val="#ppt_w"/>
                                          </p:val>
                                        </p:tav>
                                      </p:tavLst>
                                    </p:anim>
                                    <p:anim calcmode="lin" valueType="num">
                                      <p:cBhvr>
                                        <p:cTn id="8" dur="500" fill="hold"/>
                                        <p:tgtEl>
                                          <p:spTgt spid="12296"/>
                                        </p:tgtEl>
                                        <p:attrNameLst>
                                          <p:attrName>ppt_h</p:attrName>
                                        </p:attrNameLst>
                                      </p:cBhvr>
                                      <p:tavLst>
                                        <p:tav tm="0">
                                          <p:val>
                                            <p:strVal val="#ppt_h"/>
                                          </p:val>
                                        </p:tav>
                                        <p:tav tm="100000">
                                          <p:val>
                                            <p:strVal val="#ppt_h"/>
                                          </p:val>
                                        </p:tav>
                                      </p:tavLst>
                                    </p:anim>
                                    <p:anim calcmode="lin" valueType="num">
                                      <p:cBhvr>
                                        <p:cTn id="9" dur="500" fill="hold"/>
                                        <p:tgtEl>
                                          <p:spTgt spid="12296"/>
                                        </p:tgtEl>
                                        <p:attrNameLst>
                                          <p:attrName>ppt_x</p:attrName>
                                        </p:attrNameLst>
                                      </p:cBhvr>
                                      <p:tavLst>
                                        <p:tav tm="0">
                                          <p:val>
                                            <p:strVal val="#ppt_x-.2"/>
                                          </p:val>
                                        </p:tav>
                                        <p:tav tm="100000">
                                          <p:val>
                                            <p:strVal val="#ppt_x"/>
                                          </p:val>
                                        </p:tav>
                                      </p:tavLst>
                                    </p:anim>
                                    <p:anim calcmode="lin" valueType="num">
                                      <p:cBhvr>
                                        <p:cTn id="10" dur="500" fill="hold"/>
                                        <p:tgtEl>
                                          <p:spTgt spid="12296"/>
                                        </p:tgtEl>
                                        <p:attrNameLst>
                                          <p:attrName>ppt_y</p:attrName>
                                        </p:attrNameLst>
                                      </p:cBhvr>
                                      <p:tavLst>
                                        <p:tav tm="0">
                                          <p:val>
                                            <p:strVal val="#ppt_y"/>
                                          </p:val>
                                        </p:tav>
                                        <p:tav tm="100000">
                                          <p:val>
                                            <p:strVal val="#ppt_y"/>
                                          </p:val>
                                        </p:tav>
                                      </p:tavLst>
                                    </p:anim>
                                    <p:animEffect transition="in" filter="fade">
                                      <p:cBhvr>
                                        <p:cTn id="11" dur="500"/>
                                        <p:tgtEl>
                                          <p:spTgt spid="1229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12297"/>
                                        </p:tgtEl>
                                        <p:attrNameLst>
                                          <p:attrName>style.visibility</p:attrName>
                                        </p:attrNameLst>
                                      </p:cBhvr>
                                      <p:to>
                                        <p:strVal val="visible"/>
                                      </p:to>
                                    </p:set>
                                    <p:anim calcmode="lin" valueType="num">
                                      <p:cBhvr>
                                        <p:cTn id="16" dur="500" fill="hold"/>
                                        <p:tgtEl>
                                          <p:spTgt spid="12297"/>
                                        </p:tgtEl>
                                        <p:attrNameLst>
                                          <p:attrName>ppt_w</p:attrName>
                                        </p:attrNameLst>
                                      </p:cBhvr>
                                      <p:tavLst>
                                        <p:tav tm="0">
                                          <p:val>
                                            <p:fltVal val="0"/>
                                          </p:val>
                                        </p:tav>
                                        <p:tav tm="100000">
                                          <p:val>
                                            <p:strVal val="#ppt_w"/>
                                          </p:val>
                                        </p:tav>
                                      </p:tavLst>
                                    </p:anim>
                                    <p:anim calcmode="lin" valueType="num">
                                      <p:cBhvr>
                                        <p:cTn id="17" dur="500" fill="hold"/>
                                        <p:tgtEl>
                                          <p:spTgt spid="12297"/>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2298"/>
                                        </p:tgtEl>
                                        <p:attrNameLst>
                                          <p:attrName>style.visibility</p:attrName>
                                        </p:attrNameLst>
                                      </p:cBhvr>
                                      <p:to>
                                        <p:strVal val="visible"/>
                                      </p:to>
                                    </p:set>
                                    <p:anim calcmode="lin" valueType="num">
                                      <p:cBhvr>
                                        <p:cTn id="22" dur="1000" fill="hold"/>
                                        <p:tgtEl>
                                          <p:spTgt spid="12298"/>
                                        </p:tgtEl>
                                        <p:attrNameLst>
                                          <p:attrName>ppt_w</p:attrName>
                                        </p:attrNameLst>
                                      </p:cBhvr>
                                      <p:tavLst>
                                        <p:tav tm="0">
                                          <p:val>
                                            <p:strVal val="#ppt_w*0.70"/>
                                          </p:val>
                                        </p:tav>
                                        <p:tav tm="100000">
                                          <p:val>
                                            <p:strVal val="#ppt_w"/>
                                          </p:val>
                                        </p:tav>
                                      </p:tavLst>
                                    </p:anim>
                                    <p:anim calcmode="lin" valueType="num">
                                      <p:cBhvr>
                                        <p:cTn id="23" dur="1000" fill="hold"/>
                                        <p:tgtEl>
                                          <p:spTgt spid="12298"/>
                                        </p:tgtEl>
                                        <p:attrNameLst>
                                          <p:attrName>ppt_h</p:attrName>
                                        </p:attrNameLst>
                                      </p:cBhvr>
                                      <p:tavLst>
                                        <p:tav tm="0">
                                          <p:val>
                                            <p:strVal val="#ppt_h"/>
                                          </p:val>
                                        </p:tav>
                                        <p:tav tm="100000">
                                          <p:val>
                                            <p:strVal val="#ppt_h"/>
                                          </p:val>
                                        </p:tav>
                                      </p:tavLst>
                                    </p:anim>
                                    <p:animEffect transition="in" filter="fade">
                                      <p:cBhvr>
                                        <p:cTn id="24" dur="1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pattFill prst="smCheck">
          <a:fgClr>
            <a:schemeClr val="accent1"/>
          </a:fgClr>
          <a:bgClr>
            <a:schemeClr val="bg1"/>
          </a:bgClr>
        </a:pattFill>
        <a:effectLst/>
      </p:bgPr>
    </p:bg>
    <p:spTree>
      <p:nvGrpSpPr>
        <p:cNvPr id="1" name=""/>
        <p:cNvGrpSpPr/>
        <p:nvPr/>
      </p:nvGrpSpPr>
      <p:grpSpPr>
        <a:xfrm>
          <a:off x="0" y="0"/>
          <a:ext cx="0" cy="0"/>
          <a:chOff x="0" y="0"/>
          <a:chExt cx="0" cy="0"/>
        </a:xfrm>
      </p:grpSpPr>
      <p:sp>
        <p:nvSpPr>
          <p:cNvPr id="105476" name="WordArt 4"/>
          <p:cNvSpPr>
            <a:spLocks noChangeArrowheads="1" noChangeShapeType="1" noTextEdit="1"/>
          </p:cNvSpPr>
          <p:nvPr/>
        </p:nvSpPr>
        <p:spPr bwMode="auto">
          <a:xfrm>
            <a:off x="2286000" y="990600"/>
            <a:ext cx="3971925" cy="781050"/>
          </a:xfrm>
          <a:prstGeom prst="rect">
            <a:avLst/>
          </a:prstGeom>
          <a:extLst>
            <a:ext uri="{AF507438-7753-43e0-B8FC-AC1667EBCBE1}">
              <a14:hiddenEffects xmlns:a14="http://schemas.microsoft.com/office/drawing/2010/main" xmlns="">
                <a:effectLst/>
              </a14:hiddenEffects>
            </a:ext>
          </a:extLst>
        </p:spPr>
        <p:txBody>
          <a:bodyPr wrap="none" fromWordArt="1">
            <a:prstTxWarp prst="textInflate">
              <a:avLst>
                <a:gd name="adj" fmla="val 13634"/>
              </a:avLst>
            </a:prstTxWarp>
            <a:scene3d>
              <a:camera prst="legacyObliqueTopRight"/>
              <a:lightRig rig="legacyFlat3" dir="b"/>
            </a:scene3d>
            <a:sp3d extrusionH="4302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1" u="none" strike="noStrike" kern="10" cap="none" spc="0" normalizeH="0" baseline="0" noProof="0">
                <a:ln w="9525">
                  <a:round/>
                  <a:headEnd/>
                  <a:tailEnd/>
                </a:ln>
                <a:solidFill>
                  <a:srgbClr val="0033CC"/>
                </a:solidFill>
                <a:effectLst/>
                <a:uLnTx/>
                <a:uFillTx/>
                <a:latin typeface="Broadway"/>
                <a:ea typeface="Broadway"/>
                <a:cs typeface="Broadway"/>
              </a:rPr>
              <a:t>Theme</a:t>
            </a:r>
          </a:p>
        </p:txBody>
      </p:sp>
      <p:grpSp>
        <p:nvGrpSpPr>
          <p:cNvPr id="105481" name="Group 9"/>
          <p:cNvGrpSpPr>
            <a:grpSpLocks/>
          </p:cNvGrpSpPr>
          <p:nvPr/>
        </p:nvGrpSpPr>
        <p:grpSpPr bwMode="auto">
          <a:xfrm>
            <a:off x="685800" y="1905000"/>
            <a:ext cx="7848600" cy="457200"/>
            <a:chOff x="432" y="1200"/>
            <a:chExt cx="4944" cy="288"/>
          </a:xfrm>
        </p:grpSpPr>
        <p:sp>
          <p:nvSpPr>
            <p:cNvPr id="105477" name="Freeform 5"/>
            <p:cNvSpPr>
              <a:spLocks/>
            </p:cNvSpPr>
            <p:nvPr/>
          </p:nvSpPr>
          <p:spPr bwMode="auto">
            <a:xfrm>
              <a:off x="432" y="1200"/>
              <a:ext cx="4032"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5478" name="Freeform 6"/>
            <p:cNvSpPr>
              <a:spLocks/>
            </p:cNvSpPr>
            <p:nvPr/>
          </p:nvSpPr>
          <p:spPr bwMode="auto">
            <a:xfrm rot="-462714">
              <a:off x="1056" y="1296"/>
              <a:ext cx="4320"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105479" name="Text Box 7"/>
          <p:cNvSpPr txBox="1">
            <a:spLocks noChangeArrowheads="1"/>
          </p:cNvSpPr>
          <p:nvPr/>
        </p:nvSpPr>
        <p:spPr bwMode="auto">
          <a:xfrm>
            <a:off x="685800" y="3124200"/>
            <a:ext cx="6083717"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Jesus</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birth fulfilled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the OT Prophecies</a:t>
            </a:r>
          </a:p>
        </p:txBody>
      </p:sp>
      <p:sp>
        <p:nvSpPr>
          <p:cNvPr id="105480" name="Text Box 8"/>
          <p:cNvSpPr txBox="1">
            <a:spLocks noChangeArrowheads="1"/>
          </p:cNvSpPr>
          <p:nvPr/>
        </p:nvSpPr>
        <p:spPr bwMode="auto">
          <a:xfrm>
            <a:off x="1371600" y="4930775"/>
            <a:ext cx="7498793"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2. Men</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obedience fulfilled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God</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plan</a:t>
            </a:r>
          </a:p>
        </p:txBody>
      </p:sp>
    </p:spTree>
    <p:extLst>
      <p:ext uri="{BB962C8B-B14F-4D97-AF65-F5344CB8AC3E}">
        <p14:creationId xmlns:p14="http://schemas.microsoft.com/office/powerpoint/2010/main" val="19231147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05481"/>
                                        </p:tgtEl>
                                        <p:attrNameLst>
                                          <p:attrName>style.visibility</p:attrName>
                                        </p:attrNameLst>
                                      </p:cBhvr>
                                      <p:to>
                                        <p:strVal val="visible"/>
                                      </p:to>
                                    </p:set>
                                    <p:anim calcmode="lin" valueType="num">
                                      <p:cBhvr>
                                        <p:cTn id="7" dur="500" fill="hold"/>
                                        <p:tgtEl>
                                          <p:spTgt spid="105481"/>
                                        </p:tgtEl>
                                        <p:attrNameLst>
                                          <p:attrName>ppt_w</p:attrName>
                                        </p:attrNameLst>
                                      </p:cBhvr>
                                      <p:tavLst>
                                        <p:tav tm="0">
                                          <p:val>
                                            <p:strVal val="#ppt_w*0.05"/>
                                          </p:val>
                                        </p:tav>
                                        <p:tav tm="100000">
                                          <p:val>
                                            <p:strVal val="#ppt_w"/>
                                          </p:val>
                                        </p:tav>
                                      </p:tavLst>
                                    </p:anim>
                                    <p:anim calcmode="lin" valueType="num">
                                      <p:cBhvr>
                                        <p:cTn id="8" dur="500" fill="hold"/>
                                        <p:tgtEl>
                                          <p:spTgt spid="105481"/>
                                        </p:tgtEl>
                                        <p:attrNameLst>
                                          <p:attrName>ppt_h</p:attrName>
                                        </p:attrNameLst>
                                      </p:cBhvr>
                                      <p:tavLst>
                                        <p:tav tm="0">
                                          <p:val>
                                            <p:strVal val="#ppt_h"/>
                                          </p:val>
                                        </p:tav>
                                        <p:tav tm="100000">
                                          <p:val>
                                            <p:strVal val="#ppt_h"/>
                                          </p:val>
                                        </p:tav>
                                      </p:tavLst>
                                    </p:anim>
                                    <p:anim calcmode="lin" valueType="num">
                                      <p:cBhvr>
                                        <p:cTn id="9" dur="500" fill="hold"/>
                                        <p:tgtEl>
                                          <p:spTgt spid="105481"/>
                                        </p:tgtEl>
                                        <p:attrNameLst>
                                          <p:attrName>ppt_x</p:attrName>
                                        </p:attrNameLst>
                                      </p:cBhvr>
                                      <p:tavLst>
                                        <p:tav tm="0">
                                          <p:val>
                                            <p:strVal val="#ppt_x-.2"/>
                                          </p:val>
                                        </p:tav>
                                        <p:tav tm="100000">
                                          <p:val>
                                            <p:strVal val="#ppt_x"/>
                                          </p:val>
                                        </p:tav>
                                      </p:tavLst>
                                    </p:anim>
                                    <p:anim calcmode="lin" valueType="num">
                                      <p:cBhvr>
                                        <p:cTn id="10" dur="500" fill="hold"/>
                                        <p:tgtEl>
                                          <p:spTgt spid="105481"/>
                                        </p:tgtEl>
                                        <p:attrNameLst>
                                          <p:attrName>ppt_y</p:attrName>
                                        </p:attrNameLst>
                                      </p:cBhvr>
                                      <p:tavLst>
                                        <p:tav tm="0">
                                          <p:val>
                                            <p:strVal val="#ppt_y"/>
                                          </p:val>
                                        </p:tav>
                                        <p:tav tm="100000">
                                          <p:val>
                                            <p:strVal val="#ppt_y"/>
                                          </p:val>
                                        </p:tav>
                                      </p:tavLst>
                                    </p:anim>
                                    <p:animEffect transition="in" filter="fade">
                                      <p:cBhvr>
                                        <p:cTn id="11" dur="500"/>
                                        <p:tgtEl>
                                          <p:spTgt spid="10548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05479"/>
                                        </p:tgtEl>
                                        <p:attrNameLst>
                                          <p:attrName>style.visibility</p:attrName>
                                        </p:attrNameLst>
                                      </p:cBhvr>
                                      <p:to>
                                        <p:strVal val="visible"/>
                                      </p:to>
                                    </p:set>
                                    <p:anim calcmode="lin" valueType="num">
                                      <p:cBhvr>
                                        <p:cTn id="16" dur="500" fill="hold"/>
                                        <p:tgtEl>
                                          <p:spTgt spid="105479"/>
                                        </p:tgtEl>
                                        <p:attrNameLst>
                                          <p:attrName>ppt_w</p:attrName>
                                        </p:attrNameLst>
                                      </p:cBhvr>
                                      <p:tavLst>
                                        <p:tav tm="0">
                                          <p:val>
                                            <p:fltVal val="0"/>
                                          </p:val>
                                        </p:tav>
                                        <p:tav tm="100000">
                                          <p:val>
                                            <p:strVal val="#ppt_w"/>
                                          </p:val>
                                        </p:tav>
                                      </p:tavLst>
                                    </p:anim>
                                    <p:anim calcmode="lin" valueType="num">
                                      <p:cBhvr>
                                        <p:cTn id="17" dur="500" fill="hold"/>
                                        <p:tgtEl>
                                          <p:spTgt spid="105479"/>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105480"/>
                                        </p:tgtEl>
                                        <p:attrNameLst>
                                          <p:attrName>style.visibility</p:attrName>
                                        </p:attrNameLst>
                                      </p:cBhvr>
                                      <p:to>
                                        <p:strVal val="visible"/>
                                      </p:to>
                                    </p:set>
                                    <p:animEffect transition="in" filter="plus(in)">
                                      <p:cBhvr>
                                        <p:cTn id="22" dur="500"/>
                                        <p:tgtEl>
                                          <p:spTgt spid="105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9" grpId="0"/>
      <p:bldP spid="10548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099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099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0998"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2"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7"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8"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9"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1013" name="Text Box 21"/>
          <p:cNvSpPr txBox="1">
            <a:spLocks noChangeArrowheads="1"/>
          </p:cNvSpPr>
          <p:nvPr/>
        </p:nvSpPr>
        <p:spPr bwMode="auto">
          <a:xfrm>
            <a:off x="21" y="7350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5552"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5553"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1018"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2"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1023"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5:29</a:t>
            </a:r>
          </a:p>
        </p:txBody>
      </p:sp>
      <p:sp>
        <p:nvSpPr>
          <p:cNvPr id="341024"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5" name="Rectangle 33"/>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26</a:t>
            </a:r>
          </a:p>
        </p:txBody>
      </p:sp>
    </p:spTree>
    <p:extLst>
      <p:ext uri="{BB962C8B-B14F-4D97-AF65-F5344CB8AC3E}">
        <p14:creationId xmlns:p14="http://schemas.microsoft.com/office/powerpoint/2010/main" val="660567866"/>
      </p:ext>
    </p:extLst>
  </p:cSld>
  <p:clrMapOvr>
    <a:masterClrMapping/>
  </p:clrMapOvr>
  <p:transition>
    <p:fade/>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81000"/>
            <a:ext cx="9144000" cy="6172200"/>
            <a:chOff x="0" y="240"/>
            <a:chExt cx="5760" cy="3888"/>
          </a:xfrm>
        </p:grpSpPr>
        <p:sp>
          <p:nvSpPr>
            <p:cNvPr id="145411" name="Rectangle 3"/>
            <p:cNvSpPr>
              <a:spLocks noChangeArrowheads="1"/>
            </p:cNvSpPr>
            <p:nvPr/>
          </p:nvSpPr>
          <p:spPr bwMode="auto">
            <a:xfrm>
              <a:off x="0" y="240"/>
              <a:ext cx="5760" cy="38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45412" name="Picture 4"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
              <a:ext cx="5760" cy="3716"/>
            </a:xfrm>
            <a:prstGeom prst="rect">
              <a:avLst/>
            </a:prstGeom>
            <a:solidFill>
              <a:schemeClr val="bg1"/>
            </a:solidFill>
          </p:spPr>
        </p:pic>
      </p:grpSp>
      <p:sp>
        <p:nvSpPr>
          <p:cNvPr id="145413" name="Rectangle 5"/>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145414" name="Rectangle 6"/>
          <p:cNvSpPr>
            <a:spLocks noGrp="1" noChangeArrowheads="1"/>
          </p:cNvSpPr>
          <p:nvPr>
            <p:ph type="subTitle" idx="1"/>
          </p:nvPr>
        </p:nvSpPr>
        <p:spPr>
          <a:xfrm>
            <a:off x="6629400" y="6477000"/>
            <a:ext cx="2743200" cy="609600"/>
          </a:xfrm>
        </p:spPr>
        <p:txBody>
          <a:bodyPr/>
          <a:lstStyle/>
          <a:p>
            <a:r>
              <a:rPr lang="en-US" sz="2400" b="1">
                <a:solidFill>
                  <a:schemeClr val="bg1"/>
                </a:solidFill>
                <a:effectLst>
                  <a:outerShdw blurRad="38100" dist="38100" dir="2700000" algn="tl">
                    <a:srgbClr val="808080"/>
                  </a:outerShdw>
                </a:effectLst>
              </a:rPr>
              <a:t>Connie Tong</a:t>
            </a:r>
          </a:p>
        </p:txBody>
      </p:sp>
    </p:spTree>
    <p:extLst>
      <p:ext uri="{BB962C8B-B14F-4D97-AF65-F5344CB8AC3E}">
        <p14:creationId xmlns:p14="http://schemas.microsoft.com/office/powerpoint/2010/main" val="3203964497"/>
      </p:ext>
    </p:extLst>
  </p:cSld>
  <p:clrMapOvr>
    <a:masterClrMapping/>
  </p:clrMapOvr>
  <p:transition>
    <p:comb/>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A7182DB-A92D-4341-AA82-244C1C343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His Boyhood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17-19</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The selected events from the early life of Christ argue that while He grew physically, intellectually, spiritually and socially He was fully aware of His deity as well as his humanity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87560932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0A32356-10FE-4791-8036-18A3FAB98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His growth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2:40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grows physically, intellectually, and spiritually, giving evidence that He received training in the Scriptures from his youth in a godly home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00AA201E-6A6D-4341-977F-C5549CC6D968}"/>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65204861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756FB648-7BD1-463C-AC76-A270156730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His visit to Jerusalem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18</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2:41-50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instruction of the teachers of the law in the temple at age twelve shows that He was not merely a "son of the law" but fully understood His deity, mission, and relationship with the Father even at an early age</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DE3334B-10EE-40F8-A0E3-AA543A151E1F}"/>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3082279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D2834FDF-88BD-49B6-A3CB-3FAD57A96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His development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19</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2:51-52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In the eighteen years of unrecorded events in Jesus' life He grew intellectually, physically, spiritually and socially, thus substantiating His manhood as perfect and His obedience complete</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2696C6AB-D472-42FD-894E-1BE8A3DAC5F8}"/>
              </a:ext>
            </a:extLst>
          </p:cNvPr>
          <p:cNvSpPr txBox="1">
            <a:spLocks/>
          </p:cNvSpPr>
          <p:nvPr/>
        </p:nvSpPr>
        <p:spPr bwMode="auto">
          <a:xfrm>
            <a:off x="18634" y="0"/>
            <a:ext cx="3987552" cy="7314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23823669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Ancestry</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Advent</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Infancy/</a:t>
            </a:r>
            <a:br>
              <a:rPr lang="en-US" sz="3200" b="1" kern="0" dirty="0">
                <a:solidFill>
                  <a:srgbClr val="FFFFFF"/>
                </a:solidFill>
                <a:effectLst>
                  <a:glow rad="228600">
                    <a:srgbClr val="000000"/>
                  </a:glow>
                </a:effectLst>
                <a:latin typeface="Arial"/>
                <a:cs typeface="Arial"/>
              </a:rPr>
            </a:br>
            <a:r>
              <a:rPr lang="en-US" sz="3200" b="1" kern="0" dirty="0">
                <a:solidFill>
                  <a:srgbClr val="FFFFFF"/>
                </a:solidFill>
                <a:effectLst>
                  <a:glow rad="228600">
                    <a:srgbClr val="000000"/>
                  </a:glow>
                </a:effectLst>
                <a:latin typeface="Arial"/>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Ambassador</a:t>
              </a:r>
            </a:p>
          </p:txBody>
        </p:sp>
      </p:grpSp>
    </p:spTree>
    <p:extLst>
      <p:ext uri="{BB962C8B-B14F-4D97-AF65-F5344CB8AC3E}">
        <p14:creationId xmlns:p14="http://schemas.microsoft.com/office/powerpoint/2010/main" val="6652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83C9DDA-35AD-403E-954A-6466CFCDEB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Ambassador </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20-23</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chemeClr val="bg2"/>
                  </a:glow>
                </a:effectLst>
                <a:latin typeface="Arial"/>
                <a:cs typeface="Arial"/>
              </a:rPr>
              <a:t>John the Baptist precedes Jesus Christ to prepare Israel to receive Him as the long awaited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93988454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DA381B83-A047-485C-BE0F-E123C49A02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The Message to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§20</a:t>
            </a:r>
          </a:p>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Mark 1:1; Luke 3:1-2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John receives a prophetic message from God in the desert to separate Israel to the Lord in preparation for the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9663026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en-US" sz="4000" b="1" dirty="0">
                <a:latin typeface="Arial" charset="0"/>
                <a:ea typeface="ＭＳ Ｐゴシック" charset="0"/>
                <a:cs typeface="ＭＳ Ｐゴシック" charset="0"/>
              </a:rPr>
              <a:t>John the Baptist</a:t>
            </a: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marL="0" indent="0" eaLnBrk="1" hangingPunct="1">
              <a:lnSpc>
                <a:spcPct val="90000"/>
              </a:lnSpc>
              <a:buNone/>
            </a:pPr>
            <a:r>
              <a:rPr lang="en-US" sz="2800" b="1" dirty="0">
                <a:solidFill>
                  <a:schemeClr val="bg1"/>
                </a:solidFill>
                <a:latin typeface="Arial" charset="0"/>
                <a:ea typeface="ＭＳ Ｐゴシック" charset="0"/>
                <a:cs typeface="ＭＳ Ｐゴシック" charset="0"/>
              </a:rPr>
              <a:t>In the fifteenth year of the reign of Tiberius </a:t>
            </a:r>
            <a:r>
              <a:rPr lang="en-US" sz="2800" b="1" dirty="0">
                <a:solidFill>
                  <a:srgbClr val="FFFF00"/>
                </a:solidFill>
                <a:latin typeface="Arial" charset="0"/>
                <a:ea typeface="ＭＳ Ｐゴシック" charset="0"/>
                <a:cs typeface="ＭＳ Ｐゴシック" charset="0"/>
              </a:rPr>
              <a:t>Caesar</a:t>
            </a:r>
            <a:r>
              <a:rPr lang="en-US" sz="2800" b="1" dirty="0">
                <a:solidFill>
                  <a:schemeClr val="bg1"/>
                </a:solidFill>
                <a:latin typeface="Arial" charset="0"/>
                <a:ea typeface="ＭＳ Ｐゴシック" charset="0"/>
                <a:cs typeface="ＭＳ Ｐゴシック" charset="0"/>
              </a:rPr>
              <a:t>, Pontius </a:t>
            </a:r>
            <a:r>
              <a:rPr lang="en-US" sz="2800" b="1" dirty="0">
                <a:solidFill>
                  <a:srgbClr val="FFFF00"/>
                </a:solidFill>
                <a:latin typeface="Arial" charset="0"/>
                <a:ea typeface="ＭＳ Ｐゴシック" charset="0"/>
                <a:cs typeface="ＭＳ Ｐゴシック" charset="0"/>
              </a:rPr>
              <a:t>Pilate</a:t>
            </a:r>
            <a:r>
              <a:rPr lang="en-US" sz="2800" b="1" dirty="0">
                <a:solidFill>
                  <a:schemeClr val="bg1"/>
                </a:solidFill>
                <a:latin typeface="Arial" charset="0"/>
                <a:ea typeface="ＭＳ Ｐゴシック" charset="0"/>
                <a:cs typeface="ＭＳ Ｐゴシック" charset="0"/>
              </a:rPr>
              <a:t> being governor of Judea, and </a:t>
            </a:r>
            <a:r>
              <a:rPr lang="en-US" sz="2800" b="1" dirty="0">
                <a:solidFill>
                  <a:srgbClr val="FFFF00"/>
                </a:solidFill>
                <a:latin typeface="Arial" charset="0"/>
                <a:ea typeface="ＭＳ Ｐゴシック" charset="0"/>
                <a:cs typeface="ＭＳ Ｐゴシック" charset="0"/>
              </a:rPr>
              <a:t>Herod</a:t>
            </a:r>
            <a:r>
              <a:rPr lang="en-US" sz="2800" b="1" dirty="0">
                <a:solidFill>
                  <a:schemeClr val="bg1"/>
                </a:solidFill>
                <a:latin typeface="Arial" charset="0"/>
                <a:ea typeface="ＭＳ Ｐゴシック" charset="0"/>
                <a:cs typeface="ＭＳ Ｐゴシック" charset="0"/>
              </a:rPr>
              <a:t> being tetrarch of Galilee, and his brother </a:t>
            </a:r>
            <a:r>
              <a:rPr lang="en-US" sz="2800" b="1" dirty="0">
                <a:solidFill>
                  <a:srgbClr val="FFFF00"/>
                </a:solidFill>
                <a:latin typeface="Arial" charset="0"/>
                <a:ea typeface="ＭＳ Ｐゴシック" charset="0"/>
                <a:cs typeface="ＭＳ Ｐゴシック" charset="0"/>
              </a:rPr>
              <a:t>Philip</a:t>
            </a:r>
            <a:r>
              <a:rPr lang="en-US" sz="2800" b="1" dirty="0">
                <a:solidFill>
                  <a:schemeClr val="bg1"/>
                </a:solidFill>
                <a:latin typeface="Arial" charset="0"/>
                <a:ea typeface="ＭＳ Ｐゴシック" charset="0"/>
                <a:cs typeface="ＭＳ Ｐゴシック" charset="0"/>
              </a:rPr>
              <a:t> tetrarch of the region of Ituraea and Trachonitis, and </a:t>
            </a:r>
            <a:r>
              <a:rPr lang="en-US" sz="2800" b="1" dirty="0">
                <a:solidFill>
                  <a:srgbClr val="FFFF00"/>
                </a:solidFill>
                <a:latin typeface="Arial" charset="0"/>
                <a:ea typeface="ＭＳ Ｐゴシック" charset="0"/>
                <a:cs typeface="ＭＳ Ｐゴシック" charset="0"/>
              </a:rPr>
              <a:t>Lysanias</a:t>
            </a:r>
            <a:r>
              <a:rPr lang="en-US" sz="2800" b="1" dirty="0">
                <a:solidFill>
                  <a:schemeClr val="bg1"/>
                </a:solidFill>
                <a:latin typeface="Arial" charset="0"/>
                <a:ea typeface="ＭＳ Ｐゴシック" charset="0"/>
                <a:cs typeface="ＭＳ Ｐゴシック" charset="0"/>
              </a:rPr>
              <a:t> tetrarch of Abilene,</a:t>
            </a:r>
          </a:p>
          <a:p>
            <a:pPr marL="0" indent="0" eaLnBrk="1" hangingPunct="1">
              <a:lnSpc>
                <a:spcPct val="90000"/>
              </a:lnSpc>
              <a:buNone/>
            </a:pPr>
            <a:r>
              <a:rPr lang="en-US" sz="2800" b="1" dirty="0">
                <a:solidFill>
                  <a:schemeClr val="bg1"/>
                </a:solidFill>
                <a:latin typeface="Arial" charset="0"/>
                <a:ea typeface="ＭＳ Ｐゴシック" charset="0"/>
                <a:cs typeface="ＭＳ Ｐゴシック" charset="0"/>
              </a:rPr>
              <a:t>in the high-priesthood of </a:t>
            </a:r>
            <a:r>
              <a:rPr lang="en-US" sz="2800" b="1" dirty="0">
                <a:solidFill>
                  <a:srgbClr val="FFFF00"/>
                </a:solidFill>
                <a:latin typeface="Arial" charset="0"/>
                <a:ea typeface="ＭＳ Ｐゴシック" charset="0"/>
                <a:cs typeface="ＭＳ Ｐゴシック" charset="0"/>
              </a:rPr>
              <a:t>Annas</a:t>
            </a:r>
            <a:r>
              <a:rPr lang="en-US" sz="2800" b="1" dirty="0">
                <a:solidFill>
                  <a:schemeClr val="bg1"/>
                </a:solidFill>
                <a:latin typeface="Arial" charset="0"/>
                <a:ea typeface="ＭＳ Ｐゴシック" charset="0"/>
                <a:cs typeface="ＭＳ Ｐゴシック" charset="0"/>
              </a:rPr>
              <a:t> and </a:t>
            </a:r>
            <a:r>
              <a:rPr lang="en-US" sz="2800" b="1" dirty="0">
                <a:solidFill>
                  <a:srgbClr val="FFFF00"/>
                </a:solidFill>
                <a:latin typeface="Arial" charset="0"/>
                <a:ea typeface="ＭＳ Ｐゴシック" charset="0"/>
                <a:cs typeface="ＭＳ Ｐゴシック" charset="0"/>
              </a:rPr>
              <a:t>Caiaphas</a:t>
            </a:r>
            <a:r>
              <a:rPr lang="en-US" sz="2800" b="1" dirty="0">
                <a:solidFill>
                  <a:schemeClr val="bg1"/>
                </a:solidFill>
                <a:latin typeface="Arial" charset="0"/>
                <a:ea typeface="ＭＳ Ｐゴシック" charset="0"/>
                <a:cs typeface="ＭＳ Ｐゴシック" charset="0"/>
              </a:rPr>
              <a:t>, the word of God came to John the son of Zechariah in the wilderness; </a:t>
            </a:r>
          </a:p>
          <a:p>
            <a:pPr marL="0" indent="0" eaLnBrk="1" hangingPunct="1">
              <a:lnSpc>
                <a:spcPct val="90000"/>
              </a:lnSpc>
              <a:buNone/>
            </a:pPr>
            <a:endParaRPr lang="en-US" sz="2800" b="1" dirty="0">
              <a:solidFill>
                <a:schemeClr val="bg1"/>
              </a:solidFill>
              <a:latin typeface="Arial" charset="0"/>
              <a:ea typeface="ＭＳ Ｐゴシック" charset="0"/>
              <a:cs typeface="ＭＳ Ｐゴシック" charset="0"/>
            </a:endParaRPr>
          </a:p>
        </p:txBody>
      </p:sp>
      <p:sp>
        <p:nvSpPr>
          <p:cNvPr id="177156" name="TextBox 5"/>
          <p:cNvSpPr txBox="1">
            <a:spLocks noChangeArrowheads="1"/>
          </p:cNvSpPr>
          <p:nvPr/>
        </p:nvSpPr>
        <p:spPr bwMode="auto">
          <a:xfrm>
            <a:off x="533400" y="493720"/>
            <a:ext cx="17526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Luke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3:1-2</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14687638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25602" name="Rounded Rectangle 34"/>
          <p:cNvSpPr>
            <a:spLocks noChangeArrowheads="1"/>
          </p:cNvSpPr>
          <p:nvPr/>
        </p:nvSpPr>
        <p:spPr bwMode="auto">
          <a:xfrm>
            <a:off x="34925" y="76200"/>
            <a:ext cx="9074150" cy="1447800"/>
          </a:xfrm>
          <a:prstGeom prst="roundRect">
            <a:avLst>
              <a:gd name="adj" fmla="val 16667"/>
            </a:avLst>
          </a:prstGeom>
          <a:solidFill>
            <a:schemeClr val="tx2"/>
          </a:solidFill>
          <a:ln w="9525">
            <a:solidFill>
              <a:srgbClr val="FFFFFF"/>
            </a:solidFill>
            <a:round/>
            <a:headEnd/>
            <a:tailEnd/>
          </a:ln>
        </p:spPr>
        <p: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25603" name="Rectangle 8"/>
          <p:cNvSpPr>
            <a:spLocks noGrp="1" noChangeArrowheads="1"/>
          </p:cNvSpPr>
          <p:nvPr>
            <p:ph type="title"/>
          </p:nvPr>
        </p:nvSpPr>
        <p:spPr bwMode="auto">
          <a:xfrm>
            <a:off x="-152400" y="0"/>
            <a:ext cx="9448800" cy="8413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124" tIns="41061" rIns="82124" bIns="41061" numCol="1" anchor="b" anchorCtr="0" compatLnSpc="1">
            <a:prstTxWarp prst="textNoShape">
              <a:avLst/>
            </a:prstTxWarp>
          </a:bodyPr>
          <a:lstStyle/>
          <a:p>
            <a:pPr eaLnBrk="1" hangingPunct="1"/>
            <a:r>
              <a:rPr lang="en-US" altLang="zh-CN" sz="4400">
                <a:solidFill>
                  <a:schemeClr val="bg1"/>
                </a:solidFill>
                <a:latin typeface="Arial" charset="0"/>
                <a:ea typeface="MS Gothic" charset="0"/>
                <a:cs typeface="Arial" charset="0"/>
              </a:rPr>
              <a:t>The Duration of Christ</a:t>
            </a:r>
            <a:r>
              <a:rPr lang="fr-FR" altLang="zh-CN" sz="4400">
                <a:solidFill>
                  <a:schemeClr val="bg1"/>
                </a:solidFill>
                <a:latin typeface="Arial" charset="0"/>
                <a:ea typeface="MS Gothic" charset="0"/>
                <a:cs typeface="Arial" charset="0"/>
              </a:rPr>
              <a:t>'</a:t>
            </a:r>
            <a:r>
              <a:rPr lang="en-US" altLang="zh-CN" sz="4400">
                <a:solidFill>
                  <a:schemeClr val="bg1"/>
                </a:solidFill>
                <a:latin typeface="Arial" charset="0"/>
                <a:ea typeface="MS Gothic" charset="0"/>
                <a:cs typeface="Arial" charset="0"/>
              </a:rPr>
              <a:t>s Ministry</a:t>
            </a:r>
            <a:endParaRPr lang="en-US" altLang="zh-CN" sz="4000">
              <a:latin typeface="Arial" charset="0"/>
              <a:ea typeface="MS Gothic" charset="0"/>
              <a:cs typeface="Arial" charset="0"/>
            </a:endParaRPr>
          </a:p>
        </p:txBody>
      </p:sp>
      <p:sp>
        <p:nvSpPr>
          <p:cNvPr id="25604"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S Gothic" charset="0"/>
                <a:cs typeface="MS Gothic" charset="0"/>
              </a:rPr>
              <a:t>Autumn AD 29 – 3 April AD 33 (3.5 Years)</a:t>
            </a:r>
          </a:p>
        </p:txBody>
      </p:sp>
      <p:sp>
        <p:nvSpPr>
          <p:cNvPr id="25605" name="Text Box 9"/>
          <p:cNvSpPr txBox="1">
            <a:spLocks noChangeArrowheads="1"/>
          </p:cNvSpPr>
          <p:nvPr/>
        </p:nvSpPr>
        <p:spPr bwMode="auto">
          <a:xfrm>
            <a:off x="0" y="2743200"/>
            <a:ext cx="1981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Commencement of Christ</a:t>
            </a:r>
            <a:r>
              <a:rPr kumimoji="0" lang="fr-FR" altLang="ja-JP" sz="1600" b="1" i="0" u="none" strike="noStrike" kern="1200" cap="none" spc="0" normalizeH="0" baseline="0" noProof="0">
                <a:ln>
                  <a:noFill/>
                </a:ln>
                <a:solidFill>
                  <a:srgbClr val="FFFFFF"/>
                </a:solidFill>
                <a:effectLst/>
                <a:uLnTx/>
                <a:uFillTx/>
                <a:latin typeface="Arial" charset="0"/>
                <a:ea typeface="MS Gothic" charset="0"/>
                <a:cs typeface="MS Gothic" charset="0"/>
              </a:rPr>
              <a:t>'</a:t>
            </a: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s Ministry</a:t>
            </a:r>
          </a:p>
        </p:txBody>
      </p:sp>
      <p:sp>
        <p:nvSpPr>
          <p:cNvPr id="25606" name="Text Box 9"/>
          <p:cNvSpPr txBox="1">
            <a:spLocks noChangeArrowheads="1"/>
          </p:cNvSpPr>
          <p:nvPr/>
        </p:nvSpPr>
        <p:spPr bwMode="auto">
          <a:xfrm>
            <a:off x="152400" y="4648200"/>
            <a:ext cx="1447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Autumn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29</a:t>
            </a:r>
          </a:p>
        </p:txBody>
      </p:sp>
      <p:cxnSp>
        <p:nvCxnSpPr>
          <p:cNvPr id="25607"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608"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609"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5610"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611"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5612"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5613" name="Text Box 9"/>
          <p:cNvSpPr txBox="1">
            <a:spLocks noChangeArrowheads="1"/>
          </p:cNvSpPr>
          <p:nvPr/>
        </p:nvSpPr>
        <p:spPr bwMode="auto">
          <a:xfrm>
            <a:off x="2057400" y="2743200"/>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#1</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7,</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30</a:t>
            </a:r>
          </a:p>
        </p:txBody>
      </p:sp>
      <p:sp>
        <p:nvSpPr>
          <p:cNvPr id="25614"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2:13, 23</a:t>
            </a:r>
          </a:p>
        </p:txBody>
      </p:sp>
      <p:sp>
        <p:nvSpPr>
          <p:cNvPr id="25615" name="Text Box 9"/>
          <p:cNvSpPr txBox="1">
            <a:spLocks noChangeArrowheads="1"/>
          </p:cNvSpPr>
          <p:nvPr/>
        </p:nvSpPr>
        <p:spPr bwMode="auto">
          <a:xfrm>
            <a:off x="3924300" y="2743200"/>
            <a:ext cx="1447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Passover #2</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endPar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25616" name="Text Box 9"/>
          <p:cNvSpPr txBox="1">
            <a:spLocks noChangeArrowheads="1"/>
          </p:cNvSpPr>
          <p:nvPr/>
        </p:nvSpPr>
        <p:spPr bwMode="auto">
          <a:xfrm>
            <a:off x="3429000" y="4648200"/>
            <a:ext cx="2362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Unstated by John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Mark 2:23-28</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Luke 6:1-5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Matthew 12:1-8</a:t>
            </a:r>
          </a:p>
        </p:txBody>
      </p:sp>
      <p:sp>
        <p:nvSpPr>
          <p:cNvPr id="25617" name="Text Box 9"/>
          <p:cNvSpPr txBox="1">
            <a:spLocks noChangeArrowheads="1"/>
          </p:cNvSpPr>
          <p:nvPr/>
        </p:nvSpPr>
        <p:spPr bwMode="auto">
          <a:xfrm>
            <a:off x="5619750" y="2743200"/>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25,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32</a:t>
            </a:r>
          </a:p>
        </p:txBody>
      </p:sp>
      <p:sp>
        <p:nvSpPr>
          <p:cNvPr id="25618"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6:4</a:t>
            </a:r>
          </a:p>
        </p:txBody>
      </p:sp>
      <p:sp>
        <p:nvSpPr>
          <p:cNvPr id="25619" name="Text Box 9"/>
          <p:cNvSpPr txBox="1">
            <a:spLocks noChangeArrowheads="1"/>
          </p:cNvSpPr>
          <p:nvPr/>
        </p:nvSpPr>
        <p:spPr bwMode="auto">
          <a:xfrm>
            <a:off x="7467600" y="2743200"/>
            <a:ext cx="1447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#4</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33</a:t>
            </a:r>
          </a:p>
        </p:txBody>
      </p:sp>
      <p:sp>
        <p:nvSpPr>
          <p:cNvPr id="25620"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11:55–12:1</a:t>
            </a:r>
          </a:p>
        </p:txBody>
      </p:sp>
      <p:sp>
        <p:nvSpPr>
          <p:cNvPr id="25621" name="Text Box 9"/>
          <p:cNvSpPr txBox="1">
            <a:spLocks noChangeArrowheads="1"/>
          </p:cNvSpPr>
          <p:nvPr/>
        </p:nvSpPr>
        <p:spPr bwMode="auto">
          <a:xfrm>
            <a:off x="381000" y="1573213"/>
            <a:ext cx="8458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Arial" charset="0"/>
                <a:ea typeface="MS Gothic" charset="0"/>
                <a:cs typeface="MS Gothic" charset="0"/>
              </a:rPr>
              <a:t>John </a:t>
            </a:r>
            <a:r>
              <a:rPr kumimoji="0" lang="en-US" sz="2800" b="1" i="1" u="none" strike="noStrike" kern="1200" cap="none" spc="0" normalizeH="0" baseline="0" noProof="0">
                <a:ln>
                  <a:noFill/>
                </a:ln>
                <a:solidFill>
                  <a:srgbClr val="FFFFFF"/>
                </a:solidFill>
                <a:effectLst/>
                <a:uLnTx/>
                <a:uFillTx/>
                <a:latin typeface="Arial" charset="0"/>
                <a:ea typeface="MS Gothic" charset="0"/>
                <a:cs typeface="MS Gothic" charset="0"/>
              </a:rPr>
              <a:t>alone notes three Passovers</a:t>
            </a:r>
          </a:p>
        </p:txBody>
      </p:sp>
      <p:sp>
        <p:nvSpPr>
          <p:cNvPr id="36" name="TextBox 35"/>
          <p:cNvSpPr txBox="1"/>
          <p:nvPr/>
        </p:nvSpPr>
        <p:spPr>
          <a:xfrm>
            <a:off x="8616950" y="71438"/>
            <a:ext cx="527050" cy="461962"/>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Gothic" charset="0"/>
              </a:rPr>
              <a:t>56</a:t>
            </a:r>
          </a:p>
        </p:txBody>
      </p:sp>
      <p:sp>
        <p:nvSpPr>
          <p:cNvPr id="25623" name="Text Box 9"/>
          <p:cNvSpPr txBox="1">
            <a:spLocks noChangeArrowheads="1"/>
          </p:cNvSpPr>
          <p:nvPr/>
        </p:nvSpPr>
        <p:spPr bwMode="auto">
          <a:xfrm>
            <a:off x="0" y="6443663"/>
            <a:ext cx="91281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Harold W. Hoehner, </a:t>
            </a:r>
            <a:r>
              <a:rPr kumimoji="0" lang="en-US" sz="1600" b="1" i="1" u="none" strike="noStrike" kern="1200" cap="none" spc="0" normalizeH="0" baseline="0" noProof="0">
                <a:ln>
                  <a:noFill/>
                </a:ln>
                <a:solidFill>
                  <a:srgbClr val="FFFFFF"/>
                </a:solidFill>
                <a:effectLst/>
                <a:uLnTx/>
                <a:uFillTx/>
                <a:latin typeface="Arial" charset="0"/>
                <a:ea typeface="MS Gothic" charset="0"/>
                <a:cs typeface="MS Gothic" charset="0"/>
              </a:rPr>
              <a:t>Chronological Aspects of the Life of Christ </a:t>
            </a: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(Zondervan, 1977), 114</a:t>
            </a:r>
          </a:p>
        </p:txBody>
      </p:sp>
      <p:sp>
        <p:nvSpPr>
          <p:cNvPr id="25624"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2FCFF"/>
                </a:solidFill>
                <a:effectLst/>
                <a:uLnTx/>
                <a:uFillTx/>
                <a:latin typeface="Arial" charset="0"/>
                <a:ea typeface="MS Gothic" charset="0"/>
                <a:cs typeface="MS Gothic" charset="0"/>
              </a:rPr>
              <a:t>Therefore, Christ's ministry was at least 2.5 years</a:t>
            </a:r>
          </a:p>
        </p:txBody>
      </p:sp>
    </p:spTree>
    <p:extLst>
      <p:ext uri="{BB962C8B-B14F-4D97-AF65-F5344CB8AC3E}">
        <p14:creationId xmlns:p14="http://schemas.microsoft.com/office/powerpoint/2010/main" val="257360789"/>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201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202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2021"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42022"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2023"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4"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6"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7" name="Line 11"/>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8"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0"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1"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2"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3"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2037" name="Text Box 21"/>
          <p:cNvSpPr txBox="1">
            <a:spLocks noChangeArrowheads="1"/>
          </p:cNvSpPr>
          <p:nvPr/>
        </p:nvSpPr>
        <p:spPr bwMode="auto">
          <a:xfrm>
            <a:off x="21" y="2030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7602"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7603"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2042"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2046"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2047"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11:26</a:t>
            </a:r>
          </a:p>
        </p:txBody>
      </p:sp>
      <p:sp>
        <p:nvSpPr>
          <p:cNvPr id="342048"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2049" name="Rectangle 33"/>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27</a:t>
            </a:r>
          </a:p>
        </p:txBody>
      </p:sp>
    </p:spTree>
    <p:extLst>
      <p:ext uri="{BB962C8B-B14F-4D97-AF65-F5344CB8AC3E}">
        <p14:creationId xmlns:p14="http://schemas.microsoft.com/office/powerpoint/2010/main" val="1604469567"/>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en-US">
                <a:solidFill>
                  <a:srgbClr val="FFFFFF"/>
                </a:solidFill>
                <a:latin typeface="Arial" charset="0"/>
                <a:ea typeface="ＭＳ Ｐゴシック" charset="0"/>
                <a:cs typeface="ＭＳ Ｐゴシック" charset="0"/>
              </a:rPr>
              <a:t>Chronology of Jesus &amp; Acts</a:t>
            </a:r>
            <a:endParaRPr kumimoji="0" lang="en-US">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57200" y="1219200"/>
            <a:ext cx="877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4 BC</a:t>
            </a:r>
          </a:p>
        </p:txBody>
      </p:sp>
      <p:sp>
        <p:nvSpPr>
          <p:cNvPr id="84996" name="Text Box 4"/>
          <p:cNvSpPr txBox="1">
            <a:spLocks noChangeArrowheads="1"/>
          </p:cNvSpPr>
          <p:nvPr/>
        </p:nvSpPr>
        <p:spPr bwMode="auto">
          <a:xfrm>
            <a:off x="1371600" y="1219200"/>
            <a:ext cx="877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BC</a:t>
            </a:r>
          </a:p>
        </p:txBody>
      </p:sp>
      <p:sp>
        <p:nvSpPr>
          <p:cNvPr id="84997" name="Text Box 5"/>
          <p:cNvSpPr txBox="1">
            <a:spLocks noChangeArrowheads="1"/>
          </p:cNvSpPr>
          <p:nvPr/>
        </p:nvSpPr>
        <p:spPr bwMode="auto">
          <a:xfrm>
            <a:off x="2514600" y="1219200"/>
            <a:ext cx="877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AD 1</a:t>
            </a:r>
          </a:p>
        </p:txBody>
      </p:sp>
      <p:sp>
        <p:nvSpPr>
          <p:cNvPr id="84998" name="Text Box 6"/>
          <p:cNvSpPr txBox="1">
            <a:spLocks noChangeArrowheads="1"/>
          </p:cNvSpPr>
          <p:nvPr/>
        </p:nvSpPr>
        <p:spPr bwMode="auto">
          <a:xfrm>
            <a:off x="5264150" y="121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29</a:t>
            </a:r>
          </a:p>
        </p:txBody>
      </p:sp>
      <p:sp>
        <p:nvSpPr>
          <p:cNvPr id="84999" name="Text Box 7"/>
          <p:cNvSpPr txBox="1">
            <a:spLocks noChangeArrowheads="1"/>
          </p:cNvSpPr>
          <p:nvPr/>
        </p:nvSpPr>
        <p:spPr bwMode="auto">
          <a:xfrm>
            <a:off x="6172200" y="121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30</a:t>
            </a:r>
          </a:p>
        </p:txBody>
      </p:sp>
      <p:sp>
        <p:nvSpPr>
          <p:cNvPr id="85000" name="Text Box 8"/>
          <p:cNvSpPr txBox="1">
            <a:spLocks noChangeArrowheads="1"/>
          </p:cNvSpPr>
          <p:nvPr/>
        </p:nvSpPr>
        <p:spPr bwMode="auto">
          <a:xfrm>
            <a:off x="6780213" y="121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33</a:t>
            </a:r>
          </a:p>
        </p:txBody>
      </p:sp>
      <p:sp>
        <p:nvSpPr>
          <p:cNvPr id="85001" name="Text Box 9"/>
          <p:cNvSpPr txBox="1">
            <a:spLocks noChangeArrowheads="1"/>
          </p:cNvSpPr>
          <p:nvPr/>
        </p:nvSpPr>
        <p:spPr bwMode="auto">
          <a:xfrm>
            <a:off x="8069263" y="121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35</a:t>
            </a:r>
          </a:p>
        </p:txBody>
      </p:sp>
      <p:sp>
        <p:nvSpPr>
          <p:cNvPr id="85002" name="Text Box 10"/>
          <p:cNvSpPr txBox="1">
            <a:spLocks noChangeArrowheads="1"/>
          </p:cNvSpPr>
          <p:nvPr/>
        </p:nvSpPr>
        <p:spPr bwMode="auto">
          <a:xfrm>
            <a:off x="3681413" y="1219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14</a:t>
            </a:r>
          </a:p>
        </p:txBody>
      </p:sp>
      <p:sp>
        <p:nvSpPr>
          <p:cNvPr id="85003" name="Text Box 11"/>
          <p:cNvSpPr txBox="1">
            <a:spLocks noChangeArrowheads="1"/>
          </p:cNvSpPr>
          <p:nvPr/>
        </p:nvSpPr>
        <p:spPr bwMode="auto">
          <a:xfrm>
            <a:off x="376238" y="1905000"/>
            <a:ext cx="10477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Born</a:t>
            </a:r>
          </a:p>
        </p:txBody>
      </p:sp>
      <p:sp>
        <p:nvSpPr>
          <p:cNvPr id="85004" name="Text Box 12"/>
          <p:cNvSpPr txBox="1">
            <a:spLocks noChangeArrowheads="1"/>
          </p:cNvSpPr>
          <p:nvPr/>
        </p:nvSpPr>
        <p:spPr bwMode="auto">
          <a:xfrm>
            <a:off x="1493838" y="1905000"/>
            <a:ext cx="14049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year–</a:t>
            </a:r>
          </a:p>
        </p:txBody>
      </p:sp>
      <p:sp>
        <p:nvSpPr>
          <p:cNvPr id="85005" name="Text Box 13"/>
          <p:cNvSpPr txBox="1">
            <a:spLocks noChangeArrowheads="1"/>
          </p:cNvSpPr>
          <p:nvPr/>
        </p:nvSpPr>
        <p:spPr bwMode="auto">
          <a:xfrm>
            <a:off x="4843463" y="1905000"/>
            <a:ext cx="1370012"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15th Yr.</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John &amp; </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p>
        </p:txBody>
      </p:sp>
      <p:sp>
        <p:nvSpPr>
          <p:cNvPr id="85006" name="Text Box 14"/>
          <p:cNvSpPr txBox="1">
            <a:spLocks noChangeArrowheads="1"/>
          </p:cNvSpPr>
          <p:nvPr/>
        </p:nvSpPr>
        <p:spPr bwMode="auto">
          <a:xfrm>
            <a:off x="6519863" y="1905000"/>
            <a:ext cx="10477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Died</a:t>
            </a:r>
          </a:p>
        </p:txBody>
      </p:sp>
      <p:sp>
        <p:nvSpPr>
          <p:cNvPr id="85007" name="Text Box 15"/>
          <p:cNvSpPr txBox="1">
            <a:spLocks noChangeArrowheads="1"/>
          </p:cNvSpPr>
          <p:nvPr/>
        </p:nvSpPr>
        <p:spPr bwMode="auto">
          <a:xfrm>
            <a:off x="7612063" y="1905000"/>
            <a:ext cx="14382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Paul</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Believed</a:t>
            </a:r>
          </a:p>
        </p:txBody>
      </p:sp>
      <p:sp>
        <p:nvSpPr>
          <p:cNvPr id="85008" name="Text Box 16"/>
          <p:cNvSpPr txBox="1">
            <a:spLocks noChangeArrowheads="1"/>
          </p:cNvSpPr>
          <p:nvPr/>
        </p:nvSpPr>
        <p:spPr bwMode="auto">
          <a:xfrm>
            <a:off x="3200400" y="1905000"/>
            <a:ext cx="14874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Crowned</a:t>
            </a:r>
          </a:p>
        </p:txBody>
      </p:sp>
      <p:sp>
        <p:nvSpPr>
          <p:cNvPr id="85009" name="Text Box 17"/>
          <p:cNvSpPr txBox="1">
            <a:spLocks noChangeArrowheads="1"/>
          </p:cNvSpPr>
          <p:nvPr/>
        </p:nvSpPr>
        <p:spPr bwMode="auto">
          <a:xfrm>
            <a:off x="2255838" y="4191000"/>
            <a:ext cx="1844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64"/>
              </a:solidFill>
              <a:effectLst/>
              <a:uLnTx/>
              <a:uFillTx/>
              <a:latin typeface="Arial" charset="0"/>
              <a:ea typeface="ＭＳ Ｐゴシック" charset="0"/>
              <a:cs typeface="ＭＳ Ｐゴシック" charset="0"/>
            </a:endParaRPr>
          </a:p>
        </p:txBody>
      </p:sp>
      <p:sp>
        <p:nvSpPr>
          <p:cNvPr id="85011" name="Text Box 19"/>
          <p:cNvSpPr txBox="1">
            <a:spLocks noChangeArrowheads="1"/>
          </p:cNvSpPr>
          <p:nvPr/>
        </p:nvSpPr>
        <p:spPr bwMode="auto">
          <a:xfrm>
            <a:off x="914400" y="4648200"/>
            <a:ext cx="4724400" cy="11874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Now Jesus himself was about 30 years old when he began his ministry</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 (Luke 3:23)</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5012" name="Text Box 20"/>
          <p:cNvSpPr txBox="1">
            <a:spLocks noChangeArrowheads="1"/>
          </p:cNvSpPr>
          <p:nvPr/>
        </p:nvSpPr>
        <p:spPr bwMode="auto">
          <a:xfrm>
            <a:off x="0" y="2835275"/>
            <a:ext cx="4953000" cy="822325"/>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In the 15th year of Tiberius… John preached</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 (Luke 3:1)</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Times New Roman" charset="0"/>
              <a:ea typeface="ＭＳ Ｐゴシック" charset="0"/>
              <a:cs typeface="ＭＳ Ｐゴシック" charset="0"/>
            </a:endParaRPr>
          </a:p>
        </p:txBody>
      </p:sp>
      <p:sp>
        <p:nvSpPr>
          <p:cNvPr id="27669"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endParaRPr>
          </a:p>
        </p:txBody>
      </p:sp>
    </p:spTree>
    <p:extLst>
      <p:ext uri="{BB962C8B-B14F-4D97-AF65-F5344CB8AC3E}">
        <p14:creationId xmlns:p14="http://schemas.microsoft.com/office/powerpoint/2010/main" val="3879500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698"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699"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0"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1"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2"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3"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4"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5"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6"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7"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8"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9"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0"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1"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2"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3"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4"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5"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6"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7"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8"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9"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0"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1"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2"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3"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4"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5"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6"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7"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8" name="Text Box 33"/>
          <p:cNvSpPr txBox="1">
            <a:spLocks noChangeArrowheads="1"/>
          </p:cNvSpPr>
          <p:nvPr/>
        </p:nvSpPr>
        <p:spPr bwMode="auto">
          <a:xfrm>
            <a:off x="0" y="4100513"/>
            <a:ext cx="9372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Arial" charset="0"/>
              </a:rPr>
              <a:t>  4       3     2      1      </a:t>
            </a:r>
            <a:r>
              <a:rPr kumimoji="0" lang="en-US" sz="1200" b="1" i="0" u="none" strike="noStrike" kern="1200" cap="none" spc="0" normalizeH="0" baseline="0" noProof="0">
                <a:ln>
                  <a:noFill/>
                </a:ln>
                <a:solidFill>
                  <a:srgbClr val="000099"/>
                </a:solidFill>
                <a:effectLst/>
                <a:uLnTx/>
                <a:uFillTx/>
                <a:latin typeface="Arial" charset="0"/>
                <a:ea typeface="ＭＳ Ｐゴシック" charset="0"/>
                <a:cs typeface="Arial" charset="0"/>
              </a:rPr>
              <a:t>1     2      3       4      5      6      7      8 ……………………………………………….…………………… 26  27  28   29</a:t>
            </a:r>
          </a:p>
        </p:txBody>
      </p:sp>
      <p:sp>
        <p:nvSpPr>
          <p:cNvPr id="29729" name="Line 34"/>
          <p:cNvSpPr>
            <a:spLocks noChangeShapeType="1"/>
          </p:cNvSpPr>
          <p:nvPr/>
        </p:nvSpPr>
        <p:spPr bwMode="auto">
          <a:xfrm flipH="1">
            <a:off x="166688" y="3338513"/>
            <a:ext cx="9763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30"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31"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32" name="Text Box 37"/>
          <p:cNvSpPr txBox="1">
            <a:spLocks noChangeArrowheads="1"/>
          </p:cNvSpPr>
          <p:nvPr/>
        </p:nvSpPr>
        <p:spPr bwMode="auto">
          <a:xfrm>
            <a:off x="0" y="2881313"/>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3 yrs</a:t>
            </a:r>
          </a:p>
        </p:txBody>
      </p:sp>
      <p:sp>
        <p:nvSpPr>
          <p:cNvPr id="29733"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rPr>
              <a:t>1yr</a:t>
            </a:r>
          </a:p>
        </p:txBody>
      </p:sp>
      <p:sp>
        <p:nvSpPr>
          <p:cNvPr id="29734" name="Text Box 39"/>
          <p:cNvSpPr txBox="1">
            <a:spLocks noChangeArrowheads="1"/>
          </p:cNvSpPr>
          <p:nvPr/>
        </p:nvSpPr>
        <p:spPr bwMode="auto">
          <a:xfrm>
            <a:off x="1447800" y="2805113"/>
            <a:ext cx="7593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9735" name="Text Box 40"/>
          <p:cNvSpPr txBox="1">
            <a:spLocks noChangeArrowheads="1"/>
          </p:cNvSpPr>
          <p:nvPr/>
        </p:nvSpPr>
        <p:spPr bwMode="auto">
          <a:xfrm>
            <a:off x="1447800" y="2805113"/>
            <a:ext cx="7634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28 / 29 years</a:t>
            </a:r>
          </a:p>
        </p:txBody>
      </p:sp>
      <p:sp>
        <p:nvSpPr>
          <p:cNvPr id="29736" name="Text Box 41"/>
          <p:cNvSpPr txBox="1">
            <a:spLocks noChangeArrowheads="1"/>
          </p:cNvSpPr>
          <p:nvPr/>
        </p:nvSpPr>
        <p:spPr bwMode="auto">
          <a:xfrm>
            <a:off x="0" y="4405313"/>
            <a:ext cx="3733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BC	      </a:t>
            </a:r>
            <a:r>
              <a:rPr kumimoji="0" lang="en-US" sz="2400" b="0" i="0" u="none" strike="noStrike" kern="1200" cap="none" spc="0" normalizeH="0" baseline="0" noProof="0">
                <a:ln>
                  <a:noFill/>
                </a:ln>
                <a:solidFill>
                  <a:srgbClr val="000099"/>
                </a:solidFill>
                <a:effectLst/>
                <a:uLnTx/>
                <a:uFillTx/>
                <a:latin typeface="Arial" charset="0"/>
                <a:ea typeface="ＭＳ Ｐゴシック" charset="0"/>
                <a:cs typeface="Arial" charset="0"/>
              </a:rPr>
              <a:t>AD</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9737" name="Text Box 42"/>
          <p:cNvSpPr txBox="1">
            <a:spLocks noChangeArrowheads="1"/>
          </p:cNvSpPr>
          <p:nvPr/>
        </p:nvSpPr>
        <p:spPr bwMode="auto">
          <a:xfrm>
            <a:off x="1447800" y="838200"/>
            <a:ext cx="6553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9738" name="Text Box 43"/>
          <p:cNvSpPr txBox="1">
            <a:spLocks noChangeArrowheads="1"/>
          </p:cNvSpPr>
          <p:nvPr/>
        </p:nvSpPr>
        <p:spPr bwMode="auto">
          <a:xfrm>
            <a:off x="1295400" y="5014913"/>
            <a:ext cx="66294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+ 28 = 32 years (Non-inclusive of AD 29)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+ 29 = 33 years (Inclusive of AD 29)</a:t>
            </a:r>
          </a:p>
        </p:txBody>
      </p:sp>
      <p:sp>
        <p:nvSpPr>
          <p:cNvPr id="29739" name="Rectangle 44"/>
          <p:cNvSpPr>
            <a:spLocks noGrp="1" noChangeArrowheads="1"/>
          </p:cNvSpPr>
          <p:nvPr>
            <p:ph type="title" idx="4294967295"/>
          </p:nvPr>
        </p:nvSpPr>
        <p:spPr>
          <a:xfrm>
            <a:off x="1150938" y="617538"/>
            <a:ext cx="7793037" cy="914400"/>
          </a:xfrm>
        </p:spPr>
        <p:txBody>
          <a:bodyPr/>
          <a:lstStyle/>
          <a:p>
            <a:pPr eaLnBrk="1" hangingPunct="1"/>
            <a:r>
              <a:rPr lang="en-US" sz="3200" b="1">
                <a:solidFill>
                  <a:schemeClr val="tx1"/>
                </a:solidFill>
                <a:latin typeface="Arial" charset="0"/>
                <a:cs typeface="Arial" charset="0"/>
              </a:rPr>
              <a:t>Age of Jesus </a:t>
            </a:r>
            <a:br>
              <a:rPr lang="en-US" sz="3200" b="1">
                <a:solidFill>
                  <a:schemeClr val="tx1"/>
                </a:solidFill>
                <a:latin typeface="Arial" charset="0"/>
                <a:cs typeface="Arial" charset="0"/>
              </a:rPr>
            </a:br>
            <a:r>
              <a:rPr lang="en-US" sz="3200" b="1">
                <a:solidFill>
                  <a:schemeClr val="tx1"/>
                </a:solidFill>
                <a:latin typeface="Arial" charset="0"/>
                <a:cs typeface="Arial" charset="0"/>
              </a:rPr>
              <a:t>When He Began His Ministry</a:t>
            </a:r>
            <a:endParaRPr lang="en-US" sz="2400">
              <a:solidFill>
                <a:schemeClr val="tx1"/>
              </a:solidFill>
              <a:latin typeface="Arial" charset="0"/>
              <a:cs typeface="Arial" charset="0"/>
            </a:endParaRPr>
          </a:p>
        </p:txBody>
      </p:sp>
      <p:sp>
        <p:nvSpPr>
          <p:cNvPr id="29740" name="Text Box 45"/>
          <p:cNvSpPr txBox="1">
            <a:spLocks noChangeArrowheads="1"/>
          </p:cNvSpPr>
          <p:nvPr/>
        </p:nvSpPr>
        <p:spPr bwMode="auto">
          <a:xfrm>
            <a:off x="0" y="6373813"/>
            <a:ext cx="8990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Michele Ang (NT Survey student, SBC, 2006)</a:t>
            </a:r>
          </a:p>
        </p:txBody>
      </p:sp>
      <p:sp>
        <p:nvSpPr>
          <p:cNvPr id="89134" name="Text Box 46"/>
          <p:cNvSpPr txBox="1">
            <a:spLocks noChangeArrowheads="1"/>
          </p:cNvSpPr>
          <p:nvPr/>
        </p:nvSpPr>
        <p:spPr bwMode="auto">
          <a:xfrm>
            <a:off x="4419600" y="1524000"/>
            <a:ext cx="4724400" cy="12001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Now Jesus himself was about 30 years old when he began his ministry</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(Luke 3:23)</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742"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5894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0831BE0-8DE7-440F-BA64-18963D2F5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The Message from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21</a:t>
            </a:r>
          </a:p>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Matthew 3:1-6; Mark 1:2-6; Luke 3:3-6</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John preaches repentance for the forgiveness of sins and baptizes in preparation for the Messianic kingdom to be established on earth with the King as its ruler</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04303847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en-US" sz="4000" b="1" dirty="0">
                <a:latin typeface="Arial" charset="0"/>
                <a:ea typeface="ＭＳ Ｐゴシック" charset="0"/>
                <a:cs typeface="ＭＳ Ｐゴシック" charset="0"/>
              </a:rPr>
              <a:t>John the Baptist</a:t>
            </a:r>
          </a:p>
        </p:txBody>
      </p:sp>
      <p:sp>
        <p:nvSpPr>
          <p:cNvPr id="84995" name="Rectangle 3"/>
          <p:cNvSpPr>
            <a:spLocks noGrp="1" noChangeArrowheads="1"/>
          </p:cNvSpPr>
          <p:nvPr>
            <p:ph type="body" idx="4294967295"/>
          </p:nvPr>
        </p:nvSpPr>
        <p:spPr>
          <a:xfrm>
            <a:off x="1676401" y="1981200"/>
            <a:ext cx="6629400" cy="4648200"/>
          </a:xfrm>
          <a:effectLst>
            <a:outerShdw blurRad="63500" dist="28398" dir="1593903" algn="ctr" rotWithShape="0">
              <a:srgbClr val="000000"/>
            </a:outerShdw>
          </a:effectLst>
        </p:spPr>
        <p:txBody>
          <a:bodyPr/>
          <a:lstStyle/>
          <a:p>
            <a:pPr eaLnBrk="1" hangingPunct="1">
              <a:lnSpc>
                <a:spcPct val="90000"/>
              </a:lnSpc>
              <a:buFontTx/>
              <a:buNone/>
            </a:pPr>
            <a:r>
              <a:rPr lang="en-US" sz="2800" b="1" dirty="0">
                <a:solidFill>
                  <a:srgbClr val="EAEAEA"/>
                </a:solidFill>
                <a:latin typeface="Arial" charset="0"/>
                <a:ea typeface="ＭＳ Ｐゴシック" charset="0"/>
                <a:cs typeface="ＭＳ Ｐゴシック" charset="0"/>
              </a:rPr>
              <a:t>and he went into all the region about the Jordan, preaching a baptism of repentance for the forgiveness of sins.</a:t>
            </a:r>
          </a:p>
          <a:p>
            <a:pPr eaLnBrk="1" hangingPunct="1">
              <a:lnSpc>
                <a:spcPct val="90000"/>
              </a:lnSpc>
              <a:buFontTx/>
              <a:buNone/>
            </a:pPr>
            <a:r>
              <a:rPr lang="en-US" sz="2800" b="1" dirty="0">
                <a:solidFill>
                  <a:srgbClr val="EAEAEA"/>
                </a:solidFill>
                <a:latin typeface="Arial" charset="0"/>
                <a:ea typeface="ＭＳ Ｐゴシック" charset="0"/>
                <a:cs typeface="ＭＳ Ｐゴシック" charset="0"/>
              </a:rPr>
              <a:t>As it is written in the book of the words of Isaiah the prophet, "The voice of one crying in the wilderness: Prepare the way of the Lord, make his paths straight.</a:t>
            </a:r>
            <a:endParaRPr lang="en-US" sz="2800" b="1" dirty="0">
              <a:solidFill>
                <a:schemeClr val="bg1"/>
              </a:solidFill>
              <a:latin typeface="Arial" charset="0"/>
              <a:ea typeface="ＭＳ Ｐゴシック" charset="0"/>
              <a:cs typeface="ＭＳ Ｐゴシック" charset="0"/>
            </a:endParaRPr>
          </a:p>
        </p:txBody>
      </p:sp>
      <p:sp>
        <p:nvSpPr>
          <p:cNvPr id="178180" name="TextBox 5"/>
          <p:cNvSpPr txBox="1">
            <a:spLocks noChangeArrowheads="1"/>
          </p:cNvSpPr>
          <p:nvPr/>
        </p:nvSpPr>
        <p:spPr bwMode="auto">
          <a:xfrm>
            <a:off x="533400" y="493720"/>
            <a:ext cx="17526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Luke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3:3-4</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405360022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590800" y="457200"/>
            <a:ext cx="5181600" cy="762000"/>
          </a:xfrm>
        </p:spPr>
        <p:txBody>
          <a:bodyPr/>
          <a:lstStyle/>
          <a:p>
            <a:pPr eaLnBrk="1" hangingPunct="1"/>
            <a:r>
              <a:rPr lang="en-US" sz="4000" b="1">
                <a:latin typeface="Arial" charset="0"/>
                <a:ea typeface="ＭＳ Ｐゴシック" charset="0"/>
                <a:cs typeface="ＭＳ Ｐゴシック" charset="0"/>
              </a:rPr>
              <a:t>John the Baptist</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eaLnBrk="1" hangingPunct="1">
              <a:lnSpc>
                <a:spcPct val="90000"/>
              </a:lnSpc>
              <a:buFontTx/>
              <a:buNone/>
            </a:pPr>
            <a:r>
              <a:rPr lang="en-US" sz="2800" b="1" dirty="0">
                <a:solidFill>
                  <a:schemeClr val="bg1"/>
                </a:solidFill>
                <a:latin typeface="Arial" charset="0"/>
                <a:ea typeface="ＭＳ Ｐゴシック" charset="0"/>
                <a:cs typeface="ＭＳ Ｐゴシック" charset="0"/>
              </a:rPr>
              <a:t>Every valley shall be filled, and every mountain and hill shall be brought low, and the crooked shall be made straight, and the rough ways shall be made smooth;</a:t>
            </a:r>
          </a:p>
          <a:p>
            <a:pPr eaLnBrk="1" hangingPunct="1">
              <a:lnSpc>
                <a:spcPct val="90000"/>
              </a:lnSpc>
              <a:buFontTx/>
              <a:buNone/>
            </a:pPr>
            <a:r>
              <a:rPr lang="en-US" sz="2800" b="1" dirty="0">
                <a:solidFill>
                  <a:schemeClr val="bg1"/>
                </a:solidFill>
                <a:latin typeface="Arial" charset="0"/>
                <a:ea typeface="ＭＳ Ｐゴシック" charset="0"/>
                <a:cs typeface="ＭＳ Ｐゴシック" charset="0"/>
              </a:rPr>
              <a:t>and all flesh shall see the salvation of God."</a:t>
            </a:r>
          </a:p>
        </p:txBody>
      </p:sp>
      <p:sp>
        <p:nvSpPr>
          <p:cNvPr id="179204" name="TextBox 5"/>
          <p:cNvSpPr txBox="1">
            <a:spLocks noChangeArrowheads="1"/>
          </p:cNvSpPr>
          <p:nvPr/>
        </p:nvSpPr>
        <p:spPr bwMode="auto">
          <a:xfrm>
            <a:off x="533400" y="493720"/>
            <a:ext cx="17526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Luke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3:5-6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21385923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17185489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219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158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6754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4829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177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178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1781"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 (Sarah)</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31784"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8"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9"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4"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5"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6"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1826" name="Text Box 50"/>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endParaRPr kumimoji="0" lang="en-US" sz="24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31830" name="Text Box 54"/>
          <p:cNvSpPr txBox="1">
            <a:spLocks noChangeArrowheads="1"/>
          </p:cNvSpPr>
          <p:nvPr/>
        </p:nvSpPr>
        <p:spPr bwMode="auto">
          <a:xfrm>
            <a:off x="568346" y="19796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9652" name="Text Box 56"/>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9653" name="Text Box 58"/>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1835" name="Rectangle 5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1839"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1840"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1:2-6</a:t>
            </a:r>
          </a:p>
        </p:txBody>
      </p:sp>
      <p:sp>
        <p:nvSpPr>
          <p:cNvPr id="331841"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1842" name="Rectangle 66"/>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28</a:t>
            </a:r>
          </a:p>
        </p:txBody>
      </p:sp>
    </p:spTree>
    <p:extLst>
      <p:ext uri="{BB962C8B-B14F-4D97-AF65-F5344CB8AC3E}">
        <p14:creationId xmlns:p14="http://schemas.microsoft.com/office/powerpoint/2010/main" val="787257962"/>
      </p:ext>
    </p:extLst>
  </p:cSld>
  <p:clrMapOvr>
    <a:masterClrMapping/>
  </p:clrMapOvr>
  <p:transition>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2437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514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245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8730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30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11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9626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5388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048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57223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28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28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2805"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328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BATHSHEBA</a:t>
            </a:r>
          </a:p>
        </p:txBody>
      </p:sp>
      <p:sp>
        <p:nvSpPr>
          <p:cNvPr id="3328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20"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2854" name="Text Box 54"/>
          <p:cNvSpPr txBox="1">
            <a:spLocks noChangeArrowheads="1"/>
          </p:cNvSpPr>
          <p:nvPr/>
        </p:nvSpPr>
        <p:spPr bwMode="auto">
          <a:xfrm>
            <a:off x="695346" y="18272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71701" name="Text Box 56"/>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1702" name="Text Box 58"/>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2859" name="Rectangle 5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2863"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2864"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2 Samuel 12:24</a:t>
            </a:r>
          </a:p>
        </p:txBody>
      </p:sp>
      <p:sp>
        <p:nvSpPr>
          <p:cNvPr id="332865"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2866" name="Rectangle 66"/>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29</a:t>
            </a:r>
          </a:p>
        </p:txBody>
      </p:sp>
    </p:spTree>
    <p:extLst>
      <p:ext uri="{BB962C8B-B14F-4D97-AF65-F5344CB8AC3E}">
        <p14:creationId xmlns:p14="http://schemas.microsoft.com/office/powerpoint/2010/main" val="196144341"/>
      </p:ext>
    </p:extLst>
  </p:cSld>
  <p:clrMapOvr>
    <a:masterClrMapping/>
  </p:clrMapOvr>
  <p:transition>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1411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81718130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B95BEDB-2014-4971-9AF8-DA9B84159B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The Explanation by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 22</a:t>
            </a:r>
          </a:p>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Matthew 3:7-10; Luke 3:7-14</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preaches of Israel’s judgment at the advent of Messiah to convince both the leaders and the people to exhibit the changed lives resulting from repentance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1873713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F6DBB5E-8F26-44A8-8247-A2220484A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4. The Promise by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23</a:t>
            </a:r>
          </a:p>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Matthew 3:11-12; Mark 1:7-8; Luke 3:15-18</a:t>
            </a:r>
          </a:p>
        </p:txBody>
      </p:sp>
      <p:sp>
        <p:nvSpPr>
          <p:cNvPr id="7" name="Rectangle 6"/>
          <p:cNvSpPr>
            <a:spLocks noChangeArrowheads="1"/>
          </p:cNvSpPr>
          <p:nvPr/>
        </p:nvSpPr>
        <p:spPr bwMode="auto">
          <a:xfrm>
            <a:off x="144016" y="3741901"/>
            <a:ext cx="8820472"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preaches hope and promises that the Messiah would give the Spirit to fulfill Joel 2:28 and Ezekiel 36:25-27 and judge the nation to remove all unfit for the kingdom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19068570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290444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F40CF5D-491D-467E-AB5C-2188EA4D6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Approval</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24-27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chemeClr val="bg2"/>
                  </a:glow>
                </a:effectLst>
                <a:latin typeface="Arial"/>
                <a:cs typeface="Arial"/>
              </a:rPr>
              <a:t>The Father, Spirit, and John all testify through Christ's baptism, temptation, and herald, respectively, that Jesus is the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52451816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4"/>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ChangeArrowheads="1"/>
          </p:cNvSpPr>
          <p:nvPr/>
        </p:nvSpPr>
        <p:spPr bwMode="auto">
          <a:xfrm>
            <a:off x="1933576" y="1962150"/>
            <a:ext cx="9144000" cy="460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8163" name="Picture 3"/>
          <p:cNvPicPr>
            <a:picLocks noChangeAspect="1" noChangeArrowheads="1"/>
          </p:cNvPicPr>
          <p:nvPr/>
        </p:nvPicPr>
        <p:blipFill>
          <a:blip r:embed="rId3" cstate="screen">
            <a:clrChange>
              <a:clrFrom>
                <a:srgbClr val="FFFFFF"/>
              </a:clrFrom>
              <a:clrTo>
                <a:srgbClr val="FFFFFF">
                  <a:alpha val="0"/>
                </a:srgbClr>
              </a:clrTo>
            </a:clrChange>
            <a:lum bright="2000"/>
            <a:extLst>
              <a:ext uri="{28A0092B-C50C-407E-A947-70E740481C1C}">
                <a14:useLocalDpi xmlns:a14="http://schemas.microsoft.com/office/drawing/2010/main"/>
              </a:ext>
            </a:extLst>
          </a:blip>
          <a:srcRect/>
          <a:stretch>
            <a:fillRect/>
          </a:stretch>
        </p:blipFill>
        <p:spPr bwMode="auto">
          <a:xfrm>
            <a:off x="0" y="887414"/>
            <a:ext cx="9144000" cy="5083175"/>
          </a:xfrm>
          <a:prstGeom prst="rect">
            <a:avLst/>
          </a:prstGeom>
          <a:solidFill>
            <a:srgbClr val="66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48164" name="Text Box 4"/>
          <p:cNvSpPr txBox="1">
            <a:spLocks noChangeArrowheads="1"/>
          </p:cNvSpPr>
          <p:nvPr/>
        </p:nvSpPr>
        <p:spPr bwMode="auto">
          <a:xfrm>
            <a:off x="8653472"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79</a:t>
            </a:r>
          </a:p>
        </p:txBody>
      </p:sp>
      <p:sp>
        <p:nvSpPr>
          <p:cNvPr id="2" name="Title 1"/>
          <p:cNvSpPr>
            <a:spLocks noGrp="1"/>
          </p:cNvSpPr>
          <p:nvPr>
            <p:ph type="title" idx="4294967295"/>
          </p:nvPr>
        </p:nvSpPr>
        <p:spPr>
          <a:xfrm>
            <a:off x="0" y="333375"/>
            <a:ext cx="5867400" cy="1155700"/>
          </a:xfrm>
          <a:solidFill>
            <a:srgbClr val="000090"/>
          </a:solidFill>
        </p:spPr>
        <p:txBody>
          <a:bodyPr/>
          <a:lstStyle/>
          <a:p>
            <a:pPr>
              <a:defRPr/>
            </a:pPr>
            <a:r>
              <a:rPr lang="en-US" sz="2800" b="1" dirty="0">
                <a:solidFill>
                  <a:srgbClr val="FFFFFF"/>
                </a:solidFill>
              </a:rPr>
              <a:t>Jesus</a:t>
            </a:r>
            <a:r>
              <a:rPr lang="mr-IN" sz="2800" b="1" dirty="0">
                <a:solidFill>
                  <a:srgbClr val="FFFFFF"/>
                </a:solidFill>
              </a:rPr>
              <a:t>'</a:t>
            </a:r>
            <a:r>
              <a:rPr lang="en-US" sz="2800" b="1" dirty="0">
                <a:solidFill>
                  <a:srgbClr val="FFFFFF"/>
                </a:solidFill>
              </a:rPr>
              <a:t> Baptism &amp; Temptation (3:23–4:11)</a:t>
            </a:r>
          </a:p>
        </p:txBody>
      </p:sp>
    </p:spTree>
    <p:extLst>
      <p:ext uri="{BB962C8B-B14F-4D97-AF65-F5344CB8AC3E}">
        <p14:creationId xmlns:p14="http://schemas.microsoft.com/office/powerpoint/2010/main" val="35522533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4DFAA3C-0FE2-45F5-A611-267D616215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1. At His Baptism</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GB" sz="2800" b="1" i="1" kern="0">
                <a:solidFill>
                  <a:srgbClr val="FFFFFF"/>
                </a:solidFill>
                <a:effectLst>
                  <a:outerShdw blurRad="38100" dist="38100" dir="2700000" algn="tl">
                    <a:srgbClr val="000000"/>
                  </a:outerShdw>
                </a:effectLst>
                <a:latin typeface="Arial"/>
                <a:cs typeface="Arial"/>
              </a:rPr>
              <a:t>§ 24</a:t>
            </a:r>
          </a:p>
          <a:p>
            <a:pPr algn="ctr">
              <a:spcBef>
                <a:spcPct val="20000"/>
              </a:spcBef>
              <a:spcAft>
                <a:spcPts val="0"/>
              </a:spcAft>
              <a:buClr>
                <a:srgbClr val="FFCC00"/>
              </a:buClr>
              <a:buSzPct val="70000"/>
              <a:defRPr/>
            </a:pPr>
            <a:r>
              <a:rPr lang="en-GB" sz="2800" b="1" i="1" kern="0">
                <a:solidFill>
                  <a:srgbClr val="FFFFFF"/>
                </a:solidFill>
                <a:effectLst>
                  <a:outerShdw blurRad="38100" dist="38100" dir="2700000" algn="tl">
                    <a:srgbClr val="000000"/>
                  </a:outerShdw>
                </a:effectLst>
                <a:latin typeface="Arial"/>
                <a:cs typeface="Arial"/>
              </a:rPr>
              <a:t>Matthew 3:13-17; Mark 1:9-11; Luke 3:21-23a</a:t>
            </a:r>
          </a:p>
        </p:txBody>
      </p:sp>
      <p:sp>
        <p:nvSpPr>
          <p:cNvPr id="7" name="Rectangle 6"/>
          <p:cNvSpPr>
            <a:spLocks noChangeArrowheads="1"/>
          </p:cNvSpPr>
          <p:nvPr/>
        </p:nvSpPr>
        <p:spPr bwMode="auto">
          <a:xfrm>
            <a:off x="162650" y="3741901"/>
            <a:ext cx="8801838"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At his baptism, the Father officially approves of Christ's person and messianic work through the designated forerunner, John the Baptist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5035301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2" y="87079"/>
            <a:ext cx="8457446" cy="92325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82"/>
            <a:ext cx="5284787" cy="243038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3665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65140457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5138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611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611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6118"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BATHSHEBA</a:t>
            </a:r>
          </a:p>
        </p:txBody>
      </p:sp>
      <p:sp>
        <p:nvSpPr>
          <p:cNvPr id="34611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0"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6121"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2"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3"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4"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5"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6"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7"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8"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9"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0"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1"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2"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6133"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a:t>
            </a:r>
            <a:r>
              <a:rPr kumimoji="0" lang="en-US" sz="2400" b="1" i="0" u="sng" strike="noStrike" kern="1200" cap="none" spc="0" normalizeH="0" baseline="0" noProof="0">
                <a:ln>
                  <a:noFill/>
                </a:ln>
                <a:solidFill>
                  <a:srgbClr val="FFFF00"/>
                </a:solidFill>
                <a:effectLst/>
                <a:uLnTx/>
                <a:uFillTx/>
                <a:latin typeface="Times" charset="0"/>
                <a:ea typeface="ＭＳ Ｐゴシック" charset="0"/>
              </a:rPr>
              <a:t>NATHAN</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a:t>
            </a:r>
            <a:r>
              <a:rPr kumimoji="0" lang="en-US" sz="2400" b="1" i="0" u="sng" strike="noStrike" kern="1200" cap="none" spc="0" normalizeH="0" baseline="0" noProof="0">
                <a:ln>
                  <a:noFill/>
                </a:ln>
                <a:solidFill>
                  <a:srgbClr val="FFFF00"/>
                </a:solidFill>
                <a:effectLst/>
                <a:uLnTx/>
                <a:uFillTx/>
                <a:latin typeface="Times" charset="0"/>
                <a:ea typeface="ＭＳ Ｐゴシック" charset="0"/>
              </a:rPr>
              <a:t>SOLOMON</a:t>
            </a:r>
          </a:p>
        </p:txBody>
      </p:sp>
      <p:sp>
        <p:nvSpPr>
          <p:cNvPr id="346134"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46" name="Text Box 3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3752" name="Text Box 35"/>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3753" name="Text Box 37"/>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6150" name="Rectangle 3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6154" name="Text Box 4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6155" name="Text Box 4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2 Samuel 5:14</a:t>
            </a:r>
          </a:p>
        </p:txBody>
      </p:sp>
      <p:sp>
        <p:nvSpPr>
          <p:cNvPr id="346156" name="Rectangle 4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6157" name="Rectangle 45"/>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30</a:t>
            </a:r>
          </a:p>
        </p:txBody>
      </p:sp>
      <p:grpSp>
        <p:nvGrpSpPr>
          <p:cNvPr id="73759" name="Group 47"/>
          <p:cNvGrpSpPr>
            <a:grpSpLocks/>
          </p:cNvGrpSpPr>
          <p:nvPr/>
        </p:nvGrpSpPr>
        <p:grpSpPr bwMode="auto">
          <a:xfrm>
            <a:off x="4438650" y="3343296"/>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2840044136"/>
      </p:ext>
    </p:extLst>
  </p:cSld>
  <p:clrMapOvr>
    <a:masterClrMapping/>
  </p:clrMapOvr>
  <p:transition>
    <p:fade/>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97233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4760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388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9373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69411130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20888"/>
            <a:ext cx="4968552" cy="7385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kern="0">
                <a:solidFill>
                  <a:srgbClr val="000000"/>
                </a:solidFill>
                <a:latin typeface="Arial"/>
                <a:ea typeface="Times New Roman"/>
                <a:cs typeface="Arial"/>
                <a:sym typeface="Times New Roman"/>
              </a:rPr>
              <a:t>Due to the </a:t>
            </a:r>
            <a:r>
              <a:rPr sz="1400" kern="0">
                <a:solidFill>
                  <a:srgbClr val="000000"/>
                </a:solidFill>
                <a:latin typeface="Arial"/>
                <a:ea typeface="Times New Roman"/>
                <a:cs typeface="Arial"/>
                <a:sym typeface="Times New Roman"/>
              </a:rPr>
              <a:t>Lumo </a:t>
            </a:r>
            <a:r>
              <a:rPr lang="en-US" sz="14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400" u="sng" kern="0">
                <a:solidFill>
                  <a:srgbClr val="0000FF"/>
                </a:solidFill>
                <a:uFill>
                  <a:solidFill>
                    <a:srgbClr val="0000FF"/>
                  </a:solidFill>
                </a:uFill>
                <a:latin typeface="Arial"/>
                <a:ea typeface="Times New Roman"/>
                <a:cs typeface="Arial"/>
                <a:sym typeface="Times New Roman"/>
                <a:hlinkClick r:id="rId3"/>
              </a:rPr>
              <a:t>freebibleimages.org</a:t>
            </a:r>
            <a:r>
              <a:rPr lang="en-US" sz="1400" kern="0">
                <a:solidFill>
                  <a:srgbClr val="000000"/>
                </a:solidFill>
                <a:latin typeface="Arial"/>
                <a:ea typeface="Times New Roman"/>
                <a:cs typeface="Arial"/>
                <a:sym typeface="Times New Roman"/>
              </a:rPr>
              <a:t>.</a:t>
            </a:r>
            <a:endParaRPr sz="14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54"/>
            <a:ext cx="4940737" cy="10925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900" u="sng" kern="0">
                <a:solidFill>
                  <a:srgbClr val="0000FF"/>
                </a:solidFill>
                <a:uFill>
                  <a:solidFill>
                    <a:srgbClr val="0000FF"/>
                  </a:solidFill>
                </a:uFill>
                <a:latin typeface="Arial"/>
                <a:ea typeface="Times New Roman"/>
                <a:cs typeface="Arial"/>
                <a:sym typeface="Times New Roman"/>
                <a:hlinkClick r:id="rId5"/>
              </a:rPr>
              <a:t>www.LumoProject.com</a:t>
            </a:r>
            <a:r>
              <a:rPr lang="en-US" sz="900" u="sng" kern="0">
                <a:solidFill>
                  <a:srgbClr val="0000FF"/>
                </a:solidFill>
                <a:uFill>
                  <a:solidFill>
                    <a:srgbClr val="0000FF"/>
                  </a:solidFill>
                </a:uFill>
                <a:latin typeface="Arial"/>
                <a:ea typeface="Times New Roman"/>
                <a:cs typeface="Arial"/>
                <a:sym typeface="Times New Roman"/>
              </a:rPr>
              <a:t>.</a:t>
            </a:r>
            <a:endParaRPr lang="en-US" sz="900" u="sng" kern="0">
              <a:solidFill>
                <a:srgbClr val="0000FF"/>
              </a:solidFill>
              <a:uFill>
                <a:solidFill>
                  <a:srgbClr val="0000FF"/>
                </a:solidFill>
              </a:uFill>
              <a:latin typeface="Arial"/>
              <a:ea typeface="Times New Roman"/>
              <a:cs typeface="Arial"/>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665" eaLnBrk="0"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18136587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A8C766C-8458-47BF-829E-0A4CBF4917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2. Through His Temptation</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25</a:t>
            </a:r>
          </a:p>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Matthew 4:1-11; Mark 1:9-11; Luke 4:1-13</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At the temptation of Christ, the Holy Spirit approves of Jesus as Messiah in that He could not be made to sin</a:t>
            </a:r>
          </a:p>
        </p:txBody>
      </p:sp>
    </p:spTree>
    <p:extLst>
      <p:ext uri="{BB962C8B-B14F-4D97-AF65-F5344CB8AC3E}">
        <p14:creationId xmlns:p14="http://schemas.microsoft.com/office/powerpoint/2010/main" val="134885259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en-US" altLang="zh-CN" sz="2800" b="1">
                <a:latin typeface="Helvetica" charset="0"/>
                <a:ea typeface="ＭＳ Ｐゴシック" charset="0"/>
                <a:cs typeface="Times New Roman" charset="0"/>
              </a:rPr>
              <a:t>The Things of the World</a:t>
            </a:r>
            <a:endParaRPr lang="en-US" altLang="zh-CN" sz="2000">
              <a:latin typeface="Helvetica" charset="0"/>
              <a:ea typeface="ＭＳ Ｐゴシック" charset="0"/>
              <a:cs typeface="Times New Roman"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Sources of Temptation</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Eve </a:t>
            </a:r>
            <a:b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(Gen. 3)</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8" name="Text Box 6"/>
          <p:cNvSpPr txBox="1">
            <a:spLocks noChangeArrowheads="1"/>
          </p:cNvSpPr>
          <p:nvPr/>
        </p:nvSpPr>
        <p:spPr bwMode="auto">
          <a:xfrm>
            <a:off x="2286000" y="2424113"/>
            <a:ext cx="27432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Ungodly bodily desires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sex outside marriage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gluttony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etc.</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79" name="Text Box 7"/>
          <p:cNvSpPr txBox="1">
            <a:spLocks noChangeArrowheads="1"/>
          </p:cNvSpPr>
          <p:nvPr/>
        </p:nvSpPr>
        <p:spPr bwMode="auto">
          <a:xfrm>
            <a:off x="5029200" y="2424113"/>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Good for food</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Greed, coveting </a:t>
            </a:r>
            <a:b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b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(10th commandment)</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1" name="Text Box 9"/>
          <p:cNvSpPr txBox="1">
            <a:spLocks noChangeArrowheads="1"/>
          </p:cNvSpPr>
          <p:nvPr/>
        </p:nvSpPr>
        <p:spPr bwMode="auto">
          <a:xfrm>
            <a:off x="5029200" y="3887788"/>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Pleasing to the eye</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2" name="Text Box 10"/>
          <p:cNvSpPr txBox="1">
            <a:spLocks noChangeArrowheads="1"/>
          </p:cNvSpPr>
          <p:nvPr/>
        </p:nvSpPr>
        <p:spPr bwMode="auto">
          <a:xfrm>
            <a:off x="2286000" y="4995863"/>
            <a:ext cx="2590800"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Pride &amp; boasting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occupation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worldly advantages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etc.</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3" name="Text Box 11"/>
          <p:cNvSpPr txBox="1">
            <a:spLocks noChangeArrowheads="1"/>
          </p:cNvSpPr>
          <p:nvPr/>
        </p:nvSpPr>
        <p:spPr bwMode="auto">
          <a:xfrm>
            <a:off x="5029200" y="4995863"/>
            <a:ext cx="17526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Desirable for gaining wisdom</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7" name="Text Box 15"/>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World </a:t>
            </a:r>
            <a:b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(1 John 2:15-16)</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88" name="Text Box 16"/>
          <p:cNvSpPr txBox="1">
            <a:spLocks noChangeArrowheads="1"/>
          </p:cNvSpPr>
          <p:nvPr/>
        </p:nvSpPr>
        <p:spPr bwMode="auto">
          <a:xfrm>
            <a:off x="457200" y="2424113"/>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Cravings of sinful man</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9" name="Text Box 17"/>
          <p:cNvSpPr txBox="1">
            <a:spLocks noChangeArrowheads="1"/>
          </p:cNvSpPr>
          <p:nvPr/>
        </p:nvSpPr>
        <p:spPr bwMode="auto">
          <a:xfrm>
            <a:off x="457200" y="3887788"/>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Lust of the eyes</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0" name="Text Box 18"/>
          <p:cNvSpPr txBox="1">
            <a:spLocks noChangeArrowheads="1"/>
          </p:cNvSpPr>
          <p:nvPr/>
        </p:nvSpPr>
        <p:spPr bwMode="auto">
          <a:xfrm>
            <a:off x="457200" y="4995863"/>
            <a:ext cx="18288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Boasting of what he has and does</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Christ </a:t>
            </a:r>
            <a:br>
              <a:rPr kumimoji="0" lang="en-US" sz="18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18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(Matt. 4; Luke 4)</a:t>
            </a:r>
            <a:endParaRPr kumimoji="0" lang="en-US" sz="14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95" name="Text Box 23"/>
          <p:cNvSpPr txBox="1">
            <a:spLocks noChangeArrowheads="1"/>
          </p:cNvSpPr>
          <p:nvPr/>
        </p:nvSpPr>
        <p:spPr bwMode="auto">
          <a:xfrm>
            <a:off x="6781800" y="2424113"/>
            <a:ext cx="2105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Stones to bread</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6" name="Text Box 24"/>
          <p:cNvSpPr txBox="1">
            <a:spLocks noChangeArrowheads="1"/>
          </p:cNvSpPr>
          <p:nvPr/>
        </p:nvSpPr>
        <p:spPr bwMode="auto">
          <a:xfrm>
            <a:off x="6781800" y="3887788"/>
            <a:ext cx="21050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Possess all kingdoms</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7" name="Text Box 25"/>
          <p:cNvSpPr txBox="1">
            <a:spLocks noChangeArrowheads="1"/>
          </p:cNvSpPr>
          <p:nvPr/>
        </p:nvSpPr>
        <p:spPr bwMode="auto">
          <a:xfrm>
            <a:off x="6781800" y="4995863"/>
            <a:ext cx="2105025"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Acclaim by men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throw yourself from the temple</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a:ln>
                  <a:noFill/>
                </a:ln>
                <a:solidFill>
                  <a:srgbClr val="F8F8F8"/>
                </a:solidFill>
                <a:effectLst/>
                <a:uLnTx/>
                <a:uFillTx/>
                <a:latin typeface="Helvetica" charset="0"/>
                <a:ea typeface="ＭＳ Ｐゴシック" charset="0"/>
                <a:cs typeface="Times New Roman" charset="0"/>
              </a:rPr>
              <a:t>Comparing Some Key Texts</a:t>
            </a:r>
          </a:p>
        </p:txBody>
      </p:sp>
    </p:spTree>
    <p:extLst>
      <p:ext uri="{BB962C8B-B14F-4D97-AF65-F5344CB8AC3E}">
        <p14:creationId xmlns:p14="http://schemas.microsoft.com/office/powerpoint/2010/main" val="3153124535"/>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16" name="Rectangle 4"/>
          <p:cNvSpPr>
            <a:spLocks noGrp="1" noChangeArrowheads="1"/>
          </p:cNvSpPr>
          <p:nvPr>
            <p:ph type="ctrTitle"/>
          </p:nvPr>
        </p:nvSpPr>
        <p:spPr>
          <a:xfrm>
            <a:off x="0" y="3111103"/>
            <a:ext cx="9144000" cy="1902073"/>
          </a:xfrm>
          <a:effectLst/>
        </p:spPr>
        <p:txBody>
          <a:bodyPr/>
          <a:lstStyle/>
          <a:p>
            <a:r>
              <a:rPr lang="en-US" sz="5400" b="1">
                <a:solidFill>
                  <a:schemeClr val="bg1"/>
                </a:solidFill>
                <a:effectLst>
                  <a:glow rad="228600">
                    <a:schemeClr val="tx1"/>
                  </a:glow>
                </a:effectLst>
                <a:latin typeface="Arial"/>
                <a:cs typeface="Arial"/>
              </a:rPr>
              <a:t>The Ministry Beginning &amp; Temptation 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William Heng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332157449"/>
      </p:ext>
    </p:extLst>
  </p:cSld>
  <p:clrMapOvr>
    <a:masterClrMapping/>
  </p:clrMapOvr>
  <p:transition>
    <p:comb/>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endParaRPr lang="en-US"/>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b="1">
                <a:solidFill>
                  <a:srgbClr val="FFFFFF"/>
                </a:solidFill>
                <a:latin typeface="Arial" charset="0"/>
              </a:rPr>
              <a:t>by Graham Kendrick</a:t>
            </a: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5400" b="1">
                <a:solidFill>
                  <a:srgbClr val="FFFFFF"/>
                </a:solidFill>
                <a:latin typeface="Arial" charset="0"/>
              </a:rPr>
              <a:t>The Servant King</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38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38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4"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38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338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a:t>
            </a:r>
          </a:p>
        </p:txBody>
      </p:sp>
      <p:sp>
        <p:nvSpPr>
          <p:cNvPr id="33386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74" name="AutoShape 50"/>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79" name="Text Box 55"/>
          <p:cNvSpPr txBox="1">
            <a:spLocks noChangeArrowheads="1"/>
          </p:cNvSpPr>
          <p:nvPr/>
        </p:nvSpPr>
        <p:spPr bwMode="auto">
          <a:xfrm>
            <a:off x="365146" y="36306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LUKE 3:23 (see other references)</a:t>
            </a:r>
          </a:p>
        </p:txBody>
      </p:sp>
      <p:sp>
        <p:nvSpPr>
          <p:cNvPr id="333881" name="Text Box 57"/>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5805" name="Text Box 58"/>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5806" name="Text Box 60"/>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3885" name="Rectangle 6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88" name="Rectangle 64"/>
          <p:cNvSpPr>
            <a:spLocks noChangeArrowheads="1"/>
          </p:cNvSpPr>
          <p:nvPr/>
        </p:nvSpPr>
        <p:spPr bwMode="auto">
          <a:xfrm>
            <a:off x="5329259" y="758846"/>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89" name="Text Box 65"/>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3890" name="Text Box 66"/>
          <p:cNvSpPr txBox="1">
            <a:spLocks noChangeArrowheads="1"/>
          </p:cNvSpPr>
          <p:nvPr/>
        </p:nvSpPr>
        <p:spPr bwMode="auto">
          <a:xfrm>
            <a:off x="5051426" y="1082675"/>
            <a:ext cx="3287713" cy="584776"/>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Luke 3:23</a:t>
            </a:r>
            <a:b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b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Plus Others</a:t>
            </a:r>
          </a:p>
        </p:txBody>
      </p:sp>
      <p:sp>
        <p:nvSpPr>
          <p:cNvPr id="333891" name="Rectangle 67"/>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31</a:t>
            </a:r>
          </a:p>
        </p:txBody>
      </p:sp>
      <p:grpSp>
        <p:nvGrpSpPr>
          <p:cNvPr id="75812" name="Group 69"/>
          <p:cNvGrpSpPr>
            <a:grpSpLocks/>
          </p:cNvGrpSpPr>
          <p:nvPr/>
        </p:nvGrpSpPr>
        <p:grpSpPr bwMode="auto">
          <a:xfrm>
            <a:off x="4438650" y="3343296"/>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3975955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B883B975-B20B-2401-8B7B-B2A2416FC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77" name="Rectangle 29"/>
          <p:cNvSpPr>
            <a:spLocks noGrp="1" noChangeArrowheads="1"/>
          </p:cNvSpPr>
          <p:nvPr>
            <p:ph type="ctrTitle"/>
          </p:nvPr>
        </p:nvSpPr>
        <p:spPr>
          <a:xfrm>
            <a:off x="914400" y="2278360"/>
            <a:ext cx="7772400" cy="1371600"/>
          </a:xfrm>
        </p:spPr>
        <p:txBody>
          <a:bodyPr/>
          <a:lstStyle/>
          <a:p>
            <a:pPr algn="r"/>
            <a:r>
              <a:rPr lang="en-US"/>
              <a:t>Matthew 4:1-11</a:t>
            </a:r>
            <a:endParaRPr lang="en-US" sz="3600"/>
          </a:p>
        </p:txBody>
      </p:sp>
      <p:sp>
        <p:nvSpPr>
          <p:cNvPr id="2" name="Subtitle 1"/>
          <p:cNvSpPr>
            <a:spLocks noGrp="1"/>
          </p:cNvSpPr>
          <p:nvPr>
            <p:ph type="subTitle" idx="1"/>
          </p:nvPr>
        </p:nvSpPr>
        <p:spPr>
          <a:xfrm>
            <a:off x="5950496" y="3429000"/>
            <a:ext cx="2736304" cy="2880320"/>
          </a:xfrm>
        </p:spPr>
        <p:txBody>
          <a:bodyPr/>
          <a:lstStyle/>
          <a:p>
            <a:pPr algn="r"/>
            <a:r>
              <a:rPr lang="en-US" dirty="0"/>
              <a:t>Satan tempted Jesus</a:t>
            </a:r>
            <a:br>
              <a:rPr lang="en-US" dirty="0"/>
            </a:br>
            <a:r>
              <a:rPr lang="en-US" dirty="0"/>
              <a:t>—But what preceded this?</a:t>
            </a:r>
          </a:p>
        </p:txBody>
      </p:sp>
    </p:spTree>
    <p:extLst>
      <p:ext uri="{BB962C8B-B14F-4D97-AF65-F5344CB8AC3E}">
        <p14:creationId xmlns:p14="http://schemas.microsoft.com/office/powerpoint/2010/main" val="418156981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21524102-2858-B926-6F99-2BFD51BB41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6" name="Rectangle 2"/>
          <p:cNvSpPr>
            <a:spLocks noGrp="1" noChangeArrowheads="1"/>
          </p:cNvSpPr>
          <p:nvPr>
            <p:ph type="title"/>
          </p:nvPr>
        </p:nvSpPr>
        <p:spPr>
          <a:xfrm>
            <a:off x="914400" y="457200"/>
            <a:ext cx="7543800" cy="1143000"/>
          </a:xfrm>
        </p:spPr>
        <p:txBody>
          <a:bodyPr/>
          <a:lstStyle/>
          <a:p>
            <a:r>
              <a:rPr lang="en-US" dirty="0">
                <a:effectLst>
                  <a:glow rad="228600">
                    <a:schemeClr val="accent6">
                      <a:satMod val="175000"/>
                      <a:alpha val="83000"/>
                    </a:schemeClr>
                  </a:glow>
                </a:effectLst>
              </a:rPr>
              <a:t>Presentation Agenda</a:t>
            </a:r>
          </a:p>
        </p:txBody>
      </p:sp>
      <p:sp>
        <p:nvSpPr>
          <p:cNvPr id="415747" name="Rectangle 3"/>
          <p:cNvSpPr>
            <a:spLocks noGrp="1" noChangeArrowheads="1"/>
          </p:cNvSpPr>
          <p:nvPr>
            <p:ph type="body" idx="1"/>
          </p:nvPr>
        </p:nvSpPr>
        <p:spPr>
          <a:xfrm>
            <a:off x="914400" y="1600200"/>
            <a:ext cx="8050088" cy="4953000"/>
          </a:xfrm>
        </p:spPr>
        <p:txBody>
          <a:bodyPr/>
          <a:lstStyle/>
          <a:p>
            <a:pPr>
              <a:lnSpc>
                <a:spcPct val="90000"/>
              </a:lnSpc>
            </a:pPr>
            <a:r>
              <a:rPr lang="en-US" sz="3200" dirty="0">
                <a:effectLst>
                  <a:glow rad="228600">
                    <a:schemeClr val="accent6">
                      <a:satMod val="175000"/>
                      <a:alpha val="83000"/>
                    </a:schemeClr>
                  </a:glow>
                </a:effectLst>
              </a:rPr>
              <a:t>Review</a:t>
            </a:r>
          </a:p>
          <a:p>
            <a:pPr>
              <a:lnSpc>
                <a:spcPct val="90000"/>
              </a:lnSpc>
            </a:pPr>
            <a:r>
              <a:rPr lang="en-US" sz="3200" dirty="0">
                <a:effectLst>
                  <a:glow rad="228600">
                    <a:schemeClr val="accent6">
                      <a:satMod val="175000"/>
                      <a:alpha val="83000"/>
                    </a:schemeClr>
                  </a:glow>
                </a:effectLst>
              </a:rPr>
              <a:t>The Beginnings of Jesus</a:t>
            </a:r>
            <a:r>
              <a:rPr lang="mr-IN" altLang="ja-JP" sz="3200" dirty="0">
                <a:effectLst>
                  <a:glow rad="228600">
                    <a:schemeClr val="accent6">
                      <a:satMod val="175000"/>
                      <a:alpha val="83000"/>
                    </a:schemeClr>
                  </a:glow>
                </a:effectLst>
                <a:latin typeface="Arial"/>
              </a:rPr>
              <a:t>'</a:t>
            </a:r>
            <a:r>
              <a:rPr lang="en-US" sz="3200" dirty="0">
                <a:effectLst>
                  <a:glow rad="228600">
                    <a:schemeClr val="accent6">
                      <a:satMod val="175000"/>
                      <a:alpha val="83000"/>
                    </a:schemeClr>
                  </a:glow>
                </a:effectLst>
              </a:rPr>
              <a:t> Ministry</a:t>
            </a:r>
          </a:p>
          <a:p>
            <a:pPr>
              <a:lnSpc>
                <a:spcPct val="90000"/>
              </a:lnSpc>
            </a:pPr>
            <a:r>
              <a:rPr lang="en-US" sz="3200" dirty="0">
                <a:effectLst>
                  <a:glow rad="228600">
                    <a:schemeClr val="accent6">
                      <a:satMod val="175000"/>
                      <a:alpha val="83000"/>
                    </a:schemeClr>
                  </a:glow>
                </a:effectLst>
              </a:rPr>
              <a:t>Matthew 3 – The Baptism of Jesus</a:t>
            </a:r>
          </a:p>
          <a:p>
            <a:pPr>
              <a:lnSpc>
                <a:spcPct val="90000"/>
              </a:lnSpc>
            </a:pPr>
            <a:r>
              <a:rPr lang="en-US" sz="3200" dirty="0">
                <a:effectLst>
                  <a:glow rad="228600">
                    <a:schemeClr val="accent6">
                      <a:satMod val="175000"/>
                      <a:alpha val="83000"/>
                    </a:schemeClr>
                  </a:glow>
                </a:effectLst>
              </a:rPr>
              <a:t>Historical Setting</a:t>
            </a:r>
          </a:p>
          <a:p>
            <a:pPr>
              <a:lnSpc>
                <a:spcPct val="90000"/>
              </a:lnSpc>
            </a:pPr>
            <a:r>
              <a:rPr lang="en-US" sz="3200" dirty="0">
                <a:effectLst>
                  <a:glow rad="228600">
                    <a:schemeClr val="accent6">
                      <a:satMod val="175000"/>
                      <a:alpha val="83000"/>
                    </a:schemeClr>
                  </a:glow>
                </a:effectLst>
              </a:rPr>
              <a:t>Exposition of Matthew 4 Temptation</a:t>
            </a:r>
          </a:p>
          <a:p>
            <a:pPr>
              <a:lnSpc>
                <a:spcPct val="90000"/>
              </a:lnSpc>
            </a:pPr>
            <a:r>
              <a:rPr lang="en-US" sz="3200" dirty="0">
                <a:effectLst>
                  <a:glow rad="228600">
                    <a:schemeClr val="accent6">
                      <a:satMod val="175000"/>
                      <a:alpha val="83000"/>
                    </a:schemeClr>
                  </a:glow>
                </a:effectLst>
              </a:rPr>
              <a:t>Theme</a:t>
            </a:r>
          </a:p>
          <a:p>
            <a:pPr>
              <a:lnSpc>
                <a:spcPct val="90000"/>
              </a:lnSpc>
            </a:pPr>
            <a:r>
              <a:rPr lang="en-US" sz="3200" dirty="0">
                <a:effectLst>
                  <a:glow rad="228600">
                    <a:schemeClr val="accent6">
                      <a:satMod val="175000"/>
                      <a:alpha val="83000"/>
                    </a:schemeClr>
                  </a:glow>
                </a:effectLst>
              </a:rPr>
              <a:t>Application</a:t>
            </a:r>
          </a:p>
        </p:txBody>
      </p:sp>
    </p:spTree>
    <p:extLst>
      <p:ext uri="{BB962C8B-B14F-4D97-AF65-F5344CB8AC3E}">
        <p14:creationId xmlns:p14="http://schemas.microsoft.com/office/powerpoint/2010/main" val="1738894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additive="base">
                                        <p:cTn id="7" dur="500" fill="hold"/>
                                        <p:tgtEl>
                                          <p:spTgt spid="415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5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additive="base">
                                        <p:cTn id="13" dur="500" fill="hold"/>
                                        <p:tgtEl>
                                          <p:spTgt spid="415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5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5747">
                                            <p:txEl>
                                              <p:pRg st="2" end="2"/>
                                            </p:txEl>
                                          </p:spTgt>
                                        </p:tgtEl>
                                        <p:attrNameLst>
                                          <p:attrName>style.visibility</p:attrName>
                                        </p:attrNameLst>
                                      </p:cBhvr>
                                      <p:to>
                                        <p:strVal val="visible"/>
                                      </p:to>
                                    </p:set>
                                    <p:anim calcmode="lin" valueType="num">
                                      <p:cBhvr additive="base">
                                        <p:cTn id="19" dur="500" fill="hold"/>
                                        <p:tgtEl>
                                          <p:spTgt spid="415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5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5747">
                                            <p:txEl>
                                              <p:pRg st="3" end="3"/>
                                            </p:txEl>
                                          </p:spTgt>
                                        </p:tgtEl>
                                        <p:attrNameLst>
                                          <p:attrName>style.visibility</p:attrName>
                                        </p:attrNameLst>
                                      </p:cBhvr>
                                      <p:to>
                                        <p:strVal val="visible"/>
                                      </p:to>
                                    </p:set>
                                    <p:anim calcmode="lin" valueType="num">
                                      <p:cBhvr additive="base">
                                        <p:cTn id="25" dur="500" fill="hold"/>
                                        <p:tgtEl>
                                          <p:spTgt spid="415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5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5747">
                                            <p:txEl>
                                              <p:pRg st="4" end="4"/>
                                            </p:txEl>
                                          </p:spTgt>
                                        </p:tgtEl>
                                        <p:attrNameLst>
                                          <p:attrName>style.visibility</p:attrName>
                                        </p:attrNameLst>
                                      </p:cBhvr>
                                      <p:to>
                                        <p:strVal val="visible"/>
                                      </p:to>
                                    </p:set>
                                    <p:anim calcmode="lin" valueType="num">
                                      <p:cBhvr additive="base">
                                        <p:cTn id="31" dur="500" fill="hold"/>
                                        <p:tgtEl>
                                          <p:spTgt spid="415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5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5747">
                                            <p:txEl>
                                              <p:pRg st="5" end="5"/>
                                            </p:txEl>
                                          </p:spTgt>
                                        </p:tgtEl>
                                        <p:attrNameLst>
                                          <p:attrName>style.visibility</p:attrName>
                                        </p:attrNameLst>
                                      </p:cBhvr>
                                      <p:to>
                                        <p:strVal val="visible"/>
                                      </p:to>
                                    </p:set>
                                    <p:anim calcmode="lin" valueType="num">
                                      <p:cBhvr additive="base">
                                        <p:cTn id="37" dur="500" fill="hold"/>
                                        <p:tgtEl>
                                          <p:spTgt spid="415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57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5747">
                                            <p:txEl>
                                              <p:pRg st="6" end="6"/>
                                            </p:txEl>
                                          </p:spTgt>
                                        </p:tgtEl>
                                        <p:attrNameLst>
                                          <p:attrName>style.visibility</p:attrName>
                                        </p:attrNameLst>
                                      </p:cBhvr>
                                      <p:to>
                                        <p:strVal val="visible"/>
                                      </p:to>
                                    </p:set>
                                    <p:anim calcmode="lin" valueType="num">
                                      <p:cBhvr additive="base">
                                        <p:cTn id="43" dur="500" fill="hold"/>
                                        <p:tgtEl>
                                          <p:spTgt spid="4157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574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528415" name="Text Box 31"/>
          <p:cNvSpPr txBox="1">
            <a:spLocks noChangeArrowheads="1"/>
          </p:cNvSpPr>
          <p:nvPr/>
        </p:nvSpPr>
        <p:spPr bwMode="auto">
          <a:xfrm>
            <a:off x="339746" y="506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LUKE 3:23 (see other references)</a:t>
            </a:r>
          </a:p>
        </p:txBody>
      </p:sp>
      <p:sp>
        <p:nvSpPr>
          <p:cNvPr id="77827" name="Text Box 34"/>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7828" name="Text Box 35"/>
          <p:cNvSpPr txBox="1">
            <a:spLocks noChangeArrowheads="1"/>
          </p:cNvSpPr>
          <p:nvPr/>
        </p:nvSpPr>
        <p:spPr bwMode="auto">
          <a:xfrm>
            <a:off x="8882063" y="55308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63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Luke 3:23: </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Now Jesus himself was about 30 years old when He began His ministry.  He was the son, </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so it was thought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of Joseph.</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(NIV)</a:t>
              </a: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528422" name="Text Box 38"/>
          <p:cNvSpPr txBox="1">
            <a:spLocks noChangeArrowheads="1"/>
          </p:cNvSpPr>
          <p:nvPr/>
        </p:nvSpPr>
        <p:spPr bwMode="auto">
          <a:xfrm>
            <a:off x="836613" y="2719389"/>
            <a:ext cx="7727950" cy="2532062"/>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Luke was tracing the line of Mary.</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Many interpreters [among varied positions…] argue that Luke was giving the genealogy of Mary, showing that she also was in the line of David and that therefore Jesus was qualified as the Messiah, not only through Joseph (since he was the oldest </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legal</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heir) but also through Mary.</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endPar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FFFF"/>
                </a:solidFill>
                <a:effectLst/>
                <a:uLnTx/>
                <a:uFillTx/>
                <a:latin typeface="Comic Sans MS" charset="0"/>
                <a:ea typeface="ＭＳ Ｐゴシック" charset="0"/>
              </a:rPr>
              <a:t>              Louis </a:t>
            </a:r>
            <a:r>
              <a:rPr kumimoji="0" lang="en-US" sz="1600" b="1" i="0" u="none" strike="noStrike" kern="1200" cap="none" spc="0" normalizeH="0" baseline="0" noProof="0" dirty="0" err="1">
                <a:ln>
                  <a:noFill/>
                </a:ln>
                <a:solidFill>
                  <a:srgbClr val="00FFFF"/>
                </a:solidFill>
                <a:effectLst/>
                <a:uLnTx/>
                <a:uFillTx/>
                <a:latin typeface="Comic Sans MS" charset="0"/>
                <a:ea typeface="ＭＳ Ｐゴシック" charset="0"/>
              </a:rPr>
              <a:t>Barbieri</a:t>
            </a:r>
            <a:r>
              <a:rPr kumimoji="0" lang="en-US" sz="1600" b="1" i="0" u="none" strike="noStrike" kern="1200" cap="none" spc="0" normalizeH="0" baseline="0" noProof="0" dirty="0">
                <a:ln>
                  <a:noFill/>
                </a:ln>
                <a:solidFill>
                  <a:srgbClr val="00FFFF"/>
                </a:solidFill>
                <a:effectLst/>
                <a:uLnTx/>
                <a:uFillTx/>
                <a:latin typeface="Comic Sans MS" charset="0"/>
                <a:ea typeface="ＭＳ Ｐゴシック" charset="0"/>
              </a:rPr>
              <a:t>, </a:t>
            </a:r>
            <a:r>
              <a:rPr kumimoji="0" lang="en-US" sz="1600" b="1" i="1" u="none" strike="noStrike" kern="1200" cap="none" spc="0" normalizeH="0" baseline="0" noProof="0" dirty="0">
                <a:ln>
                  <a:noFill/>
                </a:ln>
                <a:solidFill>
                  <a:srgbClr val="00FFFF"/>
                </a:solidFill>
                <a:effectLst/>
                <a:uLnTx/>
                <a:uFillTx/>
                <a:latin typeface="Comic Sans MS" charset="0"/>
                <a:ea typeface="ＭＳ Ｐゴシック" charset="0"/>
              </a:rPr>
              <a:t>The Bible Knowledge Commentary</a:t>
            </a:r>
            <a:r>
              <a:rPr kumimoji="0" lang="en-US" sz="1600" b="1" u="none" strike="noStrike" kern="1200" cap="none" spc="0" normalizeH="0" baseline="0" noProof="0" dirty="0">
                <a:ln>
                  <a:noFill/>
                </a:ln>
                <a:solidFill>
                  <a:srgbClr val="00FFFF"/>
                </a:solidFill>
                <a:effectLst/>
                <a:uLnTx/>
                <a:uFillTx/>
                <a:latin typeface="Comic Sans MS" charset="0"/>
                <a:ea typeface="ＭＳ Ｐゴシック" charset="0"/>
              </a:rPr>
              <a:t>, eds. John Walvoord &amp; Roy Zuck (Victor Books, 1983), 212.</a:t>
            </a:r>
          </a:p>
        </p:txBody>
      </p:sp>
      <p:sp>
        <p:nvSpPr>
          <p:cNvPr id="77831" name="Text Box 40"/>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28425" name="Rectangle 4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28428" name="Rectangle 44"/>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32</a:t>
            </a:r>
          </a:p>
        </p:txBody>
      </p:sp>
      <p:sp>
        <p:nvSpPr>
          <p:cNvPr id="77834" name="Text Box 46"/>
          <p:cNvSpPr txBox="1">
            <a:spLocks noChangeArrowheads="1"/>
          </p:cNvSpPr>
          <p:nvPr/>
        </p:nvSpPr>
        <p:spPr bwMode="auto">
          <a:xfrm>
            <a:off x="8589109"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19764187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30" name="Rectangle 14"/>
          <p:cNvSpPr>
            <a:spLocks noGrp="1" noChangeArrowheads="1"/>
          </p:cNvSpPr>
          <p:nvPr>
            <p:ph type="title"/>
          </p:nvPr>
        </p:nvSpPr>
        <p:spPr/>
        <p:txBody>
          <a:bodyPr/>
          <a:lstStyle/>
          <a:p>
            <a:r>
              <a:rPr lang="en-US"/>
              <a:t>Review</a:t>
            </a:r>
          </a:p>
        </p:txBody>
      </p:sp>
      <p:sp>
        <p:nvSpPr>
          <p:cNvPr id="290831" name="Rectangle 15"/>
          <p:cNvSpPr>
            <a:spLocks noGrp="1" noChangeArrowheads="1"/>
          </p:cNvSpPr>
          <p:nvPr>
            <p:ph type="body" idx="1"/>
          </p:nvPr>
        </p:nvSpPr>
        <p:spPr/>
        <p:txBody>
          <a:bodyPr/>
          <a:lstStyle/>
          <a:p>
            <a:r>
              <a:rPr lang="en-US"/>
              <a:t>The Genealogy of Christ</a:t>
            </a:r>
          </a:p>
          <a:p>
            <a:r>
              <a:rPr lang="en-US"/>
              <a:t>The Certainty of the Gospel</a:t>
            </a:r>
          </a:p>
          <a:p>
            <a:r>
              <a:rPr lang="en-US"/>
              <a:t>Jesus was a Genuine Historical Figure</a:t>
            </a:r>
          </a:p>
          <a:p>
            <a:r>
              <a:rPr lang="en-US"/>
              <a:t>The Birth of Christ was the Fulfillment of God</a:t>
            </a:r>
            <a:r>
              <a:rPr lang="en-US">
                <a:latin typeface="Arial"/>
              </a:rPr>
              <a:t>'</a:t>
            </a:r>
            <a:r>
              <a:rPr lang="en-US"/>
              <a:t>s Salvation Plan</a:t>
            </a:r>
          </a:p>
        </p:txBody>
      </p:sp>
    </p:spTree>
    <p:extLst>
      <p:ext uri="{BB962C8B-B14F-4D97-AF65-F5344CB8AC3E}">
        <p14:creationId xmlns:p14="http://schemas.microsoft.com/office/powerpoint/2010/main" val="194495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0831">
                                            <p:txEl>
                                              <p:pRg st="0" end="0"/>
                                            </p:txEl>
                                          </p:spTgt>
                                        </p:tgtEl>
                                        <p:attrNameLst>
                                          <p:attrName>style.visibility</p:attrName>
                                        </p:attrNameLst>
                                      </p:cBhvr>
                                      <p:to>
                                        <p:strVal val="visible"/>
                                      </p:to>
                                    </p:set>
                                    <p:animEffect transition="in" filter="barn(outVertical)">
                                      <p:cBhvr>
                                        <p:cTn id="7" dur="500"/>
                                        <p:tgtEl>
                                          <p:spTgt spid="2908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90831">
                                            <p:txEl>
                                              <p:pRg st="1" end="1"/>
                                            </p:txEl>
                                          </p:spTgt>
                                        </p:tgtEl>
                                        <p:attrNameLst>
                                          <p:attrName>style.visibility</p:attrName>
                                        </p:attrNameLst>
                                      </p:cBhvr>
                                      <p:to>
                                        <p:strVal val="visible"/>
                                      </p:to>
                                    </p:set>
                                    <p:animEffect transition="in" filter="barn(outVertical)">
                                      <p:cBhvr>
                                        <p:cTn id="12" dur="500"/>
                                        <p:tgtEl>
                                          <p:spTgt spid="2908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90831">
                                            <p:txEl>
                                              <p:pRg st="2" end="2"/>
                                            </p:txEl>
                                          </p:spTgt>
                                        </p:tgtEl>
                                        <p:attrNameLst>
                                          <p:attrName>style.visibility</p:attrName>
                                        </p:attrNameLst>
                                      </p:cBhvr>
                                      <p:to>
                                        <p:strVal val="visible"/>
                                      </p:to>
                                    </p:set>
                                    <p:animEffect transition="in" filter="barn(outVertical)">
                                      <p:cBhvr>
                                        <p:cTn id="17" dur="500"/>
                                        <p:tgtEl>
                                          <p:spTgt spid="2908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0831">
                                            <p:txEl>
                                              <p:pRg st="3" end="3"/>
                                            </p:txEl>
                                          </p:spTgt>
                                        </p:tgtEl>
                                        <p:attrNameLst>
                                          <p:attrName>style.visibility</p:attrName>
                                        </p:attrNameLst>
                                      </p:cBhvr>
                                      <p:to>
                                        <p:strVal val="visible"/>
                                      </p:to>
                                    </p:set>
                                    <p:animEffect transition="in" filter="barn(outVertical)">
                                      <p:cBhvr>
                                        <p:cTn id="22" dur="500"/>
                                        <p:tgtEl>
                                          <p:spTgt spid="2908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31" grpId="0" build="p" autoUpdateAnimBg="0"/>
    </p:bld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58756" name="Object 4"/>
          <p:cNvGraphicFramePr>
            <a:graphicFrameLocks noGrp="1" noChangeAspect="1"/>
          </p:cNvGraphicFramePr>
          <p:nvPr>
            <p:ph idx="1"/>
          </p:nvPr>
        </p:nvGraphicFramePr>
        <p:xfrm>
          <a:off x="0" y="1752600"/>
          <a:ext cx="9144000" cy="5105400"/>
        </p:xfrm>
        <a:graphic>
          <a:graphicData uri="http://schemas.openxmlformats.org/presentationml/2006/ole">
            <mc:AlternateContent xmlns:mc="http://schemas.openxmlformats.org/markup-compatibility/2006">
              <mc:Choice xmlns:v="urn:schemas-microsoft-com:vml" Requires="v">
                <p:oleObj name="Photo Editor Photo" r:id="rId3" imgW="6668431" imgH="3067478" progId="MSPhotoEd.3">
                  <p:embed/>
                </p:oleObj>
              </mc:Choice>
              <mc:Fallback>
                <p:oleObj name="Photo Editor Photo" r:id="rId3" imgW="6668431" imgH="3067478" progId="MSPhotoEd.3">
                  <p:embed/>
                  <p:pic>
                    <p:nvPicPr>
                      <p:cNvPr id="45875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58754" name="Rectangle 2"/>
          <p:cNvSpPr>
            <a:spLocks noGrp="1" noChangeArrowheads="1"/>
          </p:cNvSpPr>
          <p:nvPr>
            <p:ph type="title"/>
          </p:nvPr>
        </p:nvSpPr>
        <p:spPr>
          <a:xfrm>
            <a:off x="914400" y="228600"/>
            <a:ext cx="7543800" cy="1143000"/>
          </a:xfrm>
        </p:spPr>
        <p:txBody>
          <a:bodyPr/>
          <a:lstStyle/>
          <a:p>
            <a:r>
              <a:rPr lang="en-US" sz="3200">
                <a:latin typeface="Arial"/>
                <a:cs typeface="Arial"/>
              </a:rPr>
              <a:t>The Beginnings of Jesus</a:t>
            </a:r>
            <a:r>
              <a:rPr lang="mr-IN" altLang="ja-JP" sz="3200">
                <a:latin typeface="Arial"/>
                <a:cs typeface="Arial"/>
              </a:rPr>
              <a:t>'</a:t>
            </a:r>
            <a:r>
              <a:rPr lang="en-US" sz="3200">
                <a:latin typeface="Arial"/>
                <a:cs typeface="Arial"/>
              </a:rPr>
              <a:t> Ministry</a:t>
            </a:r>
          </a:p>
        </p:txBody>
      </p:sp>
      <p:sp>
        <p:nvSpPr>
          <p:cNvPr id="458758" name="Rectangle 6"/>
          <p:cNvSpPr>
            <a:spLocks noChangeArrowheads="1"/>
          </p:cNvSpPr>
          <p:nvPr/>
        </p:nvSpPr>
        <p:spPr bwMode="auto">
          <a:xfrm>
            <a:off x="4267200" y="4800600"/>
            <a:ext cx="4876800" cy="83099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The Holy Spirit leads Jesus into the wilderness to be tested</a:t>
            </a:r>
            <a:endParaRPr kumimoji="1"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58760" name="Oval 8"/>
          <p:cNvSpPr>
            <a:spLocks noChangeArrowheads="1"/>
          </p:cNvSpPr>
          <p:nvPr/>
        </p:nvSpPr>
        <p:spPr bwMode="auto">
          <a:xfrm flipV="1">
            <a:off x="4724400" y="2895600"/>
            <a:ext cx="609600" cy="304800"/>
          </a:xfrm>
          <a:prstGeom prst="ellipse">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ot="10800000"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1 </a:t>
            </a:r>
          </a:p>
        </p:txBody>
      </p:sp>
      <p:sp>
        <p:nvSpPr>
          <p:cNvPr id="458761" name="Oval 9"/>
          <p:cNvSpPr>
            <a:spLocks noChangeArrowheads="1"/>
          </p:cNvSpPr>
          <p:nvPr/>
        </p:nvSpPr>
        <p:spPr bwMode="auto">
          <a:xfrm>
            <a:off x="3733800" y="2895600"/>
            <a:ext cx="609600" cy="304800"/>
          </a:xfrm>
          <a:prstGeom prst="ellipse">
            <a:avLst/>
          </a:prstGeom>
          <a:solidFill>
            <a:srgbClr val="2A1CE4"/>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2 </a:t>
            </a:r>
          </a:p>
        </p:txBody>
      </p:sp>
      <p:sp>
        <p:nvSpPr>
          <p:cNvPr id="458762" name="Oval 10"/>
          <p:cNvSpPr>
            <a:spLocks noChangeArrowheads="1"/>
          </p:cNvSpPr>
          <p:nvPr/>
        </p:nvSpPr>
        <p:spPr bwMode="auto">
          <a:xfrm>
            <a:off x="5334000" y="4038600"/>
            <a:ext cx="609600" cy="381000"/>
          </a:xfrm>
          <a:prstGeom prst="ellipse">
            <a:avLst/>
          </a:prstGeom>
          <a:solidFill>
            <a:srgbClr val="125A0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3 </a:t>
            </a:r>
          </a:p>
        </p:txBody>
      </p:sp>
      <p:sp>
        <p:nvSpPr>
          <p:cNvPr id="458763" name="Oval 11"/>
          <p:cNvSpPr>
            <a:spLocks noChangeArrowheads="1"/>
          </p:cNvSpPr>
          <p:nvPr/>
        </p:nvSpPr>
        <p:spPr bwMode="auto">
          <a:xfrm>
            <a:off x="4343400" y="3429000"/>
            <a:ext cx="533400" cy="381000"/>
          </a:xfrm>
          <a:prstGeom prst="ellipse">
            <a:avLst/>
          </a:prstGeom>
          <a:solidFill>
            <a:srgbClr val="04130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4 </a:t>
            </a:r>
          </a:p>
        </p:txBody>
      </p:sp>
      <p:sp>
        <p:nvSpPr>
          <p:cNvPr id="458764" name="Oval 12"/>
          <p:cNvSpPr>
            <a:spLocks noChangeArrowheads="1"/>
          </p:cNvSpPr>
          <p:nvPr/>
        </p:nvSpPr>
        <p:spPr bwMode="auto">
          <a:xfrm>
            <a:off x="1371600" y="3276600"/>
            <a:ext cx="533400" cy="381000"/>
          </a:xfrm>
          <a:prstGeom prst="ellipse">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 </a:t>
            </a:r>
          </a:p>
        </p:txBody>
      </p:sp>
      <p:sp>
        <p:nvSpPr>
          <p:cNvPr id="458765" name="Rectangle 13"/>
          <p:cNvSpPr>
            <a:spLocks noChangeArrowheads="1"/>
          </p:cNvSpPr>
          <p:nvPr/>
        </p:nvSpPr>
        <p:spPr bwMode="auto">
          <a:xfrm>
            <a:off x="4572000" y="1371600"/>
            <a:ext cx="4343400" cy="1200328"/>
          </a:xfrm>
          <a:prstGeom prst="rect">
            <a:avLst/>
          </a:prstGeom>
          <a:solidFill>
            <a:srgbClr val="FF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John the Baptist preaches in the wilderness of Judea and baptizes in River Jordan</a:t>
            </a:r>
          </a:p>
        </p:txBody>
      </p:sp>
      <p:sp>
        <p:nvSpPr>
          <p:cNvPr id="458766" name="Rectangle 14"/>
          <p:cNvSpPr>
            <a:spLocks noChangeArrowheads="1"/>
          </p:cNvSpPr>
          <p:nvPr/>
        </p:nvSpPr>
        <p:spPr bwMode="auto">
          <a:xfrm>
            <a:off x="0" y="1371600"/>
            <a:ext cx="4495800" cy="830997"/>
          </a:xfrm>
          <a:prstGeom prst="rect">
            <a:avLst/>
          </a:prstGeom>
          <a:solidFill>
            <a:srgbClr val="2A1CE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comes from Galilee to be baptized </a:t>
            </a:r>
          </a:p>
        </p:txBody>
      </p:sp>
      <p:sp>
        <p:nvSpPr>
          <p:cNvPr id="458767" name="Rectangle 15"/>
          <p:cNvSpPr>
            <a:spLocks noChangeArrowheads="1"/>
          </p:cNvSpPr>
          <p:nvPr/>
        </p:nvSpPr>
        <p:spPr bwMode="auto">
          <a:xfrm>
            <a:off x="0" y="1371600"/>
            <a:ext cx="4267200" cy="830997"/>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Jordan to call disciples </a:t>
            </a:r>
          </a:p>
        </p:txBody>
      </p:sp>
      <p:sp>
        <p:nvSpPr>
          <p:cNvPr id="458768" name="Rectangle 16"/>
          <p:cNvSpPr>
            <a:spLocks noChangeArrowheads="1"/>
          </p:cNvSpPr>
          <p:nvPr/>
        </p:nvSpPr>
        <p:spPr bwMode="auto">
          <a:xfrm>
            <a:off x="0" y="4267200"/>
            <a:ext cx="3886200" cy="830997"/>
          </a:xfrm>
          <a:prstGeom prst="rect">
            <a:avLst/>
          </a:prstGeom>
          <a:solidFill>
            <a:srgbClr val="80008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Galilee (first miracle in Cana)</a:t>
            </a:r>
          </a:p>
        </p:txBody>
      </p:sp>
    </p:spTree>
    <p:extLst>
      <p:ext uri="{BB962C8B-B14F-4D97-AF65-F5344CB8AC3E}">
        <p14:creationId xmlns:p14="http://schemas.microsoft.com/office/powerpoint/2010/main" val="2390270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8760"/>
                                        </p:tgtEl>
                                        <p:attrNameLst>
                                          <p:attrName>style.visibility</p:attrName>
                                        </p:attrNameLst>
                                      </p:cBhvr>
                                      <p:to>
                                        <p:strVal val="visible"/>
                                      </p:to>
                                    </p:set>
                                    <p:anim calcmode="lin" valueType="num">
                                      <p:cBhvr additive="base">
                                        <p:cTn id="7" dur="500" fill="hold"/>
                                        <p:tgtEl>
                                          <p:spTgt spid="458760"/>
                                        </p:tgtEl>
                                        <p:attrNameLst>
                                          <p:attrName>ppt_x</p:attrName>
                                        </p:attrNameLst>
                                      </p:cBhvr>
                                      <p:tavLst>
                                        <p:tav tm="0">
                                          <p:val>
                                            <p:strVal val="0-#ppt_w/2"/>
                                          </p:val>
                                        </p:tav>
                                        <p:tav tm="100000">
                                          <p:val>
                                            <p:strVal val="#ppt_x"/>
                                          </p:val>
                                        </p:tav>
                                      </p:tavLst>
                                    </p:anim>
                                    <p:anim calcmode="lin" valueType="num">
                                      <p:cBhvr additive="base">
                                        <p:cTn id="8" dur="500" fill="hold"/>
                                        <p:tgtEl>
                                          <p:spTgt spid="4587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8761"/>
                                        </p:tgtEl>
                                        <p:attrNameLst>
                                          <p:attrName>style.visibility</p:attrName>
                                        </p:attrNameLst>
                                      </p:cBhvr>
                                      <p:to>
                                        <p:strVal val="visible"/>
                                      </p:to>
                                    </p:set>
                                    <p:anim calcmode="lin" valueType="num">
                                      <p:cBhvr additive="base">
                                        <p:cTn id="13" dur="500" fill="hold"/>
                                        <p:tgtEl>
                                          <p:spTgt spid="458761"/>
                                        </p:tgtEl>
                                        <p:attrNameLst>
                                          <p:attrName>ppt_x</p:attrName>
                                        </p:attrNameLst>
                                      </p:cBhvr>
                                      <p:tavLst>
                                        <p:tav tm="0">
                                          <p:val>
                                            <p:strVal val="0-#ppt_w/2"/>
                                          </p:val>
                                        </p:tav>
                                        <p:tav tm="100000">
                                          <p:val>
                                            <p:strVal val="#ppt_x"/>
                                          </p:val>
                                        </p:tav>
                                      </p:tavLst>
                                    </p:anim>
                                    <p:anim calcmode="lin" valueType="num">
                                      <p:cBhvr additive="base">
                                        <p:cTn id="14" dur="500" fill="hold"/>
                                        <p:tgtEl>
                                          <p:spTgt spid="4587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8762"/>
                                        </p:tgtEl>
                                        <p:attrNameLst>
                                          <p:attrName>style.visibility</p:attrName>
                                        </p:attrNameLst>
                                      </p:cBhvr>
                                      <p:to>
                                        <p:strVal val="visible"/>
                                      </p:to>
                                    </p:set>
                                    <p:anim calcmode="lin" valueType="num">
                                      <p:cBhvr additive="base">
                                        <p:cTn id="19" dur="500" fill="hold"/>
                                        <p:tgtEl>
                                          <p:spTgt spid="458762"/>
                                        </p:tgtEl>
                                        <p:attrNameLst>
                                          <p:attrName>ppt_x</p:attrName>
                                        </p:attrNameLst>
                                      </p:cBhvr>
                                      <p:tavLst>
                                        <p:tav tm="0">
                                          <p:val>
                                            <p:strVal val="0-#ppt_w/2"/>
                                          </p:val>
                                        </p:tav>
                                        <p:tav tm="100000">
                                          <p:val>
                                            <p:strVal val="#ppt_x"/>
                                          </p:val>
                                        </p:tav>
                                      </p:tavLst>
                                    </p:anim>
                                    <p:anim calcmode="lin" valueType="num">
                                      <p:cBhvr additive="base">
                                        <p:cTn id="20" dur="500" fill="hold"/>
                                        <p:tgtEl>
                                          <p:spTgt spid="45876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8763"/>
                                        </p:tgtEl>
                                        <p:attrNameLst>
                                          <p:attrName>style.visibility</p:attrName>
                                        </p:attrNameLst>
                                      </p:cBhvr>
                                      <p:to>
                                        <p:strVal val="visible"/>
                                      </p:to>
                                    </p:set>
                                    <p:anim calcmode="lin" valueType="num">
                                      <p:cBhvr additive="base">
                                        <p:cTn id="25" dur="500" fill="hold"/>
                                        <p:tgtEl>
                                          <p:spTgt spid="458763"/>
                                        </p:tgtEl>
                                        <p:attrNameLst>
                                          <p:attrName>ppt_x</p:attrName>
                                        </p:attrNameLst>
                                      </p:cBhvr>
                                      <p:tavLst>
                                        <p:tav tm="0">
                                          <p:val>
                                            <p:strVal val="0-#ppt_w/2"/>
                                          </p:val>
                                        </p:tav>
                                        <p:tav tm="100000">
                                          <p:val>
                                            <p:strVal val="#ppt_x"/>
                                          </p:val>
                                        </p:tav>
                                      </p:tavLst>
                                    </p:anim>
                                    <p:anim calcmode="lin" valueType="num">
                                      <p:cBhvr additive="base">
                                        <p:cTn id="26" dur="500" fill="hold"/>
                                        <p:tgtEl>
                                          <p:spTgt spid="4587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8764"/>
                                        </p:tgtEl>
                                        <p:attrNameLst>
                                          <p:attrName>style.visibility</p:attrName>
                                        </p:attrNameLst>
                                      </p:cBhvr>
                                      <p:to>
                                        <p:strVal val="visible"/>
                                      </p:to>
                                    </p:set>
                                    <p:anim calcmode="lin" valueType="num">
                                      <p:cBhvr additive="base">
                                        <p:cTn id="31" dur="500" fill="hold"/>
                                        <p:tgtEl>
                                          <p:spTgt spid="458764"/>
                                        </p:tgtEl>
                                        <p:attrNameLst>
                                          <p:attrName>ppt_x</p:attrName>
                                        </p:attrNameLst>
                                      </p:cBhvr>
                                      <p:tavLst>
                                        <p:tav tm="0">
                                          <p:val>
                                            <p:strVal val="0-#ppt_w/2"/>
                                          </p:val>
                                        </p:tav>
                                        <p:tav tm="100000">
                                          <p:val>
                                            <p:strVal val="#ppt_x"/>
                                          </p:val>
                                        </p:tav>
                                      </p:tavLst>
                                    </p:anim>
                                    <p:anim calcmode="lin" valueType="num">
                                      <p:cBhvr additive="base">
                                        <p:cTn id="32" dur="500" fill="hold"/>
                                        <p:tgtEl>
                                          <p:spTgt spid="45876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8765"/>
                                        </p:tgtEl>
                                        <p:attrNameLst>
                                          <p:attrName>style.visibility</p:attrName>
                                        </p:attrNameLst>
                                      </p:cBhvr>
                                      <p:to>
                                        <p:strVal val="visible"/>
                                      </p:to>
                                    </p:set>
                                    <p:anim calcmode="lin" valueType="num">
                                      <p:cBhvr additive="base">
                                        <p:cTn id="37" dur="500" fill="hold"/>
                                        <p:tgtEl>
                                          <p:spTgt spid="458765"/>
                                        </p:tgtEl>
                                        <p:attrNameLst>
                                          <p:attrName>ppt_x</p:attrName>
                                        </p:attrNameLst>
                                      </p:cBhvr>
                                      <p:tavLst>
                                        <p:tav tm="0">
                                          <p:val>
                                            <p:strVal val="0-#ppt_w/2"/>
                                          </p:val>
                                        </p:tav>
                                        <p:tav tm="100000">
                                          <p:val>
                                            <p:strVal val="#ppt_x"/>
                                          </p:val>
                                        </p:tav>
                                      </p:tavLst>
                                    </p:anim>
                                    <p:anim calcmode="lin" valueType="num">
                                      <p:cBhvr additive="base">
                                        <p:cTn id="38" dur="500" fill="hold"/>
                                        <p:tgtEl>
                                          <p:spTgt spid="45876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8766"/>
                                        </p:tgtEl>
                                        <p:attrNameLst>
                                          <p:attrName>style.visibility</p:attrName>
                                        </p:attrNameLst>
                                      </p:cBhvr>
                                      <p:to>
                                        <p:strVal val="visible"/>
                                      </p:to>
                                    </p:set>
                                    <p:anim calcmode="lin" valueType="num">
                                      <p:cBhvr additive="base">
                                        <p:cTn id="43" dur="500" fill="hold"/>
                                        <p:tgtEl>
                                          <p:spTgt spid="458766"/>
                                        </p:tgtEl>
                                        <p:attrNameLst>
                                          <p:attrName>ppt_x</p:attrName>
                                        </p:attrNameLst>
                                      </p:cBhvr>
                                      <p:tavLst>
                                        <p:tav tm="0">
                                          <p:val>
                                            <p:strVal val="0-#ppt_w/2"/>
                                          </p:val>
                                        </p:tav>
                                        <p:tav tm="100000">
                                          <p:val>
                                            <p:strVal val="#ppt_x"/>
                                          </p:val>
                                        </p:tav>
                                      </p:tavLst>
                                    </p:anim>
                                    <p:anim calcmode="lin" valueType="num">
                                      <p:cBhvr additive="base">
                                        <p:cTn id="44" dur="500" fill="hold"/>
                                        <p:tgtEl>
                                          <p:spTgt spid="45876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8758"/>
                                        </p:tgtEl>
                                        <p:attrNameLst>
                                          <p:attrName>style.visibility</p:attrName>
                                        </p:attrNameLst>
                                      </p:cBhvr>
                                      <p:to>
                                        <p:strVal val="visible"/>
                                      </p:to>
                                    </p:set>
                                    <p:anim calcmode="lin" valueType="num">
                                      <p:cBhvr additive="base">
                                        <p:cTn id="49" dur="500" fill="hold"/>
                                        <p:tgtEl>
                                          <p:spTgt spid="458758"/>
                                        </p:tgtEl>
                                        <p:attrNameLst>
                                          <p:attrName>ppt_x</p:attrName>
                                        </p:attrNameLst>
                                      </p:cBhvr>
                                      <p:tavLst>
                                        <p:tav tm="0">
                                          <p:val>
                                            <p:strVal val="0-#ppt_w/2"/>
                                          </p:val>
                                        </p:tav>
                                        <p:tav tm="100000">
                                          <p:val>
                                            <p:strVal val="#ppt_x"/>
                                          </p:val>
                                        </p:tav>
                                      </p:tavLst>
                                    </p:anim>
                                    <p:anim calcmode="lin" valueType="num">
                                      <p:cBhvr additive="base">
                                        <p:cTn id="50" dur="500" fill="hold"/>
                                        <p:tgtEl>
                                          <p:spTgt spid="45875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8767"/>
                                        </p:tgtEl>
                                        <p:attrNameLst>
                                          <p:attrName>style.visibility</p:attrName>
                                        </p:attrNameLst>
                                      </p:cBhvr>
                                      <p:to>
                                        <p:strVal val="visible"/>
                                      </p:to>
                                    </p:set>
                                    <p:anim calcmode="lin" valueType="num">
                                      <p:cBhvr additive="base">
                                        <p:cTn id="55" dur="500" fill="hold"/>
                                        <p:tgtEl>
                                          <p:spTgt spid="458767"/>
                                        </p:tgtEl>
                                        <p:attrNameLst>
                                          <p:attrName>ppt_x</p:attrName>
                                        </p:attrNameLst>
                                      </p:cBhvr>
                                      <p:tavLst>
                                        <p:tav tm="0">
                                          <p:val>
                                            <p:strVal val="0-#ppt_w/2"/>
                                          </p:val>
                                        </p:tav>
                                        <p:tav tm="100000">
                                          <p:val>
                                            <p:strVal val="#ppt_x"/>
                                          </p:val>
                                        </p:tav>
                                      </p:tavLst>
                                    </p:anim>
                                    <p:anim calcmode="lin" valueType="num">
                                      <p:cBhvr additive="base">
                                        <p:cTn id="56" dur="500" fill="hold"/>
                                        <p:tgtEl>
                                          <p:spTgt spid="4587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8768"/>
                                        </p:tgtEl>
                                        <p:attrNameLst>
                                          <p:attrName>style.visibility</p:attrName>
                                        </p:attrNameLst>
                                      </p:cBhvr>
                                      <p:to>
                                        <p:strVal val="visible"/>
                                      </p:to>
                                    </p:set>
                                    <p:anim calcmode="lin" valueType="num">
                                      <p:cBhvr additive="base">
                                        <p:cTn id="61" dur="500" fill="hold"/>
                                        <p:tgtEl>
                                          <p:spTgt spid="458768"/>
                                        </p:tgtEl>
                                        <p:attrNameLst>
                                          <p:attrName>ppt_x</p:attrName>
                                        </p:attrNameLst>
                                      </p:cBhvr>
                                      <p:tavLst>
                                        <p:tav tm="0">
                                          <p:val>
                                            <p:strVal val="0-#ppt_w/2"/>
                                          </p:val>
                                        </p:tav>
                                        <p:tav tm="100000">
                                          <p:val>
                                            <p:strVal val="#ppt_x"/>
                                          </p:val>
                                        </p:tav>
                                      </p:tavLst>
                                    </p:anim>
                                    <p:anim calcmode="lin" valueType="num">
                                      <p:cBhvr additive="base">
                                        <p:cTn id="62" dur="500" fill="hold"/>
                                        <p:tgtEl>
                                          <p:spTgt spid="4587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8" grpId="0" animBg="1" autoUpdateAnimBg="0"/>
      <p:bldP spid="458760" grpId="0" animBg="1" autoUpdateAnimBg="0"/>
      <p:bldP spid="458761" grpId="0" animBg="1" autoUpdateAnimBg="0"/>
      <p:bldP spid="458762" grpId="0" animBg="1" autoUpdateAnimBg="0"/>
      <p:bldP spid="458763" grpId="0" animBg="1" autoUpdateAnimBg="0"/>
      <p:bldP spid="458764" grpId="0" animBg="1" autoUpdateAnimBg="0"/>
      <p:bldP spid="458765" grpId="0" animBg="1" autoUpdateAnimBg="0"/>
      <p:bldP spid="458766" grpId="0" animBg="1" autoUpdateAnimBg="0"/>
      <p:bldP spid="458767" grpId="0" animBg="1" autoUpdateAnimBg="0"/>
      <p:bldP spid="458768" grpId="0" animBg="1"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1FD3C013-240C-A763-391D-48D4D518A5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1110" name="Rectangle 6"/>
          <p:cNvSpPr>
            <a:spLocks noGrp="1" noChangeArrowheads="1"/>
          </p:cNvSpPr>
          <p:nvPr>
            <p:ph type="title" idx="4294967295"/>
          </p:nvPr>
        </p:nvSpPr>
        <p:spPr>
          <a:xfrm>
            <a:off x="304800" y="3276600"/>
            <a:ext cx="6477000" cy="3429000"/>
          </a:xfrm>
          <a:noFill/>
          <a:effectLst>
            <a:glow rad="228600">
              <a:schemeClr val="accent6">
                <a:satMod val="175000"/>
                <a:alpha val="68000"/>
              </a:schemeClr>
            </a:glow>
          </a:effectLst>
        </p:spPr>
        <p:txBody>
          <a:bodyPr/>
          <a:lstStyle/>
          <a:p>
            <a:r>
              <a:rPr lang="en-US" sz="2800" dirty="0">
                <a:solidFill>
                  <a:srgbClr val="FFFFFF"/>
                </a:solidFill>
                <a:effectLst>
                  <a:glow rad="228600">
                    <a:schemeClr val="accent2">
                      <a:satMod val="175000"/>
                      <a:alpha val="71612"/>
                    </a:schemeClr>
                  </a:glow>
                </a:effectLst>
              </a:rPr>
              <a:t>The Baptism of Jesus had two purposes:</a:t>
            </a:r>
            <a:br>
              <a:rPr lang="en-US" sz="2800" dirty="0">
                <a:solidFill>
                  <a:srgbClr val="FFFFFF"/>
                </a:solidFill>
                <a:effectLst>
                  <a:glow rad="228600">
                    <a:schemeClr val="accent2">
                      <a:satMod val="175000"/>
                      <a:alpha val="71612"/>
                    </a:schemeClr>
                  </a:glow>
                </a:effectLst>
              </a:rPr>
            </a:br>
            <a:br>
              <a:rPr lang="en-US" sz="2800" dirty="0">
                <a:solidFill>
                  <a:srgbClr val="FFFFFF"/>
                </a:solidFill>
                <a:effectLst>
                  <a:glow rad="228600">
                    <a:schemeClr val="accent2">
                      <a:satMod val="175000"/>
                      <a:alpha val="71612"/>
                    </a:schemeClr>
                  </a:glow>
                </a:effectLst>
              </a:rPr>
            </a:br>
            <a:r>
              <a:rPr lang="en-US" sz="2800" dirty="0">
                <a:solidFill>
                  <a:srgbClr val="FFFFFF"/>
                </a:solidFill>
                <a:effectLst>
                  <a:glow rad="228600">
                    <a:schemeClr val="accent2">
                      <a:satMod val="175000"/>
                      <a:alpha val="71612"/>
                    </a:schemeClr>
                  </a:glow>
                </a:effectLst>
              </a:rPr>
              <a:t>1. The Father confirmed Christ</a:t>
            </a:r>
            <a:r>
              <a:rPr lang="en-US" sz="2800" dirty="0">
                <a:solidFill>
                  <a:srgbClr val="FFFFFF"/>
                </a:solidFill>
                <a:effectLst>
                  <a:glow rad="228600">
                    <a:schemeClr val="accent2">
                      <a:satMod val="175000"/>
                      <a:alpha val="71612"/>
                    </a:schemeClr>
                  </a:glow>
                </a:effectLst>
                <a:latin typeface="Arial"/>
              </a:rPr>
              <a:t>'</a:t>
            </a:r>
            <a:r>
              <a:rPr lang="en-US" sz="2800" dirty="0">
                <a:solidFill>
                  <a:srgbClr val="FFFFFF"/>
                </a:solidFill>
                <a:effectLst>
                  <a:glow rad="228600">
                    <a:schemeClr val="accent2">
                      <a:satMod val="175000"/>
                      <a:alpha val="71612"/>
                    </a:schemeClr>
                  </a:glow>
                </a:effectLst>
              </a:rPr>
              <a:t>s       appointment to His messianic work</a:t>
            </a:r>
            <a:br>
              <a:rPr lang="en-US" sz="2800" dirty="0">
                <a:solidFill>
                  <a:srgbClr val="FFFFFF"/>
                </a:solidFill>
                <a:effectLst>
                  <a:glow rad="228600">
                    <a:schemeClr val="accent2">
                      <a:satMod val="175000"/>
                      <a:alpha val="71612"/>
                    </a:schemeClr>
                  </a:glow>
                </a:effectLst>
              </a:rPr>
            </a:br>
            <a:br>
              <a:rPr lang="en-US" sz="2800" dirty="0">
                <a:solidFill>
                  <a:srgbClr val="FFFFFF"/>
                </a:solidFill>
                <a:effectLst>
                  <a:glow rad="228600">
                    <a:schemeClr val="accent2">
                      <a:satMod val="175000"/>
                      <a:alpha val="71612"/>
                    </a:schemeClr>
                  </a:glow>
                </a:effectLst>
              </a:rPr>
            </a:br>
            <a:r>
              <a:rPr lang="en-US" sz="2800" dirty="0">
                <a:solidFill>
                  <a:srgbClr val="FFFFFF"/>
                </a:solidFill>
                <a:effectLst>
                  <a:glow rad="228600">
                    <a:schemeClr val="accent2">
                      <a:satMod val="175000"/>
                      <a:alpha val="71612"/>
                    </a:schemeClr>
                  </a:glow>
                </a:effectLst>
              </a:rPr>
              <a:t>2. The manifestation of the Trinity</a:t>
            </a:r>
          </a:p>
        </p:txBody>
      </p:sp>
    </p:spTree>
    <p:extLst>
      <p:ext uri="{BB962C8B-B14F-4D97-AF65-F5344CB8AC3E}">
        <p14:creationId xmlns:p14="http://schemas.microsoft.com/office/powerpoint/2010/main" val="2670924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1110"/>
                                        </p:tgtEl>
                                        <p:attrNameLst>
                                          <p:attrName>style.visibility</p:attrName>
                                        </p:attrNameLst>
                                      </p:cBhvr>
                                      <p:to>
                                        <p:strVal val="visible"/>
                                      </p:to>
                                    </p:set>
                                    <p:animEffect transition="in" filter="dissolve">
                                      <p:cBhvr>
                                        <p:cTn id="7"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0" grpId="0" animBg="1" autoUpdateAnimBg="0"/>
    </p:bldLst>
  </p:timing>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1BC00FC3-E689-4248-A0DF-A9D89DF24EAB}"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2/11/24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06DF163A-B561-FF40-B32A-4F8FA1CE3699}"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263</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2130"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8228571" imgH="5180952" progId="MSPhotoEd.3">
                  <p:embed/>
                </p:oleObj>
              </mc:Choice>
              <mc:Fallback>
                <p:oleObj name="Photo Editor Photo" r:id="rId3" imgW="8228571" imgH="5180952" progId="MSPhotoEd.3">
                  <p:embed/>
                  <p:pic>
                    <p:nvPicPr>
                      <p:cNvPr id="43213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ma14="http://schemas.microsoft.com/office/mac/drawingml/2011/main" xmlns="" val="1"/>
                        </a:ext>
                      </a:extLst>
                    </p:spPr>
                  </p:pic>
                </p:oleObj>
              </mc:Fallback>
            </mc:AlternateContent>
          </a:graphicData>
        </a:graphic>
      </p:graphicFrame>
      <p:sp>
        <p:nvSpPr>
          <p:cNvPr id="432135" name="Rectangle 7"/>
          <p:cNvSpPr>
            <a:spLocks noChangeArrowheads="1"/>
          </p:cNvSpPr>
          <p:nvPr/>
        </p:nvSpPr>
        <p:spPr bwMode="auto">
          <a:xfrm>
            <a:off x="0" y="5143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2137" name="Rectangle 9"/>
          <p:cNvSpPr>
            <a:spLocks noGrp="1" noChangeArrowheads="1"/>
          </p:cNvSpPr>
          <p:nvPr>
            <p:ph type="title" idx="4294967295"/>
          </p:nvPr>
        </p:nvSpPr>
        <p:spPr>
          <a:xfrm>
            <a:off x="228600" y="152400"/>
            <a:ext cx="8229600" cy="3429000"/>
          </a:xfrm>
          <a:solidFill>
            <a:srgbClr val="125A06"/>
          </a:solidFill>
        </p:spPr>
        <p:txBody>
          <a:bodyPr/>
          <a:lstStyle/>
          <a:p>
            <a:r>
              <a:rPr lang="en-US" sz="3200" dirty="0">
                <a:solidFill>
                  <a:srgbClr val="FFFFFF"/>
                </a:solidFill>
              </a:rPr>
              <a:t>Historical Setting</a:t>
            </a:r>
            <a:br>
              <a:rPr lang="en-US" sz="3200" dirty="0"/>
            </a:br>
            <a:br>
              <a:rPr lang="en-US" sz="3200" dirty="0"/>
            </a:br>
            <a:r>
              <a:rPr lang="en-US" sz="2800" dirty="0"/>
              <a:t>Time</a:t>
            </a:r>
            <a:r>
              <a:rPr lang="en-US" sz="2800" dirty="0">
                <a:solidFill>
                  <a:srgbClr val="FFFFFF"/>
                </a:solidFill>
              </a:rPr>
              <a:t>: AD 30 (John the Baptist AD 29)</a:t>
            </a:r>
            <a:br>
              <a:rPr lang="en-US" sz="2800" dirty="0">
                <a:solidFill>
                  <a:srgbClr val="FFFFFF"/>
                </a:solidFill>
              </a:rPr>
            </a:br>
            <a:r>
              <a:rPr lang="en-US" sz="2800" dirty="0"/>
              <a:t>Then (4:1)</a:t>
            </a:r>
            <a:r>
              <a:rPr lang="en-US" sz="2800" dirty="0">
                <a:solidFill>
                  <a:srgbClr val="FFFFFF"/>
                </a:solidFill>
              </a:rPr>
              <a:t> – immediately (Mark 1:12)</a:t>
            </a:r>
            <a:br>
              <a:rPr lang="en-US" sz="2800" dirty="0">
                <a:solidFill>
                  <a:srgbClr val="FFFFFF"/>
                </a:solidFill>
              </a:rPr>
            </a:br>
            <a:r>
              <a:rPr lang="en-US" sz="2800" dirty="0"/>
              <a:t>Place:</a:t>
            </a:r>
            <a:r>
              <a:rPr lang="en-US" sz="2800" dirty="0">
                <a:solidFill>
                  <a:srgbClr val="FFFFFF"/>
                </a:solidFill>
              </a:rPr>
              <a:t> Led up into the wilderness – Likely the wilderness was higher than the bed of the Jordan River in the barren region northwest of the Dead Sea</a:t>
            </a:r>
          </a:p>
        </p:txBody>
      </p:sp>
    </p:spTree>
    <p:extLst>
      <p:ext uri="{BB962C8B-B14F-4D97-AF65-F5344CB8AC3E}">
        <p14:creationId xmlns:p14="http://schemas.microsoft.com/office/powerpoint/2010/main" val="2572725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2135"/>
                                        </p:tgtEl>
                                        <p:attrNameLst>
                                          <p:attrName>style.visibility</p:attrName>
                                        </p:attrNameLst>
                                      </p:cBhvr>
                                      <p:to>
                                        <p:strVal val="visible"/>
                                      </p:to>
                                    </p:set>
                                    <p:anim calcmode="lin" valueType="num">
                                      <p:cBhvr additive="base">
                                        <p:cTn id="7" dur="500" fill="hold"/>
                                        <p:tgtEl>
                                          <p:spTgt spid="432135"/>
                                        </p:tgtEl>
                                        <p:attrNameLst>
                                          <p:attrName>ppt_x</p:attrName>
                                        </p:attrNameLst>
                                      </p:cBhvr>
                                      <p:tavLst>
                                        <p:tav tm="0">
                                          <p:val>
                                            <p:strVal val="0-#ppt_w/2"/>
                                          </p:val>
                                        </p:tav>
                                        <p:tav tm="100000">
                                          <p:val>
                                            <p:strVal val="#ppt_x"/>
                                          </p:val>
                                        </p:tav>
                                      </p:tavLst>
                                    </p:anim>
                                    <p:anim calcmode="lin" valueType="num">
                                      <p:cBhvr additive="base">
                                        <p:cTn id="8" dur="500" fill="hold"/>
                                        <p:tgtEl>
                                          <p:spTgt spid="4321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32137"/>
                                        </p:tgtEl>
                                        <p:attrNameLst>
                                          <p:attrName>style.visibility</p:attrName>
                                        </p:attrNameLst>
                                      </p:cBhvr>
                                      <p:to>
                                        <p:strVal val="visible"/>
                                      </p:to>
                                    </p:set>
                                    <p:anim calcmode="lin" valueType="num">
                                      <p:cBhvr>
                                        <p:cTn id="13" dur="500" fill="hold"/>
                                        <p:tgtEl>
                                          <p:spTgt spid="432137"/>
                                        </p:tgtEl>
                                        <p:attrNameLst>
                                          <p:attrName>ppt_w</p:attrName>
                                        </p:attrNameLst>
                                      </p:cBhvr>
                                      <p:tavLst>
                                        <p:tav tm="0">
                                          <p:val>
                                            <p:fltVal val="0"/>
                                          </p:val>
                                        </p:tav>
                                        <p:tav tm="100000">
                                          <p:val>
                                            <p:strVal val="#ppt_w"/>
                                          </p:val>
                                        </p:tav>
                                      </p:tavLst>
                                    </p:anim>
                                    <p:anim calcmode="lin" valueType="num">
                                      <p:cBhvr>
                                        <p:cTn id="14" dur="500" fill="hold"/>
                                        <p:tgtEl>
                                          <p:spTgt spid="432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5" grpId="0" animBg="1"/>
      <p:bldP spid="432137" grpId="0" animBg="1" autoUpdateAnimBg="0"/>
    </p:bldLst>
  </p:timing>
</p:sld>
</file>

<file path=ppt/slides/slide2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1E1A65C7-ECF4-367E-ACF9-137D5F44F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6229" name="Rectangle 5"/>
          <p:cNvSpPr>
            <a:spLocks noGrp="1" noChangeArrowheads="1"/>
          </p:cNvSpPr>
          <p:nvPr>
            <p:ph type="title" idx="4294967295"/>
          </p:nvPr>
        </p:nvSpPr>
        <p:spPr>
          <a:xfrm>
            <a:off x="0" y="0"/>
            <a:ext cx="3851920" cy="6553200"/>
          </a:xfrm>
          <a:solidFill>
            <a:schemeClr val="bg1"/>
          </a:solidFill>
        </p:spPr>
        <p:txBody>
          <a:bodyPr/>
          <a:lstStyle/>
          <a:p>
            <a:r>
              <a:rPr lang="en-US" sz="3200" dirty="0">
                <a:solidFill>
                  <a:srgbClr val="FFFFFF"/>
                </a:solidFill>
              </a:rPr>
              <a:t>Exposition on Matthew 4:1-11</a:t>
            </a:r>
            <a:br>
              <a:rPr lang="en-US" sz="3200" dirty="0">
                <a:solidFill>
                  <a:srgbClr val="FFFFFF"/>
                </a:solidFill>
              </a:rPr>
            </a:br>
            <a:r>
              <a:rPr lang="en-US" sz="3200" dirty="0">
                <a:solidFill>
                  <a:srgbClr val="FFFFFF"/>
                </a:solidFill>
              </a:rPr>
              <a:t>"Then </a:t>
            </a:r>
            <a:r>
              <a:rPr lang="en-US" sz="3200" dirty="0">
                <a:solidFill>
                  <a:schemeClr val="bg2"/>
                </a:solidFill>
              </a:rPr>
              <a:t>Jesus was led by the </a:t>
            </a:r>
            <a:r>
              <a:rPr lang="en-US" sz="3200" dirty="0">
                <a:solidFill>
                  <a:srgbClr val="FFFFFF"/>
                </a:solidFill>
              </a:rPr>
              <a:t>Spirit</a:t>
            </a:r>
            <a:r>
              <a:rPr lang="en-US" sz="3200" dirty="0">
                <a:solidFill>
                  <a:schemeClr val="bg2"/>
                </a:solidFill>
              </a:rPr>
              <a:t> into the desert to be </a:t>
            </a:r>
            <a:r>
              <a:rPr lang="en-US" sz="3200" dirty="0">
                <a:solidFill>
                  <a:srgbClr val="FFFFFF"/>
                </a:solidFill>
              </a:rPr>
              <a:t>tempted</a:t>
            </a:r>
            <a:r>
              <a:rPr lang="en-US" sz="3200" dirty="0">
                <a:solidFill>
                  <a:schemeClr val="bg2"/>
                </a:solidFill>
              </a:rPr>
              <a:t> by the devil" (4:1)</a:t>
            </a:r>
            <a:br>
              <a:rPr lang="en-US" sz="3200" dirty="0">
                <a:solidFill>
                  <a:schemeClr val="bg2"/>
                </a:solidFill>
              </a:rPr>
            </a:br>
            <a:br>
              <a:rPr lang="en-US" sz="3200" dirty="0">
                <a:solidFill>
                  <a:schemeClr val="bg2"/>
                </a:solidFill>
              </a:rPr>
            </a:br>
            <a:r>
              <a:rPr lang="en-US" sz="3200" dirty="0">
                <a:solidFill>
                  <a:schemeClr val="bg2"/>
                </a:solidFill>
              </a:rPr>
              <a:t>Verse 1 sums up the whole passage</a:t>
            </a:r>
            <a:br>
              <a:rPr lang="en-US" sz="3200" dirty="0">
                <a:solidFill>
                  <a:schemeClr val="bg2"/>
                </a:solidFill>
              </a:rPr>
            </a:br>
            <a:br>
              <a:rPr lang="en-US" sz="3200" dirty="0">
                <a:solidFill>
                  <a:schemeClr val="bg2"/>
                </a:solidFill>
              </a:rPr>
            </a:br>
            <a:r>
              <a:rPr lang="en-US" sz="3200" dirty="0">
                <a:solidFill>
                  <a:schemeClr val="bg2"/>
                </a:solidFill>
              </a:rPr>
              <a:t>The Spirit is the same Spirit noted in (3:16)……….the Spirit of God</a:t>
            </a:r>
          </a:p>
        </p:txBody>
      </p:sp>
    </p:spTree>
    <p:extLst>
      <p:ext uri="{BB962C8B-B14F-4D97-AF65-F5344CB8AC3E}">
        <p14:creationId xmlns:p14="http://schemas.microsoft.com/office/powerpoint/2010/main" val="2338126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6229"/>
                                        </p:tgtEl>
                                        <p:attrNameLst>
                                          <p:attrName>style.visibility</p:attrName>
                                        </p:attrNameLst>
                                      </p:cBhvr>
                                      <p:to>
                                        <p:strVal val="visible"/>
                                      </p:to>
                                    </p:set>
                                    <p:animEffect transition="in" filter="box(in)">
                                      <p:cBhvr>
                                        <p:cTn id="7" dur="500"/>
                                        <p:tgtEl>
                                          <p:spTgt spid="436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9" grpId="0" animBg="1"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A71FBA0-D5D7-BBC1-6AFC-A8B6CC999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9540" name="Rectangle 4"/>
          <p:cNvSpPr>
            <a:spLocks noGrp="1" noChangeArrowheads="1"/>
          </p:cNvSpPr>
          <p:nvPr>
            <p:ph type="title" idx="4294967295"/>
          </p:nvPr>
        </p:nvSpPr>
        <p:spPr>
          <a:xfrm>
            <a:off x="914400" y="5257800"/>
            <a:ext cx="7543800" cy="990600"/>
          </a:xfrm>
          <a:solidFill>
            <a:schemeClr val="bg1"/>
          </a:solidFill>
        </p:spPr>
        <p:txBody>
          <a:bodyPr/>
          <a:lstStyle/>
          <a:p>
            <a:r>
              <a:rPr lang="en-US" sz="3600">
                <a:solidFill>
                  <a:srgbClr val="FFFFFF"/>
                </a:solidFill>
              </a:rPr>
              <a:t>"After fasting forty days and forty nights, he was hungry" (4:2)</a:t>
            </a:r>
          </a:p>
        </p:txBody>
      </p:sp>
    </p:spTree>
    <p:extLst>
      <p:ext uri="{BB962C8B-B14F-4D97-AF65-F5344CB8AC3E}">
        <p14:creationId xmlns:p14="http://schemas.microsoft.com/office/powerpoint/2010/main" val="147809207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Rectangle 3"/>
          <p:cNvSpPr>
            <a:spLocks noGrp="1" noChangeArrowheads="1"/>
          </p:cNvSpPr>
          <p:nvPr>
            <p:ph type="body" idx="1"/>
          </p:nvPr>
        </p:nvSpPr>
        <p:spPr>
          <a:xfrm>
            <a:off x="914400" y="1219200"/>
            <a:ext cx="7543800" cy="4724400"/>
          </a:xfrm>
          <a:solidFill>
            <a:srgbClr val="C00000"/>
          </a:solidFill>
          <a:ln>
            <a:solidFill>
              <a:srgbClr val="2A1CE4"/>
            </a:solidFill>
            <a:miter lim="800000"/>
            <a:headEnd/>
            <a:tailEnd/>
          </a:ln>
        </p:spPr>
        <p:txBody>
          <a:bodyPr/>
          <a:lstStyle/>
          <a:p>
            <a:pPr marL="0" indent="0">
              <a:lnSpc>
                <a:spcPct val="90000"/>
              </a:lnSpc>
              <a:buFontTx/>
              <a:buNone/>
            </a:pPr>
            <a:r>
              <a:rPr lang="en-US" sz="2800" dirty="0">
                <a:solidFill>
                  <a:srgbClr val="FFFFFF"/>
                </a:solidFill>
              </a:rPr>
              <a:t>To be tempted had two-fold meaning:</a:t>
            </a:r>
          </a:p>
          <a:p>
            <a:pPr marL="0" indent="0" algn="ctr">
              <a:lnSpc>
                <a:spcPct val="90000"/>
              </a:lnSpc>
              <a:buFontTx/>
              <a:buNone/>
            </a:pPr>
            <a:r>
              <a:rPr lang="en-US" sz="3200" dirty="0">
                <a:solidFill>
                  <a:srgbClr val="FFFFFF"/>
                </a:solidFill>
              </a:rPr>
              <a:t>Incite or entice to evil; seduce</a:t>
            </a:r>
            <a:r>
              <a:rPr lang="en-US" sz="2800" dirty="0">
                <a:solidFill>
                  <a:srgbClr val="FFFFFF"/>
                </a:solidFill>
              </a:rPr>
              <a:t> </a:t>
            </a:r>
          </a:p>
          <a:p>
            <a:pPr marL="0" indent="0">
              <a:lnSpc>
                <a:spcPct val="90000"/>
              </a:lnSpc>
              <a:buFontTx/>
              <a:buNone/>
            </a:pPr>
            <a:r>
              <a:rPr lang="en-US" sz="2800" dirty="0">
                <a:solidFill>
                  <a:srgbClr val="FFFFFF"/>
                </a:solidFill>
              </a:rPr>
              <a:t>			      </a:t>
            </a:r>
            <a:r>
              <a:rPr lang="en-US" sz="2800" b="1" dirty="0">
                <a:solidFill>
                  <a:srgbClr val="FFFFFF"/>
                </a:solidFill>
              </a:rPr>
              <a:t>Vs</a:t>
            </a:r>
            <a:r>
              <a:rPr lang="en-US" sz="2800" dirty="0">
                <a:solidFill>
                  <a:srgbClr val="FFFFFF"/>
                </a:solidFill>
              </a:rPr>
              <a:t>  </a:t>
            </a:r>
          </a:p>
          <a:p>
            <a:pPr marL="0" indent="0">
              <a:lnSpc>
                <a:spcPct val="90000"/>
              </a:lnSpc>
              <a:buFontTx/>
              <a:buNone/>
            </a:pPr>
            <a:r>
              <a:rPr lang="en-US" sz="2800" dirty="0">
                <a:solidFill>
                  <a:srgbClr val="FFFFFF"/>
                </a:solidFill>
              </a:rPr>
              <a:t>                                </a:t>
            </a:r>
            <a:r>
              <a:rPr lang="en-US" sz="3200" dirty="0">
                <a:solidFill>
                  <a:srgbClr val="FFFFFF"/>
                </a:solidFill>
              </a:rPr>
              <a:t>Test</a:t>
            </a:r>
          </a:p>
          <a:p>
            <a:pPr marL="0" indent="0" algn="ctr">
              <a:lnSpc>
                <a:spcPct val="90000"/>
              </a:lnSpc>
              <a:buFontTx/>
              <a:buNone/>
            </a:pPr>
            <a:r>
              <a:rPr lang="en-US" sz="2800" dirty="0">
                <a:solidFill>
                  <a:srgbClr val="FFFFFF"/>
                </a:solidFill>
              </a:rPr>
              <a:t>God does not tempt men with evil </a:t>
            </a:r>
          </a:p>
          <a:p>
            <a:pPr marL="0" indent="0" algn="ctr">
              <a:lnSpc>
                <a:spcPct val="90000"/>
              </a:lnSpc>
              <a:buFontTx/>
              <a:buNone/>
            </a:pPr>
            <a:r>
              <a:rPr lang="en-US" sz="2800" dirty="0">
                <a:solidFill>
                  <a:srgbClr val="FFFFFF"/>
                </a:solidFill>
              </a:rPr>
              <a:t>(James 1:13; e.g., Abraham in Gen 22:1)</a:t>
            </a:r>
          </a:p>
          <a:p>
            <a:pPr marL="0" indent="0" algn="ctr">
              <a:lnSpc>
                <a:spcPct val="90000"/>
              </a:lnSpc>
              <a:buFontTx/>
              <a:buNone/>
            </a:pPr>
            <a:r>
              <a:rPr lang="en-US" sz="2800" dirty="0">
                <a:solidFill>
                  <a:srgbClr val="FFFFFF"/>
                </a:solidFill>
              </a:rPr>
              <a:t>	</a:t>
            </a:r>
          </a:p>
        </p:txBody>
      </p:sp>
    </p:spTree>
    <p:extLst>
      <p:ext uri="{BB962C8B-B14F-4D97-AF65-F5344CB8AC3E}">
        <p14:creationId xmlns:p14="http://schemas.microsoft.com/office/powerpoint/2010/main" val="326052130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254B6FB-40FC-2BE9-CBCF-6AF0C45F2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AEF587D5-3710-8245-87B9-69D24FA48632}"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2/11/24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3" name="Rectangle 3"/>
          <p:cNvSpPr>
            <a:spLocks noChangeArrowheads="1"/>
          </p:cNvSpPr>
          <p:nvPr/>
        </p:nvSpPr>
        <p:spPr bwMode="auto">
          <a:xfrm>
            <a:off x="152400" y="4724400"/>
            <a:ext cx="8686800" cy="188595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a:t>
            </a:r>
            <a:r>
              <a:rPr kumimoji="0" lang="en-US" sz="2800" b="0" i="0" u="none" strike="noStrike" kern="1200" cap="none" spc="0" normalizeH="0" baseline="30000" noProof="0">
                <a:ln>
                  <a:noFill/>
                </a:ln>
                <a:solidFill>
                  <a:srgbClr val="FFFFFF"/>
                </a:solidFill>
                <a:effectLst/>
                <a:uLnTx/>
                <a:uFillTx/>
                <a:latin typeface="Arial"/>
                <a:ea typeface="ＭＳ Ｐゴシック" charset="0"/>
                <a:cs typeface="Arial"/>
              </a:rPr>
              <a:t>st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Temptation</a:t>
            </a: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mr-IN" altLang="ja-JP" sz="2800" b="0"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1B60F"/>
                </a:solidFill>
                <a:effectLst/>
                <a:uLnTx/>
                <a:uFillTx/>
                <a:latin typeface="Arial"/>
                <a:ea typeface="ＭＳ Ｐゴシック" charset="0"/>
                <a:cs typeface="Arial"/>
              </a:rPr>
              <a:t>does not live</a:t>
            </a:r>
            <a:r>
              <a:rPr kumimoji="0" lang="mr-IN" altLang="ja-JP" sz="2800" b="0"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(4:4): The verb in Greek is in future tense but it is unclear whether it is meant as a command or a statement of reality.</a:t>
            </a:r>
          </a:p>
        </p:txBody>
      </p:sp>
      <p:sp>
        <p:nvSpPr>
          <p:cNvPr id="435205" name="Rectangle 5"/>
          <p:cNvSpPr>
            <a:spLocks noChangeArrowheads="1"/>
          </p:cNvSpPr>
          <p:nvPr/>
        </p:nvSpPr>
        <p:spPr bwMode="auto">
          <a:xfrm>
            <a:off x="6948264" y="1371600"/>
            <a:ext cx="1967136" cy="267765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Repeated phrase: </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If you are the Son of God</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 (4:3, 6)</a:t>
            </a: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5206" name="Rectangle 6"/>
          <p:cNvSpPr>
            <a:spLocks noChangeArrowheads="1"/>
          </p:cNvSpPr>
          <p:nvPr/>
        </p:nvSpPr>
        <p:spPr bwMode="auto">
          <a:xfrm>
            <a:off x="0" y="2819400"/>
            <a:ext cx="91440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7" name="Rectangle 7"/>
          <p:cNvSpPr>
            <a:spLocks noGrp="1" noChangeArrowheads="1"/>
          </p:cNvSpPr>
          <p:nvPr>
            <p:ph type="title" idx="4294967295"/>
          </p:nvPr>
        </p:nvSpPr>
        <p:spPr>
          <a:xfrm>
            <a:off x="304800" y="152400"/>
            <a:ext cx="8458200" cy="1066800"/>
          </a:xfrm>
          <a:solidFill>
            <a:schemeClr val="bg1"/>
          </a:solidFill>
        </p:spPr>
        <p:txBody>
          <a:bodyPr/>
          <a:lstStyle/>
          <a:p>
            <a:r>
              <a:rPr lang="en-US" sz="2800">
                <a:solidFill>
                  <a:srgbClr val="FFFFFF"/>
                </a:solidFill>
                <a:latin typeface="Arial"/>
                <a:cs typeface="Arial"/>
              </a:rPr>
              <a:t>The tempter came to him and said, </a:t>
            </a:r>
            <a:r>
              <a:rPr lang="mr-IN" altLang="ja-JP" sz="2800">
                <a:solidFill>
                  <a:srgbClr val="FFFFFF"/>
                </a:solidFill>
                <a:latin typeface="Arial"/>
                <a:cs typeface="Arial"/>
              </a:rPr>
              <a:t>"</a:t>
            </a:r>
            <a:r>
              <a:rPr lang="en-US" sz="2800">
                <a:solidFill>
                  <a:srgbClr val="FFFFFF"/>
                </a:solidFill>
                <a:latin typeface="Arial"/>
                <a:cs typeface="Arial"/>
              </a:rPr>
              <a:t>If you are the Son of God, tell these stones to become bread.</a:t>
            </a:r>
            <a:r>
              <a:rPr lang="mr-IN" altLang="ja-JP" sz="2800">
                <a:solidFill>
                  <a:srgbClr val="FFFFFF"/>
                </a:solidFill>
                <a:latin typeface="Arial"/>
                <a:cs typeface="Arial"/>
              </a:rPr>
              <a:t>"</a:t>
            </a:r>
            <a:endParaRPr lang="en-US" sz="2800">
              <a:solidFill>
                <a:srgbClr val="FFFFFF"/>
              </a:solidFill>
              <a:latin typeface="Arial"/>
              <a:cs typeface="Arial"/>
            </a:endParaRPr>
          </a:p>
        </p:txBody>
      </p:sp>
    </p:spTree>
    <p:extLst>
      <p:ext uri="{BB962C8B-B14F-4D97-AF65-F5344CB8AC3E}">
        <p14:creationId xmlns:p14="http://schemas.microsoft.com/office/powerpoint/2010/main" val="322317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5207"/>
                                        </p:tgtEl>
                                        <p:attrNameLst>
                                          <p:attrName>style.visibility</p:attrName>
                                        </p:attrNameLst>
                                      </p:cBhvr>
                                      <p:to>
                                        <p:strVal val="visible"/>
                                      </p:to>
                                    </p:set>
                                    <p:anim calcmode="lin" valueType="num">
                                      <p:cBhvr additive="base">
                                        <p:cTn id="7" dur="500" fill="hold"/>
                                        <p:tgtEl>
                                          <p:spTgt spid="435207"/>
                                        </p:tgtEl>
                                        <p:attrNameLst>
                                          <p:attrName>ppt_x</p:attrName>
                                        </p:attrNameLst>
                                      </p:cBhvr>
                                      <p:tavLst>
                                        <p:tav tm="0">
                                          <p:val>
                                            <p:strVal val="0-#ppt_w/2"/>
                                          </p:val>
                                        </p:tav>
                                        <p:tav tm="100000">
                                          <p:val>
                                            <p:strVal val="#ppt_x"/>
                                          </p:val>
                                        </p:tav>
                                      </p:tavLst>
                                    </p:anim>
                                    <p:anim calcmode="lin" valueType="num">
                                      <p:cBhvr additive="base">
                                        <p:cTn id="8" dur="500" fill="hold"/>
                                        <p:tgtEl>
                                          <p:spTgt spid="435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5205"/>
                                        </p:tgtEl>
                                        <p:attrNameLst>
                                          <p:attrName>style.visibility</p:attrName>
                                        </p:attrNameLst>
                                      </p:cBhvr>
                                      <p:to>
                                        <p:strVal val="visible"/>
                                      </p:to>
                                    </p:set>
                                    <p:anim calcmode="lin" valueType="num">
                                      <p:cBhvr additive="base">
                                        <p:cTn id="13" dur="500" fill="hold"/>
                                        <p:tgtEl>
                                          <p:spTgt spid="435205"/>
                                        </p:tgtEl>
                                        <p:attrNameLst>
                                          <p:attrName>ppt_x</p:attrName>
                                        </p:attrNameLst>
                                      </p:cBhvr>
                                      <p:tavLst>
                                        <p:tav tm="0">
                                          <p:val>
                                            <p:strVal val="0-#ppt_w/2"/>
                                          </p:val>
                                        </p:tav>
                                        <p:tav tm="100000">
                                          <p:val>
                                            <p:strVal val="#ppt_x"/>
                                          </p:val>
                                        </p:tav>
                                      </p:tavLst>
                                    </p:anim>
                                    <p:anim calcmode="lin" valueType="num">
                                      <p:cBhvr additive="base">
                                        <p:cTn id="14" dur="500" fill="hold"/>
                                        <p:tgtEl>
                                          <p:spTgt spid="4352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5203"/>
                                        </p:tgtEl>
                                        <p:attrNameLst>
                                          <p:attrName>style.visibility</p:attrName>
                                        </p:attrNameLst>
                                      </p:cBhvr>
                                      <p:to>
                                        <p:strVal val="visible"/>
                                      </p:to>
                                    </p:set>
                                    <p:anim calcmode="lin" valueType="num">
                                      <p:cBhvr additive="base">
                                        <p:cTn id="19" dur="500" fill="hold"/>
                                        <p:tgtEl>
                                          <p:spTgt spid="435203"/>
                                        </p:tgtEl>
                                        <p:attrNameLst>
                                          <p:attrName>ppt_x</p:attrName>
                                        </p:attrNameLst>
                                      </p:cBhvr>
                                      <p:tavLst>
                                        <p:tav tm="0">
                                          <p:val>
                                            <p:strVal val="0-#ppt_w/2"/>
                                          </p:val>
                                        </p:tav>
                                        <p:tav tm="100000">
                                          <p:val>
                                            <p:strVal val="#ppt_x"/>
                                          </p:val>
                                        </p:tav>
                                      </p:tavLst>
                                    </p:anim>
                                    <p:anim calcmode="lin" valueType="num">
                                      <p:cBhvr additive="base">
                                        <p:cTn id="20" dur="500" fill="hold"/>
                                        <p:tgtEl>
                                          <p:spTgt spid="435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animBg="1" autoUpdateAnimBg="0"/>
      <p:bldP spid="435205" grpId="0" animBg="1" autoUpdateAnimBg="0"/>
      <p:bldP spid="435207" grpId="0" animBg="1"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C8C6A39-94E0-CF68-D097-F583ADB77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4181" name="Rectangle 5"/>
          <p:cNvSpPr>
            <a:spLocks noChangeArrowheads="1"/>
          </p:cNvSpPr>
          <p:nvPr/>
        </p:nvSpPr>
        <p:spPr bwMode="auto">
          <a:xfrm>
            <a:off x="2627784" y="260648"/>
            <a:ext cx="6172200" cy="519113"/>
          </a:xfrm>
          <a:prstGeom prst="rect">
            <a:avLst/>
          </a:prstGeom>
          <a:noFill/>
          <a:ln>
            <a:noFill/>
          </a:ln>
          <a:effectLst>
            <a:glow rad="228600">
              <a:schemeClr val="accent2">
                <a:satMod val="175000"/>
                <a:alpha val="40000"/>
              </a:schemeClr>
            </a:glow>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0"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holy city</a:t>
            </a:r>
            <a:r>
              <a:rPr kumimoji="0"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0"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 The temple in Jerusalem</a:t>
            </a:r>
          </a:p>
        </p:txBody>
      </p:sp>
      <p:sp>
        <p:nvSpPr>
          <p:cNvPr id="434182" name="Rectangle 6"/>
          <p:cNvSpPr>
            <a:spLocks noChangeArrowheads="1"/>
          </p:cNvSpPr>
          <p:nvPr/>
        </p:nvSpPr>
        <p:spPr bwMode="auto">
          <a:xfrm>
            <a:off x="3618384" y="1403648"/>
            <a:ext cx="5181600" cy="2185214"/>
          </a:xfrm>
          <a:prstGeom prst="rect">
            <a:avLst/>
          </a:prstGeom>
          <a:noFill/>
          <a:ln>
            <a:noFill/>
          </a:ln>
          <a:effectLst>
            <a:glow rad="228600">
              <a:schemeClr val="accent2">
                <a:satMod val="175000"/>
                <a:alpha val="40000"/>
              </a:schemeClr>
            </a:glow>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1"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highest point of the temple</a:t>
            </a:r>
            <a:r>
              <a:rPr kumimoji="1"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1"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 Southeast temple wall with a vertical drop of 500 to 600 feet into the Kidron Valley.</a:t>
            </a:r>
            <a:r>
              <a:rPr kumimoji="1" lang="en-US" sz="12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endParaRPr>
          </a:p>
        </p:txBody>
      </p:sp>
      <p:sp>
        <p:nvSpPr>
          <p:cNvPr id="434183" name="Rectangle 7"/>
          <p:cNvSpPr>
            <a:spLocks noChangeArrowheads="1"/>
          </p:cNvSpPr>
          <p:nvPr/>
        </p:nvSpPr>
        <p:spPr bwMode="auto">
          <a:xfrm>
            <a:off x="0" y="3398838"/>
            <a:ext cx="91440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4" name="Rectangle 8"/>
          <p:cNvSpPr>
            <a:spLocks noChangeArrowheads="1"/>
          </p:cNvSpPr>
          <p:nvPr/>
        </p:nvSpPr>
        <p:spPr bwMode="auto">
          <a:xfrm>
            <a:off x="0" y="3444875"/>
            <a:ext cx="91440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a:ln>
                  <a:noFill/>
                </a:ln>
                <a:solidFill>
                  <a:srgbClr val="000000"/>
                </a:solidFill>
                <a:effectLst/>
                <a:uLnTx/>
                <a:uFillTx/>
                <a:latin typeface="Arial"/>
                <a:ea typeface="ＭＳ Ｐゴシック" charset="0"/>
                <a:cs typeface="Arial"/>
              </a:rPr>
              <a:t> </a:t>
            </a:r>
            <a:endParaRPr kumimoji="1" lang="en-US" sz="1200" b="0" i="0" u="none" strike="noStrike" kern="1200" cap="none" spc="0" normalizeH="0" baseline="0" noProof="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5" name="Rectangle 9"/>
          <p:cNvSpPr>
            <a:spLocks noGrp="1" noChangeArrowheads="1"/>
          </p:cNvSpPr>
          <p:nvPr>
            <p:ph type="title" idx="4294967295"/>
          </p:nvPr>
        </p:nvSpPr>
        <p:spPr>
          <a:xfrm>
            <a:off x="3618384" y="4070648"/>
            <a:ext cx="5181600" cy="2667000"/>
          </a:xfrm>
          <a:noFill/>
          <a:effectLst>
            <a:glow rad="228600">
              <a:schemeClr val="accent2">
                <a:satMod val="175000"/>
                <a:alpha val="40000"/>
              </a:schemeClr>
            </a:glow>
          </a:effectLst>
        </p:spPr>
        <p:txBody>
          <a:bodyPr/>
          <a:lstStyle/>
          <a:p>
            <a:pPr algn="r"/>
            <a:r>
              <a:rPr lang="en-US" sz="3200">
                <a:solidFill>
                  <a:srgbClr val="FFFFFF"/>
                </a:solidFill>
                <a:effectLst>
                  <a:glow rad="228600">
                    <a:schemeClr val="accent2">
                      <a:satMod val="175000"/>
                      <a:alpha val="55000"/>
                    </a:schemeClr>
                  </a:glow>
                </a:effectLst>
                <a:latin typeface="Arial"/>
                <a:cs typeface="Arial"/>
              </a:rPr>
              <a:t>2</a:t>
            </a:r>
            <a:r>
              <a:rPr lang="en-US" sz="3200" baseline="30000">
                <a:solidFill>
                  <a:srgbClr val="FFFFFF"/>
                </a:solidFill>
                <a:effectLst>
                  <a:glow rad="228600">
                    <a:schemeClr val="accent2">
                      <a:satMod val="175000"/>
                      <a:alpha val="55000"/>
                    </a:schemeClr>
                  </a:glow>
                </a:effectLst>
                <a:latin typeface="Arial"/>
                <a:cs typeface="Arial"/>
              </a:rPr>
              <a:t>nd</a:t>
            </a:r>
            <a:r>
              <a:rPr lang="en-US" sz="3200">
                <a:solidFill>
                  <a:srgbClr val="FFFFFF"/>
                </a:solidFill>
                <a:effectLst>
                  <a:glow rad="228600">
                    <a:schemeClr val="accent2">
                      <a:satMod val="175000"/>
                      <a:alpha val="55000"/>
                    </a:schemeClr>
                  </a:glow>
                </a:effectLst>
                <a:latin typeface="Arial"/>
                <a:cs typeface="Arial"/>
              </a:rPr>
              <a:t> Temptation</a:t>
            </a:r>
            <a:br>
              <a:rPr lang="en-US" sz="3200">
                <a:solidFill>
                  <a:srgbClr val="FFFFFF"/>
                </a:solidFill>
                <a:effectLst>
                  <a:glow rad="228600">
                    <a:schemeClr val="accent2">
                      <a:satMod val="175000"/>
                      <a:alpha val="55000"/>
                    </a:schemeClr>
                  </a:glow>
                </a:effectLst>
                <a:latin typeface="Arial"/>
                <a:cs typeface="Arial"/>
              </a:rPr>
            </a:br>
            <a:br>
              <a:rPr lang="en-US" sz="3200">
                <a:solidFill>
                  <a:srgbClr val="FFFFFF"/>
                </a:solidFill>
                <a:effectLst>
                  <a:glow rad="228600">
                    <a:schemeClr val="accent2">
                      <a:satMod val="175000"/>
                      <a:alpha val="55000"/>
                    </a:schemeClr>
                  </a:glow>
                </a:effectLst>
                <a:latin typeface="Arial"/>
                <a:cs typeface="Arial"/>
              </a:rPr>
            </a:br>
            <a:r>
              <a:rPr lang="en-US" sz="3200">
                <a:solidFill>
                  <a:srgbClr val="FFFFFF"/>
                </a:solidFill>
                <a:effectLst>
                  <a:glow rad="228600">
                    <a:schemeClr val="accent2">
                      <a:satMod val="175000"/>
                      <a:alpha val="55000"/>
                    </a:schemeClr>
                  </a:glow>
                </a:effectLst>
                <a:latin typeface="Arial"/>
                <a:cs typeface="Arial"/>
              </a:rPr>
              <a:t>Ps 91:11-12 (4:6): Is not incorrect citation but rather using it in wrong context (misapplication)</a:t>
            </a:r>
          </a:p>
        </p:txBody>
      </p:sp>
    </p:spTree>
    <p:extLst>
      <p:ext uri="{BB962C8B-B14F-4D97-AF65-F5344CB8AC3E}">
        <p14:creationId xmlns:p14="http://schemas.microsoft.com/office/powerpoint/2010/main" val="3251621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4185"/>
                                        </p:tgtEl>
                                        <p:attrNameLst>
                                          <p:attrName>style.visibility</p:attrName>
                                        </p:attrNameLst>
                                      </p:cBhvr>
                                      <p:to>
                                        <p:strVal val="visible"/>
                                      </p:to>
                                    </p:set>
                                    <p:anim calcmode="lin" valueType="num">
                                      <p:cBhvr additive="base">
                                        <p:cTn id="7" dur="500" fill="hold"/>
                                        <p:tgtEl>
                                          <p:spTgt spid="434185"/>
                                        </p:tgtEl>
                                        <p:attrNameLst>
                                          <p:attrName>ppt_x</p:attrName>
                                        </p:attrNameLst>
                                      </p:cBhvr>
                                      <p:tavLst>
                                        <p:tav tm="0">
                                          <p:val>
                                            <p:strVal val="0-#ppt_w/2"/>
                                          </p:val>
                                        </p:tav>
                                        <p:tav tm="100000">
                                          <p:val>
                                            <p:strVal val="#ppt_x"/>
                                          </p:val>
                                        </p:tav>
                                      </p:tavLst>
                                    </p:anim>
                                    <p:anim calcmode="lin" valueType="num">
                                      <p:cBhvr additive="base">
                                        <p:cTn id="8" dur="500" fill="hold"/>
                                        <p:tgtEl>
                                          <p:spTgt spid="4341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4181"/>
                                        </p:tgtEl>
                                        <p:attrNameLst>
                                          <p:attrName>style.visibility</p:attrName>
                                        </p:attrNameLst>
                                      </p:cBhvr>
                                      <p:to>
                                        <p:strVal val="visible"/>
                                      </p:to>
                                    </p:set>
                                    <p:anim calcmode="lin" valueType="num">
                                      <p:cBhvr additive="base">
                                        <p:cTn id="13" dur="500" fill="hold"/>
                                        <p:tgtEl>
                                          <p:spTgt spid="434181"/>
                                        </p:tgtEl>
                                        <p:attrNameLst>
                                          <p:attrName>ppt_x</p:attrName>
                                        </p:attrNameLst>
                                      </p:cBhvr>
                                      <p:tavLst>
                                        <p:tav tm="0">
                                          <p:val>
                                            <p:strVal val="0-#ppt_w/2"/>
                                          </p:val>
                                        </p:tav>
                                        <p:tav tm="100000">
                                          <p:val>
                                            <p:strVal val="#ppt_x"/>
                                          </p:val>
                                        </p:tav>
                                      </p:tavLst>
                                    </p:anim>
                                    <p:anim calcmode="lin" valueType="num">
                                      <p:cBhvr additive="base">
                                        <p:cTn id="14" dur="500" fill="hold"/>
                                        <p:tgtEl>
                                          <p:spTgt spid="434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4182"/>
                                        </p:tgtEl>
                                        <p:attrNameLst>
                                          <p:attrName>style.visibility</p:attrName>
                                        </p:attrNameLst>
                                      </p:cBhvr>
                                      <p:to>
                                        <p:strVal val="visible"/>
                                      </p:to>
                                    </p:set>
                                    <p:anim calcmode="lin" valueType="num">
                                      <p:cBhvr additive="base">
                                        <p:cTn id="19" dur="500" fill="hold"/>
                                        <p:tgtEl>
                                          <p:spTgt spid="434182"/>
                                        </p:tgtEl>
                                        <p:attrNameLst>
                                          <p:attrName>ppt_x</p:attrName>
                                        </p:attrNameLst>
                                      </p:cBhvr>
                                      <p:tavLst>
                                        <p:tav tm="0">
                                          <p:val>
                                            <p:strVal val="0-#ppt_w/2"/>
                                          </p:val>
                                        </p:tav>
                                        <p:tav tm="100000">
                                          <p:val>
                                            <p:strVal val="#ppt_x"/>
                                          </p:val>
                                        </p:tav>
                                      </p:tavLst>
                                    </p:anim>
                                    <p:anim calcmode="lin" valueType="num">
                                      <p:cBhvr additive="base">
                                        <p:cTn id="20" dur="500" fill="hold"/>
                                        <p:tgtEl>
                                          <p:spTgt spid="4341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1" grpId="0" animBg="1" autoUpdateAnimBg="0"/>
      <p:bldP spid="434182" grpId="0" animBg="1" autoUpdateAnimBg="0"/>
      <p:bldP spid="434185" grpId="0" animBg="1" autoUpdateAnimBg="0"/>
    </p:bld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F8642310-C871-1784-BA72-A8B8E4C71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3157" name="Rectangle 5"/>
          <p:cNvSpPr>
            <a:spLocks noGrp="1" noChangeArrowheads="1"/>
          </p:cNvSpPr>
          <p:nvPr>
            <p:ph type="title" idx="4294967295"/>
          </p:nvPr>
        </p:nvSpPr>
        <p:spPr>
          <a:xfrm>
            <a:off x="154033" y="2788851"/>
            <a:ext cx="5426079" cy="2446824"/>
          </a:xfrm>
          <a:noFill/>
          <a:ln>
            <a:noFill/>
          </a:ln>
          <a:effectLst>
            <a:glow rad="228600">
              <a:schemeClr val="accent2">
                <a:satMod val="175000"/>
                <a:alpha val="40000"/>
              </a:schemeClr>
            </a:glow>
          </a:effectLst>
        </p:spPr>
        <p:txBody>
          <a:bodyPr>
            <a:spAutoFit/>
          </a:bodyPr>
          <a:lstStyle/>
          <a:p>
            <a:r>
              <a:rPr kumimoji="1" lang="en-US" sz="4000" b="0" kern="1200" dirty="0">
                <a:solidFill>
                  <a:srgbClr val="FFFFFF"/>
                </a:solidFill>
                <a:effectLst>
                  <a:glow rad="228600">
                    <a:schemeClr val="accent2">
                      <a:satMod val="175000"/>
                      <a:alpha val="55000"/>
                    </a:schemeClr>
                  </a:glow>
                </a:effectLst>
                <a:ea typeface="ＭＳ Ｐゴシック" charset="0"/>
                <a:cs typeface="+mn-cs"/>
              </a:rPr>
              <a:t>3rd Temptation</a:t>
            </a:r>
            <a:br>
              <a:rPr kumimoji="1" lang="en-US" sz="2800" b="0" kern="1200" dirty="0">
                <a:solidFill>
                  <a:srgbClr val="FFFFFF"/>
                </a:solidFill>
                <a:effectLst>
                  <a:glow rad="228600">
                    <a:schemeClr val="accent2">
                      <a:satMod val="175000"/>
                      <a:alpha val="55000"/>
                    </a:schemeClr>
                  </a:glow>
                </a:effectLst>
                <a:ea typeface="ＭＳ Ｐゴシック" charset="0"/>
                <a:cs typeface="+mn-cs"/>
              </a:rPr>
            </a:br>
            <a:br>
              <a:rPr kumimoji="1" lang="en-US" sz="2800" b="0" kern="1200" dirty="0">
                <a:solidFill>
                  <a:srgbClr val="FFFFFF"/>
                </a:solidFill>
                <a:effectLst>
                  <a:glow rad="228600">
                    <a:schemeClr val="accent2">
                      <a:satMod val="175000"/>
                      <a:alpha val="55000"/>
                    </a:schemeClr>
                  </a:glow>
                </a:effectLst>
                <a:ea typeface="ＭＳ Ｐゴシック" charset="0"/>
                <a:cs typeface="+mn-cs"/>
              </a:rPr>
            </a:br>
            <a:r>
              <a:rPr kumimoji="1" lang="mr-IN" altLang="ja-JP" sz="2800" b="0" kern="1200" dirty="0">
                <a:solidFill>
                  <a:srgbClr val="FFFFFF"/>
                </a:solidFill>
                <a:effectLst>
                  <a:glow rad="228600">
                    <a:schemeClr val="accent2">
                      <a:satMod val="175000"/>
                      <a:alpha val="55000"/>
                    </a:schemeClr>
                  </a:glow>
                </a:effectLst>
                <a:ea typeface="ＭＳ Ｐゴシック" charset="0"/>
                <a:cs typeface="+mn-cs"/>
              </a:rPr>
              <a:t>"</a:t>
            </a:r>
            <a:r>
              <a:rPr kumimoji="1" lang="en-US" sz="2800" b="0" kern="1200" dirty="0">
                <a:solidFill>
                  <a:srgbClr val="FFFFFF"/>
                </a:solidFill>
                <a:effectLst>
                  <a:glow rad="228600">
                    <a:schemeClr val="accent2">
                      <a:satMod val="175000"/>
                      <a:alpha val="55000"/>
                    </a:schemeClr>
                  </a:glow>
                </a:effectLst>
                <a:ea typeface="ＭＳ Ｐゴシック" charset="0"/>
                <a:cs typeface="+mn-cs"/>
              </a:rPr>
              <a:t>bow down</a:t>
            </a:r>
            <a:r>
              <a:rPr kumimoji="1" lang="mr-IN" altLang="ja-JP" sz="2800" b="0" kern="1200" dirty="0">
                <a:solidFill>
                  <a:srgbClr val="FFFFFF"/>
                </a:solidFill>
                <a:effectLst>
                  <a:glow rad="228600">
                    <a:schemeClr val="accent2">
                      <a:satMod val="175000"/>
                      <a:alpha val="55000"/>
                    </a:schemeClr>
                  </a:glow>
                </a:effectLst>
                <a:ea typeface="ＭＳ Ｐゴシック" charset="0"/>
                <a:cs typeface="+mn-cs"/>
              </a:rPr>
              <a:t>"</a:t>
            </a:r>
            <a:r>
              <a:rPr kumimoji="1" lang="en-US" sz="2800" b="0" kern="1200" dirty="0">
                <a:solidFill>
                  <a:srgbClr val="FFFFFF"/>
                </a:solidFill>
                <a:effectLst>
                  <a:glow rad="228600">
                    <a:schemeClr val="accent2">
                      <a:satMod val="175000"/>
                      <a:alpha val="55000"/>
                    </a:schemeClr>
                  </a:glow>
                </a:effectLst>
                <a:ea typeface="ＭＳ Ｐゴシック" charset="0"/>
                <a:cs typeface="+mn-cs"/>
              </a:rPr>
              <a:t> (4:9): To throw oneself to the ground as a sign of devotion before a divine being or a high-ranking person.</a:t>
            </a:r>
          </a:p>
        </p:txBody>
      </p:sp>
      <p:sp>
        <p:nvSpPr>
          <p:cNvPr id="433156" name="Rectangle 4"/>
          <p:cNvSpPr>
            <a:spLocks noChangeArrowheads="1"/>
          </p:cNvSpPr>
          <p:nvPr/>
        </p:nvSpPr>
        <p:spPr bwMode="auto">
          <a:xfrm>
            <a:off x="154033" y="270687"/>
            <a:ext cx="4739234" cy="2241468"/>
          </a:xfrm>
          <a:prstGeom prst="rect">
            <a:avLst/>
          </a:prstGeom>
          <a:noFill/>
          <a:ln>
            <a:noFill/>
          </a:ln>
          <a:effectLst>
            <a:glow rad="228600">
              <a:schemeClr val="accent2">
                <a:satMod val="175000"/>
                <a:alpha val="40000"/>
              </a:schemeClr>
            </a:glow>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r>
              <a:rPr kumimoji="1" lang="mr-IN" altLang="ja-JP" sz="2800" dirty="0">
                <a:solidFill>
                  <a:srgbClr val="FFFFFF"/>
                </a:solidFill>
                <a:effectLst>
                  <a:glow rad="228600">
                    <a:schemeClr val="accent2">
                      <a:satMod val="175000"/>
                      <a:alpha val="55000"/>
                    </a:schemeClr>
                  </a:glow>
                </a:effectLst>
                <a:latin typeface="Arial"/>
              </a:rPr>
              <a:t>"</a:t>
            </a:r>
            <a:r>
              <a:rPr kumimoji="1" lang="en-US" sz="2800" dirty="0">
                <a:solidFill>
                  <a:srgbClr val="FFFFFF"/>
                </a:solidFill>
                <a:effectLst>
                  <a:glow rad="228600">
                    <a:schemeClr val="accent2">
                      <a:satMod val="175000"/>
                      <a:alpha val="55000"/>
                    </a:schemeClr>
                  </a:glow>
                </a:effectLst>
                <a:latin typeface="Arial"/>
                <a:cs typeface="Arial"/>
              </a:rPr>
              <a:t>very high mountain</a:t>
            </a:r>
            <a:r>
              <a:rPr kumimoji="1" lang="mr-IN" altLang="ja-JP" sz="2800" dirty="0">
                <a:solidFill>
                  <a:srgbClr val="FFFFFF"/>
                </a:solidFill>
                <a:effectLst>
                  <a:glow rad="228600">
                    <a:schemeClr val="accent2">
                      <a:satMod val="175000"/>
                      <a:alpha val="55000"/>
                    </a:schemeClr>
                  </a:glow>
                </a:effectLst>
                <a:latin typeface="Arial"/>
              </a:rPr>
              <a:t>"</a:t>
            </a:r>
            <a:r>
              <a:rPr kumimoji="1" lang="en-US" sz="2800" dirty="0">
                <a:solidFill>
                  <a:srgbClr val="FFFFFF"/>
                </a:solidFill>
                <a:effectLst>
                  <a:glow rad="228600">
                    <a:schemeClr val="accent2">
                      <a:satMod val="175000"/>
                      <a:alpha val="55000"/>
                    </a:schemeClr>
                  </a:glow>
                </a:effectLst>
                <a:latin typeface="Arial"/>
                <a:cs typeface="Arial"/>
              </a:rPr>
              <a:t>: Likely symbolic as the traditional Mount of Temptation was not high enough to view all the kingdoms of the world </a:t>
            </a:r>
          </a:p>
        </p:txBody>
      </p:sp>
    </p:spTree>
    <p:extLst>
      <p:ext uri="{BB962C8B-B14F-4D97-AF65-F5344CB8AC3E}">
        <p14:creationId xmlns:p14="http://schemas.microsoft.com/office/powerpoint/2010/main" val="113740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3157"/>
                                        </p:tgtEl>
                                        <p:attrNameLst>
                                          <p:attrName>style.visibility</p:attrName>
                                        </p:attrNameLst>
                                      </p:cBhvr>
                                      <p:to>
                                        <p:strVal val="visible"/>
                                      </p:to>
                                    </p:set>
                                    <p:anim calcmode="lin" valueType="num">
                                      <p:cBhvr additive="base">
                                        <p:cTn id="7" dur="500" fill="hold"/>
                                        <p:tgtEl>
                                          <p:spTgt spid="433157"/>
                                        </p:tgtEl>
                                        <p:attrNameLst>
                                          <p:attrName>ppt_x</p:attrName>
                                        </p:attrNameLst>
                                      </p:cBhvr>
                                      <p:tavLst>
                                        <p:tav tm="0">
                                          <p:val>
                                            <p:strVal val="0-#ppt_w/2"/>
                                          </p:val>
                                        </p:tav>
                                        <p:tav tm="100000">
                                          <p:val>
                                            <p:strVal val="#ppt_x"/>
                                          </p:val>
                                        </p:tav>
                                      </p:tavLst>
                                    </p:anim>
                                    <p:anim calcmode="lin" valueType="num">
                                      <p:cBhvr additive="base">
                                        <p:cTn id="8" dur="500" fill="hold"/>
                                        <p:tgtEl>
                                          <p:spTgt spid="4331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3156"/>
                                        </p:tgtEl>
                                        <p:attrNameLst>
                                          <p:attrName>style.visibility</p:attrName>
                                        </p:attrNameLst>
                                      </p:cBhvr>
                                      <p:to>
                                        <p:strVal val="visible"/>
                                      </p:to>
                                    </p:set>
                                    <p:anim calcmode="lin" valueType="num">
                                      <p:cBhvr additive="base">
                                        <p:cTn id="13" dur="500" fill="hold"/>
                                        <p:tgtEl>
                                          <p:spTgt spid="433156"/>
                                        </p:tgtEl>
                                        <p:attrNameLst>
                                          <p:attrName>ppt_x</p:attrName>
                                        </p:attrNameLst>
                                      </p:cBhvr>
                                      <p:tavLst>
                                        <p:tav tm="0">
                                          <p:val>
                                            <p:strVal val="0-#ppt_w/2"/>
                                          </p:val>
                                        </p:tav>
                                        <p:tav tm="100000">
                                          <p:val>
                                            <p:strVal val="#ppt_x"/>
                                          </p:val>
                                        </p:tav>
                                      </p:tavLst>
                                    </p:anim>
                                    <p:anim calcmode="lin" valueType="num">
                                      <p:cBhvr additive="base">
                                        <p:cTn id="14" dur="500" fill="hold"/>
                                        <p:tgtEl>
                                          <p:spTgt spid="433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animBg="1" autoUpdateAnimBg="0"/>
      <p:bldP spid="43315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94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94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94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94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4"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594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94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9453" name="Line 29"/>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4" name="Line 30"/>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5" name="Line 31"/>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8" name="AutoShape 34"/>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62" name="Line 38"/>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66" name="Text Box 42"/>
          <p:cNvSpPr txBox="1">
            <a:spLocks noChangeArrowheads="1"/>
          </p:cNvSpPr>
          <p:nvPr/>
        </p:nvSpPr>
        <p:spPr bwMode="auto">
          <a:xfrm>
            <a:off x="365146" y="20558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359468" name="Text Box 4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9904" name="Text Box 45"/>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9905" name="Text Box 47"/>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9472" name="Rectangle 4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76" name="Text Box 5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59477" name="Text Box 5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1:16</a:t>
            </a:r>
          </a:p>
        </p:txBody>
      </p:sp>
      <p:sp>
        <p:nvSpPr>
          <p:cNvPr id="359478" name="Rectangle 5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79" name="Rectangle 55"/>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33</a:t>
            </a:r>
          </a:p>
        </p:txBody>
      </p:sp>
      <p:grpSp>
        <p:nvGrpSpPr>
          <p:cNvPr id="79911" name="Group 57"/>
          <p:cNvGrpSpPr>
            <a:grpSpLocks/>
          </p:cNvGrpSpPr>
          <p:nvPr/>
        </p:nvGrpSpPr>
        <p:grpSpPr bwMode="auto">
          <a:xfrm>
            <a:off x="4438650" y="3343296"/>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266431105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C84E2-184D-B1B0-BDD0-FE0D397AA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0469" name="Rectangle 21"/>
          <p:cNvSpPr>
            <a:spLocks noGrp="1" noChangeArrowheads="1"/>
          </p:cNvSpPr>
          <p:nvPr>
            <p:ph type="title"/>
          </p:nvPr>
        </p:nvSpPr>
        <p:spPr/>
        <p:txBody>
          <a:bodyPr/>
          <a:lstStyle/>
          <a:p>
            <a:r>
              <a:rPr lang="en-US" dirty="0">
                <a:solidFill>
                  <a:srgbClr val="FFFFFF"/>
                </a:solidFill>
                <a:effectLst>
                  <a:glow rad="228600">
                    <a:schemeClr val="accent2">
                      <a:satMod val="175000"/>
                      <a:alpha val="85693"/>
                    </a:schemeClr>
                  </a:glow>
                </a:effectLst>
              </a:rPr>
              <a:t>Theme:  </a:t>
            </a:r>
          </a:p>
        </p:txBody>
      </p:sp>
      <p:sp>
        <p:nvSpPr>
          <p:cNvPr id="3" name="Rectangle 21">
            <a:extLst>
              <a:ext uri="{FF2B5EF4-FFF2-40B4-BE49-F238E27FC236}">
                <a16:creationId xmlns:a16="http://schemas.microsoft.com/office/drawing/2014/main" id="{16F453E4-8853-F4C9-0593-3C3BEF948A82}"/>
              </a:ext>
            </a:extLst>
          </p:cNvPr>
          <p:cNvSpPr txBox="1">
            <a:spLocks noChangeArrowheads="1"/>
          </p:cNvSpPr>
          <p:nvPr/>
        </p:nvSpPr>
        <p:spPr bwMode="auto">
          <a:xfrm>
            <a:off x="635442" y="2711116"/>
            <a:ext cx="8136904"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a:lstStyle>
          <a:p>
            <a:r>
              <a:rPr lang="en-US" sz="5400" kern="0" dirty="0">
                <a:solidFill>
                  <a:srgbClr val="FFFFFF"/>
                </a:solidFill>
                <a:effectLst>
                  <a:glow rad="228600">
                    <a:schemeClr val="accent2">
                      <a:satMod val="175000"/>
                      <a:alpha val="85693"/>
                    </a:schemeClr>
                  </a:glow>
                </a:effectLst>
              </a:rPr>
              <a:t>The Victorious King</a:t>
            </a:r>
          </a:p>
        </p:txBody>
      </p:sp>
    </p:spTree>
    <p:extLst>
      <p:ext uri="{BB962C8B-B14F-4D97-AF65-F5344CB8AC3E}">
        <p14:creationId xmlns:p14="http://schemas.microsoft.com/office/powerpoint/2010/main" val="36063668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B6600-0574-F6E7-CF16-06B317E43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5443" name="Rectangle 3"/>
          <p:cNvSpPr>
            <a:spLocks noGrp="1" noChangeArrowheads="1"/>
          </p:cNvSpPr>
          <p:nvPr>
            <p:ph type="body" idx="1"/>
          </p:nvPr>
        </p:nvSpPr>
        <p:spPr>
          <a:xfrm>
            <a:off x="914400" y="1905000"/>
            <a:ext cx="8229600" cy="4038600"/>
          </a:xfrm>
        </p:spPr>
        <p:txBody>
          <a:bodyPr/>
          <a:lstStyle/>
          <a:p>
            <a:pPr>
              <a:lnSpc>
                <a:spcPct val="90000"/>
              </a:lnSpc>
              <a:buFontTx/>
              <a:buNone/>
            </a:pPr>
            <a:r>
              <a:rPr lang="en-US" sz="3200">
                <a:solidFill>
                  <a:srgbClr val="FFFF00"/>
                </a:solidFill>
                <a:effectLst>
                  <a:glow rad="228600">
                    <a:schemeClr val="accent6">
                      <a:satMod val="175000"/>
                      <a:alpha val="88000"/>
                    </a:schemeClr>
                  </a:glow>
                </a:effectLst>
              </a:rPr>
              <a:t>Luke 4:1-13 </a:t>
            </a:r>
          </a:p>
          <a:p>
            <a:pPr>
              <a:lnSpc>
                <a:spcPct val="90000"/>
              </a:lnSpc>
            </a:pPr>
            <a:r>
              <a:rPr lang="en-US" sz="3200">
                <a:effectLst>
                  <a:glow rad="228600">
                    <a:schemeClr val="accent6">
                      <a:satMod val="175000"/>
                      <a:alpha val="88000"/>
                    </a:schemeClr>
                  </a:glow>
                </a:effectLst>
              </a:rPr>
              <a:t>Full of the Holy Spirit</a:t>
            </a:r>
          </a:p>
          <a:p>
            <a:pPr>
              <a:lnSpc>
                <a:spcPct val="90000"/>
              </a:lnSpc>
            </a:pPr>
            <a:r>
              <a:rPr lang="en-US" sz="3200">
                <a:effectLst>
                  <a:glow rad="228600">
                    <a:schemeClr val="accent6">
                      <a:satMod val="175000"/>
                      <a:alpha val="88000"/>
                    </a:schemeClr>
                  </a:glow>
                </a:effectLst>
              </a:rPr>
              <a:t>2</a:t>
            </a:r>
            <a:r>
              <a:rPr lang="en-US" sz="3200" baseline="30000">
                <a:effectLst>
                  <a:glow rad="228600">
                    <a:schemeClr val="accent6">
                      <a:satMod val="175000"/>
                      <a:alpha val="88000"/>
                    </a:schemeClr>
                  </a:glow>
                </a:effectLst>
              </a:rPr>
              <a:t>nd</a:t>
            </a:r>
            <a:r>
              <a:rPr lang="en-US" sz="3200">
                <a:effectLst>
                  <a:glow rad="228600">
                    <a:schemeClr val="accent6">
                      <a:satMod val="175000"/>
                      <a:alpha val="88000"/>
                    </a:schemeClr>
                  </a:glow>
                </a:effectLst>
              </a:rPr>
              <a:t> and 3</a:t>
            </a:r>
            <a:r>
              <a:rPr lang="en-US" sz="3200" baseline="30000">
                <a:effectLst>
                  <a:glow rad="228600">
                    <a:schemeClr val="accent6">
                      <a:satMod val="175000"/>
                      <a:alpha val="88000"/>
                    </a:schemeClr>
                  </a:glow>
                </a:effectLst>
              </a:rPr>
              <a:t>rd</a:t>
            </a:r>
            <a:r>
              <a:rPr lang="en-US" sz="3200">
                <a:effectLst>
                  <a:glow rad="228600">
                    <a:schemeClr val="accent6">
                      <a:satMod val="175000"/>
                      <a:alpha val="88000"/>
                    </a:schemeClr>
                  </a:glow>
                </a:effectLst>
              </a:rPr>
              <a:t> temptation in the reverse order</a:t>
            </a:r>
          </a:p>
          <a:p>
            <a:pPr>
              <a:lnSpc>
                <a:spcPct val="90000"/>
              </a:lnSpc>
              <a:buFontTx/>
              <a:buNone/>
            </a:pPr>
            <a:r>
              <a:rPr lang="en-US" sz="3200">
                <a:solidFill>
                  <a:srgbClr val="FFFF00"/>
                </a:solidFill>
                <a:effectLst>
                  <a:glow rad="228600">
                    <a:schemeClr val="accent6">
                      <a:satMod val="175000"/>
                      <a:alpha val="88000"/>
                    </a:schemeClr>
                  </a:glow>
                </a:effectLst>
              </a:rPr>
              <a:t>Mark 1:12-13</a:t>
            </a:r>
          </a:p>
          <a:p>
            <a:pPr>
              <a:lnSpc>
                <a:spcPct val="90000"/>
              </a:lnSpc>
            </a:pPr>
            <a:r>
              <a:rPr lang="en-US" sz="3200">
                <a:effectLst>
                  <a:glow rad="228600">
                    <a:schemeClr val="accent6">
                      <a:satMod val="175000"/>
                      <a:alpha val="88000"/>
                    </a:schemeClr>
                  </a:glow>
                </a:effectLst>
              </a:rPr>
              <a:t>At once the Spirit sent Him out………</a:t>
            </a:r>
          </a:p>
          <a:p>
            <a:pPr>
              <a:lnSpc>
                <a:spcPct val="90000"/>
              </a:lnSpc>
            </a:pPr>
            <a:r>
              <a:rPr lang="en-US" sz="3200">
                <a:effectLst>
                  <a:glow rad="228600">
                    <a:schemeClr val="accent6">
                      <a:satMod val="175000"/>
                      <a:alpha val="88000"/>
                    </a:schemeClr>
                  </a:glow>
                </a:effectLst>
              </a:rPr>
              <a:t>He was with the wild animals</a:t>
            </a:r>
          </a:p>
        </p:txBody>
      </p:sp>
      <p:sp>
        <p:nvSpPr>
          <p:cNvPr id="445442" name="Rectangle 2"/>
          <p:cNvSpPr>
            <a:spLocks noGrp="1" noChangeArrowheads="1"/>
          </p:cNvSpPr>
          <p:nvPr>
            <p:ph type="title"/>
          </p:nvPr>
        </p:nvSpPr>
        <p:spPr>
          <a:xfrm>
            <a:off x="683568" y="188640"/>
            <a:ext cx="7488832" cy="1491952"/>
          </a:xfrm>
        </p:spPr>
        <p:txBody>
          <a:bodyPr/>
          <a:lstStyle/>
          <a:p>
            <a:r>
              <a:rPr lang="en-US" sz="3600" b="1" dirty="0">
                <a:solidFill>
                  <a:srgbClr val="FFFF00"/>
                </a:solidFill>
                <a:effectLst>
                  <a:glow rad="228600">
                    <a:schemeClr val="accent6">
                      <a:satMod val="175000"/>
                      <a:alpha val="88000"/>
                    </a:schemeClr>
                  </a:glow>
                </a:effectLst>
              </a:rPr>
              <a:t>The temptation is in all three Synoptic Gospels. Luke and Mark add:</a:t>
            </a:r>
          </a:p>
        </p:txBody>
      </p:sp>
    </p:spTree>
    <p:extLst>
      <p:ext uri="{BB962C8B-B14F-4D97-AF65-F5344CB8AC3E}">
        <p14:creationId xmlns:p14="http://schemas.microsoft.com/office/powerpoint/2010/main" val="3036353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45443">
                                            <p:txEl>
                                              <p:pRg st="0" end="0"/>
                                            </p:txEl>
                                          </p:spTgt>
                                        </p:tgtEl>
                                        <p:attrNameLst>
                                          <p:attrName>style.visibility</p:attrName>
                                        </p:attrNameLst>
                                      </p:cBhvr>
                                      <p:to>
                                        <p:strVal val="visible"/>
                                      </p:to>
                                    </p:set>
                                    <p:animEffect transition="in" filter="barn(outVertical)">
                                      <p:cBhvr>
                                        <p:cTn id="7" dur="500"/>
                                        <p:tgtEl>
                                          <p:spTgt spid="445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45443">
                                            <p:txEl>
                                              <p:pRg st="1" end="1"/>
                                            </p:txEl>
                                          </p:spTgt>
                                        </p:tgtEl>
                                        <p:attrNameLst>
                                          <p:attrName>style.visibility</p:attrName>
                                        </p:attrNameLst>
                                      </p:cBhvr>
                                      <p:to>
                                        <p:strVal val="visible"/>
                                      </p:to>
                                    </p:set>
                                    <p:animEffect transition="in" filter="barn(outVertical)">
                                      <p:cBhvr>
                                        <p:cTn id="12" dur="500"/>
                                        <p:tgtEl>
                                          <p:spTgt spid="445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45443">
                                            <p:txEl>
                                              <p:pRg st="2" end="2"/>
                                            </p:txEl>
                                          </p:spTgt>
                                        </p:tgtEl>
                                        <p:attrNameLst>
                                          <p:attrName>style.visibility</p:attrName>
                                        </p:attrNameLst>
                                      </p:cBhvr>
                                      <p:to>
                                        <p:strVal val="visible"/>
                                      </p:to>
                                    </p:set>
                                    <p:animEffect transition="in" filter="barn(outVertical)">
                                      <p:cBhvr>
                                        <p:cTn id="17" dur="500"/>
                                        <p:tgtEl>
                                          <p:spTgt spid="4454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45443">
                                            <p:txEl>
                                              <p:pRg st="3" end="3"/>
                                            </p:txEl>
                                          </p:spTgt>
                                        </p:tgtEl>
                                        <p:attrNameLst>
                                          <p:attrName>style.visibility</p:attrName>
                                        </p:attrNameLst>
                                      </p:cBhvr>
                                      <p:to>
                                        <p:strVal val="visible"/>
                                      </p:to>
                                    </p:set>
                                    <p:animEffect transition="in" filter="barn(outVertical)">
                                      <p:cBhvr>
                                        <p:cTn id="22" dur="500"/>
                                        <p:tgtEl>
                                          <p:spTgt spid="4454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45443">
                                            <p:txEl>
                                              <p:pRg st="4" end="4"/>
                                            </p:txEl>
                                          </p:spTgt>
                                        </p:tgtEl>
                                        <p:attrNameLst>
                                          <p:attrName>style.visibility</p:attrName>
                                        </p:attrNameLst>
                                      </p:cBhvr>
                                      <p:to>
                                        <p:strVal val="visible"/>
                                      </p:to>
                                    </p:set>
                                    <p:animEffect transition="in" filter="barn(outVertical)">
                                      <p:cBhvr>
                                        <p:cTn id="27" dur="500"/>
                                        <p:tgtEl>
                                          <p:spTgt spid="4454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45443">
                                            <p:txEl>
                                              <p:pRg st="5" end="5"/>
                                            </p:txEl>
                                          </p:spTgt>
                                        </p:tgtEl>
                                        <p:attrNameLst>
                                          <p:attrName>style.visibility</p:attrName>
                                        </p:attrNameLst>
                                      </p:cBhvr>
                                      <p:to>
                                        <p:strVal val="visible"/>
                                      </p:to>
                                    </p:set>
                                    <p:animEffect transition="in" filter="barn(outVertical)">
                                      <p:cBhvr>
                                        <p:cTn id="32" dur="500"/>
                                        <p:tgtEl>
                                          <p:spTgt spid="445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1F06DE-BC0C-66B0-6EC8-193A18F95A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20866" name="Rectangle 2"/>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a:effectLst>
                  <a:glow rad="228600">
                    <a:schemeClr val="accent6">
                      <a:satMod val="175000"/>
                      <a:alpha val="72757"/>
                    </a:schemeClr>
                  </a:glow>
                </a:effectLst>
              </a:rPr>
              <a:t>Contextual Relationships</a:t>
            </a:r>
          </a:p>
        </p:txBody>
      </p:sp>
      <p:sp>
        <p:nvSpPr>
          <p:cNvPr id="420867" name="Rectangle 3"/>
          <p:cNvSpPr>
            <a:spLocks noGrp="1" noChangeArrowheads="1"/>
          </p:cNvSpPr>
          <p:nvPr>
            <p:ph type="body" idx="1"/>
          </p:nvPr>
        </p:nvSpPr>
        <p:spPr>
          <a:xfrm>
            <a:off x="914400" y="2057400"/>
            <a:ext cx="7543800" cy="3886200"/>
          </a:xfrm>
          <a:noFill/>
          <a:ln>
            <a:noFill/>
          </a:ln>
          <a:effectLst/>
        </p:spPr>
        <p:txBody>
          <a:bodyPr vert="horz" wrap="square" lIns="91440" tIns="45720" rIns="91440" bIns="45720" numCol="1" anchor="t" anchorCtr="0" compatLnSpc="1">
            <a:prstTxWarp prst="textNoShape">
              <a:avLst/>
            </a:prstTxWarp>
          </a:bodyPr>
          <a:lstStyle/>
          <a:p>
            <a:pPr marL="0" indent="0">
              <a:buNone/>
            </a:pPr>
            <a:r>
              <a:rPr lang="en-US" sz="3200" dirty="0">
                <a:effectLst>
                  <a:glow rad="228600">
                    <a:schemeClr val="accent6">
                      <a:satMod val="175000"/>
                      <a:alpha val="72757"/>
                    </a:schemeClr>
                  </a:glow>
                </a:effectLst>
              </a:rPr>
              <a:t>In Context of the Bible:</a:t>
            </a:r>
          </a:p>
          <a:p>
            <a:pPr marL="0" indent="0">
              <a:buNone/>
            </a:pPr>
            <a:r>
              <a:rPr lang="en-US" sz="3200" dirty="0">
                <a:effectLst>
                  <a:glow rad="228600">
                    <a:schemeClr val="accent6">
                      <a:satMod val="175000"/>
                      <a:alpha val="72757"/>
                    </a:schemeClr>
                  </a:glow>
                </a:effectLst>
              </a:rPr>
              <a:t>Jesus was the fulfillment of God</a:t>
            </a:r>
            <a:r>
              <a:rPr lang="mr-IN" altLang="ja-JP" sz="3200" dirty="0">
                <a:effectLst>
                  <a:glow rad="228600">
                    <a:schemeClr val="accent6">
                      <a:satMod val="175000"/>
                      <a:alpha val="72757"/>
                    </a:schemeClr>
                  </a:glow>
                </a:effectLst>
              </a:rPr>
              <a:t>'</a:t>
            </a:r>
            <a:r>
              <a:rPr lang="en-US" sz="3200" dirty="0">
                <a:effectLst>
                  <a:glow rad="228600">
                    <a:schemeClr val="accent6">
                      <a:satMod val="175000"/>
                      <a:alpha val="72757"/>
                    </a:schemeClr>
                  </a:glow>
                </a:effectLst>
              </a:rPr>
              <a:t>s promises to Israel, coming as Messiah and Redeemer: Savior of the world as well as Savior of Israel</a:t>
            </a:r>
          </a:p>
        </p:txBody>
      </p:sp>
    </p:spTree>
    <p:extLst>
      <p:ext uri="{BB962C8B-B14F-4D97-AF65-F5344CB8AC3E}">
        <p14:creationId xmlns:p14="http://schemas.microsoft.com/office/powerpoint/2010/main" val="378926818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7F9A4-BFB4-3B36-B993-6800FD97E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1890" name="Rectangle 2"/>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a:effectLst>
                  <a:glow rad="228600">
                    <a:schemeClr val="accent6">
                      <a:satMod val="175000"/>
                      <a:alpha val="72757"/>
                    </a:schemeClr>
                  </a:glow>
                </a:effectLst>
              </a:rPr>
              <a:t>In Context of Matthew</a:t>
            </a:r>
          </a:p>
        </p:txBody>
      </p:sp>
      <p:sp>
        <p:nvSpPr>
          <p:cNvPr id="421891" name="Rectangle 3"/>
          <p:cNvSpPr>
            <a:spLocks noGrp="1" noChangeArrowheads="1"/>
          </p:cNvSpPr>
          <p:nvPr>
            <p:ph type="body" idx="1"/>
          </p:nvPr>
        </p:nvSpPr>
        <p:spPr>
          <a:xfrm>
            <a:off x="914400" y="1981200"/>
            <a:ext cx="7543800" cy="3962400"/>
          </a:xfrm>
          <a:noFill/>
          <a:ln>
            <a:noFill/>
          </a:ln>
          <a:effectLst/>
        </p:spPr>
        <p:txBody>
          <a:bodyPr vert="horz" wrap="square" lIns="91440" tIns="45720" rIns="91440" bIns="45720" numCol="1" anchor="t" anchorCtr="0" compatLnSpc="1">
            <a:prstTxWarp prst="textNoShape">
              <a:avLst/>
            </a:prstTxWarp>
          </a:bodyPr>
          <a:lstStyle/>
          <a:p>
            <a:pPr marL="0" indent="0">
              <a:buNone/>
            </a:pPr>
            <a:r>
              <a:rPr lang="en-US" sz="3200" dirty="0">
                <a:effectLst>
                  <a:glow rad="228600">
                    <a:schemeClr val="accent6">
                      <a:satMod val="175000"/>
                      <a:alpha val="72757"/>
                    </a:schemeClr>
                  </a:glow>
                </a:effectLst>
              </a:rPr>
              <a:t>Matthew proved that Jesus was the fulfillment of God</a:t>
            </a:r>
            <a:r>
              <a:rPr lang="mr-IN" altLang="ja-JP" sz="3200" dirty="0">
                <a:effectLst>
                  <a:glow rad="228600">
                    <a:schemeClr val="accent6">
                      <a:satMod val="175000"/>
                      <a:alpha val="72757"/>
                    </a:schemeClr>
                  </a:glow>
                </a:effectLst>
              </a:rPr>
              <a:t>'</a:t>
            </a:r>
            <a:r>
              <a:rPr lang="en-US" sz="3200" dirty="0">
                <a:effectLst>
                  <a:glow rad="228600">
                    <a:schemeClr val="accent6">
                      <a:satMod val="175000"/>
                      <a:alpha val="72757"/>
                    </a:schemeClr>
                  </a:glow>
                </a:effectLst>
              </a:rPr>
              <a:t>s promises to Israel. It also explained that the Kingdom is postponed due to Israel</a:t>
            </a:r>
            <a:r>
              <a:rPr lang="mr-IN" altLang="ja-JP" sz="3200" dirty="0">
                <a:effectLst>
                  <a:glow rad="228600">
                    <a:schemeClr val="accent6">
                      <a:satMod val="175000"/>
                      <a:alpha val="72757"/>
                    </a:schemeClr>
                  </a:glow>
                </a:effectLst>
              </a:rPr>
              <a:t>'</a:t>
            </a:r>
            <a:r>
              <a:rPr lang="en-US" sz="3200" dirty="0">
                <a:effectLst>
                  <a:glow rad="228600">
                    <a:schemeClr val="accent6">
                      <a:satMod val="175000"/>
                      <a:alpha val="72757"/>
                    </a:schemeClr>
                  </a:glow>
                </a:effectLst>
              </a:rPr>
              <a:t>s rejection of Christ as King and for believing Jews to see His present Kingdom authority residing in the Church.</a:t>
            </a:r>
          </a:p>
        </p:txBody>
      </p:sp>
    </p:spTree>
    <p:extLst>
      <p:ext uri="{BB962C8B-B14F-4D97-AF65-F5344CB8AC3E}">
        <p14:creationId xmlns:p14="http://schemas.microsoft.com/office/powerpoint/2010/main" val="198865969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4D7754-29C1-797B-217D-63B475FB1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2915" name="Rectangle 3"/>
          <p:cNvSpPr>
            <a:spLocks noGrp="1" noChangeArrowheads="1"/>
          </p:cNvSpPr>
          <p:nvPr>
            <p:ph type="body" idx="1"/>
          </p:nvPr>
        </p:nvSpPr>
        <p:spPr>
          <a:xfrm>
            <a:off x="914400" y="1905000"/>
            <a:ext cx="7696200" cy="4572000"/>
          </a:xfrm>
        </p:spPr>
        <p:txBody>
          <a:bodyPr/>
          <a:lstStyle/>
          <a:p>
            <a:pPr marL="341313" indent="-341313"/>
            <a:r>
              <a:rPr lang="en-US" sz="3600" dirty="0">
                <a:effectLst>
                  <a:glow rad="228600">
                    <a:schemeClr val="accent6">
                      <a:satMod val="175000"/>
                      <a:alpha val="72757"/>
                    </a:schemeClr>
                  </a:glow>
                </a:effectLst>
              </a:rPr>
              <a:t>To show Jesus as King</a:t>
            </a:r>
          </a:p>
          <a:p>
            <a:pPr marL="341313" indent="-341313"/>
            <a:r>
              <a:rPr lang="en-US" sz="3600" dirty="0">
                <a:effectLst>
                  <a:glow rad="228600">
                    <a:schemeClr val="accent6">
                      <a:satMod val="175000"/>
                      <a:alpha val="72757"/>
                    </a:schemeClr>
                  </a:glow>
                </a:effectLst>
              </a:rPr>
              <a:t>To show Jesus is sinless</a:t>
            </a:r>
          </a:p>
          <a:p>
            <a:pPr marL="341313" indent="-341313"/>
            <a:r>
              <a:rPr lang="en-US" sz="3600" dirty="0">
                <a:effectLst>
                  <a:glow rad="228600">
                    <a:schemeClr val="accent6">
                      <a:satMod val="175000"/>
                      <a:alpha val="72757"/>
                    </a:schemeClr>
                  </a:glow>
                </a:effectLst>
              </a:rPr>
              <a:t>To model for us how to fight temptation</a:t>
            </a:r>
          </a:p>
          <a:p>
            <a:pPr marL="341313" indent="-341313"/>
            <a:r>
              <a:rPr lang="en-US" sz="3600" dirty="0">
                <a:effectLst>
                  <a:glow rad="228600">
                    <a:schemeClr val="accent6">
                      <a:satMod val="175000"/>
                      <a:alpha val="72757"/>
                    </a:schemeClr>
                  </a:glow>
                </a:effectLst>
              </a:rPr>
              <a:t>To show us Christ is qualified to help us have victory over Satan</a:t>
            </a:r>
          </a:p>
        </p:txBody>
      </p:sp>
      <p:sp>
        <p:nvSpPr>
          <p:cNvPr id="422914" name="Rectangle 2"/>
          <p:cNvSpPr>
            <a:spLocks noGrp="1" noChangeArrowheads="1"/>
          </p:cNvSpPr>
          <p:nvPr>
            <p:ph type="title"/>
          </p:nvPr>
        </p:nvSpPr>
        <p:spPr/>
        <p:txBody>
          <a:bodyPr/>
          <a:lstStyle/>
          <a:p>
            <a:r>
              <a:rPr lang="en-US" dirty="0">
                <a:effectLst>
                  <a:glow rad="228600">
                    <a:schemeClr val="accent6">
                      <a:satMod val="175000"/>
                      <a:alpha val="72757"/>
                    </a:schemeClr>
                  </a:glow>
                </a:effectLst>
              </a:rPr>
              <a:t>In the Context of the Passage</a:t>
            </a:r>
          </a:p>
        </p:txBody>
      </p:sp>
    </p:spTree>
    <p:extLst>
      <p:ext uri="{BB962C8B-B14F-4D97-AF65-F5344CB8AC3E}">
        <p14:creationId xmlns:p14="http://schemas.microsoft.com/office/powerpoint/2010/main" val="366182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Effect transition="in" filter="dissolve">
                                      <p:cBhvr>
                                        <p:cTn id="7" dur="500"/>
                                        <p:tgtEl>
                                          <p:spTgt spid="422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2915">
                                            <p:txEl>
                                              <p:pRg st="1" end="1"/>
                                            </p:txEl>
                                          </p:spTgt>
                                        </p:tgtEl>
                                        <p:attrNameLst>
                                          <p:attrName>style.visibility</p:attrName>
                                        </p:attrNameLst>
                                      </p:cBhvr>
                                      <p:to>
                                        <p:strVal val="visible"/>
                                      </p:to>
                                    </p:set>
                                    <p:animEffect transition="in" filter="dissolve">
                                      <p:cBhvr>
                                        <p:cTn id="12" dur="500"/>
                                        <p:tgtEl>
                                          <p:spTgt spid="422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2915">
                                            <p:txEl>
                                              <p:pRg st="2" end="2"/>
                                            </p:txEl>
                                          </p:spTgt>
                                        </p:tgtEl>
                                        <p:attrNameLst>
                                          <p:attrName>style.visibility</p:attrName>
                                        </p:attrNameLst>
                                      </p:cBhvr>
                                      <p:to>
                                        <p:strVal val="visible"/>
                                      </p:to>
                                    </p:set>
                                    <p:animEffect transition="in" filter="dissolve">
                                      <p:cBhvr>
                                        <p:cTn id="17" dur="500"/>
                                        <p:tgtEl>
                                          <p:spTgt spid="4229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2915">
                                            <p:txEl>
                                              <p:pRg st="3" end="3"/>
                                            </p:txEl>
                                          </p:spTgt>
                                        </p:tgtEl>
                                        <p:attrNameLst>
                                          <p:attrName>style.visibility</p:attrName>
                                        </p:attrNameLst>
                                      </p:cBhvr>
                                      <p:to>
                                        <p:strVal val="visible"/>
                                      </p:to>
                                    </p:set>
                                    <p:animEffect transition="in" filter="dissolve">
                                      <p:cBhvr>
                                        <p:cTn id="22" dur="500"/>
                                        <p:tgtEl>
                                          <p:spTgt spid="422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autoUpdateAnimBg="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8D2A6-4F68-7B80-A5A6-EFE79ED6C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4659" name="Rectangle 3"/>
          <p:cNvSpPr>
            <a:spLocks noChangeArrowheads="1"/>
          </p:cNvSpPr>
          <p:nvPr/>
        </p:nvSpPr>
        <p:spPr bwMode="auto">
          <a:xfrm>
            <a:off x="182760" y="3068960"/>
            <a:ext cx="8997752" cy="2855397"/>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60000"/>
              </a:spcBef>
              <a:buClr>
                <a:schemeClr val="tx1"/>
              </a:buClr>
            </a:pPr>
            <a:r>
              <a:rPr lang="en-US" sz="3200" b="1" dirty="0">
                <a:effectLst>
                  <a:glow rad="228600">
                    <a:schemeClr val="accent6">
                      <a:satMod val="175000"/>
                      <a:alpha val="72757"/>
                    </a:schemeClr>
                  </a:glow>
                </a:effectLst>
                <a:latin typeface="Arial"/>
                <a:ea typeface="+mn-ea"/>
                <a:cs typeface="Arial"/>
              </a:rPr>
              <a:t>Today we have seen the importance of spiritual preparation and seen how Jesus used God</a:t>
            </a:r>
            <a:r>
              <a:rPr lang="mr-IN" altLang="ja-JP" sz="3200" b="1" dirty="0">
                <a:effectLst>
                  <a:glow rad="228600">
                    <a:schemeClr val="accent6">
                      <a:satMod val="175000"/>
                      <a:alpha val="72757"/>
                    </a:schemeClr>
                  </a:glow>
                </a:effectLst>
                <a:latin typeface="Arial"/>
                <a:ea typeface="+mn-ea"/>
              </a:rPr>
              <a:t>'</a:t>
            </a:r>
            <a:r>
              <a:rPr lang="en-US" sz="3200" b="1" dirty="0">
                <a:effectLst>
                  <a:glow rad="228600">
                    <a:schemeClr val="accent6">
                      <a:satMod val="175000"/>
                      <a:alpha val="72757"/>
                    </a:schemeClr>
                  </a:glow>
                </a:effectLst>
                <a:latin typeface="Arial"/>
                <a:ea typeface="+mn-ea"/>
                <a:cs typeface="Arial"/>
              </a:rPr>
              <a:t>s Word to have victory over Satan </a:t>
            </a:r>
          </a:p>
        </p:txBody>
      </p:sp>
      <p:sp>
        <p:nvSpPr>
          <p:cNvPr id="454662" name="Rectangle 6"/>
          <p:cNvSpPr>
            <a:spLocks noGrp="1" noChangeArrowheads="1"/>
          </p:cNvSpPr>
          <p:nvPr>
            <p:ph type="title" idx="4294967295"/>
          </p:nvPr>
        </p:nvSpPr>
        <p:spPr>
          <a:xfrm>
            <a:off x="182760" y="2101875"/>
            <a:ext cx="4104456" cy="762000"/>
          </a:xfrm>
          <a:noFill/>
          <a:ln>
            <a:noFill/>
          </a:ln>
        </p:spPr>
        <p:txBody>
          <a:bodyPr vert="horz" wrap="square" lIns="91440" tIns="45720" rIns="91440" bIns="45720" numCol="1" anchor="ctr" anchorCtr="0" compatLnSpc="1">
            <a:prstTxWarp prst="textNoShape">
              <a:avLst/>
            </a:prstTxWarp>
          </a:bodyPr>
          <a:lstStyle/>
          <a:p>
            <a:r>
              <a:rPr lang="en-US" dirty="0">
                <a:effectLst>
                  <a:glow rad="228600">
                    <a:schemeClr val="accent6">
                      <a:satMod val="175000"/>
                      <a:alpha val="72757"/>
                    </a:schemeClr>
                  </a:glow>
                </a:effectLst>
              </a:rPr>
              <a:t>Application</a:t>
            </a:r>
          </a:p>
        </p:txBody>
      </p:sp>
    </p:spTree>
    <p:extLst>
      <p:ext uri="{BB962C8B-B14F-4D97-AF65-F5344CB8AC3E}">
        <p14:creationId xmlns:p14="http://schemas.microsoft.com/office/powerpoint/2010/main" val="39309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4659"/>
                                        </p:tgtEl>
                                        <p:attrNameLst>
                                          <p:attrName>style.visibility</p:attrName>
                                        </p:attrNameLst>
                                      </p:cBhvr>
                                      <p:to>
                                        <p:strVal val="visible"/>
                                      </p:to>
                                    </p:set>
                                    <p:animEffect transition="in" filter="dissolve">
                                      <p:cBhvr>
                                        <p:cTn id="7" dur="500"/>
                                        <p:tgtEl>
                                          <p:spTgt spid="454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9" grpId="0" animBg="1" autoUpdateAnimBg="0"/>
    </p:bldLst>
  </p:timing>
</p:sld>
</file>

<file path=ppt/slides/slide2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FAEBA01-7D92-8843-A52F-057F76B4F01E}"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2/11/24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8389054E-626E-F54B-9A13-F5DD19E74281}"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276</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3634" name="Rectangle 2"/>
          <p:cNvSpPr>
            <a:spLocks noChangeArrowheads="1"/>
          </p:cNvSpPr>
          <p:nvPr/>
        </p:nvSpPr>
        <p:spPr bwMode="auto">
          <a:xfrm>
            <a:off x="2286000" y="2546350"/>
            <a:ext cx="4572000" cy="3106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p:txBody>
      </p:sp>
      <p:graphicFrame>
        <p:nvGraphicFramePr>
          <p:cNvPr id="453635"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9752381" imgH="7314286" progId="MSPhotoEd.3">
                  <p:embed/>
                </p:oleObj>
              </mc:Choice>
              <mc:Fallback>
                <p:oleObj name="Photo Editor Photo" r:id="rId3" imgW="9752381" imgH="7314286" progId="MSPhotoEd.3">
                  <p:embed/>
                  <p:pic>
                    <p:nvPicPr>
                      <p:cNvPr id="4536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3637" name="Rectangle 5"/>
          <p:cNvSpPr>
            <a:spLocks noGrp="1" noChangeArrowheads="1"/>
          </p:cNvSpPr>
          <p:nvPr>
            <p:ph type="title" idx="4294967295"/>
          </p:nvPr>
        </p:nvSpPr>
        <p:spPr>
          <a:xfrm>
            <a:off x="228600" y="5105400"/>
            <a:ext cx="8686800" cy="1447800"/>
          </a:xfrm>
          <a:solidFill>
            <a:schemeClr val="bg1"/>
          </a:solidFill>
        </p:spPr>
        <p:txBody>
          <a:bodyPr/>
          <a:lstStyle/>
          <a:p>
            <a:r>
              <a:rPr lang="en-US" sz="3200">
                <a:solidFill>
                  <a:schemeClr val="tx1"/>
                </a:solidFill>
              </a:rPr>
              <a:t>God</a:t>
            </a:r>
            <a:r>
              <a:rPr lang="mr-IN" altLang="ja-JP" sz="3200">
                <a:solidFill>
                  <a:schemeClr val="tx1"/>
                </a:solidFill>
                <a:latin typeface="Arial"/>
              </a:rPr>
              <a:t>'</a:t>
            </a:r>
            <a:r>
              <a:rPr lang="en-US" sz="3200">
                <a:solidFill>
                  <a:schemeClr val="tx1"/>
                </a:solidFill>
              </a:rPr>
              <a:t>s testing increases our faith and develops perseverance in us so that we will remain faithful to our calling (James 1:2-4)</a:t>
            </a:r>
          </a:p>
        </p:txBody>
      </p:sp>
    </p:spTree>
    <p:extLst>
      <p:ext uri="{BB962C8B-B14F-4D97-AF65-F5344CB8AC3E}">
        <p14:creationId xmlns:p14="http://schemas.microsoft.com/office/powerpoint/2010/main" val="3177388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3637"/>
                                        </p:tgtEl>
                                        <p:attrNameLst>
                                          <p:attrName>style.visibility</p:attrName>
                                        </p:attrNameLst>
                                      </p:cBhvr>
                                      <p:to>
                                        <p:strVal val="visible"/>
                                      </p:to>
                                    </p:set>
                                    <p:animEffect transition="in" filter="dissolve">
                                      <p:cBhvr>
                                        <p:cTn id="7" dur="500"/>
                                        <p:tgtEl>
                                          <p:spTgt spid="453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7" grpId="0" animBg="1" autoUpdateAnimBg="0"/>
    </p:bldLst>
  </p:timing>
</p:sld>
</file>

<file path=ppt/slides/slide2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94C48492-348B-AB4E-9F98-2E50E3F3788C}"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2/11/24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7476AAC-C89B-E14B-91A6-70F97108856C}"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277</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5261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3591426" imgH="3390476" progId="MSPhotoEd.3">
                  <p:embed/>
                </p:oleObj>
              </mc:Choice>
              <mc:Fallback>
                <p:oleObj name="Photo Editor Photo" r:id="rId3" imgW="3591426" imgH="3390476" progId="MSPhotoEd.3">
                  <p:embed/>
                  <p:pic>
                    <p:nvPicPr>
                      <p:cNvPr id="4526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2612" name="Rectangle 4"/>
          <p:cNvSpPr>
            <a:spLocks noGrp="1" noChangeArrowheads="1"/>
          </p:cNvSpPr>
          <p:nvPr>
            <p:ph type="title" idx="4294967295"/>
          </p:nvPr>
        </p:nvSpPr>
        <p:spPr>
          <a:xfrm>
            <a:off x="1403648" y="3048000"/>
            <a:ext cx="6063952" cy="2667000"/>
          </a:xfrm>
        </p:spPr>
        <p:txBody>
          <a:bodyPr/>
          <a:lstStyle/>
          <a:p>
            <a:pPr algn="ctr"/>
            <a:r>
              <a:rPr lang="en-US" sz="3600" b="1">
                <a:solidFill>
                  <a:schemeClr val="accent2"/>
                </a:solidFill>
              </a:rPr>
              <a:t>In your next trial, look to Jesus</a:t>
            </a:r>
            <a:r>
              <a:rPr lang="mr-IN" altLang="ja-JP" sz="3600" b="1">
                <a:solidFill>
                  <a:schemeClr val="accent2"/>
                </a:solidFill>
                <a:latin typeface="Arial"/>
              </a:rPr>
              <a:t>'</a:t>
            </a:r>
            <a:r>
              <a:rPr lang="en-US" sz="3600" b="1">
                <a:solidFill>
                  <a:schemeClr val="accent2"/>
                </a:solidFill>
              </a:rPr>
              <a:t> model since he is qualified to help us resist the devil</a:t>
            </a:r>
            <a:endParaRPr lang="en-US" sz="3600">
              <a:solidFill>
                <a:schemeClr val="accent2"/>
              </a:solidFill>
            </a:endParaRPr>
          </a:p>
        </p:txBody>
      </p:sp>
    </p:spTree>
    <p:extLst>
      <p:ext uri="{BB962C8B-B14F-4D97-AF65-F5344CB8AC3E}">
        <p14:creationId xmlns:p14="http://schemas.microsoft.com/office/powerpoint/2010/main" val="199980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52612"/>
                                        </p:tgtEl>
                                        <p:attrNameLst>
                                          <p:attrName>style.visibility</p:attrName>
                                        </p:attrNameLst>
                                      </p:cBhvr>
                                      <p:to>
                                        <p:strVal val="visible"/>
                                      </p:to>
                                    </p:set>
                                    <p:animEffect transition="in" filter="barn(inHorizontal)">
                                      <p:cBhvr>
                                        <p:cTn id="7" dur="500"/>
                                        <p:tgtEl>
                                          <p:spTgt spid="452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autoUpdateAnimBg="0"/>
    </p:bldLst>
  </p:timing>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DB32667-B7B1-452C-8968-817EB3C48E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3. By His Herald</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26-27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2437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testifies that he is the forerunner of the Messiah fulfilling Isaiah 40:3 to prepare Israel and her leaders before the beginning of Christ's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92705631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9713" name="Object 2">
            <a:hlinkClick r:id="" action="ppaction://ole?verb=0"/>
          </p:cNvPr>
          <p:cNvGraphicFramePr>
            <a:graphicFrameLocks/>
          </p:cNvGraphicFramePr>
          <p:nvPr/>
        </p:nvGraphicFramePr>
        <p:xfrm>
          <a:off x="7896286" y="4191001"/>
          <a:ext cx="1247775" cy="2495550"/>
        </p:xfrm>
        <a:graphic>
          <a:graphicData uri="http://schemas.openxmlformats.org/presentationml/2006/ole">
            <mc:AlternateContent xmlns:mc="http://schemas.openxmlformats.org/markup-compatibility/2006">
              <mc:Choice xmlns:v="urn:schemas-microsoft-com:vml" Requires="v">
                <p:oleObj name="Clip" r:id="rId3" imgW="310680" imgH="603360" progId="">
                  <p:embed/>
                </p:oleObj>
              </mc:Choice>
              <mc:Fallback>
                <p:oleObj name="Clip" r:id="rId3" imgW="310680" imgH="603360" progId="">
                  <p:embed/>
                  <p:pic>
                    <p:nvPicPr>
                      <p:cNvPr id="499713"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86" y="4191001"/>
                        <a:ext cx="1247775" cy="249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9714" name="Rectangle 1030"/>
          <p:cNvSpPr>
            <a:spLocks noGrp="1" noChangeArrowheads="1"/>
          </p:cNvSpPr>
          <p:nvPr>
            <p:ph type="title"/>
          </p:nvPr>
        </p:nvSpPr>
        <p:spPr>
          <a:xfrm>
            <a:off x="685800" y="304800"/>
            <a:ext cx="7772400" cy="1143000"/>
          </a:xfrm>
        </p:spPr>
        <p:txBody>
          <a:bodyPr/>
          <a:lstStyle/>
          <a:p>
            <a:r>
              <a:rPr lang="en-US">
                <a:latin typeface="Arial" charset="0"/>
                <a:ea typeface="ＭＳ Ｐゴシック" charset="0"/>
                <a:cs typeface="ＭＳ Ｐゴシック" charset="0"/>
              </a:rPr>
              <a:t>Christ Alone is the Light</a:t>
            </a: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John</a:t>
            </a:r>
            <a:r>
              <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 (1:6-9)</a:t>
            </a:r>
            <a:endPar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Came to the world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Came into existence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 Man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Testified of the Light (7-8)</a:t>
            </a:r>
          </a:p>
        </p:txBody>
      </p:sp>
      <p:sp>
        <p:nvSpPr>
          <p:cNvPr id="67587" name="Rectangle 1027"/>
          <p:cNvSpPr>
            <a:spLocks noChangeArrowheads="1"/>
          </p:cNvSpPr>
          <p:nvPr/>
        </p:nvSpPr>
        <p:spPr bwMode="auto">
          <a:xfrm>
            <a:off x="4572000" y="1600201"/>
            <a:ext cx="4572000" cy="28956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Jesus</a:t>
            </a:r>
            <a:r>
              <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 (1:1-5)</a:t>
            </a:r>
            <a:endPar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Made the world (3)</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Was in the beginning (1a)</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The Word, or God (1c)</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Was the Light Himself (9)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42905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42906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429062"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429063"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4"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42906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8"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9"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6"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429077"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429078"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2"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429083" name="Line 27"/>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4" name="Line 28"/>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5" name="Line 29"/>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6" name="Line 30"/>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7" name="Line 31"/>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8" name="Line 32"/>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9" name="AutoShape 33"/>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grpSp>
        <p:nvGrpSpPr>
          <p:cNvPr id="2" name="Group 42"/>
          <p:cNvGrpSpPr>
            <a:grpSpLocks/>
          </p:cNvGrpSpPr>
          <p:nvPr/>
        </p:nvGrpSpPr>
        <p:grpSpPr bwMode="auto">
          <a:xfrm>
            <a:off x="3898900" y="5840375"/>
            <a:ext cx="3429000" cy="920750"/>
            <a:chOff x="2456" y="3679"/>
            <a:chExt cx="2160" cy="580"/>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92" name="Text Box 36"/>
            <p:cNvSpPr txBox="1">
              <a:spLocks noChangeArrowheads="1"/>
            </p:cNvSpPr>
            <p:nvPr/>
          </p:nvSpPr>
          <p:spPr bwMode="auto">
            <a:xfrm>
              <a:off x="2456" y="3929"/>
              <a:ext cx="2160"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grpSp>
      <p:sp>
        <p:nvSpPr>
          <p:cNvPr id="429093" name="Line 37"/>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97" name="Text Box 41"/>
          <p:cNvSpPr txBox="1">
            <a:spLocks noChangeArrowheads="1"/>
          </p:cNvSpPr>
          <p:nvPr/>
        </p:nvSpPr>
        <p:spPr bwMode="auto">
          <a:xfrm>
            <a:off x="339746" y="2030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429100" name="Text Box 4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81949" name="Text Box 45"/>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1950" name="Text Box 46"/>
          <p:cNvSpPr txBox="1">
            <a:spLocks noChangeArrowheads="1"/>
          </p:cNvSpPr>
          <p:nvPr/>
        </p:nvSpPr>
        <p:spPr bwMode="auto">
          <a:xfrm>
            <a:off x="8902700" y="45910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1951" name="Text Box 47"/>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429104" name="Rectangle 4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108" name="Text Box 5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429109" name="Text Box 5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1:16</a:t>
            </a:r>
          </a:p>
        </p:txBody>
      </p:sp>
      <p:sp>
        <p:nvSpPr>
          <p:cNvPr id="429110" name="Rectangle 5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111" name="Rectangle 55"/>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34</a:t>
            </a:r>
          </a:p>
        </p:txBody>
      </p:sp>
      <p:sp>
        <p:nvSpPr>
          <p:cNvPr id="81957" name="Text Box 57"/>
          <p:cNvSpPr txBox="1">
            <a:spLocks noChangeArrowheads="1"/>
          </p:cNvSpPr>
          <p:nvPr/>
        </p:nvSpPr>
        <p:spPr bwMode="auto">
          <a:xfrm>
            <a:off x="8800845" y="6422704"/>
            <a:ext cx="184660"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omic Sans MS" charset="0"/>
              <a:ea typeface="ＭＳ Ｐゴシック" charset="0"/>
            </a:endParaRPr>
          </a:p>
        </p:txBody>
      </p:sp>
      <p:grpSp>
        <p:nvGrpSpPr>
          <p:cNvPr id="81958" name="Group 58"/>
          <p:cNvGrpSpPr>
            <a:grpSpLocks/>
          </p:cNvGrpSpPr>
          <p:nvPr/>
        </p:nvGrpSpPr>
        <p:grpSpPr bwMode="auto">
          <a:xfrm>
            <a:off x="4438650" y="3343296"/>
            <a:ext cx="1684338" cy="182563"/>
            <a:chOff x="2796" y="2106"/>
            <a:chExt cx="1061" cy="115"/>
          </a:xfrm>
        </p:grpSpPr>
        <p:sp>
          <p:nvSpPr>
            <p:cNvPr id="429115" name="Line 59"/>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116" name="Line 60"/>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117" name="Line 61"/>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429118" name="AutoShape 62"/>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074"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5"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12564002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710AB2F-946B-43BB-AF83-9CB63F9F8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Testimony of John Before the Leaders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§26</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John 1:19-28</a:t>
            </a:r>
          </a:p>
        </p:txBody>
      </p:sp>
      <p:sp>
        <p:nvSpPr>
          <p:cNvPr id="7" name="Rectangle 6"/>
          <p:cNvSpPr>
            <a:spLocks noChangeArrowheads="1"/>
          </p:cNvSpPr>
          <p:nvPr/>
        </p:nvSpPr>
        <p:spPr bwMode="auto">
          <a:xfrm>
            <a:off x="3009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John answers the questioning by Israel's leaders regarding his person that he is the forerunner of Messiah in fulfillment of Malachi 4:5 to prepare these leaders to accept Christ and His message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4583549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2" y="87079"/>
            <a:ext cx="8457446" cy="92325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82"/>
            <a:ext cx="5284787" cy="243038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3665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44508128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0395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157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7601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9B61C-E982-DB9C-D72A-FB50195AD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73AC134D-73AC-4408-8BF5-D956FE7FB47D}"/>
              </a:ext>
            </a:extLst>
          </p:cNvPr>
          <p:cNvSpPr/>
          <p:nvPr/>
        </p:nvSpPr>
        <p:spPr>
          <a:xfrm>
            <a:off x="791580" y="251937"/>
            <a:ext cx="7560840" cy="562533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this was John’s testimony when the Jewish leaders in Jerusalem sent priests and Levites to ask him who he was. </a:t>
            </a:r>
            <a:b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did not fail to confess, but confessed freely, “I am not the Messiah.”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21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They asked him, “Then who are you? Are you Elijah?”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said, “I am not.”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“Are you the Prophet?”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answered, “No.”</a:t>
            </a:r>
          </a:p>
        </p:txBody>
      </p:sp>
      <p:sp>
        <p:nvSpPr>
          <p:cNvPr id="5" name="Rectangle 4">
            <a:extLst>
              <a:ext uri="{FF2B5EF4-FFF2-40B4-BE49-F238E27FC236}">
                <a16:creationId xmlns:a16="http://schemas.microsoft.com/office/drawing/2014/main" id="{8EA3C9CE-FA1E-45D5-8E43-235B553AEEA5}"/>
              </a:ext>
            </a:extLst>
          </p:cNvPr>
          <p:cNvSpPr/>
          <p:nvPr/>
        </p:nvSpPr>
        <p:spPr>
          <a:xfrm>
            <a:off x="2267744" y="5949280"/>
            <a:ext cx="4320480"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1:19-21</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225492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8A476-0178-331A-0125-3FC57B669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 y="548680"/>
            <a:ext cx="9144001" cy="452431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22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Finally they said, “Who are you? Give us an answer to take back to those who sent us. What do you say about yourself?”</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23</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John replied in the words of Isaiah the prophet, “I am the voice of one calling in the wilderness, ‘Make straight the way for the Lord.’ ”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24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the Pharisees who had been sent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25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questioned him, “Why then do you baptize if you are not the Messiah, nor Elijah, nor the Prophet?”</a:t>
            </a:r>
          </a:p>
        </p:txBody>
      </p:sp>
      <p:sp>
        <p:nvSpPr>
          <p:cNvPr id="4" name="Rectangle 3">
            <a:extLst>
              <a:ext uri="{FF2B5EF4-FFF2-40B4-BE49-F238E27FC236}">
                <a16:creationId xmlns:a16="http://schemas.microsoft.com/office/drawing/2014/main" id="{B5F324C6-D3E9-473D-A09D-BDAB896D1F17}"/>
              </a:ext>
            </a:extLst>
          </p:cNvPr>
          <p:cNvSpPr/>
          <p:nvPr/>
        </p:nvSpPr>
        <p:spPr>
          <a:xfrm>
            <a:off x="2195736" y="5949280"/>
            <a:ext cx="4536504"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1:22-25</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067762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E96AB9B-15E4-4516-A70F-68AEB872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Testimony of John to Christ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27</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John 1:29-34</a:t>
            </a:r>
          </a:p>
        </p:txBody>
      </p:sp>
      <p:sp>
        <p:nvSpPr>
          <p:cNvPr id="7" name="Rectangle 6"/>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John testifies publicly for the first time that Christ is the Messiah of Israel through a soteriological testimony of Christ's work as the Lamb of God and Christ's person as the Son of God in order to prepare Israel before the inception of Christ's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685218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164870"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b="1">
                <a:solidFill>
                  <a:srgbClr val="000000"/>
                </a:solidFill>
                <a:latin typeface="Arial" charset="0"/>
                <a:cs typeface="Arial" charset="0"/>
              </a:rPr>
              <a:t>Terry Hall, </a:t>
            </a:r>
            <a:r>
              <a:rPr lang="en-US" sz="1800" b="1" i="1">
                <a:solidFill>
                  <a:srgbClr val="000000"/>
                </a:solidFill>
                <a:latin typeface="Arial" charset="0"/>
                <a:cs typeface="Arial" charset="0"/>
              </a:rPr>
              <a:t>Bible Panorama</a:t>
            </a:r>
            <a:r>
              <a:rPr lang="en-US" sz="1800" b="1">
                <a:solidFill>
                  <a:srgbClr val="000000"/>
                </a:solidFill>
                <a:latin typeface="Arial" charset="0"/>
                <a:cs typeface="Arial" charset="0"/>
              </a:rPr>
              <a:t>, 121</a:t>
            </a: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164881" name="TextBox 16"/>
          <p:cNvSpPr txBox="1">
            <a:spLocks noChangeArrowheads="1"/>
          </p:cNvSpPr>
          <p:nvPr/>
        </p:nvSpPr>
        <p:spPr bwMode="auto">
          <a:xfrm>
            <a:off x="179388" y="96838"/>
            <a:ext cx="81375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How Well Do You Know the Life of Christ?</a:t>
            </a:r>
          </a:p>
        </p:txBody>
      </p:sp>
      <p:sp>
        <p:nvSpPr>
          <p:cNvPr id="164882" name="TextBox 17"/>
          <p:cNvSpPr txBox="1">
            <a:spLocks noChangeArrowheads="1"/>
          </p:cNvSpPr>
          <p:nvPr/>
        </p:nvSpPr>
        <p:spPr bwMode="auto">
          <a:xfrm>
            <a:off x="2987675" y="1284288"/>
            <a:ext cx="45942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Interview with Nicodemus</a:t>
            </a:r>
          </a:p>
        </p:txBody>
      </p:sp>
      <p:sp>
        <p:nvSpPr>
          <p:cNvPr id="164883" name="TextBox 18"/>
          <p:cNvSpPr txBox="1">
            <a:spLocks noChangeArrowheads="1"/>
          </p:cNvSpPr>
          <p:nvPr/>
        </p:nvSpPr>
        <p:spPr bwMode="auto">
          <a:xfrm>
            <a:off x="2987675" y="692150"/>
            <a:ext cx="32305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Guest at Wedding</a:t>
            </a:r>
          </a:p>
        </p:txBody>
      </p:sp>
      <p:sp>
        <p:nvSpPr>
          <p:cNvPr id="164884" name="TextBox 19"/>
          <p:cNvSpPr txBox="1">
            <a:spLocks noChangeArrowheads="1"/>
          </p:cNvSpPr>
          <p:nvPr/>
        </p:nvSpPr>
        <p:spPr bwMode="auto">
          <a:xfrm>
            <a:off x="2987675" y="6021388"/>
            <a:ext cx="30305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Tomb of Lazarus</a:t>
            </a:r>
          </a:p>
        </p:txBody>
      </p:sp>
      <p:sp>
        <p:nvSpPr>
          <p:cNvPr id="164885" name="TextBox 20"/>
          <p:cNvSpPr txBox="1">
            <a:spLocks noChangeArrowheads="1"/>
          </p:cNvSpPr>
          <p:nvPr/>
        </p:nvSpPr>
        <p:spPr bwMode="auto">
          <a:xfrm>
            <a:off x="2987675" y="5429250"/>
            <a:ext cx="39163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Carpenter in Nazareth</a:t>
            </a:r>
          </a:p>
        </p:txBody>
      </p:sp>
      <p:sp>
        <p:nvSpPr>
          <p:cNvPr id="164886" name="TextBox 21"/>
          <p:cNvSpPr txBox="1">
            <a:spLocks noChangeArrowheads="1"/>
          </p:cNvSpPr>
          <p:nvPr/>
        </p:nvSpPr>
        <p:spPr bwMode="auto">
          <a:xfrm>
            <a:off x="2987675" y="4837113"/>
            <a:ext cx="37766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Parables of Kingdom</a:t>
            </a:r>
          </a:p>
        </p:txBody>
      </p:sp>
      <p:sp>
        <p:nvSpPr>
          <p:cNvPr id="164887" name="TextBox 22"/>
          <p:cNvSpPr txBox="1">
            <a:spLocks noChangeArrowheads="1"/>
          </p:cNvSpPr>
          <p:nvPr/>
        </p:nvSpPr>
        <p:spPr bwMode="auto">
          <a:xfrm>
            <a:off x="2987675" y="3060700"/>
            <a:ext cx="3376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Birth in Bethlehem</a:t>
            </a:r>
          </a:p>
        </p:txBody>
      </p:sp>
      <p:sp>
        <p:nvSpPr>
          <p:cNvPr id="164888" name="TextBox 23"/>
          <p:cNvSpPr txBox="1">
            <a:spLocks noChangeArrowheads="1"/>
          </p:cNvSpPr>
          <p:nvPr/>
        </p:nvSpPr>
        <p:spPr bwMode="auto">
          <a:xfrm>
            <a:off x="2987675" y="4244975"/>
            <a:ext cx="4267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Washing Disciples' Feet</a:t>
            </a:r>
          </a:p>
        </p:txBody>
      </p:sp>
      <p:sp>
        <p:nvSpPr>
          <p:cNvPr id="164889" name="TextBox 24"/>
          <p:cNvSpPr txBox="1">
            <a:spLocks noChangeArrowheads="1"/>
          </p:cNvSpPr>
          <p:nvPr/>
        </p:nvSpPr>
        <p:spPr bwMode="auto">
          <a:xfrm>
            <a:off x="2987675" y="3652838"/>
            <a:ext cx="6297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Housecleaning the Temple (1</a:t>
            </a:r>
            <a:r>
              <a:rPr lang="en-US" sz="2800" b="1" baseline="30000">
                <a:solidFill>
                  <a:srgbClr val="000000"/>
                </a:solidFill>
                <a:latin typeface="Arial" charset="0"/>
                <a:cs typeface="Arial" charset="0"/>
              </a:rPr>
              <a:t>st</a:t>
            </a:r>
            <a:r>
              <a:rPr lang="en-US" sz="2800" b="1">
                <a:solidFill>
                  <a:srgbClr val="000000"/>
                </a:solidFill>
                <a:latin typeface="Arial" charset="0"/>
                <a:cs typeface="Arial" charset="0"/>
              </a:rPr>
              <a:t> time)</a:t>
            </a:r>
          </a:p>
        </p:txBody>
      </p:sp>
      <p:sp>
        <p:nvSpPr>
          <p:cNvPr id="164890" name="TextBox 25"/>
          <p:cNvSpPr txBox="1">
            <a:spLocks noChangeArrowheads="1"/>
          </p:cNvSpPr>
          <p:nvPr/>
        </p:nvSpPr>
        <p:spPr bwMode="auto">
          <a:xfrm>
            <a:off x="2987675" y="2468563"/>
            <a:ext cx="34163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Message on Mount</a:t>
            </a:r>
          </a:p>
        </p:txBody>
      </p:sp>
      <p:sp>
        <p:nvSpPr>
          <p:cNvPr id="164891" name="TextBox 26"/>
          <p:cNvSpPr txBox="1">
            <a:spLocks noChangeArrowheads="1"/>
          </p:cNvSpPr>
          <p:nvPr/>
        </p:nvSpPr>
        <p:spPr bwMode="auto">
          <a:xfrm>
            <a:off x="2987675" y="1876425"/>
            <a:ext cx="41544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Enemy's 3 Temptations</a:t>
            </a:r>
          </a:p>
        </p:txBody>
      </p:sp>
      <p:sp>
        <p:nvSpPr>
          <p:cNvPr id="164892" name="TextBox 27"/>
          <p:cNvSpPr txBox="1">
            <a:spLocks noChangeArrowheads="1"/>
          </p:cNvSpPr>
          <p:nvPr/>
        </p:nvSpPr>
        <p:spPr bwMode="auto">
          <a:xfrm>
            <a:off x="250825" y="1006475"/>
            <a:ext cx="2017713"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Can you number these events in chronological order?</a:t>
            </a: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2091279807"/>
              </p:ext>
            </p:extLst>
          </p:nvPr>
        </p:nvGraphicFramePr>
        <p:xfrm>
          <a:off x="0" y="0"/>
          <a:ext cx="9144000" cy="6873348"/>
        </p:xfrm>
        <a:graphic>
          <a:graphicData uri="http://schemas.openxmlformats.org/drawingml/2006/table">
            <a:tbl>
              <a:tblPr/>
              <a:tblGrid>
                <a:gridCol w="3128210">
                  <a:extLst>
                    <a:ext uri="{9D8B030D-6E8A-4147-A177-3AD203B41FA5}">
                      <a16:colId xmlns:a16="http://schemas.microsoft.com/office/drawing/2014/main" val="20000"/>
                    </a:ext>
                  </a:extLst>
                </a:gridCol>
                <a:gridCol w="3315368">
                  <a:extLst>
                    <a:ext uri="{9D8B030D-6E8A-4147-A177-3AD203B41FA5}">
                      <a16:colId xmlns:a16="http://schemas.microsoft.com/office/drawing/2014/main" val="20001"/>
                    </a:ext>
                  </a:extLst>
                </a:gridCol>
                <a:gridCol w="2700422">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charset="0"/>
                          <a:ea typeface="ＭＳ Ｐゴシック" charset="0"/>
                          <a:cs typeface="Times New Roman" charset="0"/>
                        </a:rPr>
                        <a:t> </a:t>
                      </a:r>
                      <a:r>
                        <a:rPr kumimoji="0" lang="en-US" sz="1600" b="1" i="0" u="none" strike="noStrike" cap="none" normalizeH="0" baseline="0">
                          <a:ln>
                            <a:noFill/>
                          </a:ln>
                          <a:solidFill>
                            <a:srgbClr val="FFFFFF"/>
                          </a:solidFill>
                          <a:effectLst/>
                          <a:latin typeface="Arial" charset="0"/>
                          <a:ea typeface="ＭＳ Ｐゴシック" charset="0"/>
                          <a:cs typeface="Times New Roman" charset="0"/>
                        </a:rPr>
                        <a:t>AN ALPHABETIZED LIFE OF JESUS </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(Adapted from Terry Hall, </a:t>
                      </a:r>
                      <a:r>
                        <a:rPr kumimoji="0" lang="en-US" sz="1400" b="1" i="1" u="none" strike="noStrike" cap="none" normalizeH="0" baseline="0">
                          <a:ln>
                            <a:noFill/>
                          </a:ln>
                          <a:solidFill>
                            <a:srgbClr val="FFFFFF"/>
                          </a:solidFill>
                          <a:effectLst/>
                          <a:latin typeface="Arial" charset="0"/>
                          <a:ea typeface="ＭＳ Ｐゴシック" charset="0"/>
                          <a:cs typeface="Times New Roman" charset="0"/>
                        </a:rPr>
                        <a:t>Bible Panorama</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 139)</a:t>
                      </a:r>
                      <a:endParaRPr kumimoji="0" lang="en-US" sz="1400" b="1" i="0" u="none" strike="noStrike" cap="none" normalizeH="0" baseline="0">
                        <a:ln>
                          <a:noFill/>
                        </a:ln>
                        <a:solidFill>
                          <a:srgbClr val="FFFFFF"/>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A</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ngels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1:5-38; Matthew 1:18-25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B</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irth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2:1-20; Matthew 2:1-12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Bethlehem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C</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arpenter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2:19-23; Luke 2:39-52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D</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ove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3:11-17; Luke 3:15-23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Jordan River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E</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nemy</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4:1-11; Luke 4:1-13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Wilderness, northeast Judea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F</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ollowers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1:19-51; Mark 3:14-19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Perea, Galilee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G</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2:1-11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Cana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H</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ousecleaning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2:13-22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I</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nterview</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3:1-21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J</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acob's well</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4:5-42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Samaria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K</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4:16-31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L</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ocation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4:13-22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M</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essage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5–7</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N</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ature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7:1-35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O</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pposition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12:22-50</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P</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arables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13:1-53; Mark 4:1-34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Q</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16:13-28; Luke 9:22-36</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Caesarea Philippi</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R</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evelation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17:1-13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Iturea, Mt. Hermon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S</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toning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10:22-39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T</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omb</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11:1-54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Bethany near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U</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pset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V</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ision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24–25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W</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ashing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Upper Room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X</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ecution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26:30–27:56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Y</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28; Luke 24:1-49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Judea,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Z</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24:50-53; Acts 1:1-12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6995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FFFFFF"/>
                </a:solidFill>
                <a:latin typeface="Arial"/>
                <a:cs typeface="Arial"/>
              </a:rPr>
              <a:t>54</a:t>
            </a: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a:ln>
                  <a:noFill/>
                </a:ln>
                <a:solidFill>
                  <a:srgbClr val="FFFFFF"/>
                </a:solidFill>
                <a:effectLst/>
                <a:latin typeface="Arial"/>
                <a:ea typeface="ＭＳ Ｐゴシック"/>
                <a:cs typeface="Times New Roman"/>
              </a:rPr>
              <a:t>AN ALPHABETIZED LIFE OF JESUS</a:t>
            </a:r>
            <a:r>
              <a:rPr lang="en-US"/>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84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84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2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842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grpSp>
        <p:nvGrpSpPr>
          <p:cNvPr id="2" name="Group 43"/>
          <p:cNvGrpSpPr>
            <a:grpSpLocks/>
          </p:cNvGrpSpPr>
          <p:nvPr/>
        </p:nvGrpSpPr>
        <p:grpSpPr bwMode="auto">
          <a:xfrm>
            <a:off x="2043134" y="4287859"/>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Luke 3:23-38</a:t>
              </a: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35843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nvGrpSpPr>
          <p:cNvPr id="3" name="Group 44"/>
          <p:cNvGrpSpPr>
            <a:grpSpLocks/>
          </p:cNvGrpSpPr>
          <p:nvPr/>
        </p:nvGrpSpPr>
        <p:grpSpPr bwMode="auto">
          <a:xfrm>
            <a:off x="5214938" y="4287859"/>
            <a:ext cx="2925762" cy="847725"/>
            <a:chOff x="3285" y="2701"/>
            <a:chExt cx="1843" cy="534"/>
          </a:xfrm>
        </p:grpSpPr>
        <p:sp>
          <p:nvSpPr>
            <p:cNvPr id="358428" name="Text Box 28"/>
            <p:cNvSpPr txBox="1">
              <a:spLocks noChangeArrowheads="1"/>
            </p:cNvSpPr>
            <p:nvPr/>
          </p:nvSpPr>
          <p:spPr bwMode="auto">
            <a:xfrm>
              <a:off x="3318" y="2792"/>
              <a:ext cx="1729"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FF78"/>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FF78"/>
                  </a:solidFill>
                  <a:effectLst/>
                  <a:uLnTx/>
                  <a:uFillTx/>
                  <a:latin typeface="Times" charset="0"/>
                  <a:ea typeface="ＭＳ Ｐゴシック" charset="0"/>
                </a:rPr>
                <a:t>Matt 1:1-17</a:t>
              </a:r>
              <a:endParaRPr kumimoji="0" lang="en-US" sz="24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grpSp>
      <p:sp>
        <p:nvSpPr>
          <p:cNvPr id="358433" name="Line 33"/>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4" name="Line 34"/>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5" name="Line 35"/>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9" name="Text Box 39"/>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8440" name="Line 4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45" name="Text Box 45"/>
          <p:cNvSpPr txBox="1">
            <a:spLocks noChangeArrowheads="1"/>
          </p:cNvSpPr>
          <p:nvPr/>
        </p:nvSpPr>
        <p:spPr bwMode="auto">
          <a:xfrm>
            <a:off x="327025" y="3840169"/>
            <a:ext cx="3762375"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99CCFF"/>
                </a:solidFill>
                <a:effectLst/>
                <a:uLnTx/>
                <a:uFillTx/>
                <a:latin typeface="Comic Sans MS" charset="0"/>
                <a:ea typeface="ＭＳ Ｐゴシック" charset="0"/>
              </a:rPr>
              <a:t>BLOOD SUCCESSION</a:t>
            </a:r>
          </a:p>
        </p:txBody>
      </p:sp>
      <p:sp>
        <p:nvSpPr>
          <p:cNvPr id="358446" name="Text Box 46"/>
          <p:cNvSpPr txBox="1">
            <a:spLocks noChangeArrowheads="1"/>
          </p:cNvSpPr>
          <p:nvPr/>
        </p:nvSpPr>
        <p:spPr bwMode="auto">
          <a:xfrm>
            <a:off x="6386513" y="3833817"/>
            <a:ext cx="2679692"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99CCFF"/>
                </a:solidFill>
                <a:effectLst/>
                <a:uLnTx/>
                <a:uFillTx/>
                <a:latin typeface="Comic Sans MS" charset="0"/>
                <a:ea typeface="ＭＳ Ｐゴシック" charset="0"/>
              </a:rPr>
              <a:t>LEGAL SUCCESSION</a:t>
            </a:r>
          </a:p>
        </p:txBody>
      </p:sp>
      <p:sp>
        <p:nvSpPr>
          <p:cNvPr id="358448" name="Text Box 48"/>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83998" name="Text Box 49"/>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3999" name="Text Box 50"/>
          <p:cNvSpPr txBox="1">
            <a:spLocks noChangeArrowheads="1"/>
          </p:cNvSpPr>
          <p:nvPr/>
        </p:nvSpPr>
        <p:spPr bwMode="auto">
          <a:xfrm>
            <a:off x="8882063" y="4438671"/>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4000" name="Text Box 51"/>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8452" name="Rectangle 5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8457" name="Rectangle 57"/>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35</a:t>
            </a:r>
          </a:p>
        </p:txBody>
      </p:sp>
      <p:sp>
        <p:nvSpPr>
          <p:cNvPr id="84003" name="Text Box 59"/>
          <p:cNvSpPr txBox="1">
            <a:spLocks noChangeArrowheads="1"/>
          </p:cNvSpPr>
          <p:nvPr/>
        </p:nvSpPr>
        <p:spPr bwMode="auto">
          <a:xfrm>
            <a:off x="8589109" y="6452237"/>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grpSp>
        <p:nvGrpSpPr>
          <p:cNvPr id="84004" name="Group 60"/>
          <p:cNvGrpSpPr>
            <a:grpSpLocks/>
          </p:cNvGrpSpPr>
          <p:nvPr/>
        </p:nvGrpSpPr>
        <p:grpSpPr bwMode="auto">
          <a:xfrm>
            <a:off x="4438650" y="3343296"/>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846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84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4805043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55</a:t>
            </a:r>
          </a:p>
        </p:txBody>
      </p:sp>
      <p:pic>
        <p:nvPicPr>
          <p:cNvPr id="165894" name="Picture 2"/>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Arial" charset="0"/>
              </a:rPr>
              <a:t>Walk Thru the New Testament </a:t>
            </a:r>
            <a:r>
              <a:rPr lang="en-US" sz="1600" b="1">
                <a:solidFill>
                  <a:srgbClr val="FFFFFF"/>
                </a:solidFill>
                <a:latin typeface="Arial"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6"/>
            <a:ext cx="4501008" cy="3288593"/>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2000" b="1" i="1">
                <a:latin typeface="Arial"/>
                <a:ea typeface="ＭＳ Ｐゴシック"/>
                <a:cs typeface="Times New Roman"/>
              </a:rPr>
              <a:t>Pictures of Jesus from</a:t>
            </a:r>
            <a:r>
              <a:rPr lang="mr-IN" sz="2000" b="1" i="1">
                <a:latin typeface="Arial"/>
                <a:ea typeface="ＭＳ Ｐゴシック"/>
                <a:cs typeface="Times New Roman"/>
              </a:rPr>
              <a:t>…</a:t>
            </a:r>
            <a:endParaRPr lang="en-US" sz="5400" i="1"/>
          </a:p>
        </p:txBody>
      </p:sp>
    </p:spTree>
    <p:extLst>
      <p:ext uri="{BB962C8B-B14F-4D97-AF65-F5344CB8AC3E}">
        <p14:creationId xmlns:p14="http://schemas.microsoft.com/office/powerpoint/2010/main" val="420007893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20888"/>
            <a:ext cx="4968552" cy="7385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kern="0">
                <a:solidFill>
                  <a:srgbClr val="000000"/>
                </a:solidFill>
                <a:latin typeface="Arial"/>
                <a:ea typeface="Times New Roman"/>
                <a:cs typeface="Arial"/>
                <a:sym typeface="Times New Roman"/>
              </a:rPr>
              <a:t>Due to the </a:t>
            </a:r>
            <a:r>
              <a:rPr sz="1400" kern="0">
                <a:solidFill>
                  <a:srgbClr val="000000"/>
                </a:solidFill>
                <a:latin typeface="Arial"/>
                <a:ea typeface="Times New Roman"/>
                <a:cs typeface="Arial"/>
                <a:sym typeface="Times New Roman"/>
              </a:rPr>
              <a:t>Lumo </a:t>
            </a:r>
            <a:r>
              <a:rPr lang="en-US" sz="14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400" u="sng" kern="0">
                <a:solidFill>
                  <a:srgbClr val="0000FF"/>
                </a:solidFill>
                <a:uFill>
                  <a:solidFill>
                    <a:srgbClr val="0000FF"/>
                  </a:solidFill>
                </a:uFill>
                <a:latin typeface="Arial"/>
                <a:ea typeface="Times New Roman"/>
                <a:cs typeface="Arial"/>
                <a:sym typeface="Times New Roman"/>
                <a:hlinkClick r:id="rId3"/>
              </a:rPr>
              <a:t>freebibleimages.org</a:t>
            </a:r>
            <a:r>
              <a:rPr lang="en-US" sz="1400" kern="0">
                <a:solidFill>
                  <a:srgbClr val="000000"/>
                </a:solidFill>
                <a:latin typeface="Arial"/>
                <a:ea typeface="Times New Roman"/>
                <a:cs typeface="Arial"/>
                <a:sym typeface="Times New Roman"/>
              </a:rPr>
              <a:t>.</a:t>
            </a:r>
            <a:endParaRPr sz="14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54"/>
            <a:ext cx="4940737" cy="10925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900" u="sng" kern="0">
                <a:solidFill>
                  <a:srgbClr val="0000FF"/>
                </a:solidFill>
                <a:uFill>
                  <a:solidFill>
                    <a:srgbClr val="0000FF"/>
                  </a:solidFill>
                </a:uFill>
                <a:latin typeface="Arial"/>
                <a:ea typeface="Times New Roman"/>
                <a:cs typeface="Arial"/>
                <a:sym typeface="Times New Roman"/>
                <a:hlinkClick r:id="rId5"/>
              </a:rPr>
              <a:t>www.LumoProject.com</a:t>
            </a:r>
            <a:r>
              <a:rPr lang="en-US" sz="900" u="sng" kern="0">
                <a:solidFill>
                  <a:srgbClr val="0000FF"/>
                </a:solidFill>
                <a:uFill>
                  <a:solidFill>
                    <a:srgbClr val="0000FF"/>
                  </a:solidFill>
                </a:uFill>
                <a:latin typeface="Arial"/>
                <a:ea typeface="Times New Roman"/>
                <a:cs typeface="Arial"/>
                <a:sym typeface="Times New Roman"/>
              </a:rPr>
              <a:t>.</a:t>
            </a:r>
            <a:endParaRPr lang="en-US" sz="900" u="sng" kern="0">
              <a:solidFill>
                <a:srgbClr val="0000FF"/>
              </a:solidFill>
              <a:uFill>
                <a:solidFill>
                  <a:srgbClr val="0000FF"/>
                </a:solidFill>
              </a:uFill>
              <a:latin typeface="Arial"/>
              <a:ea typeface="Times New Roman"/>
              <a:cs typeface="Arial"/>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665" eaLnBrk="0"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17161610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Ancestry</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Advent</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Infancy/</a:t>
            </a:r>
            <a:br>
              <a:rPr lang="en-US" sz="3200" b="1" kern="0" dirty="0">
                <a:solidFill>
                  <a:srgbClr val="FFFFFF"/>
                </a:solidFill>
                <a:effectLst>
                  <a:glow rad="228600">
                    <a:srgbClr val="000000"/>
                  </a:glow>
                </a:effectLst>
                <a:latin typeface="Arial"/>
                <a:cs typeface="Arial"/>
              </a:rPr>
            </a:br>
            <a:r>
              <a:rPr lang="en-US" sz="3200" b="1" kern="0" dirty="0">
                <a:solidFill>
                  <a:srgbClr val="FFFFFF"/>
                </a:solidFill>
                <a:effectLst>
                  <a:glow rad="228600">
                    <a:srgbClr val="000000"/>
                  </a:glow>
                </a:effectLst>
                <a:latin typeface="Arial"/>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Baptism</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Temptation</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328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328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328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328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8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328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0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330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0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3307" name="Text Box 27"/>
          <p:cNvSpPr txBox="1">
            <a:spLocks noChangeArrowheads="1"/>
          </p:cNvSpPr>
          <p:nvPr/>
        </p:nvSpPr>
        <p:spPr bwMode="auto">
          <a:xfrm>
            <a:off x="2043134" y="4433888"/>
            <a:ext cx="3138487"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Luke 3:23-38</a:t>
            </a:r>
          </a:p>
        </p:txBody>
      </p:sp>
      <p:sp>
        <p:nvSpPr>
          <p:cNvPr id="353308" name="Text Box 28"/>
          <p:cNvSpPr txBox="1">
            <a:spLocks noChangeArrowheads="1"/>
          </p:cNvSpPr>
          <p:nvPr/>
        </p:nvSpPr>
        <p:spPr bwMode="auto">
          <a:xfrm>
            <a:off x="5267325" y="4432301"/>
            <a:ext cx="2744788"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Matt 1:1-17</a:t>
            </a:r>
          </a:p>
        </p:txBody>
      </p:sp>
      <p:sp>
        <p:nvSpPr>
          <p:cNvPr id="353309" name="Rectangle 29"/>
          <p:cNvSpPr>
            <a:spLocks noChangeArrowheads="1"/>
          </p:cNvSpPr>
          <p:nvPr/>
        </p:nvSpPr>
        <p:spPr bwMode="auto">
          <a:xfrm>
            <a:off x="2116138" y="4287859"/>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331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3" name="Text Box 33"/>
          <p:cNvSpPr txBox="1">
            <a:spLocks noChangeArrowheads="1"/>
          </p:cNvSpPr>
          <p:nvPr/>
        </p:nvSpPr>
        <p:spPr bwMode="auto">
          <a:xfrm>
            <a:off x="2125664"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r"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BLOOD</a:t>
            </a: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RIGHT</a:t>
            </a:r>
          </a:p>
        </p:txBody>
      </p:sp>
      <p:sp>
        <p:nvSpPr>
          <p:cNvPr id="353315" name="Text Box 35"/>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3316" name="Rectangle 36"/>
          <p:cNvSpPr>
            <a:spLocks noChangeArrowheads="1"/>
          </p:cNvSpPr>
          <p:nvPr/>
        </p:nvSpPr>
        <p:spPr bwMode="auto">
          <a:xfrm>
            <a:off x="5214938" y="4287859"/>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317"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8"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9" name="Line 39"/>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20"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21"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30" name="Line 5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33" name="Text Box 53"/>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86047" name="Text Box 54"/>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6048" name="Text Box 56"/>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3337" name="Rectangle 57"/>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340" name="Rectangle 60"/>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36</a:t>
            </a:r>
          </a:p>
        </p:txBody>
      </p:sp>
      <p:grpSp>
        <p:nvGrpSpPr>
          <p:cNvPr id="86051" name="Group 62"/>
          <p:cNvGrpSpPr>
            <a:grpSpLocks/>
          </p:cNvGrpSpPr>
          <p:nvPr/>
        </p:nvGrpSpPr>
        <p:grpSpPr bwMode="auto">
          <a:xfrm>
            <a:off x="4438650" y="3343296"/>
            <a:ext cx="1684338" cy="182563"/>
            <a:chOff x="2796" y="2106"/>
            <a:chExt cx="1061" cy="115"/>
          </a:xfrm>
        </p:grpSpPr>
        <p:sp>
          <p:nvSpPr>
            <p:cNvPr id="353343" name="Line 6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44" name="Line 6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45" name="Line 6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334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29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24291524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430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430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431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431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431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432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4331" name="Text Box 27"/>
          <p:cNvSpPr txBox="1">
            <a:spLocks noChangeArrowheads="1"/>
          </p:cNvSpPr>
          <p:nvPr/>
        </p:nvSpPr>
        <p:spPr bwMode="auto">
          <a:xfrm>
            <a:off x="2043134" y="4433888"/>
            <a:ext cx="3138487"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Luke 3:23-38</a:t>
            </a:r>
          </a:p>
        </p:txBody>
      </p:sp>
      <p:sp>
        <p:nvSpPr>
          <p:cNvPr id="354332" name="Text Box 28"/>
          <p:cNvSpPr txBox="1">
            <a:spLocks noChangeArrowheads="1"/>
          </p:cNvSpPr>
          <p:nvPr/>
        </p:nvSpPr>
        <p:spPr bwMode="auto">
          <a:xfrm>
            <a:off x="5267325" y="4432301"/>
            <a:ext cx="2744788"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Matt 1:1-17</a:t>
            </a:r>
          </a:p>
        </p:txBody>
      </p:sp>
      <p:sp>
        <p:nvSpPr>
          <p:cNvPr id="354333" name="Rectangle 29"/>
          <p:cNvSpPr>
            <a:spLocks noChangeArrowheads="1"/>
          </p:cNvSpPr>
          <p:nvPr/>
        </p:nvSpPr>
        <p:spPr bwMode="auto">
          <a:xfrm>
            <a:off x="2116138" y="4287859"/>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4334"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9" name="Text Box 35"/>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4340" name="Rectangle 36"/>
          <p:cNvSpPr>
            <a:spLocks noChangeArrowheads="1"/>
          </p:cNvSpPr>
          <p:nvPr/>
        </p:nvSpPr>
        <p:spPr bwMode="auto">
          <a:xfrm>
            <a:off x="5214938" y="4287859"/>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434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3" name="Line 39"/>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54" name="Line 5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57" name="Text Box 53"/>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88094" name="Text Box 54"/>
          <p:cNvSpPr txBox="1">
            <a:spLocks noChangeArrowheads="1"/>
          </p:cNvSpPr>
          <p:nvPr/>
        </p:nvSpPr>
        <p:spPr bwMode="auto">
          <a:xfrm>
            <a:off x="8764334" y="104750"/>
            <a:ext cx="184658" cy="400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8095" name="Text Box 56"/>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4364" name="Rectangle 60"/>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37</a:t>
            </a:r>
          </a:p>
        </p:txBody>
      </p:sp>
      <p:grpSp>
        <p:nvGrpSpPr>
          <p:cNvPr id="88097" name="Group 66"/>
          <p:cNvGrpSpPr>
            <a:grpSpLocks/>
          </p:cNvGrpSpPr>
          <p:nvPr/>
        </p:nvGrpSpPr>
        <p:grpSpPr bwMode="auto">
          <a:xfrm>
            <a:off x="4438650" y="3343296"/>
            <a:ext cx="1684338" cy="182563"/>
            <a:chOff x="2796" y="2106"/>
            <a:chExt cx="1061" cy="115"/>
          </a:xfrm>
        </p:grpSpPr>
        <p:sp>
          <p:nvSpPr>
            <p:cNvPr id="354371" name="Line 6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2" name="Line 68"/>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3" name="Line 69"/>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4374" name="AutoShape 70"/>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432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5" name="Text Box 71"/>
          <p:cNvSpPr txBox="1">
            <a:spLocks noChangeArrowheads="1"/>
          </p:cNvSpPr>
          <p:nvPr/>
        </p:nvSpPr>
        <p:spPr bwMode="auto">
          <a:xfrm>
            <a:off x="2125664"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r"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BLOOD</a:t>
            </a: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RIGHT</a:t>
            </a:r>
          </a:p>
        </p:txBody>
      </p:sp>
      <p:sp>
        <p:nvSpPr>
          <p:cNvPr id="354376" name="Text Box 72"/>
          <p:cNvSpPr txBox="1">
            <a:spLocks noChangeArrowheads="1"/>
          </p:cNvSpPr>
          <p:nvPr/>
        </p:nvSpPr>
        <p:spPr bwMode="auto">
          <a:xfrm>
            <a:off x="6797675" y="5100638"/>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LEGAL</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RIGHT</a:t>
            </a:r>
          </a:p>
        </p:txBody>
      </p:sp>
    </p:spTree>
    <p:extLst>
      <p:ext uri="{BB962C8B-B14F-4D97-AF65-F5344CB8AC3E}">
        <p14:creationId xmlns:p14="http://schemas.microsoft.com/office/powerpoint/2010/main" val="420050611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59" y="5983289"/>
            <a:ext cx="1133475" cy="373706"/>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AF40C"/>
              </a:solidFill>
              <a:effectLst/>
              <a:uLnTx/>
              <a:uFillTx/>
              <a:latin typeface="Comic Sans MS" charset="0"/>
              <a:ea typeface="ＭＳ Ｐゴシック" charset="0"/>
            </a:endParaRPr>
          </a:p>
        </p:txBody>
      </p:sp>
      <p:sp>
        <p:nvSpPr>
          <p:cNvPr id="559107" name="Text Box 3"/>
          <p:cNvSpPr txBox="1">
            <a:spLocks noChangeArrowheads="1"/>
          </p:cNvSpPr>
          <p:nvPr/>
        </p:nvSpPr>
        <p:spPr bwMode="auto">
          <a:xfrm>
            <a:off x="652464" y="265113"/>
            <a:ext cx="7780337" cy="1200150"/>
          </a:xfrm>
          <a:prstGeom prst="rect">
            <a:avLst/>
          </a:prstGeom>
          <a:noFill/>
          <a:ln w="38100">
            <a:noFill/>
            <a:miter lim="800000"/>
            <a:headEnd/>
            <a:tailEnd/>
          </a:ln>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AF40C"/>
                </a:solidFill>
                <a:effectLst>
                  <a:outerShdw blurRad="50800" dist="76200" dir="2700000" algn="tl" rotWithShape="0">
                    <a:srgbClr val="000000">
                      <a:alpha val="98000"/>
                    </a:srgbClr>
                  </a:outerShdw>
                </a:effectLst>
                <a:uLnTx/>
                <a:uFillTx/>
                <a:latin typeface="Arial" charset="0"/>
                <a:ea typeface="ＭＳ Ｐゴシック" charset="0"/>
              </a:rPr>
              <a:t>HAVE YOU EVER CONSIDERED THE INCREDIBLE PROBABILITIES OF THE BIRTH AND LIFE OF JESUS CHRIST?</a:t>
            </a:r>
          </a:p>
        </p:txBody>
      </p:sp>
      <p:sp>
        <p:nvSpPr>
          <p:cNvPr id="559111" name="Text Box 7"/>
          <p:cNvSpPr txBox="1">
            <a:spLocks noChangeArrowheads="1"/>
          </p:cNvSpPr>
          <p:nvPr/>
        </p:nvSpPr>
        <p:spPr bwMode="auto">
          <a:xfrm>
            <a:off x="1730375" y="1477965"/>
            <a:ext cx="5948363" cy="3793469"/>
          </a:xfrm>
          <a:prstGeom prst="rect">
            <a:avLst/>
          </a:prstGeom>
          <a:noFill/>
          <a:ln w="38100">
            <a:noFill/>
            <a:miter lim="800000"/>
            <a:headEnd/>
            <a:tailEnd/>
          </a:ln>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0" b="1" i="1" u="none" strike="noStrike" kern="1200" cap="none" spc="0" normalizeH="0" baseline="0" noProof="0" dirty="0">
                <a:ln>
                  <a:noFill/>
                </a:ln>
                <a:solidFill>
                  <a:srgbClr val="FAF40C"/>
                </a:solidFill>
                <a:effectLst>
                  <a:outerShdw blurRad="50800" dist="76200" dir="2700000" algn="tl" rotWithShape="0">
                    <a:srgbClr val="000000">
                      <a:alpha val="98000"/>
                    </a:srgbClr>
                  </a:outerShdw>
                </a:effectLst>
                <a:uLnTx/>
                <a:uFillTx/>
                <a:latin typeface="Arial" charset="0"/>
                <a:ea typeface="ＭＳ Ｐゴシック" charset="0"/>
              </a:rPr>
              <a:t>JUST AN ACCIDENT OF BIRTH?</a:t>
            </a:r>
          </a:p>
        </p:txBody>
      </p:sp>
      <p:sp>
        <p:nvSpPr>
          <p:cNvPr id="559127" name="Text Box 23"/>
          <p:cNvSpPr txBox="1">
            <a:spLocks noChangeArrowheads="1"/>
          </p:cNvSpPr>
          <p:nvPr/>
        </p:nvSpPr>
        <p:spPr bwMode="auto">
          <a:xfrm>
            <a:off x="546102" y="5675359"/>
            <a:ext cx="3616325" cy="460283"/>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omic Sans MS" charset="0"/>
                <a:ea typeface="ＭＳ Ｐゴシック" charset="0"/>
              </a:rPr>
              <a:t>STUDY HELP #17</a:t>
            </a:r>
          </a:p>
        </p:txBody>
      </p:sp>
      <p:sp>
        <p:nvSpPr>
          <p:cNvPr id="92166" name="Text Box 24"/>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59129" name="Rectangle 25"/>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59133" name="Rectangle 29"/>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39</a:t>
            </a:r>
          </a:p>
        </p:txBody>
      </p:sp>
      <p:sp>
        <p:nvSpPr>
          <p:cNvPr id="92169" name="Text Box 31"/>
          <p:cNvSpPr txBox="1">
            <a:spLocks noChangeArrowheads="1"/>
          </p:cNvSpPr>
          <p:nvPr/>
        </p:nvSpPr>
        <p:spPr bwMode="auto">
          <a:xfrm>
            <a:off x="8585934" y="6464938"/>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p>
        </p:txBody>
      </p:sp>
      <p:sp>
        <p:nvSpPr>
          <p:cNvPr id="92170" name="Text Box 33"/>
          <p:cNvSpPr txBox="1">
            <a:spLocks noChangeArrowheads="1"/>
          </p:cNvSpPr>
          <p:nvPr/>
        </p:nvSpPr>
        <p:spPr bwMode="auto">
          <a:xfrm>
            <a:off x="469652"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559138" name="Rectangle 34"/>
          <p:cNvSpPr>
            <a:spLocks noChangeArrowheads="1"/>
          </p:cNvSpPr>
          <p:nvPr/>
        </p:nvSpPr>
        <p:spPr bwMode="auto">
          <a:xfrm>
            <a:off x="7470777" y="6526234"/>
            <a:ext cx="817563"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9.65.05B.</a:t>
            </a:r>
          </a:p>
        </p:txBody>
      </p:sp>
    </p:spTree>
    <p:extLst>
      <p:ext uri="{BB962C8B-B14F-4D97-AF65-F5344CB8AC3E}">
        <p14:creationId xmlns:p14="http://schemas.microsoft.com/office/powerpoint/2010/main" val="26660657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59" y="5983289"/>
            <a:ext cx="1133475" cy="373706"/>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AF40C"/>
              </a:solidFill>
              <a:effectLst/>
              <a:uLnTx/>
              <a:uFillTx/>
              <a:latin typeface="Comic Sans MS" charset="0"/>
              <a:ea typeface="ＭＳ Ｐゴシック" charset="0"/>
            </a:endParaRPr>
          </a:p>
        </p:txBody>
      </p:sp>
      <p:sp>
        <p:nvSpPr>
          <p:cNvPr id="585732" name="Text Box 4"/>
          <p:cNvSpPr txBox="1">
            <a:spLocks noChangeArrowheads="1"/>
          </p:cNvSpPr>
          <p:nvPr/>
        </p:nvSpPr>
        <p:spPr bwMode="auto">
          <a:xfrm>
            <a:off x="1011238" y="1939946"/>
            <a:ext cx="7137400" cy="382725"/>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rPr>
              <a:t>JUST AN ACCIDENT OF BIRTH?</a:t>
            </a:r>
          </a:p>
        </p:txBody>
      </p:sp>
      <p:sp>
        <p:nvSpPr>
          <p:cNvPr id="585733" name="Text Box 5"/>
          <p:cNvSpPr txBox="1">
            <a:spLocks noChangeArrowheads="1"/>
          </p:cNvSpPr>
          <p:nvPr/>
        </p:nvSpPr>
        <p:spPr bwMode="auto">
          <a:xfrm>
            <a:off x="306388" y="2692400"/>
            <a:ext cx="8462962" cy="2364960"/>
          </a:xfrm>
          <a:prstGeom prst="rect">
            <a:avLst/>
          </a:prstGeom>
          <a:noFill/>
          <a:ln w="9525">
            <a:noFill/>
            <a:miter lim="800000"/>
            <a:headEnd/>
            <a:tailEnd/>
          </a:ln>
          <a:effectLst>
            <a:outerShdw blurRad="63500" dist="63500" dir="2212194"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IN THE OLD TESTAMENT: MORE THAN </a:t>
            </a:r>
            <a:r>
              <a:rPr kumimoji="0" lang="en-US" sz="4400" b="1" i="1" u="sng" strike="noStrike" kern="1200" cap="none" spc="0" normalizeH="0" baseline="-25000" noProof="0">
                <a:ln>
                  <a:noFill/>
                </a:ln>
                <a:solidFill>
                  <a:srgbClr val="99CCFF"/>
                </a:solidFill>
                <a:effectLst/>
                <a:uLnTx/>
                <a:uFillTx/>
                <a:latin typeface="Comic Sans MS" charset="0"/>
                <a:ea typeface="ＭＳ Ｐゴシック" charset="0"/>
              </a:rPr>
              <a:t>300 REFERENCES</a:t>
            </a: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 TO A COMING MESSIAH WERE FULFILLED UPON THE BIRTH, LIFE AND CRUCIFIXION OF JESUS CHRIST.  WITH THAT SAID…</a:t>
            </a:r>
          </a:p>
        </p:txBody>
      </p:sp>
      <p:sp>
        <p:nvSpPr>
          <p:cNvPr id="585734" name="Text Box 6"/>
          <p:cNvSpPr txBox="1">
            <a:spLocks noChangeArrowheads="1"/>
          </p:cNvSpPr>
          <p:nvPr/>
        </p:nvSpPr>
        <p:spPr bwMode="auto">
          <a:xfrm>
            <a:off x="546102" y="5675359"/>
            <a:ext cx="3616325" cy="460283"/>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omic Sans MS" charset="0"/>
                <a:ea typeface="ＭＳ Ｐゴシック" charset="0"/>
              </a:rPr>
              <a:t>STUDY HELP #17</a:t>
            </a:r>
          </a:p>
        </p:txBody>
      </p:sp>
      <p:sp>
        <p:nvSpPr>
          <p:cNvPr id="94213" name="Text Box 7"/>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85736" name="Rectangle 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85737" name="Text Box 9"/>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*Source:  Josh McDowell, </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Evidence That Demands A Verdict,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1972, page 175;</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Peter Stoner,</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Science Speaks,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Moody Press, 1963.</a:t>
            </a:r>
          </a:p>
        </p:txBody>
      </p:sp>
      <p:sp>
        <p:nvSpPr>
          <p:cNvPr id="585738" name="Rectangle 10"/>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40</a:t>
            </a:r>
          </a:p>
        </p:txBody>
      </p:sp>
      <p:sp>
        <p:nvSpPr>
          <p:cNvPr id="94217" name="Text Box 11"/>
          <p:cNvSpPr txBox="1">
            <a:spLocks noChangeArrowheads="1"/>
          </p:cNvSpPr>
          <p:nvPr/>
        </p:nvSpPr>
        <p:spPr bwMode="auto">
          <a:xfrm>
            <a:off x="8800845" y="6422704"/>
            <a:ext cx="184660"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85740" name="Text Box 12"/>
          <p:cNvSpPr txBox="1">
            <a:spLocks noChangeArrowheads="1"/>
          </p:cNvSpPr>
          <p:nvPr/>
        </p:nvSpPr>
        <p:spPr bwMode="auto">
          <a:xfrm>
            <a:off x="7515226" y="1779601"/>
            <a:ext cx="547688" cy="769342"/>
          </a:xfrm>
          <a:prstGeom prst="rect">
            <a:avLst/>
          </a:prstGeom>
          <a:noFill/>
          <a:ln w="9525">
            <a:noFill/>
            <a:miter lim="800000"/>
            <a:headEnd/>
            <a:tailEnd/>
          </a:ln>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40C"/>
                </a:solidFill>
                <a:effectLst/>
                <a:uLnTx/>
                <a:uFillTx/>
                <a:latin typeface="Arial" charset="0"/>
                <a:ea typeface="ＭＳ Ｐゴシック" charset="0"/>
              </a:rPr>
              <a:t>*</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85741" name="Text Box 13"/>
          <p:cNvSpPr txBox="1">
            <a:spLocks noChangeArrowheads="1"/>
          </p:cNvSpPr>
          <p:nvPr/>
        </p:nvSpPr>
        <p:spPr bwMode="auto">
          <a:xfrm>
            <a:off x="652464" y="265113"/>
            <a:ext cx="7780337" cy="1200324"/>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AF40C"/>
                </a:solidFill>
                <a:effectLst/>
                <a:uLnTx/>
                <a:uFillTx/>
                <a:latin typeface="Arial" charset="0"/>
                <a:ea typeface="ＭＳ Ｐゴシック" charset="0"/>
              </a:rPr>
              <a:t>HAVE YOU EVER CONSIDERED THE INCREDIBLE PROBABILITIES OF THE BIRTH AND LIFE OF JESUS CHRIST?</a:t>
            </a:r>
          </a:p>
        </p:txBody>
      </p:sp>
    </p:spTree>
    <p:extLst>
      <p:ext uri="{BB962C8B-B14F-4D97-AF65-F5344CB8AC3E}">
        <p14:creationId xmlns:p14="http://schemas.microsoft.com/office/powerpoint/2010/main" val="39146874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46101" y="863600"/>
            <a:ext cx="8061325" cy="2069158"/>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WHAT ARE THE CHANCES OF ONLY </a:t>
            </a:r>
            <a:r>
              <a:rPr kumimoji="0" lang="en-US" sz="6000" b="1" i="0" u="none" strike="noStrike" kern="1200" cap="none" spc="0" normalizeH="0" baseline="-25000" noProof="0">
                <a:ln>
                  <a:noFill/>
                </a:ln>
                <a:solidFill>
                  <a:srgbClr val="99CCFF"/>
                </a:solidFill>
                <a:effectLst/>
                <a:uLnTx/>
                <a:uFillTx/>
                <a:latin typeface="Comic Sans MS" charset="0"/>
                <a:ea typeface="ＭＳ Ｐゴシック" charset="0"/>
              </a:rPr>
              <a:t>8</a:t>
            </a:r>
            <a:r>
              <a:rPr kumimoji="0" lang="en-US" sz="6000" b="1" i="0" u="none" strike="noStrike" kern="1200" cap="none" spc="0" normalizeH="0" baseline="-25000" noProof="0">
                <a:ln>
                  <a:noFill/>
                </a:ln>
                <a:solidFill>
                  <a:srgbClr val="FAF40C"/>
                </a:solidFill>
                <a:effectLst/>
                <a:uLnTx/>
                <a:uFillTx/>
                <a:latin typeface="Comic Sans MS" charset="0"/>
                <a:ea typeface="ＭＳ Ｐゴシック" charset="0"/>
              </a:rPr>
              <a:t> </a:t>
            </a: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PREDICTIONS BEING FULFILLED IN THE LIFE OF ANY ONE INDIVIDUAL BETWEEN THEN AND NOW?</a:t>
            </a:r>
          </a:p>
        </p:txBody>
      </p:sp>
      <p:sp>
        <p:nvSpPr>
          <p:cNvPr id="568327" name="Text Box 7"/>
          <p:cNvSpPr txBox="1">
            <a:spLocks noChangeArrowheads="1"/>
          </p:cNvSpPr>
          <p:nvPr/>
        </p:nvSpPr>
        <p:spPr bwMode="auto">
          <a:xfrm>
            <a:off x="1393826" y="3651271"/>
            <a:ext cx="6227763" cy="817563"/>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ANSWER: ONE CHANCE </a:t>
            </a:r>
            <a:r>
              <a:rPr kumimoji="0" lang="en-US" sz="3200" b="1" i="1" u="none" strike="noStrike" kern="1200" cap="none" spc="0" normalizeH="0" baseline="-25000" noProof="0" dirty="0">
                <a:ln>
                  <a:noFill/>
                </a:ln>
                <a:solidFill>
                  <a:srgbClr val="33CC33"/>
                </a:solidFill>
                <a:effectLst/>
                <a:uLnTx/>
                <a:uFillTx/>
                <a:latin typeface="Comic Sans MS" charset="0"/>
                <a:ea typeface="ＭＳ Ｐゴシック" charset="0"/>
              </a:rPr>
              <a:t>IN</a:t>
            </a: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 </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100 QUADRILLION (10 </a:t>
            </a:r>
            <a:r>
              <a:rPr kumimoji="0" lang="en-US" sz="2800" b="1" i="1" u="none" strike="noStrike" kern="1200" cap="none" spc="0" normalizeH="0" baseline="30000" noProof="0" dirty="0">
                <a:ln>
                  <a:noFill/>
                </a:ln>
                <a:solidFill>
                  <a:srgbClr val="33CC33"/>
                </a:solidFill>
                <a:effectLst/>
                <a:uLnTx/>
                <a:uFillTx/>
                <a:latin typeface="Comic Sans MS" charset="0"/>
                <a:ea typeface="ＭＳ Ｐゴシック" charset="0"/>
              </a:rPr>
              <a:t>17</a:t>
            </a: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a:t>
            </a:r>
          </a:p>
        </p:txBody>
      </p:sp>
      <p:sp>
        <p:nvSpPr>
          <p:cNvPr id="568328" name="Text Box 8"/>
          <p:cNvSpPr txBox="1">
            <a:spLocks noChangeArrowheads="1"/>
          </p:cNvSpPr>
          <p:nvPr/>
        </p:nvSpPr>
        <p:spPr bwMode="auto">
          <a:xfrm>
            <a:off x="976313" y="4640263"/>
            <a:ext cx="7169150" cy="961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50000"/>
              </a:lnSpc>
              <a:spcBef>
                <a:spcPct val="50000"/>
              </a:spcBef>
              <a:spcAft>
                <a:spcPct val="0"/>
              </a:spcAft>
              <a:buClrTx/>
              <a:buSzTx/>
              <a:buFontTx/>
              <a:buNone/>
              <a:tabLst/>
              <a:defRPr/>
            </a:pPr>
            <a:r>
              <a:rPr kumimoji="0" lang="en-US" sz="6000" b="0" i="0" u="none" strike="noStrike" kern="1200" cap="none" spc="0" normalizeH="0" baseline="-25000" noProof="0">
                <a:ln>
                  <a:noFill/>
                </a:ln>
                <a:solidFill>
                  <a:srgbClr val="FFFFFF"/>
                </a:solidFill>
                <a:effectLst/>
                <a:uLnTx/>
                <a:uFillTx/>
                <a:latin typeface="Comic Sans MS" charset="0"/>
                <a:ea typeface="ＭＳ Ｐゴシック" charset="0"/>
              </a:rPr>
              <a:t>1:100,000,000,000,000,000</a:t>
            </a:r>
          </a:p>
        </p:txBody>
      </p:sp>
      <p:sp>
        <p:nvSpPr>
          <p:cNvPr id="568331" name="Oval 11"/>
          <p:cNvSpPr>
            <a:spLocks noChangeArrowheads="1"/>
          </p:cNvSpPr>
          <p:nvPr/>
        </p:nvSpPr>
        <p:spPr bwMode="auto">
          <a:xfrm>
            <a:off x="7699375" y="1069975"/>
            <a:ext cx="736600"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96261" name="Text Box 12"/>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68333" name="Rectangle 13"/>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68337" name="Text Box 17"/>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*Source:  Josh McDowell, </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Evidence That Demands A Verdict,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1972, page 175;</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Peter Stoner,</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Science Speaks,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Moody Press, 1963.</a:t>
            </a:r>
          </a:p>
        </p:txBody>
      </p:sp>
      <p:sp>
        <p:nvSpPr>
          <p:cNvPr id="568338" name="Rectangle 18"/>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41</a:t>
            </a:r>
          </a:p>
        </p:txBody>
      </p:sp>
      <p:sp>
        <p:nvSpPr>
          <p:cNvPr id="96265" name="Text Box 20"/>
          <p:cNvSpPr txBox="1">
            <a:spLocks noChangeArrowheads="1"/>
          </p:cNvSpPr>
          <p:nvPr/>
        </p:nvSpPr>
        <p:spPr bwMode="auto">
          <a:xfrm>
            <a:off x="8585934" y="6461761"/>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p>
        </p:txBody>
      </p:sp>
      <p:sp>
        <p:nvSpPr>
          <p:cNvPr id="568341" name="Text Box 21"/>
          <p:cNvSpPr txBox="1">
            <a:spLocks noChangeArrowheads="1"/>
          </p:cNvSpPr>
          <p:nvPr/>
        </p:nvSpPr>
        <p:spPr bwMode="auto">
          <a:xfrm>
            <a:off x="1041400" y="415946"/>
            <a:ext cx="7137400" cy="382725"/>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rPr>
              <a:t>THAT SAID…</a:t>
            </a:r>
          </a:p>
        </p:txBody>
      </p:sp>
    </p:spTree>
    <p:extLst>
      <p:ext uri="{BB962C8B-B14F-4D97-AF65-F5344CB8AC3E}">
        <p14:creationId xmlns:p14="http://schemas.microsoft.com/office/powerpoint/2010/main" val="20291583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709613" y="879475"/>
            <a:ext cx="7702550" cy="2069158"/>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WITH JUST </a:t>
            </a:r>
            <a:r>
              <a:rPr kumimoji="0" lang="en-US" sz="6000" b="1" i="0" u="none" strike="noStrike" kern="1200" cap="none" spc="0" normalizeH="0" baseline="-25000" noProof="0">
                <a:ln>
                  <a:noFill/>
                </a:ln>
                <a:solidFill>
                  <a:srgbClr val="99CCFF"/>
                </a:solidFill>
                <a:effectLst/>
                <a:uLnTx/>
                <a:uFillTx/>
                <a:latin typeface="Comic Sans MS" charset="0"/>
                <a:ea typeface="ＭＳ Ｐゴシック" charset="0"/>
              </a:rPr>
              <a:t>48</a:t>
            </a:r>
            <a:r>
              <a:rPr kumimoji="0" lang="en-US" sz="6000" b="1" i="0" u="none" strike="noStrike" kern="1200" cap="none" spc="0" normalizeH="0" baseline="-25000" noProof="0">
                <a:ln>
                  <a:noFill/>
                </a:ln>
                <a:solidFill>
                  <a:srgbClr val="FAF40C"/>
                </a:solidFill>
                <a:effectLst/>
                <a:uLnTx/>
                <a:uFillTx/>
                <a:latin typeface="Comic Sans MS" charset="0"/>
                <a:ea typeface="ＭＳ Ｐゴシック" charset="0"/>
              </a:rPr>
              <a:t> </a:t>
            </a:r>
            <a:r>
              <a:rPr kumimoji="0" lang="en-US" sz="4400" b="1" i="1" u="sng" strike="noStrike" kern="1200" cap="none" spc="0" normalizeH="0" baseline="-25000" noProof="0">
                <a:ln>
                  <a:noFill/>
                </a:ln>
                <a:solidFill>
                  <a:srgbClr val="FAF40C"/>
                </a:solidFill>
                <a:effectLst/>
                <a:uLnTx/>
                <a:uFillTx/>
                <a:latin typeface="Comic Sans MS" charset="0"/>
                <a:ea typeface="ＭＳ Ｐゴシック" charset="0"/>
              </a:rPr>
              <a:t>(OF THE 300)</a:t>
            </a: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 PREDICTIONS BEING FULFILLED IN THE LIFE OF ANY ONE INDIVIDUAL BETWEEN THEN AND NOW:</a:t>
            </a:r>
          </a:p>
        </p:txBody>
      </p:sp>
      <p:sp>
        <p:nvSpPr>
          <p:cNvPr id="560138" name="Text Box 10"/>
          <p:cNvSpPr txBox="1">
            <a:spLocks noChangeArrowheads="1"/>
          </p:cNvSpPr>
          <p:nvPr/>
        </p:nvSpPr>
        <p:spPr bwMode="auto">
          <a:xfrm>
            <a:off x="1009650" y="3416300"/>
            <a:ext cx="7169150" cy="579438"/>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25000" noProof="0">
                <a:ln>
                  <a:noFill/>
                </a:ln>
                <a:solidFill>
                  <a:srgbClr val="33CC33"/>
                </a:solidFill>
                <a:effectLst/>
                <a:uLnTx/>
                <a:uFillTx/>
                <a:latin typeface="Comic Sans MS" charset="0"/>
                <a:ea typeface="ＭＳ Ｐゴシック" charset="0"/>
              </a:rPr>
              <a:t>ANSWER: one chance in</a:t>
            </a:r>
            <a:r>
              <a:rPr kumimoji="0" lang="en-US" sz="4000" b="1" i="0" u="none" strike="noStrike" kern="1200" cap="none" spc="0" normalizeH="0" baseline="-25000" noProof="0">
                <a:ln>
                  <a:noFill/>
                </a:ln>
                <a:solidFill>
                  <a:srgbClr val="33CC33"/>
                </a:solidFill>
                <a:effectLst/>
                <a:uLnTx/>
                <a:uFillTx/>
                <a:latin typeface="Comic Sans MS" charset="0"/>
                <a:ea typeface="ＭＳ Ｐゴシック" charset="0"/>
              </a:rPr>
              <a:t> 10</a:t>
            </a:r>
            <a:r>
              <a:rPr kumimoji="0" lang="en-US" sz="4000" b="1" i="0" u="none" strike="noStrike" kern="1200" cap="none" spc="0" normalizeH="0" baseline="30000" noProof="0">
                <a:ln>
                  <a:noFill/>
                </a:ln>
                <a:solidFill>
                  <a:srgbClr val="33CC33"/>
                </a:solidFill>
                <a:effectLst/>
                <a:uLnTx/>
                <a:uFillTx/>
                <a:latin typeface="Comic Sans MS" charset="0"/>
                <a:ea typeface="ＭＳ Ｐゴシック" charset="0"/>
              </a:rPr>
              <a:t>157</a:t>
            </a:r>
            <a:endParaRPr kumimoji="0" lang="en-US" sz="4000" b="1" i="0" u="none" strike="noStrike" kern="1200" cap="none" spc="0" normalizeH="0" baseline="-25000" noProof="0">
              <a:ln>
                <a:noFill/>
              </a:ln>
              <a:solidFill>
                <a:srgbClr val="33CC33"/>
              </a:solidFill>
              <a:effectLst/>
              <a:uLnTx/>
              <a:uFillTx/>
              <a:latin typeface="Comic Sans MS" charset="0"/>
              <a:ea typeface="ＭＳ Ｐゴシック" charset="0"/>
            </a:endParaRPr>
          </a:p>
        </p:txBody>
      </p:sp>
      <p:sp>
        <p:nvSpPr>
          <p:cNvPr id="560148" name="Text Box 20"/>
          <p:cNvSpPr txBox="1">
            <a:spLocks noChangeArrowheads="1"/>
          </p:cNvSpPr>
          <p:nvPr/>
        </p:nvSpPr>
        <p:spPr bwMode="auto">
          <a:xfrm>
            <a:off x="171451" y="4408497"/>
            <a:ext cx="8893175" cy="1405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25000" noProof="0">
                <a:ln>
                  <a:noFill/>
                </a:ln>
                <a:solidFill>
                  <a:srgbClr val="FFFFFF"/>
                </a:solidFill>
                <a:effectLst/>
                <a:uLnTx/>
                <a:uFillTx/>
                <a:latin typeface="Comic Sans MS" charset="0"/>
                <a:ea typeface="ＭＳ Ｐゴシック" charset="0"/>
              </a:rPr>
              <a:t>1:10,000,000,000,000,000,000,000,000,000,000,000,000,000, 000,000,000,000,000,000,000,000,000,000,000,000,000,000, 000,000,000,000,000,000,000,000,000,000,000,000,000,000, 000,000,000,000,000,000,000,000,000,000,000,000</a:t>
            </a:r>
            <a:endParaRPr kumimoji="0" lang="en-US" sz="3200" b="1" i="0" u="none" strike="noStrike" kern="1200" cap="none" spc="0" normalizeH="0" baseline="-25000" noProof="0">
              <a:ln>
                <a:noFill/>
              </a:ln>
              <a:solidFill>
                <a:srgbClr val="FAF40C"/>
              </a:solidFill>
              <a:effectLst/>
              <a:uLnTx/>
              <a:uFillTx/>
              <a:latin typeface="Comic Sans MS" charset="0"/>
              <a:ea typeface="ＭＳ Ｐゴシック" charset="0"/>
            </a:endParaRPr>
          </a:p>
        </p:txBody>
      </p:sp>
      <p:sp>
        <p:nvSpPr>
          <p:cNvPr id="560151" name="Oval 23"/>
          <p:cNvSpPr>
            <a:spLocks noChangeArrowheads="1"/>
          </p:cNvSpPr>
          <p:nvPr/>
        </p:nvSpPr>
        <p:spPr bwMode="auto">
          <a:xfrm>
            <a:off x="3911600" y="1066800"/>
            <a:ext cx="849313"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98309" name="Text Box 24"/>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60153" name="Rectangle 25"/>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60156" name="Text Box 28"/>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*Source:  Josh McDowell, </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Evidence That Demands A Verdict,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1972, page 175;</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Peter Stoner,</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Science Speaks,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Moody Press, 1963.</a:t>
            </a:r>
          </a:p>
        </p:txBody>
      </p:sp>
      <p:sp>
        <p:nvSpPr>
          <p:cNvPr id="560158" name="Rectangle 30"/>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42</a:t>
            </a:r>
          </a:p>
        </p:txBody>
      </p:sp>
      <p:sp>
        <p:nvSpPr>
          <p:cNvPr id="98313" name="Text Box 32"/>
          <p:cNvSpPr txBox="1">
            <a:spLocks noChangeArrowheads="1"/>
          </p:cNvSpPr>
          <p:nvPr/>
        </p:nvSpPr>
        <p:spPr bwMode="auto">
          <a:xfrm>
            <a:off x="8585934" y="6458588"/>
            <a:ext cx="309701" cy="338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560161" name="Text Box 33"/>
          <p:cNvSpPr txBox="1">
            <a:spLocks noChangeArrowheads="1"/>
          </p:cNvSpPr>
          <p:nvPr/>
        </p:nvSpPr>
        <p:spPr bwMode="auto">
          <a:xfrm>
            <a:off x="1041400" y="415946"/>
            <a:ext cx="7137400" cy="382725"/>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rPr>
              <a:t>TAKE IT A STEP FURTHER…</a:t>
            </a:r>
          </a:p>
        </p:txBody>
      </p:sp>
    </p:spTree>
    <p:extLst>
      <p:ext uri="{BB962C8B-B14F-4D97-AF65-F5344CB8AC3E}">
        <p14:creationId xmlns:p14="http://schemas.microsoft.com/office/powerpoint/2010/main" val="13352092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3667" name="Rectangle 3"/>
          <p:cNvSpPr>
            <a:spLocks noChangeArrowheads="1"/>
          </p:cNvSpPr>
          <p:nvPr/>
        </p:nvSpPr>
        <p:spPr bwMode="auto">
          <a:xfrm>
            <a:off x="2411434" y="2924175"/>
            <a:ext cx="6840537" cy="2952750"/>
          </a:xfrm>
          <a:prstGeom prst="rect">
            <a:avLst/>
          </a:prstGeom>
          <a:noFill/>
          <a:ln w="9525">
            <a:noFill/>
            <a:miter lim="800000"/>
            <a:headEnd/>
            <a:tailEnd/>
          </a:ln>
          <a:effectLst/>
        </p:spPr>
        <p:txBody>
          <a:bodyPr lIns="91341" tIns="45671" rIns="91341" bIns="45671"/>
          <a:lstStyle/>
          <a:p>
            <a:pPr marL="513808" marR="0" lvl="0" indent="-513808"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Abraham to David</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 14 generations</a:t>
            </a:r>
          </a:p>
          <a:p>
            <a:pPr marL="513808" marR="0" lvl="0" indent="-513808"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David to Captivity in Babylon</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 14 generations</a:t>
            </a:r>
          </a:p>
          <a:p>
            <a:pPr marL="513808" marR="0" lvl="0" indent="-513808"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Captivity to Christ</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 14 generations</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 y="2924196"/>
            <a:ext cx="2411413" cy="287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6512" y="338138"/>
            <a:ext cx="9180512" cy="2089150"/>
          </a:xfrm>
        </p:spPr>
        <p:txBody>
          <a:bodyPr/>
          <a:lstStyle/>
          <a:p>
            <a:pPr eaLnBrk="1" hangingPunct="1">
              <a:defRPr/>
            </a:pPr>
            <a:r>
              <a:rPr lang="en-US" b="1" dirty="0">
                <a:solidFill>
                  <a:srgbClr val="FFFF00"/>
                </a:solidFill>
                <a:effectLst>
                  <a:outerShdw blurRad="38100" dist="38100" dir="2700000" algn="tl">
                    <a:schemeClr val="tx1"/>
                  </a:outerShdw>
                </a:effectLst>
              </a:rPr>
              <a:t>Three-Part Genealogy of Christ Through Joseph (1:1-17)</a:t>
            </a:r>
            <a:endParaRPr lang="en-US" dirty="0"/>
          </a:p>
        </p:txBody>
      </p:sp>
    </p:spTree>
    <p:extLst>
      <p:ext uri="{BB962C8B-B14F-4D97-AF65-F5344CB8AC3E}">
        <p14:creationId xmlns:p14="http://schemas.microsoft.com/office/powerpoint/2010/main" val="218604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0-#ppt_w/2"/>
                                          </p:val>
                                        </p:tav>
                                        <p:tav tm="100000">
                                          <p:val>
                                            <p:strVal val="#ppt_x"/>
                                          </p:val>
                                        </p:tav>
                                      </p:tavLst>
                                    </p:anim>
                                    <p:anim calcmode="lin" valueType="num">
                                      <p:cBhvr additive="base">
                                        <p:cTn id="8"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0" end="0"/>
                                            </p:txEl>
                                          </p:spTgt>
                                        </p:tgtEl>
                                        <p:attrNameLst>
                                          <p:attrName>style.visibility</p:attrName>
                                        </p:attrNameLst>
                                      </p:cBhvr>
                                      <p:to>
                                        <p:strVal val="visible"/>
                                      </p:to>
                                    </p:set>
                                    <p:anim calcmode="lin" valueType="num">
                                      <p:cBhvr additive="base">
                                        <p:cTn id="13"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1" end="1"/>
                                            </p:txEl>
                                          </p:spTgt>
                                        </p:tgtEl>
                                        <p:attrNameLst>
                                          <p:attrName>style.visibility</p:attrName>
                                        </p:attrNameLst>
                                      </p:cBhvr>
                                      <p:to>
                                        <p:strVal val="visible"/>
                                      </p:to>
                                    </p:set>
                                    <p:anim calcmode="lin" valueType="num">
                                      <p:cBhvr additive="base">
                                        <p:cTn id="19"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2" end="2"/>
                                            </p:txEl>
                                          </p:spTgt>
                                        </p:tgtEl>
                                        <p:attrNameLst>
                                          <p:attrName>style.visibility</p:attrName>
                                        </p:attrNameLst>
                                      </p:cBhvr>
                                      <p:to>
                                        <p:strVal val="visible"/>
                                      </p:to>
                                    </p:set>
                                    <p:anim calcmode="lin" valueType="num">
                                      <p:cBhvr additive="base">
                                        <p:cTn id="25"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438" y="-10856"/>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a:rPr>
              <a:t>Chronology of Judges Timeline</a:t>
            </a: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ＭＳ Ｐゴシック" charset="0"/>
                <a:cs typeface="Arial"/>
              </a:rPr>
              <a:t>The Five Indivisible Units of Chronology</a:t>
            </a:r>
          </a:p>
        </p:txBody>
      </p:sp>
      <p:sp>
        <p:nvSpPr>
          <p:cNvPr id="2" name="Oval 1"/>
          <p:cNvSpPr/>
          <p:nvPr/>
        </p:nvSpPr>
        <p:spPr>
          <a:xfrm>
            <a:off x="1547664" y="3789040"/>
            <a:ext cx="1944216" cy="1008112"/>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341" tIns="45671" rIns="91341" bIns="4567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79836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pic>
        <p:nvPicPr>
          <p:cNvPr id="55298" name="Picture 9" descr="Aerial modified"/>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Text Box 4"/>
          <p:cNvSpPr txBox="1">
            <a:spLocks noChangeArrowheads="1"/>
          </p:cNvSpPr>
          <p:nvPr/>
        </p:nvSpPr>
        <p:spPr bwMode="auto">
          <a:xfrm>
            <a:off x="9468545" y="0"/>
            <a:ext cx="914400" cy="76470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OTS 186</a:t>
            </a:r>
          </a:p>
        </p:txBody>
      </p:sp>
      <p:sp>
        <p:nvSpPr>
          <p:cNvPr id="55300" name="Rectangle 5"/>
          <p:cNvSpPr>
            <a:spLocks noGrp="1" noChangeArrowheads="1"/>
          </p:cNvSpPr>
          <p:nvPr>
            <p:ph type="title"/>
          </p:nvPr>
        </p:nvSpPr>
        <p:spPr>
          <a:xfrm>
            <a:off x="2514600" y="-76200"/>
            <a:ext cx="3641576" cy="609600"/>
          </a:xfrm>
          <a:noFill/>
        </p:spPr>
        <p:txBody>
          <a:bodyPr anchor="ctr" anchorCtr="1"/>
          <a:lstStyle/>
          <a:p>
            <a:pPr algn="ctr" eaLnBrk="1" hangingPunct="1"/>
            <a:r>
              <a:rPr lang="en-US" sz="4000" b="1" dirty="0">
                <a:solidFill>
                  <a:schemeClr val="bg1"/>
                </a:solidFill>
                <a:ea typeface="ＭＳ Ｐゴシック" charset="0"/>
              </a:rPr>
              <a:t>Date</a:t>
            </a:r>
          </a:p>
        </p:txBody>
      </p:sp>
      <p:sp>
        <p:nvSpPr>
          <p:cNvPr id="20488" name="Rectangle 8" descr="Purple mesh"/>
          <p:cNvSpPr>
            <a:spLocks noGrp="1" noChangeArrowheads="1"/>
          </p:cNvSpPr>
          <p:nvPr>
            <p:ph type="body" sz="half" idx="1"/>
          </p:nvPr>
        </p:nvSpPr>
        <p:spPr>
          <a:xfrm>
            <a:off x="381000" y="4419600"/>
            <a:ext cx="8439472" cy="2438400"/>
          </a:xfrm>
          <a:blipFill dpi="0" rotWithShape="1">
            <a:blip r:embed="rId4"/>
            <a:srcRect/>
            <a:tile tx="0" ty="0" sx="100000" sy="100000" flip="none" algn="tl"/>
          </a:blipFill>
          <a:effectLst>
            <a:outerShdw blurRad="63500" dist="38099" dir="2700000" algn="ctr" rotWithShape="0">
              <a:schemeClr val="tx1">
                <a:alpha val="74998"/>
              </a:schemeClr>
            </a:outerShdw>
          </a:effectLst>
        </p:spPr>
        <p:txBody>
          <a:bodyPr/>
          <a:lstStyle/>
          <a:p>
            <a:pPr eaLnBrk="1" hangingPunct="1">
              <a:lnSpc>
                <a:spcPct val="90000"/>
              </a:lnSpc>
              <a:defRPr/>
            </a:pPr>
            <a:r>
              <a:rPr lang="en-US" altLang="zh-CN" sz="1800" b="1" dirty="0">
                <a:solidFill>
                  <a:schemeClr val="bg1"/>
                </a:solidFill>
                <a:ea typeface="宋体" pitchFamily="-111" charset="-122"/>
              </a:rPr>
              <a:t>Since the genealogy (4:18-21) ends with David (not Solomon), it was probably penned after David</a:t>
            </a:r>
            <a:r>
              <a:rPr lang="mr-IN" altLang="zh-CN" sz="1800" b="1" dirty="0">
                <a:solidFill>
                  <a:schemeClr val="bg1"/>
                </a:solidFill>
                <a:ea typeface="宋体" pitchFamily="-111" charset="-122"/>
              </a:rPr>
              <a:t>'</a:t>
            </a:r>
            <a:r>
              <a:rPr lang="en-US" altLang="zh-CN" sz="1800" b="1" dirty="0">
                <a:solidFill>
                  <a:schemeClr val="bg1"/>
                </a:solidFill>
                <a:ea typeface="宋体" pitchFamily="-111" charset="-122"/>
              </a:rPr>
              <a:t>s anointing (ca.</a:t>
            </a:r>
            <a:r>
              <a:rPr lang="en-US" altLang="zh-CN" sz="1800" b="1" i="1" dirty="0">
                <a:solidFill>
                  <a:schemeClr val="bg1"/>
                </a:solidFill>
                <a:ea typeface="宋体" pitchFamily="-111" charset="-122"/>
              </a:rPr>
              <a:t> </a:t>
            </a:r>
            <a:r>
              <a:rPr lang="en-US" altLang="zh-CN" sz="1800" b="1" dirty="0">
                <a:solidFill>
                  <a:schemeClr val="bg1"/>
                </a:solidFill>
                <a:ea typeface="宋体" pitchFamily="-111" charset="-122"/>
              </a:rPr>
              <a:t>1030 BC) &amp;, at the latest, just before Solomon</a:t>
            </a:r>
            <a:r>
              <a:rPr lang="mr-IN" altLang="zh-CN" sz="1800" b="1" dirty="0">
                <a:solidFill>
                  <a:schemeClr val="bg1"/>
                </a:solidFill>
                <a:ea typeface="宋体" pitchFamily="-111" charset="-122"/>
              </a:rPr>
              <a:t>'</a:t>
            </a:r>
            <a:r>
              <a:rPr lang="en-US" altLang="zh-CN" sz="1800" b="1" dirty="0">
                <a:solidFill>
                  <a:schemeClr val="bg1"/>
                </a:solidFill>
                <a:ea typeface="宋体" pitchFamily="-111" charset="-122"/>
              </a:rPr>
              <a:t>s crowning as king (971 BC). </a:t>
            </a:r>
          </a:p>
          <a:p>
            <a:pPr eaLnBrk="1" hangingPunct="1">
              <a:lnSpc>
                <a:spcPct val="90000"/>
              </a:lnSpc>
              <a:defRPr/>
            </a:pPr>
            <a:r>
              <a:rPr lang="en-US" altLang="zh-CN" sz="1800" b="1" dirty="0">
                <a:solidFill>
                  <a:schemeClr val="bg1"/>
                </a:solidFill>
                <a:ea typeface="宋体" pitchFamily="-111" charset="-122"/>
              </a:rPr>
              <a:t>Authorship by Samuel pushes the date back to probably 1030-1020 BC.</a:t>
            </a:r>
          </a:p>
          <a:p>
            <a:pPr eaLnBrk="1" hangingPunct="1">
              <a:lnSpc>
                <a:spcPct val="90000"/>
              </a:lnSpc>
              <a:defRPr/>
            </a:pPr>
            <a:r>
              <a:rPr lang="en-US" altLang="zh-CN" sz="1800" b="1" dirty="0">
                <a:solidFill>
                  <a:schemeClr val="bg1"/>
                </a:solidFill>
                <a:ea typeface="宋体" pitchFamily="-111" charset="-122"/>
              </a:rPr>
              <a:t>The story occurs in the previous era of the judges (1:1; 1373-1049 BC). </a:t>
            </a:r>
          </a:p>
          <a:p>
            <a:pPr eaLnBrk="1" hangingPunct="1">
              <a:lnSpc>
                <a:spcPct val="90000"/>
              </a:lnSpc>
              <a:defRPr/>
            </a:pPr>
            <a:r>
              <a:rPr lang="en-US" altLang="zh-CN" sz="1800" b="1" dirty="0">
                <a:solidFill>
                  <a:schemeClr val="bg1"/>
                </a:solidFill>
                <a:ea typeface="宋体" pitchFamily="-111" charset="-122"/>
              </a:rPr>
              <a:t>Since Ruth was David</a:t>
            </a:r>
            <a:r>
              <a:rPr lang="mr-IN" altLang="zh-CN" sz="1800" b="1" dirty="0">
                <a:solidFill>
                  <a:schemeClr val="bg1"/>
                </a:solidFill>
                <a:ea typeface="宋体" pitchFamily="-111" charset="-122"/>
              </a:rPr>
              <a:t>'</a:t>
            </a:r>
            <a:r>
              <a:rPr lang="en-US" altLang="zh-CN" sz="1800" b="1" dirty="0">
                <a:solidFill>
                  <a:schemeClr val="bg1"/>
                </a:solidFill>
                <a:ea typeface="宋体" pitchFamily="-111" charset="-122"/>
              </a:rPr>
              <a:t>s great-grandmother (4:17) and he began ruling in 1010 BC, some believe Ruth lived in the latter part of the 12th century. </a:t>
            </a:r>
          </a:p>
          <a:p>
            <a:pPr eaLnBrk="1" hangingPunct="1">
              <a:lnSpc>
                <a:spcPct val="90000"/>
              </a:lnSpc>
              <a:defRPr/>
            </a:pPr>
            <a:r>
              <a:rPr lang="en-US" altLang="zh-CN" sz="1800" b="1" dirty="0">
                <a:solidFill>
                  <a:schemeClr val="bg1"/>
                </a:solidFill>
                <a:ea typeface="宋体" pitchFamily="-111" charset="-122"/>
              </a:rPr>
              <a:t>Thus, Samuel records events that occurred about one century earlier.  </a:t>
            </a:r>
          </a:p>
        </p:txBody>
      </p:sp>
      <p:sp>
        <p:nvSpPr>
          <p:cNvPr id="55302" name="Line 10"/>
          <p:cNvSpPr>
            <a:spLocks noChangeShapeType="1"/>
          </p:cNvSpPr>
          <p:nvPr/>
        </p:nvSpPr>
        <p:spPr bwMode="auto">
          <a:xfrm>
            <a:off x="304800" y="2362200"/>
            <a:ext cx="8229600" cy="0"/>
          </a:xfrm>
          <a:prstGeom prst="line">
            <a:avLst/>
          </a:prstGeom>
          <a:noFill/>
          <a:ln w="7620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5303" name="Text Box 11"/>
          <p:cNvSpPr txBox="1">
            <a:spLocks noChangeArrowheads="1"/>
          </p:cNvSpPr>
          <p:nvPr/>
        </p:nvSpPr>
        <p:spPr bwMode="auto">
          <a:xfrm>
            <a:off x="324079" y="1752600"/>
            <a:ext cx="7552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1373</a:t>
            </a:r>
          </a:p>
        </p:txBody>
      </p:sp>
      <p:sp>
        <p:nvSpPr>
          <p:cNvPr id="55304" name="Text Box 12"/>
          <p:cNvSpPr txBox="1">
            <a:spLocks noChangeArrowheads="1"/>
          </p:cNvSpPr>
          <p:nvPr/>
        </p:nvSpPr>
        <p:spPr bwMode="auto">
          <a:xfrm>
            <a:off x="2851379" y="1752600"/>
            <a:ext cx="7552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1049</a:t>
            </a:r>
          </a:p>
        </p:txBody>
      </p:sp>
      <p:sp>
        <p:nvSpPr>
          <p:cNvPr id="55305" name="Text Box 13"/>
          <p:cNvSpPr txBox="1">
            <a:spLocks noChangeArrowheads="1"/>
          </p:cNvSpPr>
          <p:nvPr/>
        </p:nvSpPr>
        <p:spPr bwMode="auto">
          <a:xfrm>
            <a:off x="4330929" y="1752600"/>
            <a:ext cx="7552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1030</a:t>
            </a:r>
          </a:p>
        </p:txBody>
      </p:sp>
      <p:sp>
        <p:nvSpPr>
          <p:cNvPr id="55306" name="Text Box 18"/>
          <p:cNvSpPr txBox="1">
            <a:spLocks noChangeArrowheads="1"/>
          </p:cNvSpPr>
          <p:nvPr/>
        </p:nvSpPr>
        <p:spPr bwMode="auto">
          <a:xfrm>
            <a:off x="5397729" y="1752600"/>
            <a:ext cx="7552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1010</a:t>
            </a:r>
          </a:p>
        </p:txBody>
      </p:sp>
      <p:sp>
        <p:nvSpPr>
          <p:cNvPr id="55307" name="Text Box 23"/>
          <p:cNvSpPr txBox="1">
            <a:spLocks noChangeArrowheads="1"/>
          </p:cNvSpPr>
          <p:nvPr/>
        </p:nvSpPr>
        <p:spPr bwMode="auto">
          <a:xfrm>
            <a:off x="8167799" y="17526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971</a:t>
            </a:r>
          </a:p>
        </p:txBody>
      </p:sp>
      <p:sp>
        <p:nvSpPr>
          <p:cNvPr id="20508" name="Text Box 28"/>
          <p:cNvSpPr txBox="1">
            <a:spLocks noChangeArrowheads="1"/>
          </p:cNvSpPr>
          <p:nvPr/>
        </p:nvSpPr>
        <p:spPr bwMode="auto">
          <a:xfrm>
            <a:off x="965435" y="762000"/>
            <a:ext cx="188071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Era of Judges</a:t>
            </a:r>
          </a:p>
        </p:txBody>
      </p:sp>
      <p:sp>
        <p:nvSpPr>
          <p:cNvPr id="20509" name="Text Box 29"/>
          <p:cNvSpPr txBox="1">
            <a:spLocks noChangeArrowheads="1"/>
          </p:cNvSpPr>
          <p:nvPr/>
        </p:nvSpPr>
        <p:spPr bwMode="auto">
          <a:xfrm>
            <a:off x="1472906" y="0"/>
            <a:ext cx="150554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Genealogy</a:t>
            </a:r>
          </a:p>
        </p:txBody>
      </p:sp>
      <p:sp>
        <p:nvSpPr>
          <p:cNvPr id="20510" name="Text Box 30"/>
          <p:cNvSpPr txBox="1">
            <a:spLocks noChangeArrowheads="1"/>
          </p:cNvSpPr>
          <p:nvPr/>
        </p:nvSpPr>
        <p:spPr bwMode="auto">
          <a:xfrm>
            <a:off x="4476750" y="396875"/>
            <a:ext cx="16192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David as Designate</a:t>
            </a:r>
          </a:p>
        </p:txBody>
      </p:sp>
      <p:sp>
        <p:nvSpPr>
          <p:cNvPr id="20511" name="Text Box 31"/>
          <p:cNvSpPr txBox="1">
            <a:spLocks noChangeArrowheads="1"/>
          </p:cNvSpPr>
          <p:nvPr/>
        </p:nvSpPr>
        <p:spPr bwMode="auto">
          <a:xfrm>
            <a:off x="6457950" y="396875"/>
            <a:ext cx="16192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David as King</a:t>
            </a:r>
          </a:p>
        </p:txBody>
      </p:sp>
      <p:sp>
        <p:nvSpPr>
          <p:cNvPr id="55312" name="Text Box 32"/>
          <p:cNvSpPr txBox="1">
            <a:spLocks noChangeArrowheads="1"/>
          </p:cNvSpPr>
          <p:nvPr/>
        </p:nvSpPr>
        <p:spPr bwMode="auto">
          <a:xfrm>
            <a:off x="1931335" y="1752600"/>
            <a:ext cx="7410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1105</a:t>
            </a:r>
          </a:p>
        </p:txBody>
      </p:sp>
      <p:sp>
        <p:nvSpPr>
          <p:cNvPr id="20513" name="Text Box 33"/>
          <p:cNvSpPr txBox="1">
            <a:spLocks noChangeArrowheads="1"/>
          </p:cNvSpPr>
          <p:nvPr/>
        </p:nvSpPr>
        <p:spPr bwMode="auto">
          <a:xfrm>
            <a:off x="2286000" y="2667000"/>
            <a:ext cx="2819400" cy="40011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Samuel</a:t>
            </a:r>
            <a:r>
              <a:rPr kumimoji="0" lang="mr-IN" altLang="ja-JP" sz="2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s Lifetime</a:t>
            </a:r>
          </a:p>
        </p:txBody>
      </p:sp>
      <p:sp>
        <p:nvSpPr>
          <p:cNvPr id="20514" name="Text Box 34"/>
          <p:cNvSpPr txBox="1">
            <a:spLocks noChangeArrowheads="1"/>
          </p:cNvSpPr>
          <p:nvPr/>
        </p:nvSpPr>
        <p:spPr bwMode="auto">
          <a:xfrm>
            <a:off x="1295400" y="3200401"/>
            <a:ext cx="1066800" cy="707886"/>
          </a:xfrm>
          <a:prstGeom prst="rect">
            <a:avLst/>
          </a:prstGeom>
          <a:gradFill rotWithShape="1">
            <a:gsLst>
              <a:gs pos="0">
                <a:srgbClr val="76002F"/>
              </a:gs>
              <a:gs pos="50000">
                <a:srgbClr val="FF0066"/>
              </a:gs>
              <a:gs pos="100000">
                <a:srgbClr val="76002F"/>
              </a:gs>
            </a:gsLst>
            <a:lin ang="5400000" scaled="1"/>
          </a:gra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Ruth</a:t>
            </a:r>
            <a:r>
              <a:rPr kumimoji="0" lang="mr-IN" altLang="ja-JP" sz="2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s Life</a:t>
            </a:r>
          </a:p>
        </p:txBody>
      </p:sp>
      <p:sp>
        <p:nvSpPr>
          <p:cNvPr id="55315" name="Text Box 35"/>
          <p:cNvSpPr txBox="1">
            <a:spLocks noChangeArrowheads="1"/>
          </p:cNvSpPr>
          <p:nvPr/>
        </p:nvSpPr>
        <p:spPr bwMode="auto">
          <a:xfrm>
            <a:off x="408167" y="2286000"/>
            <a:ext cx="106807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Othniel</a:t>
            </a:r>
          </a:p>
        </p:txBody>
      </p:sp>
      <p:sp>
        <p:nvSpPr>
          <p:cNvPr id="55316" name="Text Box 36"/>
          <p:cNvSpPr txBox="1">
            <a:spLocks noChangeArrowheads="1"/>
          </p:cNvSpPr>
          <p:nvPr/>
        </p:nvSpPr>
        <p:spPr bwMode="auto">
          <a:xfrm>
            <a:off x="2294871" y="2286000"/>
            <a:ext cx="118241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Samson</a:t>
            </a:r>
          </a:p>
        </p:txBody>
      </p:sp>
      <p:sp>
        <p:nvSpPr>
          <p:cNvPr id="20517" name="AutoShape 37"/>
          <p:cNvSpPr>
            <a:spLocks/>
          </p:cNvSpPr>
          <p:nvPr/>
        </p:nvSpPr>
        <p:spPr bwMode="auto">
          <a:xfrm rot="-5400000">
            <a:off x="15621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18" name="AutoShape 38"/>
          <p:cNvSpPr>
            <a:spLocks/>
          </p:cNvSpPr>
          <p:nvPr/>
        </p:nvSpPr>
        <p:spPr bwMode="auto">
          <a:xfrm rot="-5400000">
            <a:off x="1828800" y="-1600200"/>
            <a:ext cx="609600" cy="4876800"/>
          </a:xfrm>
          <a:prstGeom prst="rightBrace">
            <a:avLst>
              <a:gd name="adj1" fmla="val 6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19" name="AutoShape 39"/>
          <p:cNvSpPr>
            <a:spLocks/>
          </p:cNvSpPr>
          <p:nvPr/>
        </p:nvSpPr>
        <p:spPr bwMode="auto">
          <a:xfrm rot="-5400000">
            <a:off x="4876800" y="914400"/>
            <a:ext cx="609600" cy="1219200"/>
          </a:xfrm>
          <a:prstGeom prst="rightBrace">
            <a:avLst>
              <a:gd name="adj1" fmla="val 16667"/>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22" name="AutoShape 42"/>
          <p:cNvSpPr>
            <a:spLocks/>
          </p:cNvSpPr>
          <p:nvPr/>
        </p:nvSpPr>
        <p:spPr bwMode="auto">
          <a:xfrm rot="-5400000">
            <a:off x="68199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20523" name="Picture 43" descr="bnup2pv_[1]"/>
          <p:cNvPicPr>
            <a:picLocks noChangeAspect="1" noChangeArrowheads="1"/>
          </p:cNvPicPr>
          <p:nvPr/>
        </p:nvPicPr>
        <p:blipFill>
          <a:blip r:embed="rId5">
            <a:lum bright="-30000"/>
            <a:extLst>
              <a:ext uri="{28A0092B-C50C-407E-A947-70E740481C1C}">
                <a14:useLocalDpi xmlns:a14="http://schemas.microsoft.com/office/drawing/2010/main"/>
              </a:ext>
            </a:extLst>
          </a:blip>
          <a:srcRect/>
          <a:stretch>
            <a:fillRect/>
          </a:stretch>
        </p:blipFill>
        <p:spPr bwMode="auto">
          <a:xfrm rot="598718">
            <a:off x="4267200" y="2676786"/>
            <a:ext cx="1447800" cy="179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25" name="Text Box 45"/>
          <p:cNvSpPr txBox="1">
            <a:spLocks noChangeArrowheads="1"/>
          </p:cNvSpPr>
          <p:nvPr/>
        </p:nvSpPr>
        <p:spPr bwMode="auto">
          <a:xfrm>
            <a:off x="4038600" y="3200401"/>
            <a:ext cx="1600200" cy="707886"/>
          </a:xfrm>
          <a:prstGeom prst="rect">
            <a:avLst/>
          </a:prstGeom>
          <a:noFill/>
          <a:ln w="9525">
            <a:noFill/>
            <a:miter lim="800000"/>
            <a:headEnd type="none" w="sm" len="sm"/>
            <a:tailEnd type="none" w="sm" len="sm"/>
          </a:ln>
          <a:effectLst>
            <a:outerShdw blurRad="63500" dist="38099" dir="2700000" algn="ctr" rotWithShape="0">
              <a:schemeClr val="tx1">
                <a:alpha val="74998"/>
              </a:schemeClr>
            </a:outerShdw>
          </a:effectLst>
        </p:spPr>
        <p:txBody>
          <a:bodyPr lIns="91341" tIns="45671" rIns="91341" bIns="45671">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Ruth Written</a:t>
            </a:r>
          </a:p>
        </p:txBody>
      </p:sp>
    </p:spTree>
    <p:extLst>
      <p:ext uri="{BB962C8B-B14F-4D97-AF65-F5344CB8AC3E}">
        <p14:creationId xmlns:p14="http://schemas.microsoft.com/office/powerpoint/2010/main" val="1811465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8">
                                            <p:txEl>
                                              <p:pRg st="0" end="0"/>
                                            </p:txEl>
                                          </p:spTgt>
                                        </p:tgtEl>
                                        <p:attrNameLst>
                                          <p:attrName>style.visibility</p:attrName>
                                        </p:attrNameLst>
                                      </p:cBhvr>
                                      <p:to>
                                        <p:strVal val="visible"/>
                                      </p:to>
                                    </p:set>
                                    <p:anim calcmode="lin" valueType="num">
                                      <p:cBhvr additive="base">
                                        <p:cTn id="7" dur="500" fill="hold"/>
                                        <p:tgtEl>
                                          <p:spTgt spid="204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8">
                                            <p:txEl>
                                              <p:pRg st="0" end="0"/>
                                            </p:txEl>
                                          </p:spTgt>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0518"/>
                                        </p:tgtEl>
                                        <p:attrNameLst>
                                          <p:attrName>style.visibility</p:attrName>
                                        </p:attrNameLst>
                                      </p:cBhvr>
                                      <p:to>
                                        <p:strVal val="visible"/>
                                      </p:to>
                                    </p:set>
                                    <p:animEffect transition="in" filter="wipe(up)">
                                      <p:cBhvr>
                                        <p:cTn id="11" dur="2000"/>
                                        <p:tgtEl>
                                          <p:spTgt spid="2051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0509"/>
                                        </p:tgtEl>
                                        <p:attrNameLst>
                                          <p:attrName>style.visibility</p:attrName>
                                        </p:attrNameLst>
                                      </p:cBhvr>
                                      <p:to>
                                        <p:strVal val="visible"/>
                                      </p:to>
                                    </p:set>
                                    <p:animEffect transition="in" filter="wipe(up)">
                                      <p:cBhvr>
                                        <p:cTn id="14" dur="2000"/>
                                        <p:tgtEl>
                                          <p:spTgt spid="20509"/>
                                        </p:tgtEl>
                                      </p:cBhvr>
                                    </p:animEffect>
                                  </p:child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0510"/>
                                        </p:tgtEl>
                                        <p:attrNameLst>
                                          <p:attrName>style.visibility</p:attrName>
                                        </p:attrNameLst>
                                      </p:cBhvr>
                                      <p:to>
                                        <p:strVal val="visible"/>
                                      </p:to>
                                    </p:set>
                                    <p:animEffect transition="in" filter="wipe(down)">
                                      <p:cBhvr>
                                        <p:cTn id="18" dur="2000"/>
                                        <p:tgtEl>
                                          <p:spTgt spid="20510"/>
                                        </p:tgtEl>
                                      </p:cBhvr>
                                    </p:animEffect>
                                  </p:childTnLst>
                                </p:cTn>
                              </p:par>
                            </p:childTnLst>
                          </p:cTn>
                        </p:par>
                        <p:par>
                          <p:cTn id="19" fill="hold" nodeType="afterGroup">
                            <p:stCondLst>
                              <p:cond delay="4000"/>
                            </p:stCondLst>
                            <p:childTnLst>
                              <p:par>
                                <p:cTn id="20" presetID="22" presetClass="entr" presetSubtype="4" fill="hold" grpId="0" nodeType="afterEffect">
                                  <p:stCondLst>
                                    <p:cond delay="0"/>
                                  </p:stCondLst>
                                  <p:childTnLst>
                                    <p:set>
                                      <p:cBhvr>
                                        <p:cTn id="21" dur="1" fill="hold">
                                          <p:stCondLst>
                                            <p:cond delay="0"/>
                                          </p:stCondLst>
                                        </p:cTn>
                                        <p:tgtEl>
                                          <p:spTgt spid="20519"/>
                                        </p:tgtEl>
                                        <p:attrNameLst>
                                          <p:attrName>style.visibility</p:attrName>
                                        </p:attrNameLst>
                                      </p:cBhvr>
                                      <p:to>
                                        <p:strVal val="visible"/>
                                      </p:to>
                                    </p:set>
                                    <p:animEffect transition="in" filter="wipe(down)">
                                      <p:cBhvr>
                                        <p:cTn id="22" dur="2000"/>
                                        <p:tgtEl>
                                          <p:spTgt spid="20519"/>
                                        </p:tgtEl>
                                      </p:cBhvr>
                                    </p:animEffect>
                                  </p:childTnLst>
                                </p:cTn>
                              </p:par>
                            </p:childTnLst>
                          </p:cTn>
                        </p:par>
                        <p:par>
                          <p:cTn id="23" fill="hold" nodeType="afterGroup">
                            <p:stCondLst>
                              <p:cond delay="6000"/>
                            </p:stCondLst>
                            <p:childTnLst>
                              <p:par>
                                <p:cTn id="24" presetID="22" presetClass="entr" presetSubtype="4" fill="hold" grpId="0" nodeType="afterEffect">
                                  <p:stCondLst>
                                    <p:cond delay="0"/>
                                  </p:stCondLst>
                                  <p:childTnLst>
                                    <p:set>
                                      <p:cBhvr>
                                        <p:cTn id="25" dur="1" fill="hold">
                                          <p:stCondLst>
                                            <p:cond delay="0"/>
                                          </p:stCondLst>
                                        </p:cTn>
                                        <p:tgtEl>
                                          <p:spTgt spid="20511"/>
                                        </p:tgtEl>
                                        <p:attrNameLst>
                                          <p:attrName>style.visibility</p:attrName>
                                        </p:attrNameLst>
                                      </p:cBhvr>
                                      <p:to>
                                        <p:strVal val="visible"/>
                                      </p:to>
                                    </p:set>
                                    <p:animEffect transition="in" filter="wipe(down)">
                                      <p:cBhvr>
                                        <p:cTn id="26" dur="2000"/>
                                        <p:tgtEl>
                                          <p:spTgt spid="20511"/>
                                        </p:tgtEl>
                                      </p:cBhvr>
                                    </p:animEffect>
                                  </p:childTnLst>
                                </p:cTn>
                              </p:par>
                            </p:childTnLst>
                          </p:cTn>
                        </p:par>
                        <p:par>
                          <p:cTn id="27" fill="hold" nodeType="afterGroup">
                            <p:stCondLst>
                              <p:cond delay="8000"/>
                            </p:stCondLst>
                            <p:childTnLst>
                              <p:par>
                                <p:cTn id="28" presetID="22" presetClass="entr" presetSubtype="4" fill="hold" grpId="0" nodeType="afterEffect">
                                  <p:stCondLst>
                                    <p:cond delay="0"/>
                                  </p:stCondLst>
                                  <p:childTnLst>
                                    <p:set>
                                      <p:cBhvr>
                                        <p:cTn id="29" dur="1" fill="hold">
                                          <p:stCondLst>
                                            <p:cond delay="0"/>
                                          </p:stCondLst>
                                        </p:cTn>
                                        <p:tgtEl>
                                          <p:spTgt spid="20522"/>
                                        </p:tgtEl>
                                        <p:attrNameLst>
                                          <p:attrName>style.visibility</p:attrName>
                                        </p:attrNameLst>
                                      </p:cBhvr>
                                      <p:to>
                                        <p:strVal val="visible"/>
                                      </p:to>
                                    </p:set>
                                    <p:animEffect transition="in" filter="wipe(down)">
                                      <p:cBhvr>
                                        <p:cTn id="30" dur="2000"/>
                                        <p:tgtEl>
                                          <p:spTgt spid="205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488">
                                            <p:txEl>
                                              <p:pRg st="1" end="1"/>
                                            </p:txEl>
                                          </p:spTgt>
                                        </p:tgtEl>
                                        <p:attrNameLst>
                                          <p:attrName>style.visibility</p:attrName>
                                        </p:attrNameLst>
                                      </p:cBhvr>
                                      <p:to>
                                        <p:strVal val="visible"/>
                                      </p:to>
                                    </p:set>
                                    <p:anim calcmode="lin" valueType="num">
                                      <p:cBhvr additive="base">
                                        <p:cTn id="35" dur="500" fill="hold"/>
                                        <p:tgtEl>
                                          <p:spTgt spid="20488">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0488">
                                            <p:txEl>
                                              <p:pRg st="1" end="1"/>
                                            </p:txEl>
                                          </p:spTgt>
                                        </p:tgtEl>
                                        <p:attrNameLst>
                                          <p:attrName>ppt_y</p:attrName>
                                        </p:attrNameLst>
                                      </p:cBhvr>
                                      <p:tavLst>
                                        <p:tav tm="0">
                                          <p:val>
                                            <p:strVal val="#ppt_y"/>
                                          </p:val>
                                        </p:tav>
                                        <p:tav tm="100000">
                                          <p:val>
                                            <p:strVal val="#ppt_y"/>
                                          </p:val>
                                        </p:tav>
                                      </p:tavLst>
                                    </p:anim>
                                  </p:childTnLst>
                                </p:cTn>
                              </p:par>
                              <p:par>
                                <p:cTn id="37" presetID="4" presetClass="entr" presetSubtype="16" fill="hold" grpId="0" nodeType="withEffect">
                                  <p:stCondLst>
                                    <p:cond delay="0"/>
                                  </p:stCondLst>
                                  <p:childTnLst>
                                    <p:set>
                                      <p:cBhvr>
                                        <p:cTn id="38" dur="1" fill="hold">
                                          <p:stCondLst>
                                            <p:cond delay="0"/>
                                          </p:stCondLst>
                                        </p:cTn>
                                        <p:tgtEl>
                                          <p:spTgt spid="20513"/>
                                        </p:tgtEl>
                                        <p:attrNameLst>
                                          <p:attrName>style.visibility</p:attrName>
                                        </p:attrNameLst>
                                      </p:cBhvr>
                                      <p:to>
                                        <p:strVal val="visible"/>
                                      </p:to>
                                    </p:set>
                                    <p:animEffect transition="in" filter="box(in)">
                                      <p:cBhvr>
                                        <p:cTn id="39" dur="500"/>
                                        <p:tgtEl>
                                          <p:spTgt spid="20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0488">
                                            <p:txEl>
                                              <p:pRg st="2" end="2"/>
                                            </p:txEl>
                                          </p:spTgt>
                                        </p:tgtEl>
                                        <p:attrNameLst>
                                          <p:attrName>style.visibility</p:attrName>
                                        </p:attrNameLst>
                                      </p:cBhvr>
                                      <p:to>
                                        <p:strVal val="visible"/>
                                      </p:to>
                                    </p:set>
                                    <p:anim calcmode="lin" valueType="num">
                                      <p:cBhvr additive="base">
                                        <p:cTn id="44" dur="500" fill="hold"/>
                                        <p:tgtEl>
                                          <p:spTgt spid="20488">
                                            <p:txEl>
                                              <p:pRg st="2" end="2"/>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20488">
                                            <p:txEl>
                                              <p:pRg st="2" end="2"/>
                                            </p:txEl>
                                          </p:spTgt>
                                        </p:tgtEl>
                                        <p:attrNameLst>
                                          <p:attrName>ppt_y</p:attrName>
                                        </p:attrNameLst>
                                      </p:cBhvr>
                                      <p:tavLst>
                                        <p:tav tm="0">
                                          <p:val>
                                            <p:strVal val="#ppt_y"/>
                                          </p:val>
                                        </p:tav>
                                        <p:tav tm="100000">
                                          <p:val>
                                            <p:strVal val="#ppt_y"/>
                                          </p:val>
                                        </p:tav>
                                      </p:tavLst>
                                    </p:anim>
                                  </p:childTnLst>
                                </p:cTn>
                              </p:par>
                              <p:par>
                                <p:cTn id="46" presetID="22" presetClass="entr" presetSubtype="1" fill="hold" grpId="0" nodeType="withEffect">
                                  <p:stCondLst>
                                    <p:cond delay="0"/>
                                  </p:stCondLst>
                                  <p:childTnLst>
                                    <p:set>
                                      <p:cBhvr>
                                        <p:cTn id="47" dur="1" fill="hold">
                                          <p:stCondLst>
                                            <p:cond delay="0"/>
                                          </p:stCondLst>
                                        </p:cTn>
                                        <p:tgtEl>
                                          <p:spTgt spid="20508"/>
                                        </p:tgtEl>
                                        <p:attrNameLst>
                                          <p:attrName>style.visibility</p:attrName>
                                        </p:attrNameLst>
                                      </p:cBhvr>
                                      <p:to>
                                        <p:strVal val="visible"/>
                                      </p:to>
                                    </p:set>
                                    <p:animEffect transition="in" filter="wipe(up)">
                                      <p:cBhvr>
                                        <p:cTn id="48" dur="500"/>
                                        <p:tgtEl>
                                          <p:spTgt spid="20508"/>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0517"/>
                                        </p:tgtEl>
                                        <p:attrNameLst>
                                          <p:attrName>style.visibility</p:attrName>
                                        </p:attrNameLst>
                                      </p:cBhvr>
                                      <p:to>
                                        <p:strVal val="visible"/>
                                      </p:to>
                                    </p:set>
                                    <p:animEffect transition="in" filter="wipe(up)">
                                      <p:cBhvr>
                                        <p:cTn id="51" dur="500"/>
                                        <p:tgtEl>
                                          <p:spTgt spid="2051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0488">
                                            <p:txEl>
                                              <p:pRg st="3" end="3"/>
                                            </p:txEl>
                                          </p:spTgt>
                                        </p:tgtEl>
                                        <p:attrNameLst>
                                          <p:attrName>style.visibility</p:attrName>
                                        </p:attrNameLst>
                                      </p:cBhvr>
                                      <p:to>
                                        <p:strVal val="visible"/>
                                      </p:to>
                                    </p:set>
                                    <p:anim calcmode="lin" valueType="num">
                                      <p:cBhvr additive="base">
                                        <p:cTn id="56" dur="500" fill="hold"/>
                                        <p:tgtEl>
                                          <p:spTgt spid="20488">
                                            <p:txEl>
                                              <p:pRg st="3" end="3"/>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20488">
                                            <p:txEl>
                                              <p:pRg st="3" end="3"/>
                                            </p:txEl>
                                          </p:spTgt>
                                        </p:tgtEl>
                                        <p:attrNameLst>
                                          <p:attrName>ppt_y</p:attrName>
                                        </p:attrNameLst>
                                      </p:cBhvr>
                                      <p:tavLst>
                                        <p:tav tm="0">
                                          <p:val>
                                            <p:strVal val="#ppt_y"/>
                                          </p:val>
                                        </p:tav>
                                        <p:tav tm="100000">
                                          <p:val>
                                            <p:strVal val="#ppt_y"/>
                                          </p:val>
                                        </p:tav>
                                      </p:tavLst>
                                    </p:anim>
                                  </p:childTnLst>
                                </p:cTn>
                              </p:par>
                              <p:par>
                                <p:cTn id="58" presetID="5" presetClass="entr" presetSubtype="10" fill="hold" grpId="0" nodeType="withEffect">
                                  <p:stCondLst>
                                    <p:cond delay="0"/>
                                  </p:stCondLst>
                                  <p:childTnLst>
                                    <p:set>
                                      <p:cBhvr>
                                        <p:cTn id="59" dur="1" fill="hold">
                                          <p:stCondLst>
                                            <p:cond delay="0"/>
                                          </p:stCondLst>
                                        </p:cTn>
                                        <p:tgtEl>
                                          <p:spTgt spid="20514"/>
                                        </p:tgtEl>
                                        <p:attrNameLst>
                                          <p:attrName>style.visibility</p:attrName>
                                        </p:attrNameLst>
                                      </p:cBhvr>
                                      <p:to>
                                        <p:strVal val="visible"/>
                                      </p:to>
                                    </p:set>
                                    <p:animEffect transition="in" filter="checkerboard(across)">
                                      <p:cBhvr>
                                        <p:cTn id="60" dur="500"/>
                                        <p:tgtEl>
                                          <p:spTgt spid="2051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0488">
                                            <p:txEl>
                                              <p:pRg st="4" end="4"/>
                                            </p:txEl>
                                          </p:spTgt>
                                        </p:tgtEl>
                                        <p:attrNameLst>
                                          <p:attrName>style.visibility</p:attrName>
                                        </p:attrNameLst>
                                      </p:cBhvr>
                                      <p:to>
                                        <p:strVal val="visible"/>
                                      </p:to>
                                    </p:set>
                                    <p:anim calcmode="lin" valueType="num">
                                      <p:cBhvr additive="base">
                                        <p:cTn id="65" dur="500" fill="hold"/>
                                        <p:tgtEl>
                                          <p:spTgt spid="20488">
                                            <p:txEl>
                                              <p:pRg st="4" end="4"/>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0488">
                                            <p:txEl>
                                              <p:pRg st="4" end="4"/>
                                            </p:txEl>
                                          </p:spTgt>
                                        </p:tgtEl>
                                        <p:attrNameLst>
                                          <p:attrName>ppt_y</p:attrName>
                                        </p:attrNameLst>
                                      </p:cBhvr>
                                      <p:tavLst>
                                        <p:tav tm="0">
                                          <p:val>
                                            <p:strVal val="#ppt_y"/>
                                          </p:val>
                                        </p:tav>
                                        <p:tav tm="100000">
                                          <p:val>
                                            <p:strVal val="#ppt_y"/>
                                          </p:val>
                                        </p:tav>
                                      </p:tavLst>
                                    </p:anim>
                                  </p:childTnLst>
                                </p:cTn>
                              </p:par>
                              <p:par>
                                <p:cTn id="67" presetID="3" presetClass="entr" presetSubtype="10" fill="hold" grpId="0" nodeType="withEffect">
                                  <p:stCondLst>
                                    <p:cond delay="0"/>
                                  </p:stCondLst>
                                  <p:childTnLst>
                                    <p:set>
                                      <p:cBhvr>
                                        <p:cTn id="68" dur="1" fill="hold">
                                          <p:stCondLst>
                                            <p:cond delay="0"/>
                                          </p:stCondLst>
                                        </p:cTn>
                                        <p:tgtEl>
                                          <p:spTgt spid="20525"/>
                                        </p:tgtEl>
                                        <p:attrNameLst>
                                          <p:attrName>style.visibility</p:attrName>
                                        </p:attrNameLst>
                                      </p:cBhvr>
                                      <p:to>
                                        <p:strVal val="visible"/>
                                      </p:to>
                                    </p:set>
                                    <p:animEffect transition="in" filter="blinds(horizontal)">
                                      <p:cBhvr>
                                        <p:cTn id="69" dur="500"/>
                                        <p:tgtEl>
                                          <p:spTgt spid="20525"/>
                                        </p:tgtEl>
                                      </p:cBhvr>
                                    </p:animEffect>
                                  </p:childTnLst>
                                </p:cTn>
                              </p:par>
                              <p:par>
                                <p:cTn id="70" presetID="3" presetClass="entr" presetSubtype="10" fill="hold" nodeType="withEffect">
                                  <p:stCondLst>
                                    <p:cond delay="0"/>
                                  </p:stCondLst>
                                  <p:childTnLst>
                                    <p:set>
                                      <p:cBhvr>
                                        <p:cTn id="71" dur="1" fill="hold">
                                          <p:stCondLst>
                                            <p:cond delay="0"/>
                                          </p:stCondLst>
                                        </p:cTn>
                                        <p:tgtEl>
                                          <p:spTgt spid="20523"/>
                                        </p:tgtEl>
                                        <p:attrNameLst>
                                          <p:attrName>style.visibility</p:attrName>
                                        </p:attrNameLst>
                                      </p:cBhvr>
                                      <p:to>
                                        <p:strVal val="visible"/>
                                      </p:to>
                                    </p:set>
                                    <p:animEffect transition="in" filter="blinds(horizontal)">
                                      <p:cBhvr>
                                        <p:cTn id="72" dur="500"/>
                                        <p:tgtEl>
                                          <p:spTgt spid="20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build="p" autoUpdateAnimBg="0"/>
      <p:bldP spid="20508" grpId="0"/>
      <p:bldP spid="20509" grpId="0"/>
      <p:bldP spid="20510" grpId="0"/>
      <p:bldP spid="20511" grpId="0"/>
      <p:bldP spid="20513" grpId="0" animBg="1"/>
      <p:bldP spid="20514" grpId="0" animBg="1"/>
      <p:bldP spid="20517" grpId="0" animBg="1"/>
      <p:bldP spid="20518" grpId="0" animBg="1"/>
      <p:bldP spid="20519" grpId="0" animBg="1"/>
      <p:bldP spid="20522" grpId="0" animBg="1"/>
      <p:bldP spid="205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Grp="1" noChangeArrowheads="1"/>
          </p:cNvSpPr>
          <p:nvPr>
            <p:ph type="title"/>
          </p:nvPr>
        </p:nvSpPr>
        <p:spPr>
          <a:xfrm>
            <a:off x="0" y="533401"/>
            <a:ext cx="8763000" cy="838200"/>
          </a:xfrm>
        </p:spPr>
        <p:txBody>
          <a:bodyPr/>
          <a:lstStyle/>
          <a:p>
            <a:pPr eaLnBrk="1" hangingPunct="1">
              <a:defRPr/>
            </a:pPr>
            <a:r>
              <a:rPr lang="en-US" sz="4000" b="1">
                <a:effectLst>
                  <a:outerShdw blurRad="38100" dist="38100" dir="2700000" algn="tl">
                    <a:srgbClr val="DDDDDD"/>
                  </a:outerShdw>
                </a:effectLst>
                <a:latin typeface="Arial" charset="0"/>
                <a:ea typeface="ＭＳ Ｐゴシック" charset="0"/>
                <a:cs typeface="ＭＳ Ｐゴシック" charset="0"/>
              </a:rPr>
              <a:t>Promises of the Davidic Covenant</a:t>
            </a:r>
          </a:p>
        </p:txBody>
      </p:sp>
      <p:sp>
        <p:nvSpPr>
          <p:cNvPr id="80900" name="Rectangle 4"/>
          <p:cNvSpPr>
            <a:spLocks noGrp="1" noChangeArrowheads="1"/>
          </p:cNvSpPr>
          <p:nvPr>
            <p:ph type="body" idx="1"/>
          </p:nvPr>
        </p:nvSpPr>
        <p:spPr>
          <a:xfrm>
            <a:off x="152400" y="1600200"/>
            <a:ext cx="8915400" cy="4525963"/>
          </a:xfrm>
        </p:spPr>
        <p:txBody>
          <a:bodyPr/>
          <a:lstStyle/>
          <a:p>
            <a:pPr marL="461480" indent="-461480" eaLnBrk="1" hangingPunct="1">
              <a:buNone/>
              <a:defRPr/>
            </a:pPr>
            <a:r>
              <a:rPr lang="en-US" sz="2800" b="1">
                <a:effectLst>
                  <a:outerShdw blurRad="38100" dist="38100" dir="2700000" algn="tl">
                    <a:srgbClr val="DDDDDD"/>
                  </a:outerShdw>
                </a:effectLst>
                <a:latin typeface="Arial" charset="0"/>
                <a:ea typeface="ＭＳ Ｐゴシック" charset="0"/>
                <a:cs typeface="ＭＳ Ｐゴシック" charset="0"/>
              </a:rPr>
              <a:t>What did God promise David in 2 Samuel 7:12-16?</a:t>
            </a:r>
          </a:p>
        </p:txBody>
      </p:sp>
      <p:sp>
        <p:nvSpPr>
          <p:cNvPr id="80901" name="Text Box 5"/>
          <p:cNvSpPr txBox="1">
            <a:spLocks noChangeArrowheads="1"/>
          </p:cNvSpPr>
          <p:nvPr/>
        </p:nvSpPr>
        <p:spPr bwMode="auto">
          <a:xfrm>
            <a:off x="9539093" y="114463"/>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22</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246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New Dynasty</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Sam 7)</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ext Box 105"/>
          <p:cNvSpPr txBox="1">
            <a:spLocks noChangeArrowheads="1"/>
          </p:cNvSpPr>
          <p:nvPr/>
        </p:nvSpPr>
        <p:spPr bwMode="auto">
          <a:xfrm>
            <a:off x="8460433" y="116653"/>
            <a:ext cx="542925" cy="461963"/>
          </a:xfrm>
          <a:prstGeom prst="rect">
            <a:avLst/>
          </a:prstGeom>
          <a:noFill/>
          <a:ln w="12700">
            <a:noFill/>
            <a:miter lim="800000"/>
            <a:headEnd/>
            <a:tailEnd/>
          </a:ln>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9g</a:t>
            </a:r>
          </a:p>
        </p:txBody>
      </p:sp>
    </p:spTree>
    <p:extLst>
      <p:ext uri="{BB962C8B-B14F-4D97-AF65-F5344CB8AC3E}">
        <p14:creationId xmlns:p14="http://schemas.microsoft.com/office/powerpoint/2010/main" val="1563500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spTree>
    <p:extLst>
      <p:ext uri="{BB962C8B-B14F-4D97-AF65-F5344CB8AC3E}">
        <p14:creationId xmlns:p14="http://schemas.microsoft.com/office/powerpoint/2010/main" val="332185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lIns="91341" tIns="45671" rIns="91341" bIns="45671"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3332" name="Rectangle 5"/>
          <p:cNvSpPr>
            <a:spLocks noChangeArrowheads="1"/>
          </p:cNvSpPr>
          <p:nvPr/>
        </p:nvSpPr>
        <p:spPr bwMode="auto">
          <a:xfrm>
            <a:off x="1104901" y="1643064"/>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54" name="Rectangle 6"/>
          <p:cNvSpPr>
            <a:spLocks noChangeArrowheads="1"/>
          </p:cNvSpPr>
          <p:nvPr/>
        </p:nvSpPr>
        <p:spPr bwMode="auto">
          <a:xfrm>
            <a:off x="1158875" y="1690689"/>
            <a:ext cx="2338388"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7" y="3744717"/>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06" name="Rectangle 11"/>
          <p:cNvSpPr>
            <a:spLocks noChangeArrowheads="1"/>
          </p:cNvSpPr>
          <p:nvPr/>
        </p:nvSpPr>
        <p:spPr bwMode="auto">
          <a:xfrm>
            <a:off x="3048000" y="4462464"/>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1" name="Rectangle 13"/>
          <p:cNvSpPr>
            <a:spLocks noChangeArrowheads="1"/>
          </p:cNvSpPr>
          <p:nvPr/>
        </p:nvSpPr>
        <p:spPr bwMode="auto">
          <a:xfrm>
            <a:off x="2035196" y="2166939"/>
            <a:ext cx="2663825"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3" name="Rectangle 15"/>
          <p:cNvSpPr>
            <a:spLocks noChangeArrowheads="1"/>
          </p:cNvSpPr>
          <p:nvPr/>
        </p:nvSpPr>
        <p:spPr bwMode="auto">
          <a:xfrm>
            <a:off x="2581275" y="3335339"/>
            <a:ext cx="3065463"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96" y="4443413"/>
            <a:ext cx="2513013"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6" y="5662613"/>
            <a:ext cx="3503613" cy="37114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469" name="Rectangle 21"/>
          <p:cNvSpPr>
            <a:spLocks noChangeArrowheads="1"/>
          </p:cNvSpPr>
          <p:nvPr/>
        </p:nvSpPr>
        <p:spPr bwMode="auto">
          <a:xfrm>
            <a:off x="1752601"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1"/>
            <a:ext cx="1684338" cy="274638"/>
          </a:xfrm>
          <a:prstGeom prst="rect">
            <a:avLst/>
          </a:prstGeom>
          <a:noFill/>
          <a:ln w="12700">
            <a:noFill/>
            <a:miter lim="800000"/>
            <a:headEnd/>
            <a:tailEnd/>
          </a:ln>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4"/>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17" name="Freeform 24"/>
          <p:cNvSpPr>
            <a:spLocks/>
          </p:cNvSpPr>
          <p:nvPr/>
        </p:nvSpPr>
        <p:spPr bwMode="auto">
          <a:xfrm>
            <a:off x="635000" y="1449409"/>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73" name="Rectangle 25"/>
          <p:cNvSpPr>
            <a:spLocks noChangeArrowheads="1"/>
          </p:cNvSpPr>
          <p:nvPr/>
        </p:nvSpPr>
        <p:spPr bwMode="auto">
          <a:xfrm>
            <a:off x="222250" y="1614489"/>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809"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6"/>
            <a:ext cx="1837034" cy="82842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209" y="947749"/>
            <a:ext cx="1076325" cy="70523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609"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162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4"/>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29" name="Rectangle 36"/>
          <p:cNvSpPr>
            <a:spLocks noChangeArrowheads="1"/>
          </p:cNvSpPr>
          <p:nvPr/>
        </p:nvSpPr>
        <p:spPr bwMode="auto">
          <a:xfrm>
            <a:off x="7720013" y="2063771"/>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46"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6"/>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9"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1" name="Rectangle 43"/>
          <p:cNvSpPr>
            <a:spLocks noChangeArrowheads="1"/>
          </p:cNvSpPr>
          <p:nvPr/>
        </p:nvSpPr>
        <p:spPr bwMode="auto">
          <a:xfrm>
            <a:off x="7620021"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3" name="Rectangle 45"/>
          <p:cNvSpPr>
            <a:spLocks noChangeArrowheads="1"/>
          </p:cNvSpPr>
          <p:nvPr/>
        </p:nvSpPr>
        <p:spPr bwMode="auto">
          <a:xfrm>
            <a:off x="7696221"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9" y="2411423"/>
            <a:ext cx="911225" cy="82834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6"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209"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9"/>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144" name="Group 54"/>
          <p:cNvGrpSpPr>
            <a:grpSpLocks/>
          </p:cNvGrpSpPr>
          <p:nvPr/>
        </p:nvGrpSpPr>
        <p:grpSpPr bwMode="auto">
          <a:xfrm>
            <a:off x="4946650" y="5311796"/>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506" name="Rectangle 58"/>
          <p:cNvSpPr>
            <a:spLocks noChangeArrowheads="1"/>
          </p:cNvSpPr>
          <p:nvPr/>
        </p:nvSpPr>
        <p:spPr bwMode="auto">
          <a:xfrm rot="16200000">
            <a:off x="1527409" y="2541326"/>
            <a:ext cx="609135" cy="3386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88390" y="3691470"/>
            <a:ext cx="655522" cy="3386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69222" y="4895588"/>
            <a:ext cx="1024182" cy="3386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102"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34"/>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4"/>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71" y="5053034"/>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4152" name="Group 72"/>
          <p:cNvGrpSpPr>
            <a:grpSpLocks/>
          </p:cNvGrpSpPr>
          <p:nvPr/>
        </p:nvGrpSpPr>
        <p:grpSpPr bwMode="auto">
          <a:xfrm>
            <a:off x="5060971" y="5364184"/>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104524" name="Rectangle 76"/>
          <p:cNvSpPr>
            <a:spLocks noChangeArrowheads="1"/>
          </p:cNvSpPr>
          <p:nvPr/>
        </p:nvSpPr>
        <p:spPr bwMode="auto">
          <a:xfrm>
            <a:off x="0" y="6416522"/>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again enjoy world prominence after trusting Christ at His second coming.</a:t>
            </a:r>
          </a:p>
        </p:txBody>
      </p:sp>
      <p:sp>
        <p:nvSpPr>
          <p:cNvPr id="104525" name="Rectangle 77"/>
          <p:cNvSpPr>
            <a:spLocks noChangeArrowheads="1"/>
          </p:cNvSpPr>
          <p:nvPr/>
        </p:nvSpPr>
        <p:spPr bwMode="auto">
          <a:xfrm>
            <a:off x="5030788" y="2055834"/>
            <a:ext cx="610515" cy="2304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7" y="2055834"/>
            <a:ext cx="690713" cy="2304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793453" y="2200276"/>
            <a:ext cx="990649" cy="2128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1"/>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Eighth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Aug 2016</a:t>
            </a:r>
          </a:p>
        </p:txBody>
      </p:sp>
      <p:grpSp>
        <p:nvGrpSpPr>
          <p:cNvPr id="4161" name="Group 84"/>
          <p:cNvGrpSpPr>
            <a:grpSpLocks/>
          </p:cNvGrpSpPr>
          <p:nvPr/>
        </p:nvGrpSpPr>
        <p:grpSpPr bwMode="auto">
          <a:xfrm>
            <a:off x="1419225" y="2047896"/>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4162" name="Group 87"/>
          <p:cNvGrpSpPr>
            <a:grpSpLocks/>
          </p:cNvGrpSpPr>
          <p:nvPr/>
        </p:nvGrpSpPr>
        <p:grpSpPr bwMode="auto">
          <a:xfrm>
            <a:off x="2336821" y="3294064"/>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96"/>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6" y="4572010"/>
            <a:ext cx="669925" cy="828343"/>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9"/>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820862"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46" y="1760538"/>
            <a:ext cx="2417763" cy="228600"/>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3" name="Text Box 105"/>
          <p:cNvSpPr txBox="1">
            <a:spLocks noChangeArrowheads="1"/>
          </p:cNvSpPr>
          <p:nvPr/>
        </p:nvSpPr>
        <p:spPr bwMode="auto">
          <a:xfrm>
            <a:off x="9285288" y="158771"/>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779" y="3886200"/>
            <a:ext cx="182737" cy="58758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26564" y="1"/>
            <a:ext cx="834776" cy="83099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rPr>
              <a:t>22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rPr>
              <a:t>337</a:t>
            </a:r>
          </a:p>
        </p:txBody>
      </p:sp>
      <p:sp>
        <p:nvSpPr>
          <p:cNvPr id="109" name="Oval 1131"/>
          <p:cNvSpPr>
            <a:spLocks noChangeArrowheads="1"/>
          </p:cNvSpPr>
          <p:nvPr/>
        </p:nvSpPr>
        <p:spPr bwMode="auto">
          <a:xfrm>
            <a:off x="1600200" y="3048000"/>
            <a:ext cx="3505200" cy="1752600"/>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820780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a:xfrm>
            <a:off x="0" y="533401"/>
            <a:ext cx="8763000" cy="838200"/>
          </a:xfrm>
        </p:spPr>
        <p:txBody>
          <a:bodyPr/>
          <a:lstStyle/>
          <a:p>
            <a:pPr eaLnBrk="1" hangingPunct="1">
              <a:defRPr/>
            </a:pPr>
            <a:r>
              <a:rPr lang="en-US" sz="4000" b="1">
                <a:effectLst>
                  <a:glow rad="101600">
                    <a:schemeClr val="bg1">
                      <a:alpha val="75000"/>
                    </a:schemeClr>
                  </a:glow>
                  <a:outerShdw blurRad="38100" dist="38100" dir="2700000" algn="tl">
                    <a:srgbClr val="DDDDDD"/>
                  </a:outerShdw>
                </a:effectLst>
                <a:latin typeface="Arial" charset="0"/>
                <a:ea typeface="ＭＳ Ｐゴシック" charset="0"/>
                <a:cs typeface="ＭＳ Ｐゴシック" charset="0"/>
              </a:rPr>
              <a:t>Promises of the Davidic Covenant</a:t>
            </a:r>
          </a:p>
        </p:txBody>
      </p:sp>
      <p:sp>
        <p:nvSpPr>
          <p:cNvPr id="65539" name="Text Box 5"/>
          <p:cNvSpPr txBox="1">
            <a:spLocks noChangeArrowheads="1"/>
          </p:cNvSpPr>
          <p:nvPr/>
        </p:nvSpPr>
        <p:spPr bwMode="auto">
          <a:xfrm>
            <a:off x="9375259" y="7403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22</a:t>
            </a:r>
            <a:endParaRPr kumimoji="0" lang="en-US" sz="1800" b="0"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6554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New Dynasty</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Sam 7)</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lIns="91341" tIns="45671" rIns="91341" bIns="45671"/>
          <a:lstStyle/>
          <a:p>
            <a:pPr marL="461480" marR="0" lvl="0" indent="-46148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What did God promise David in 2 Samuel 7:12-16?</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Sons</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a:t>
            </a:r>
            <a:r>
              <a:rPr kumimoji="0" lang="mr-IN" altLang="ja-JP"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house</a:t>
            </a:r>
            <a:r>
              <a:rPr kumimoji="0" lang="mr-IN" altLang="ja-JP"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never wiped out</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Kingdom</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political dynasty (each Jerusalem king will be one of his direct descendants)</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Throne</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As an eternal covenant (v. 16), the right to rule will remain with his family forever</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Temple</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Solomon will build it</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Discipline</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God will punish disobedient kings but still unconditionally keep these promises</a:t>
            </a:r>
          </a:p>
        </p:txBody>
      </p:sp>
      <p:sp>
        <p:nvSpPr>
          <p:cNvPr id="7" name="Text Box 105"/>
          <p:cNvSpPr txBox="1">
            <a:spLocks noChangeArrowheads="1"/>
          </p:cNvSpPr>
          <p:nvPr/>
        </p:nvSpPr>
        <p:spPr bwMode="auto">
          <a:xfrm>
            <a:off x="8532442" y="44645"/>
            <a:ext cx="542925" cy="461963"/>
          </a:xfrm>
          <a:prstGeom prst="rect">
            <a:avLst/>
          </a:prstGeom>
          <a:noFill/>
          <a:ln>
            <a:noFill/>
          </a:ln>
        </p:spPr>
        <p:txBody>
          <a:bodyPr wrap="none" lIns="91341" tIns="45671" rIns="91341" bIns="45671" anchor="ctr">
            <a:spAutoFit/>
          </a:bodyPr>
          <a:lstStyle>
            <a:defPPr>
              <a:defRPr lang="en-US"/>
            </a:defPPr>
            <a:lvl1pPr algn="ctr" eaLnBrk="1" hangingPunct="1">
              <a:defRPr b="1">
                <a:solidFill>
                  <a:srgbClr val="000000"/>
                </a:solidFill>
                <a:effectLst>
                  <a:glow rad="101600">
                    <a:srgbClr val="FFFFFF">
                      <a:alpha val="75000"/>
                    </a:srgbClr>
                  </a:glow>
                </a:effectLst>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9g</a:t>
            </a:r>
          </a:p>
        </p:txBody>
      </p:sp>
    </p:spTree>
    <p:extLst>
      <p:ext uri="{BB962C8B-B14F-4D97-AF65-F5344CB8AC3E}">
        <p14:creationId xmlns:p14="http://schemas.microsoft.com/office/powerpoint/2010/main" val="136546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Mary</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762" name="Text Box 1027"/>
          <p:cNvSpPr txBox="1">
            <a:spLocks noChangeArrowheads="1"/>
          </p:cNvSpPr>
          <p:nvPr/>
        </p:nvSpPr>
        <p:spPr bwMode="auto">
          <a:xfrm>
            <a:off x="0" y="2492917"/>
            <a:ext cx="1981200" cy="3890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a:t>
            </a:r>
            <a:r>
              <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Thus there were fourteen generations in all from Abraham to David, fourteen from David to the exile to Babylon, and fourteen from the exile to Christ.</a:t>
            </a:r>
            <a:r>
              <a:rPr kumimoji="0" lang="mr-IN"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a:t>
            </a:r>
            <a:endParaRPr kumimoji="0" lang="en-GB"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Matthew 1:17</a:t>
            </a:r>
            <a:endParaRPr kumimoji="0" lang="en-GB"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p:txBody>
      </p:sp>
      <p:grpSp>
        <p:nvGrpSpPr>
          <p:cNvPr id="117763" name="Group 1028"/>
          <p:cNvGrpSpPr>
            <a:grpSpLocks/>
          </p:cNvGrpSpPr>
          <p:nvPr/>
        </p:nvGrpSpPr>
        <p:grpSpPr bwMode="auto">
          <a:xfrm>
            <a:off x="228600" y="682626"/>
            <a:ext cx="5086350" cy="5903914"/>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ABRAHAM</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nvGrpSpPr>
            <p:cNvPr id="117826" name="Group 1030"/>
            <p:cNvGrpSpPr>
              <a:grpSpLocks/>
            </p:cNvGrpSpPr>
            <p:nvPr/>
          </p:nvGrpSpPr>
          <p:grpSpPr bwMode="auto">
            <a:xfrm>
              <a:off x="364" y="524"/>
              <a:ext cx="2840" cy="3531"/>
              <a:chOff x="608" y="92"/>
              <a:chExt cx="2500" cy="3531"/>
            </a:xfrm>
          </p:grpSpPr>
          <p:cxnSp>
            <p:nvCxnSpPr>
              <p:cNvPr id="117827"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Isaac</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29"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1"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Judah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3"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Perez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5"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Hezron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7"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9"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Amminadab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41"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Nahshon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43"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Salmon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Boaz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47"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Obed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4"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Jesse</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6"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KING DAVID</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grpSp>
      <p:sp>
        <p:nvSpPr>
          <p:cNvPr id="117764" name="Text Box 1057"/>
          <p:cNvSpPr txBox="1">
            <a:spLocks noChangeArrowheads="1"/>
          </p:cNvSpPr>
          <p:nvPr/>
        </p:nvSpPr>
        <p:spPr bwMode="auto">
          <a:xfrm>
            <a:off x="2438421" y="835025"/>
            <a:ext cx="12604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Solomon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65"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96" y="1104900"/>
            <a:ext cx="12557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Rehoboam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67" name="AutoShape 1060"/>
          <p:cNvCxnSpPr>
            <a:cxnSpLocks noChangeShapeType="1"/>
          </p:cNvCxnSpPr>
          <p:nvPr/>
        </p:nvCxnSpPr>
        <p:spPr bwMode="auto">
          <a:xfrm rot="16200000" flipH="1">
            <a:off x="3795713"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46" y="1543050"/>
            <a:ext cx="129222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Abijah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69"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7" y="1981200"/>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Asa</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1"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46" y="2428875"/>
            <a:ext cx="13954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Jehoshaphat</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3"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96" y="2867025"/>
            <a:ext cx="13620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5"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Uzziah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7"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Jotham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9"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Ahaz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1"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Hezekiah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3" name="AutoShape 1076"/>
          <p:cNvCxnSpPr>
            <a:cxnSpLocks noChangeShapeType="1"/>
          </p:cNvCxnSpPr>
          <p:nvPr/>
        </p:nvCxnSpPr>
        <p:spPr bwMode="auto">
          <a:xfrm rot="16200000" flipH="1">
            <a:off x="5427663"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Manasseh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5"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7" name="AutoShape 1080"/>
          <p:cNvCxnSpPr>
            <a:cxnSpLocks noChangeShapeType="1"/>
          </p:cNvCxnSpPr>
          <p:nvPr/>
        </p:nvCxnSpPr>
        <p:spPr bwMode="auto">
          <a:xfrm rot="16200000" flipH="1">
            <a:off x="5856289"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9"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JECONIAH (EXILE)</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sp>
        <p:nvSpPr>
          <p:cNvPr id="117791" name="Text Box 1084"/>
          <p:cNvSpPr txBox="1">
            <a:spLocks noChangeArrowheads="1"/>
          </p:cNvSpPr>
          <p:nvPr/>
        </p:nvSpPr>
        <p:spPr bwMode="auto">
          <a:xfrm>
            <a:off x="4816496" y="911225"/>
            <a:ext cx="12604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Shealtiel</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2" name="AutoShape 1085"/>
          <p:cNvCxnSpPr>
            <a:cxnSpLocks noChangeShapeType="1"/>
          </p:cNvCxnSpPr>
          <p:nvPr/>
        </p:nvCxnSpPr>
        <p:spPr bwMode="auto">
          <a:xfrm>
            <a:off x="5616576"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71" y="1104900"/>
            <a:ext cx="12557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Zerubbabel</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4" name="AutoShape 1087"/>
          <p:cNvCxnSpPr>
            <a:cxnSpLocks noChangeShapeType="1"/>
          </p:cNvCxnSpPr>
          <p:nvPr/>
        </p:nvCxnSpPr>
        <p:spPr bwMode="auto">
          <a:xfrm rot="16200000" flipH="1">
            <a:off x="6110288"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21" y="1543050"/>
            <a:ext cx="129222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6"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1" y="1981200"/>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8"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21" y="2428875"/>
            <a:ext cx="1395413"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Azor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0"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71" y="2867025"/>
            <a:ext cx="13620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Zadok</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2"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1" y="3305175"/>
            <a:ext cx="96837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4"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6"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Eleazar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8"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Matthan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10"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12"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Joseph +</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JESUS CHRIST</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cxnSp>
        <p:nvCxnSpPr>
          <p:cNvPr id="117815" name="AutoShape 1108"/>
          <p:cNvCxnSpPr>
            <a:cxnSpLocks noChangeShapeType="1"/>
          </p:cNvCxnSpPr>
          <p:nvPr/>
        </p:nvCxnSpPr>
        <p:spPr bwMode="auto">
          <a:xfrm rot="16200000" flipH="1">
            <a:off x="8168482"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31"/>
            <a:ext cx="2514600" cy="1200230"/>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48" name="Text Box 1112"/>
          <p:cNvSpPr txBox="1">
            <a:spLocks noChangeArrowheads="1"/>
          </p:cNvSpPr>
          <p:nvPr/>
        </p:nvSpPr>
        <p:spPr bwMode="auto">
          <a:xfrm>
            <a:off x="1524000" y="5635628"/>
            <a:ext cx="1752600" cy="1200230"/>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lumMod val="95000"/>
                      <a:lumOff val="5000"/>
                    </a:srgbClr>
                  </a:glow>
                </a:effectLst>
                <a:uLnTx/>
                <a:uFillTx/>
                <a:latin typeface="Copperplate Gothic Bold" charset="0"/>
                <a:ea typeface="ＭＳ Ｐゴシック" charset="0"/>
              </a:rPr>
              <a:t>Rise of the Kingdom</a:t>
            </a:r>
          </a:p>
        </p:txBody>
      </p:sp>
      <p:sp>
        <p:nvSpPr>
          <p:cNvPr id="117849" name="Text Box 1113"/>
          <p:cNvSpPr txBox="1">
            <a:spLocks noChangeArrowheads="1"/>
          </p:cNvSpPr>
          <p:nvPr/>
        </p:nvSpPr>
        <p:spPr bwMode="auto">
          <a:xfrm>
            <a:off x="1371600" y="377831"/>
            <a:ext cx="3962400" cy="461566"/>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Fall of the Kingdom</a:t>
            </a:r>
          </a:p>
        </p:txBody>
      </p:sp>
      <p:sp>
        <p:nvSpPr>
          <p:cNvPr id="117850" name="Oval 1114"/>
          <p:cNvSpPr>
            <a:spLocks noChangeArrowheads="1"/>
          </p:cNvSpPr>
          <p:nvPr/>
        </p:nvSpPr>
        <p:spPr bwMode="auto">
          <a:xfrm rot="-2026311">
            <a:off x="1781175" y="106364"/>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grpSp>
        <p:nvGrpSpPr>
          <p:cNvPr id="95" name="Group 94"/>
          <p:cNvGrpSpPr/>
          <p:nvPr/>
        </p:nvGrpSpPr>
        <p:grpSpPr>
          <a:xfrm>
            <a:off x="7668344" y="2636912"/>
            <a:ext cx="1778000" cy="1174552"/>
            <a:chOff x="7390341" y="1916832"/>
            <a:chExt cx="1778000" cy="1174552"/>
          </a:xfrm>
        </p:grpSpPr>
        <p:sp>
          <p:nvSpPr>
            <p:cNvPr id="96" name="Text Box 43"/>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Ahaziah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7" name="AutoShape 44"/>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98" name="Text Box 45"/>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Joash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9" name="AutoShape 46"/>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100" name="Text Box 47"/>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ＭＳ Ｐゴシック" charset="0"/>
                </a:rPr>
                <a:t>Amaziah</a:t>
              </a:r>
            </a:p>
          </p:txBody>
        </p:sp>
      </p:grpSp>
      <p:sp>
        <p:nvSpPr>
          <p:cNvPr id="101" name="Left Arrow 100"/>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30494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45" grpId="0"/>
      <p:bldP spid="117848" grpId="0"/>
      <p:bldP spid="117849" grpId="0"/>
      <p:bldP spid="117850" grpId="0" animBg="1"/>
      <p:bldP spid="117851" grpId="0" animBg="1"/>
      <p:bldP spid="117852" grpId="0" animBg="1"/>
      <p:bldP spid="10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4"/>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6"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Matthew says Jesus is King!</a:t>
            </a:r>
          </a:p>
        </p:txBody>
      </p:sp>
    </p:spTree>
    <p:extLst>
      <p:ext uri="{BB962C8B-B14F-4D97-AF65-F5344CB8AC3E}">
        <p14:creationId xmlns:p14="http://schemas.microsoft.com/office/powerpoint/2010/main" val="117949736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97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1"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2"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3"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4"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5"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7289" name="Text Box 9"/>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Criswell, W.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Danker, Frederick</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Ellis, E. Earle</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Fitzmeyer, Joseph</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Godet,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Hendricksen, William</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Hoehner, Harold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Ironside,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Marshall, I. Howard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McGee, J. Vernon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Morgan, G. Campbell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MacArthur,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Scofield, C. I.</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Swindoll, Charles</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Unger, Merrill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Walvoord,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Zuck, Roy</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7" name="Text Box 11"/>
          <p:cNvSpPr txBox="1">
            <a:spLocks noChangeArrowheads="1"/>
          </p:cNvSpPr>
          <p:nvPr/>
        </p:nvSpPr>
        <p:spPr bwMode="auto">
          <a:xfrm>
            <a:off x="560133" y="6526531"/>
            <a:ext cx="184660"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97292" name="Rectangle 1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97293" name="Rectangle 13"/>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38</a:t>
            </a:r>
          </a:p>
        </p:txBody>
      </p:sp>
      <p:sp>
        <p:nvSpPr>
          <p:cNvPr id="329740" name="Text Box 14"/>
          <p:cNvSpPr txBox="1">
            <a:spLocks noChangeArrowheads="1"/>
          </p:cNvSpPr>
          <p:nvPr/>
        </p:nvSpPr>
        <p:spPr bwMode="auto">
          <a:xfrm>
            <a:off x="471240" y="6543053"/>
            <a:ext cx="935575" cy="233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97295" name="Rectangle 15"/>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2" name="Title 1"/>
          <p:cNvSpPr>
            <a:spLocks noGrp="1"/>
          </p:cNvSpPr>
          <p:nvPr>
            <p:ph type="ctrTitle"/>
          </p:nvPr>
        </p:nvSpPr>
        <p:spPr>
          <a:xfrm>
            <a:off x="1187450" y="1484313"/>
            <a:ext cx="2808288" cy="3457575"/>
          </a:xfrm>
        </p:spPr>
        <p:txBody>
          <a:bodyPr/>
          <a:lstStyle/>
          <a:p>
            <a:pPr algn="r">
              <a:defRPr/>
            </a:pPr>
            <a:r>
              <a:rPr lang="en-US" sz="2800" b="1" i="1" kern="1200" dirty="0">
                <a:solidFill>
                  <a:srgbClr val="FFFF00"/>
                </a:solidFill>
                <a:latin typeface="Arial"/>
                <a:ea typeface="ＭＳ Ｐゴシック"/>
                <a:cs typeface="ＭＳ Ｐゴシック"/>
              </a:rPr>
              <a:t>Some of the many authors who have written on Jesus</a:t>
            </a:r>
            <a:r>
              <a:rPr lang="mr-IN" sz="2800" b="1" i="1" kern="1200" dirty="0">
                <a:solidFill>
                  <a:srgbClr val="FFFF00"/>
                </a:solidFill>
                <a:latin typeface="Arial"/>
                <a:ea typeface="ＭＳ Ｐゴシック"/>
                <a:cs typeface="ＭＳ Ｐゴシック"/>
              </a:rPr>
              <a:t>'</a:t>
            </a:r>
            <a:r>
              <a:rPr lang="en-US" sz="2800" b="1" i="1" kern="1200" dirty="0">
                <a:solidFill>
                  <a:srgbClr val="FFFF00"/>
                </a:solidFill>
                <a:latin typeface="Arial"/>
                <a:ea typeface="ＭＳ Ｐゴシック"/>
                <a:cs typeface="ＭＳ Ｐゴシック"/>
              </a:rPr>
              <a:t> genealogy:</a:t>
            </a:r>
            <a:endParaRPr lang="en-US" dirty="0"/>
          </a:p>
        </p:txBody>
      </p:sp>
    </p:spTree>
    <p:extLst>
      <p:ext uri="{BB962C8B-B14F-4D97-AF65-F5344CB8AC3E}">
        <p14:creationId xmlns:p14="http://schemas.microsoft.com/office/powerpoint/2010/main" val="110940558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97289"/>
                                        </p:tgtEl>
                                        <p:attrNameLst>
                                          <p:attrName>style.visibility</p:attrName>
                                        </p:attrNameLst>
                                      </p:cBhvr>
                                      <p:to>
                                        <p:strVal val="visible"/>
                                      </p:to>
                                    </p:set>
                                    <p:anim calcmode="lin" valueType="num">
                                      <p:cBhvr additive="base">
                                        <p:cTn id="7" dur="5000" fill="hold"/>
                                        <p:tgtEl>
                                          <p:spTgt spid="97289"/>
                                        </p:tgtEl>
                                        <p:attrNameLst>
                                          <p:attrName>ppt_x</p:attrName>
                                        </p:attrNameLst>
                                      </p:cBhvr>
                                      <p:tavLst>
                                        <p:tav tm="0">
                                          <p:val>
                                            <p:strVal val="#ppt_x"/>
                                          </p:val>
                                        </p:tav>
                                        <p:tav tm="100000">
                                          <p:val>
                                            <p:strVal val="#ppt_x"/>
                                          </p:val>
                                        </p:tav>
                                      </p:tavLst>
                                    </p:anim>
                                    <p:anim calcmode="lin" valueType="num">
                                      <p:cBhvr additive="base">
                                        <p:cTn id="8" dur="5000" fill="hold"/>
                                        <p:tgtEl>
                                          <p:spTgt spid="97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312437722"/>
      </p:ext>
    </p:extLst>
  </p:cSld>
  <p:clrMapOvr>
    <a:masterClrMapping/>
  </p:clrMapOvr>
  <p:transition>
    <p:comb/>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35814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35843" name="Text Box 3"/>
          <p:cNvSpPr txBox="1">
            <a:spLocks noChangeArrowheads="1"/>
          </p:cNvSpPr>
          <p:nvPr/>
        </p:nvSpPr>
        <p:spPr bwMode="auto">
          <a:xfrm>
            <a:off x="33528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Matthew     </a:t>
            </a:r>
          </a:p>
        </p:txBody>
      </p:sp>
      <p:sp>
        <p:nvSpPr>
          <p:cNvPr id="35844" name="Rectangle 4"/>
          <p:cNvSpPr>
            <a:spLocks noGrp="1" noChangeArrowheads="1"/>
          </p:cNvSpPr>
          <p:nvPr>
            <p:ph type="title"/>
          </p:nvPr>
        </p:nvSpPr>
        <p:spPr>
          <a:xfrm>
            <a:off x="-152400" y="274638"/>
            <a:ext cx="94488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5845" name="AutoShape 5"/>
          <p:cNvSpPr>
            <a:spLocks noChangeArrowheads="1"/>
          </p:cNvSpPr>
          <p:nvPr/>
        </p:nvSpPr>
        <p:spPr bwMode="auto">
          <a:xfrm>
            <a:off x="1905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994093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bg/>
                                          </p:spTgt>
                                        </p:tgtEl>
                                        <p:attrNameLst>
                                          <p:attrName>style.visibility</p:attrName>
                                        </p:attrNameLst>
                                      </p:cBhvr>
                                      <p:to>
                                        <p:strVal val="visible"/>
                                      </p:to>
                                    </p:set>
                                    <p:animEffect transition="in" filter="fade">
                                      <p:cBhvr>
                                        <p:cTn id="7" dur="1000"/>
                                        <p:tgtEl>
                                          <p:spTgt spid="3584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843">
                                            <p:txEl>
                                              <p:pRg st="0" end="0"/>
                                            </p:txEl>
                                          </p:spTgt>
                                        </p:tgtEl>
                                        <p:attrNameLst>
                                          <p:attrName>style.visibility</p:attrName>
                                        </p:attrNameLst>
                                      </p:cBhvr>
                                      <p:to>
                                        <p:strVal val="visible"/>
                                      </p:to>
                                    </p:set>
                                    <p:animEffect transition="in" filter="fade">
                                      <p:cBhvr>
                                        <p:cTn id="10" dur="1000"/>
                                        <p:tgtEl>
                                          <p:spTgt spid="35843">
                                            <p:txEl>
                                              <p:pRg st="0" end="0"/>
                                            </p:txEl>
                                          </p:spTgt>
                                        </p:tgtEl>
                                      </p:cBhvr>
                                    </p:animEffect>
                                  </p:childTnLst>
                                </p:cTn>
                              </p:par>
                            </p:childTnLst>
                          </p:cTn>
                        </p:par>
                        <p:par>
                          <p:cTn id="11" fill="hold" nodeType="afterGroup">
                            <p:stCondLst>
                              <p:cond delay="1000"/>
                            </p:stCondLst>
                            <p:childTnLst>
                              <p:par>
                                <p:cTn id="12" presetID="2" presetClass="entr" presetSubtype="1" fill="hold" grpId="0" nodeType="afterEffect">
                                  <p:stCondLst>
                                    <p:cond delay="0"/>
                                  </p:stCondLst>
                                  <p:childTnLst>
                                    <p:set>
                                      <p:cBhvr>
                                        <p:cTn id="13" dur="1" fill="hold">
                                          <p:stCondLst>
                                            <p:cond delay="0"/>
                                          </p:stCondLst>
                                        </p:cTn>
                                        <p:tgtEl>
                                          <p:spTgt spid="35842">
                                            <p:bg/>
                                          </p:spTgt>
                                        </p:tgtEl>
                                        <p:attrNameLst>
                                          <p:attrName>style.visibility</p:attrName>
                                        </p:attrNameLst>
                                      </p:cBhvr>
                                      <p:to>
                                        <p:strVal val="visible"/>
                                      </p:to>
                                    </p:set>
                                    <p:anim calcmode="lin" valueType="num">
                                      <p:cBhvr additive="base">
                                        <p:cTn id="14" dur="500" fill="hold"/>
                                        <p:tgtEl>
                                          <p:spTgt spid="35842">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5842">
                                            <p:bg/>
                                          </p:spTgt>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1500"/>
                            </p:stCondLst>
                            <p:childTnLst>
                              <p:par>
                                <p:cTn id="17" presetID="2" presetClass="entr" presetSubtype="1" fill="hold" grpId="0" nodeType="afterEffect">
                                  <p:stCondLst>
                                    <p:cond delay="0"/>
                                  </p:stCondLst>
                                  <p:childTnLst>
                                    <p:set>
                                      <p:cBhvr>
                                        <p:cTn id="18" dur="1" fill="hold">
                                          <p:stCondLst>
                                            <p:cond delay="0"/>
                                          </p:stCondLst>
                                        </p:cTn>
                                        <p:tgtEl>
                                          <p:spTgt spid="35842">
                                            <p:txEl>
                                              <p:pRg st="1" end="1"/>
                                            </p:txEl>
                                          </p:spTgt>
                                        </p:tgtEl>
                                        <p:attrNameLst>
                                          <p:attrName>style.visibility</p:attrName>
                                        </p:attrNameLst>
                                      </p:cBhvr>
                                      <p:to>
                                        <p:strVal val="visible"/>
                                      </p:to>
                                    </p:set>
                                    <p:anim calcmode="lin" valueType="num">
                                      <p:cBhvr additive="base">
                                        <p:cTn id="19"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2">
                                            <p:txEl>
                                              <p:pRg st="1" end="1"/>
                                            </p:txEl>
                                          </p:spTgt>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35842">
                                            <p:txEl>
                                              <p:pRg st="2" end="2"/>
                                            </p:txEl>
                                          </p:spTgt>
                                        </p:tgtEl>
                                        <p:attrNameLst>
                                          <p:attrName>style.visibility</p:attrName>
                                        </p:attrNameLst>
                                      </p:cBhvr>
                                      <p:to>
                                        <p:strVal val="visible"/>
                                      </p:to>
                                    </p:set>
                                    <p:anim calcmode="lin" valueType="num">
                                      <p:cBhvr additive="base">
                                        <p:cTn id="24" dur="5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5842">
                                            <p:txEl>
                                              <p:pRg st="2" end="2"/>
                                            </p:txEl>
                                          </p:spTgt>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2500"/>
                            </p:stCondLst>
                            <p:childTnLst>
                              <p:par>
                                <p:cTn id="27" presetID="2" presetClass="entr" presetSubtype="1" fill="hold" grpId="0" nodeType="afterEffect">
                                  <p:stCondLst>
                                    <p:cond delay="0"/>
                                  </p:stCondLst>
                                  <p:childTnLst>
                                    <p:set>
                                      <p:cBhvr>
                                        <p:cTn id="28" dur="1" fill="hold">
                                          <p:stCondLst>
                                            <p:cond delay="0"/>
                                          </p:stCondLst>
                                        </p:cTn>
                                        <p:tgtEl>
                                          <p:spTgt spid="35842">
                                            <p:txEl>
                                              <p:pRg st="3" end="3"/>
                                            </p:txEl>
                                          </p:spTgt>
                                        </p:tgtEl>
                                        <p:attrNameLst>
                                          <p:attrName>style.visibility</p:attrName>
                                        </p:attrNameLst>
                                      </p:cBhvr>
                                      <p:to>
                                        <p:strVal val="visible"/>
                                      </p:to>
                                    </p:set>
                                    <p:anim calcmode="lin" valueType="num">
                                      <p:cBhvr additive="base">
                                        <p:cTn id="29" dur="5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5842">
                                            <p:txEl>
                                              <p:pRg st="3" end="3"/>
                                            </p:txEl>
                                          </p:spTgt>
                                        </p:tgtEl>
                                        <p:attrNameLst>
                                          <p:attrName>ppt_y</p:attrName>
                                        </p:attrNameLst>
                                      </p:cBhvr>
                                      <p:tavLst>
                                        <p:tav tm="0">
                                          <p:val>
                                            <p:strVal val="0-#ppt_h/2"/>
                                          </p:val>
                                        </p:tav>
                                        <p:tav tm="100000">
                                          <p:val>
                                            <p:strVal val="#ppt_y"/>
                                          </p:val>
                                        </p:tav>
                                      </p:tavLst>
                                    </p:anim>
                                  </p:childTnLst>
                                </p:cTn>
                              </p:par>
                            </p:childTnLst>
                          </p:cTn>
                        </p:par>
                        <p:par>
                          <p:cTn id="31" fill="hold" nodeType="afterGroup">
                            <p:stCondLst>
                              <p:cond delay="3000"/>
                            </p:stCondLst>
                            <p:childTnLst>
                              <p:par>
                                <p:cTn id="32" presetID="2" presetClass="entr" presetSubtype="1" fill="hold" grpId="0" nodeType="afterEffect">
                                  <p:stCondLst>
                                    <p:cond delay="0"/>
                                  </p:stCondLst>
                                  <p:childTnLst>
                                    <p:set>
                                      <p:cBhvr>
                                        <p:cTn id="33" dur="1" fill="hold">
                                          <p:stCondLst>
                                            <p:cond delay="0"/>
                                          </p:stCondLst>
                                        </p:cTn>
                                        <p:tgtEl>
                                          <p:spTgt spid="35842">
                                            <p:txEl>
                                              <p:pRg st="4" end="4"/>
                                            </p:txEl>
                                          </p:spTgt>
                                        </p:tgtEl>
                                        <p:attrNameLst>
                                          <p:attrName>style.visibility</p:attrName>
                                        </p:attrNameLst>
                                      </p:cBhvr>
                                      <p:to>
                                        <p:strVal val="visible"/>
                                      </p:to>
                                    </p:set>
                                    <p:anim calcmode="lin" valueType="num">
                                      <p:cBhvr additive="base">
                                        <p:cTn id="34" dur="500" fill="hold"/>
                                        <p:tgtEl>
                                          <p:spTgt spid="35842">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5842">
                                            <p:txEl>
                                              <p:pRg st="4" end="4"/>
                                            </p:txEl>
                                          </p:spTgt>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35845"/>
                                        </p:tgtEl>
                                        <p:attrNameLst>
                                          <p:attrName>style.visibility</p:attrName>
                                        </p:attrNameLst>
                                      </p:cBhvr>
                                      <p:to>
                                        <p:strVal val="visible"/>
                                      </p:to>
                                    </p:set>
                                    <p:anim calcmode="lin" valueType="num">
                                      <p:cBhvr additive="base">
                                        <p:cTn id="38" dur="500" fill="hold"/>
                                        <p:tgtEl>
                                          <p:spTgt spid="35845"/>
                                        </p:tgtEl>
                                        <p:attrNameLst>
                                          <p:attrName>ppt_x</p:attrName>
                                        </p:attrNameLst>
                                      </p:cBhvr>
                                      <p:tavLst>
                                        <p:tav tm="0">
                                          <p:val>
                                            <p:strVal val="#ppt_x"/>
                                          </p:val>
                                        </p:tav>
                                        <p:tav tm="100000">
                                          <p:val>
                                            <p:strVal val="#ppt_x"/>
                                          </p:val>
                                        </p:tav>
                                      </p:tavLst>
                                    </p:anim>
                                    <p:anim calcmode="lin" valueType="num">
                                      <p:cBhvr additive="base">
                                        <p:cTn id="39" dur="500" fill="hold"/>
                                        <p:tgtEl>
                                          <p:spTgt spid="358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nimBg="1"/>
      <p:bldP spid="35843" grpId="0" build="allAtOnce" animBg="1"/>
      <p:bldP spid="3584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3"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4"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5"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6"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7"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8"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9"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0"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1" name="AutoShape 11"/>
          <p:cNvSpPr>
            <a:spLocks noChangeArrowheads="1"/>
          </p:cNvSpPr>
          <p:nvPr/>
        </p:nvSpPr>
        <p:spPr bwMode="auto">
          <a:xfrm>
            <a:off x="228600" y="4818856"/>
            <a:ext cx="4267200" cy="914400"/>
          </a:xfrm>
          <a:prstGeom prst="flowChartPreparation">
            <a:avLst/>
          </a:prstGeom>
          <a:solidFill>
            <a:srgbClr val="660033"/>
          </a:solidFill>
          <a:ln w="57150">
            <a:solidFill>
              <a:srgbClr val="3399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2"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3"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4"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14 x 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5" name="Text Box 15"/>
          <p:cNvSpPr txBox="1">
            <a:spLocks noChangeArrowheads="1"/>
          </p:cNvSpPr>
          <p:nvPr/>
        </p:nvSpPr>
        <p:spPr bwMode="auto">
          <a:xfrm>
            <a:off x="533400" y="60960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13 x 5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6" name="Text Box 16"/>
          <p:cNvSpPr txBox="1">
            <a:spLocks noChangeArrowheads="1"/>
          </p:cNvSpPr>
          <p:nvPr/>
        </p:nvSpPr>
        <p:spPr bwMode="auto">
          <a:xfrm>
            <a:off x="5410200" y="50292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14 x 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7" name="Text Box 17"/>
          <p:cNvSpPr txBox="1">
            <a:spLocks noChangeArrowheads="1"/>
          </p:cNvSpPr>
          <p:nvPr/>
        </p:nvSpPr>
        <p:spPr bwMode="auto">
          <a:xfrm>
            <a:off x="5105400" y="60198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    D:         15 x 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8"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9"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0"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1"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2"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3"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4"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5"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6"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7"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8"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9" name="Rectangle 29"/>
          <p:cNvSpPr>
            <a:spLocks noChangeArrowheads="1"/>
          </p:cNvSpPr>
          <p:nvPr/>
        </p:nvSpPr>
        <p:spPr bwMode="auto">
          <a:xfrm>
            <a:off x="6731000" y="3403600"/>
            <a:ext cx="2413000" cy="3222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10"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1"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2"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3"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4"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1715"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6"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7"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8"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9"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0"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1"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2"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3"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4"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5"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6"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7"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8"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9"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1730"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1"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2"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3"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4"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5"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6"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7"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8"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9"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0"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1"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2"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3"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1744"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5"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6"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7"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8"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1749"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1750"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1"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2"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3"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4"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a14="http://schemas.microsoft.com/office/drawing/2010/main" xmlns="">
                <a:solidFill>
                  <a:schemeClr val="folHlink"/>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5"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6" name="Text Box 76"/>
          <p:cNvSpPr txBox="1">
            <a:spLocks noChangeArrowheads="1"/>
          </p:cNvSpPr>
          <p:nvPr/>
        </p:nvSpPr>
        <p:spPr bwMode="auto">
          <a:xfrm>
            <a:off x="685800" y="609600"/>
            <a:ext cx="5181600" cy="253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How many generations were there from Abraham to Jesus?</a:t>
            </a: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59"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0"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1"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2"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43676718"/>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1756"/>
                                        </p:tgtEl>
                                        <p:attrNameLst>
                                          <p:attrName>style.visibility</p:attrName>
                                        </p:attrNameLst>
                                      </p:cBhvr>
                                      <p:to>
                                        <p:strVal val="visible"/>
                                      </p:to>
                                    </p:set>
                                    <p:animEffect transition="in" filter="dissolve">
                                      <p:cBhvr>
                                        <p:cTn id="7" dur="500"/>
                                        <p:tgtEl>
                                          <p:spTgt spid="71756"/>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1694"/>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1696"/>
                                        </p:tgtEl>
                                        <p:attrNameLst>
                                          <p:attrName>style.visibility</p:attrName>
                                        </p:attrNameLst>
                                      </p:cBhvr>
                                      <p:to>
                                        <p:strVal val="visible"/>
                                      </p:to>
                                    </p:set>
                                  </p:childTnLst>
                                </p:cTn>
                              </p:par>
                            </p:childTnLst>
                          </p:cTn>
                        </p:par>
                        <p:par>
                          <p:cTn id="13" fill="hold" nodeType="afterGroup">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1695"/>
                                        </p:tgtEl>
                                        <p:attrNameLst>
                                          <p:attrName>style.visibility</p:attrName>
                                        </p:attrNameLst>
                                      </p:cBhvr>
                                      <p:to>
                                        <p:strVal val="visible"/>
                                      </p:to>
                                    </p:set>
                                  </p:childTnLst>
                                </p:cTn>
                              </p:par>
                            </p:childTnLst>
                          </p:cTn>
                        </p:par>
                        <p:par>
                          <p:cTn id="16" fill="hold" nodeType="afterGroup">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16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animBg="1"/>
      <p:bldP spid="71694" grpId="0" autoUpdateAnimBg="0"/>
      <p:bldP spid="71695" grpId="0" autoUpdateAnimBg="0"/>
      <p:bldP spid="71696" grpId="0" autoUpdateAnimBg="0"/>
      <p:bldP spid="71697" grpId="0" autoUpdateAnimBg="0"/>
      <p:bldP spid="71756"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7900" name="Picture 12" descr="BL0001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3675063"/>
            <a:ext cx="1574800" cy="1887537"/>
          </a:xfrm>
          <a:prstGeom prst="rect">
            <a:avLst/>
          </a:prstGeom>
          <a:noFill/>
          <a:extLst>
            <a:ext uri="{909E8E84-426E-40dd-AFC4-6F175D3DCCD1}">
              <a14:hiddenFill xmlns:a14="http://schemas.microsoft.com/office/drawing/2010/main" xmlns="">
                <a:solidFill>
                  <a:srgbClr val="FFFFFF"/>
                </a:solidFill>
              </a14:hiddenFill>
            </a:ext>
          </a:extLst>
        </p:spPr>
      </p:pic>
      <p:sp>
        <p:nvSpPr>
          <p:cNvPr id="37890" name="Rectangle 2"/>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nSpc>
                <a:spcPct val="80000"/>
              </a:lnSpc>
            </a:pPr>
            <a:endParaRPr lang="en-US" sz="3600" b="1">
              <a:solidFill>
                <a:srgbClr val="FFFFFF"/>
              </a:solidFill>
              <a:effectLst>
                <a:outerShdw blurRad="38100" dist="38100" dir="2700000" algn="tl">
                  <a:srgbClr val="000000"/>
                </a:outerShdw>
              </a:effectLst>
            </a:endParaRPr>
          </a:p>
          <a:p>
            <a:pPr>
              <a:lnSpc>
                <a:spcPct val="80000"/>
              </a:lnSpc>
              <a:buFontTx/>
              <a:buNone/>
            </a:pPr>
            <a:r>
              <a:rPr lang="en-US" sz="3600" b="1">
                <a:solidFill>
                  <a:srgbClr val="FFFFFF"/>
                </a:solidFill>
                <a:effectLst>
                  <a:outerShdw blurRad="38100" dist="38100" dir="2700000" algn="tl">
                    <a:srgbClr val="000000"/>
                  </a:outerShdw>
                </a:effectLst>
              </a:rPr>
              <a:t>	</a:t>
            </a:r>
          </a:p>
          <a:p>
            <a:pPr>
              <a:lnSpc>
                <a:spcPct val="80000"/>
              </a:lnSpc>
              <a:buFontTx/>
              <a:buNone/>
            </a:pPr>
            <a:r>
              <a:rPr lang="en-US" sz="3600" b="1">
                <a:solidFill>
                  <a:srgbClr val="FFFFFF"/>
                </a:solidFill>
                <a:effectLst>
                  <a:outerShdw blurRad="38100" dist="38100" dir="2700000" algn="tl">
                    <a:srgbClr val="000000"/>
                  </a:outerShdw>
                </a:effectLst>
              </a:rPr>
              <a:t>	from </a:t>
            </a:r>
          </a:p>
          <a:p>
            <a:pPr>
              <a:lnSpc>
                <a:spcPct val="80000"/>
              </a:lnSpc>
              <a:buFontTx/>
              <a:buNone/>
            </a:pPr>
            <a:r>
              <a:rPr lang="en-US" sz="3600" b="1">
                <a:solidFill>
                  <a:srgbClr val="FFFFFF"/>
                </a:solidFill>
                <a:effectLst>
                  <a:outerShdw blurRad="38100" dist="38100" dir="2700000" algn="tl">
                    <a:srgbClr val="000000"/>
                  </a:outerShdw>
                </a:effectLst>
              </a:rPr>
              <a:t>	Abraham </a:t>
            </a:r>
          </a:p>
          <a:p>
            <a:pPr>
              <a:lnSpc>
                <a:spcPct val="80000"/>
              </a:lnSpc>
              <a:buFontTx/>
              <a:buNone/>
            </a:pPr>
            <a:r>
              <a:rPr lang="en-US" sz="3600" b="1">
                <a:solidFill>
                  <a:srgbClr val="FFFFFF"/>
                </a:solidFill>
                <a:effectLst>
                  <a:outerShdw blurRad="38100" dist="38100" dir="2700000" algn="tl">
                    <a:srgbClr val="000000"/>
                  </a:outerShdw>
                </a:effectLst>
              </a:rPr>
              <a:t>	down to</a:t>
            </a:r>
          </a:p>
          <a:p>
            <a:pPr>
              <a:lnSpc>
                <a:spcPct val="80000"/>
              </a:lnSpc>
              <a:buFontTx/>
              <a:buNone/>
            </a:pPr>
            <a:r>
              <a:rPr lang="en-US" sz="3600" b="1">
                <a:solidFill>
                  <a:srgbClr val="FFFFFF"/>
                </a:solidFill>
                <a:effectLst>
                  <a:outerShdw blurRad="38100" dist="38100" dir="2700000" algn="tl">
                    <a:srgbClr val="000000"/>
                  </a:outerShdw>
                </a:effectLst>
              </a:rPr>
              <a:t>	Jesus</a:t>
            </a:r>
          </a:p>
        </p:txBody>
      </p:sp>
      <p:sp>
        <p:nvSpPr>
          <p:cNvPr id="37891" name="Text Box 3"/>
          <p:cNvSpPr txBox="1">
            <a:spLocks noChangeArrowheads="1"/>
          </p:cNvSpPr>
          <p:nvPr/>
        </p:nvSpPr>
        <p:spPr bwMode="auto">
          <a:xfrm>
            <a:off x="11430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Matthew     </a:t>
            </a:r>
          </a:p>
        </p:txBody>
      </p:sp>
      <p:sp>
        <p:nvSpPr>
          <p:cNvPr id="37892" name="Rectangle 4"/>
          <p:cNvSpPr>
            <a:spLocks noGrp="1" noChangeArrowheads="1"/>
          </p:cNvSpPr>
          <p:nvPr>
            <p:ph type="title"/>
          </p:nvPr>
        </p:nvSpPr>
        <p:spPr>
          <a:xfrm>
            <a:off x="0" y="274638"/>
            <a:ext cx="9144000" cy="1143000"/>
          </a:xfrm>
          <a:gradFill rotWithShape="1">
            <a:gsLst>
              <a:gs pos="0">
                <a:schemeClr val="bg1"/>
              </a:gs>
              <a:gs pos="100000">
                <a:srgbClr val="FF0066"/>
              </a:gs>
            </a:gsLst>
            <a:path path="shape">
              <a:fillToRect l="50000" t="50000" r="50000" b="50000"/>
            </a:path>
          </a:gradFill>
          <a:effectLst>
            <a:outerShdw blurRad="63500" dist="63500" dir="2212194"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7893" name="AutoShape 5"/>
          <p:cNvSpPr>
            <a:spLocks noChangeArrowheads="1"/>
          </p:cNvSpPr>
          <p:nvPr/>
        </p:nvSpPr>
        <p:spPr bwMode="auto">
          <a:xfrm>
            <a:off x="381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37894" name="Rectangle 6"/>
          <p:cNvSpPr>
            <a:spLocks noGrp="1" noChangeArrowheads="1"/>
          </p:cNvSpPr>
          <p:nvPr>
            <p:ph type="body" sz="half" idx="2"/>
          </p:nvPr>
        </p:nvSpPr>
        <p:spPr>
          <a:xfrm>
            <a:off x="4876800" y="1874838"/>
            <a:ext cx="4038600" cy="4525962"/>
          </a:xfrm>
        </p:spPr>
        <p:txBody>
          <a:bodyPr/>
          <a:lstStyle/>
          <a:p>
            <a:pPr>
              <a:lnSpc>
                <a:spcPct val="80000"/>
              </a:lnSpc>
              <a:buFontTx/>
              <a:buNone/>
            </a:pPr>
            <a:r>
              <a:rPr lang="en-US" sz="2400" b="1">
                <a:solidFill>
                  <a:schemeClr val="accent2"/>
                </a:solidFill>
                <a:effectLst>
                  <a:outerShdw blurRad="38100" dist="38100" dir="2700000" algn="tl">
                    <a:srgbClr val="000000"/>
                  </a:outerShdw>
                </a:effectLst>
              </a:rPr>
              <a:t>Abraham</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David</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Babylonian exile</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Jesus</a:t>
            </a:r>
          </a:p>
        </p:txBody>
      </p:sp>
      <p:sp>
        <p:nvSpPr>
          <p:cNvPr id="37895" name="AutoShape 7"/>
          <p:cNvSpPr>
            <a:spLocks noChangeArrowheads="1"/>
          </p:cNvSpPr>
          <p:nvPr/>
        </p:nvSpPr>
        <p:spPr bwMode="auto">
          <a:xfrm>
            <a:off x="5638800" y="2362200"/>
            <a:ext cx="304800" cy="595313"/>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1" name="AutoShape 13"/>
          <p:cNvSpPr>
            <a:spLocks noChangeArrowheads="1"/>
          </p:cNvSpPr>
          <p:nvPr/>
        </p:nvSpPr>
        <p:spPr bwMode="auto">
          <a:xfrm>
            <a:off x="6172200" y="3671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2" name="AutoShape 14"/>
          <p:cNvSpPr>
            <a:spLocks noChangeArrowheads="1"/>
          </p:cNvSpPr>
          <p:nvPr/>
        </p:nvSpPr>
        <p:spPr bwMode="auto">
          <a:xfrm>
            <a:off x="6553200" y="5195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247733141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anim calcmode="lin" valueType="num">
                                      <p:cBhvr additive="base">
                                        <p:cTn id="7" dur="500" fill="hold"/>
                                        <p:tgtEl>
                                          <p:spTgt spid="378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7895"/>
                                        </p:tgtEl>
                                        <p:attrNameLst>
                                          <p:attrName>style.visibility</p:attrName>
                                        </p:attrNameLst>
                                      </p:cBhvr>
                                      <p:to>
                                        <p:strVal val="visible"/>
                                      </p:to>
                                    </p:set>
                                    <p:anim calcmode="lin" valueType="num">
                                      <p:cBhvr additive="base">
                                        <p:cTn id="12" dur="500" fill="hold"/>
                                        <p:tgtEl>
                                          <p:spTgt spid="37895"/>
                                        </p:tgtEl>
                                        <p:attrNameLst>
                                          <p:attrName>ppt_x</p:attrName>
                                        </p:attrNameLst>
                                      </p:cBhvr>
                                      <p:tavLst>
                                        <p:tav tm="0">
                                          <p:val>
                                            <p:strVal val="#ppt_x"/>
                                          </p:val>
                                        </p:tav>
                                        <p:tav tm="100000">
                                          <p:val>
                                            <p:strVal val="#ppt_x"/>
                                          </p:val>
                                        </p:tav>
                                      </p:tavLst>
                                    </p:anim>
                                    <p:anim calcmode="lin" valueType="num">
                                      <p:cBhvr additive="base">
                                        <p:cTn id="13" dur="500" fill="hold"/>
                                        <p:tgtEl>
                                          <p:spTgt spid="37895"/>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37894">
                                            <p:txEl>
                                              <p:pRg st="3" end="3"/>
                                            </p:txEl>
                                          </p:spTgt>
                                        </p:tgtEl>
                                        <p:attrNameLst>
                                          <p:attrName>style.visibility</p:attrName>
                                        </p:attrNameLst>
                                      </p:cBhvr>
                                      <p:to>
                                        <p:strVal val="visible"/>
                                      </p:to>
                                    </p:set>
                                    <p:anim calcmode="lin" valueType="num">
                                      <p:cBhvr additive="base">
                                        <p:cTn id="17" dur="500" fill="hold"/>
                                        <p:tgtEl>
                                          <p:spTgt spid="3789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7901"/>
                                        </p:tgtEl>
                                        <p:attrNameLst>
                                          <p:attrName>style.visibility</p:attrName>
                                        </p:attrNameLst>
                                      </p:cBhvr>
                                      <p:to>
                                        <p:strVal val="visible"/>
                                      </p:to>
                                    </p:set>
                                    <p:anim calcmode="lin" valueType="num">
                                      <p:cBhvr additive="base">
                                        <p:cTn id="23" dur="500" fill="hold"/>
                                        <p:tgtEl>
                                          <p:spTgt spid="37901"/>
                                        </p:tgtEl>
                                        <p:attrNameLst>
                                          <p:attrName>ppt_x</p:attrName>
                                        </p:attrNameLst>
                                      </p:cBhvr>
                                      <p:tavLst>
                                        <p:tav tm="0">
                                          <p:val>
                                            <p:strVal val="#ppt_x"/>
                                          </p:val>
                                        </p:tav>
                                        <p:tav tm="100000">
                                          <p:val>
                                            <p:strVal val="#ppt_x"/>
                                          </p:val>
                                        </p:tav>
                                      </p:tavLst>
                                    </p:anim>
                                    <p:anim calcmode="lin" valueType="num">
                                      <p:cBhvr additive="base">
                                        <p:cTn id="24" dur="500" fill="hold"/>
                                        <p:tgtEl>
                                          <p:spTgt spid="3790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500"/>
                            </p:stCondLst>
                            <p:childTnLst>
                              <p:par>
                                <p:cTn id="26" presetID="2" presetClass="entr" presetSubtype="1" fill="hold" nodeType="afterEffect">
                                  <p:stCondLst>
                                    <p:cond delay="0"/>
                                  </p:stCondLst>
                                  <p:childTnLst>
                                    <p:set>
                                      <p:cBhvr>
                                        <p:cTn id="27" dur="1" fill="hold">
                                          <p:stCondLst>
                                            <p:cond delay="0"/>
                                          </p:stCondLst>
                                        </p:cTn>
                                        <p:tgtEl>
                                          <p:spTgt spid="37894">
                                            <p:txEl>
                                              <p:pRg st="7" end="7"/>
                                            </p:txEl>
                                          </p:spTgt>
                                        </p:tgtEl>
                                        <p:attrNameLst>
                                          <p:attrName>style.visibility</p:attrName>
                                        </p:attrNameLst>
                                      </p:cBhvr>
                                      <p:to>
                                        <p:strVal val="visible"/>
                                      </p:to>
                                    </p:set>
                                    <p:anim calcmode="lin" valueType="num">
                                      <p:cBhvr additive="base">
                                        <p:cTn id="28" dur="500" fill="hold"/>
                                        <p:tgtEl>
                                          <p:spTgt spid="37894">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7894">
                                            <p:txEl>
                                              <p:pRg st="7" end="7"/>
                                            </p:txEl>
                                          </p:spTgt>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7900"/>
                                        </p:tgtEl>
                                        <p:attrNameLst>
                                          <p:attrName>style.visibility</p:attrName>
                                        </p:attrNameLst>
                                      </p:cBhvr>
                                      <p:to>
                                        <p:strVal val="visible"/>
                                      </p:to>
                                    </p:set>
                                    <p:anim calcmode="lin" valueType="num">
                                      <p:cBhvr additive="base">
                                        <p:cTn id="32" dur="500" fill="hold"/>
                                        <p:tgtEl>
                                          <p:spTgt spid="37900"/>
                                        </p:tgtEl>
                                        <p:attrNameLst>
                                          <p:attrName>ppt_x</p:attrName>
                                        </p:attrNameLst>
                                      </p:cBhvr>
                                      <p:tavLst>
                                        <p:tav tm="0">
                                          <p:val>
                                            <p:strVal val="#ppt_x"/>
                                          </p:val>
                                        </p:tav>
                                        <p:tav tm="100000">
                                          <p:val>
                                            <p:strVal val="#ppt_x"/>
                                          </p:val>
                                        </p:tav>
                                      </p:tavLst>
                                    </p:anim>
                                    <p:anim calcmode="lin" valueType="num">
                                      <p:cBhvr additive="base">
                                        <p:cTn id="33" dur="500" fill="hold"/>
                                        <p:tgtEl>
                                          <p:spTgt spid="37900"/>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37902"/>
                                        </p:tgtEl>
                                        <p:attrNameLst>
                                          <p:attrName>style.visibility</p:attrName>
                                        </p:attrNameLst>
                                      </p:cBhvr>
                                      <p:to>
                                        <p:strVal val="visible"/>
                                      </p:to>
                                    </p:set>
                                    <p:anim calcmode="lin" valueType="num">
                                      <p:cBhvr additive="base">
                                        <p:cTn id="38" dur="500" fill="hold"/>
                                        <p:tgtEl>
                                          <p:spTgt spid="37902"/>
                                        </p:tgtEl>
                                        <p:attrNameLst>
                                          <p:attrName>ppt_x</p:attrName>
                                        </p:attrNameLst>
                                      </p:cBhvr>
                                      <p:tavLst>
                                        <p:tav tm="0">
                                          <p:val>
                                            <p:strVal val="#ppt_x"/>
                                          </p:val>
                                        </p:tav>
                                        <p:tav tm="100000">
                                          <p:val>
                                            <p:strVal val="#ppt_x"/>
                                          </p:val>
                                        </p:tav>
                                      </p:tavLst>
                                    </p:anim>
                                    <p:anim calcmode="lin" valueType="num">
                                      <p:cBhvr additive="base">
                                        <p:cTn id="39" dur="500" fill="hold"/>
                                        <p:tgtEl>
                                          <p:spTgt spid="37902"/>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500"/>
                            </p:stCondLst>
                            <p:childTnLst>
                              <p:par>
                                <p:cTn id="41" presetID="2" presetClass="entr" presetSubtype="1" fill="hold" nodeType="afterEffect">
                                  <p:stCondLst>
                                    <p:cond delay="0"/>
                                  </p:stCondLst>
                                  <p:childTnLst>
                                    <p:set>
                                      <p:cBhvr>
                                        <p:cTn id="42" dur="1" fill="hold">
                                          <p:stCondLst>
                                            <p:cond delay="0"/>
                                          </p:stCondLst>
                                        </p:cTn>
                                        <p:tgtEl>
                                          <p:spTgt spid="37894">
                                            <p:txEl>
                                              <p:pRg st="11" end="11"/>
                                            </p:txEl>
                                          </p:spTgt>
                                        </p:tgtEl>
                                        <p:attrNameLst>
                                          <p:attrName>style.visibility</p:attrName>
                                        </p:attrNameLst>
                                      </p:cBhvr>
                                      <p:to>
                                        <p:strVal val="visible"/>
                                      </p:to>
                                    </p:set>
                                    <p:anim calcmode="lin" valueType="num">
                                      <p:cBhvr additive="base">
                                        <p:cTn id="43" dur="500" fill="hold"/>
                                        <p:tgtEl>
                                          <p:spTgt spid="37894">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4">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37901" grpId="0" animBg="1"/>
      <p:bldP spid="3790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74" name="Rectangle 6"/>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7173" name="Rectangle 5"/>
          <p:cNvSpPr>
            <a:spLocks noGrp="1" noChangeArrowheads="1"/>
          </p:cNvSpPr>
          <p:nvPr>
            <p:ph type="body" sz="half" idx="2"/>
          </p:nvPr>
        </p:nvSpPr>
        <p:spPr>
          <a:xfrm>
            <a:off x="5181600" y="2209800"/>
            <a:ext cx="22860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buFontTx/>
              <a:buNone/>
            </a:pPr>
            <a:r>
              <a:rPr lang="en-US" sz="4000" b="1">
                <a:solidFill>
                  <a:srgbClr val="FFFFFF"/>
                </a:solidFill>
                <a:effectLst>
                  <a:outerShdw blurRad="38100" dist="38100" dir="2700000" algn="tl">
                    <a:srgbClr val="000000"/>
                  </a:outerShdw>
                </a:effectLst>
              </a:rPr>
              <a:t>	Adam</a:t>
            </a:r>
          </a:p>
          <a:p>
            <a:pPr>
              <a:buFontTx/>
              <a:buNone/>
            </a:pPr>
            <a:r>
              <a:rPr lang="en-US" sz="4000" b="1">
                <a:solidFill>
                  <a:srgbClr val="FFFFFF"/>
                </a:solidFill>
                <a:effectLst>
                  <a:outerShdw blurRad="38100" dist="38100" dir="2700000" algn="tl">
                    <a:srgbClr val="000000"/>
                  </a:outerShdw>
                </a:effectLst>
              </a:rPr>
              <a:t>	up to</a:t>
            </a:r>
          </a:p>
          <a:p>
            <a:pPr>
              <a:buFontTx/>
              <a:buNone/>
            </a:pPr>
            <a:r>
              <a:rPr lang="en-US" sz="4000" b="1">
                <a:solidFill>
                  <a:srgbClr val="FFFFFF"/>
                </a:solidFill>
                <a:effectLst>
                  <a:outerShdw blurRad="38100" dist="38100" dir="2700000" algn="tl">
                    <a:srgbClr val="000000"/>
                  </a:outerShdw>
                </a:effectLst>
              </a:rPr>
              <a:t>	Jesus</a:t>
            </a:r>
          </a:p>
          <a:p>
            <a:pPr>
              <a:buFontTx/>
              <a:buNone/>
            </a:pPr>
            <a:r>
              <a:rPr lang="en-US" sz="4000" b="1">
                <a:solidFill>
                  <a:srgbClr val="FFFFFF"/>
                </a:solidFill>
                <a:effectLst>
                  <a:outerShdw blurRad="38100" dist="38100" dir="2700000" algn="tl">
                    <a:srgbClr val="000000"/>
                  </a:outerShdw>
                </a:effectLst>
              </a:rPr>
              <a:t>	from</a:t>
            </a:r>
          </a:p>
          <a:p>
            <a:pPr>
              <a:buFontTx/>
              <a:buNone/>
            </a:pPr>
            <a:endParaRPr lang="en-US" sz="4000" b="1">
              <a:solidFill>
                <a:srgbClr val="FFFFFF"/>
              </a:solidFill>
              <a:effectLst>
                <a:outerShdw blurRad="38100" dist="38100" dir="2700000" algn="tl">
                  <a:srgbClr val="000000"/>
                </a:outerShdw>
              </a:effectLst>
            </a:endParaRPr>
          </a:p>
        </p:txBody>
      </p:sp>
      <p:sp>
        <p:nvSpPr>
          <p:cNvPr id="7175" name="Text Box 7"/>
          <p:cNvSpPr txBox="1">
            <a:spLocks noChangeArrowheads="1"/>
          </p:cNvSpPr>
          <p:nvPr/>
        </p:nvSpPr>
        <p:spPr bwMode="auto">
          <a:xfrm>
            <a:off x="1208088" y="1752600"/>
            <a:ext cx="3363912"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Matthew     </a:t>
            </a:r>
          </a:p>
        </p:txBody>
      </p:sp>
      <p:sp>
        <p:nvSpPr>
          <p:cNvPr id="7170" name="Rectangle 2"/>
          <p:cNvSpPr>
            <a:spLocks noGrp="1" noChangeArrowheads="1"/>
          </p:cNvSpPr>
          <p:nvPr>
            <p:ph type="title"/>
          </p:nvPr>
        </p:nvSpPr>
        <p:spPr>
          <a:xfrm>
            <a:off x="-228600" y="274638"/>
            <a:ext cx="95250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7178" name="Text Box 10"/>
          <p:cNvSpPr txBox="1">
            <a:spLocks noChangeArrowheads="1"/>
          </p:cNvSpPr>
          <p:nvPr/>
        </p:nvSpPr>
        <p:spPr bwMode="auto">
          <a:xfrm>
            <a:off x="4572000" y="54102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Luke     </a:t>
            </a:r>
          </a:p>
        </p:txBody>
      </p:sp>
      <p:sp>
        <p:nvSpPr>
          <p:cNvPr id="7180" name="AutoShape 12"/>
          <p:cNvSpPr>
            <a:spLocks noChangeArrowheads="1"/>
          </p:cNvSpPr>
          <p:nvPr/>
        </p:nvSpPr>
        <p:spPr bwMode="auto">
          <a:xfrm rot="10800000">
            <a:off x="8153400" y="28956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7181" name="AutoShape 13"/>
          <p:cNvSpPr>
            <a:spLocks noChangeArrowheads="1"/>
          </p:cNvSpPr>
          <p:nvPr/>
        </p:nvSpPr>
        <p:spPr bwMode="auto">
          <a:xfrm>
            <a:off x="2286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499462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8">
                                            <p:bg/>
                                          </p:spTgt>
                                        </p:tgtEl>
                                        <p:attrNameLst>
                                          <p:attrName>style.visibility</p:attrName>
                                        </p:attrNameLst>
                                      </p:cBhvr>
                                      <p:to>
                                        <p:strVal val="visible"/>
                                      </p:to>
                                    </p:set>
                                    <p:anim calcmode="lin" valueType="num">
                                      <p:cBhvr>
                                        <p:cTn id="7" dur="1000" fill="hold"/>
                                        <p:tgtEl>
                                          <p:spTgt spid="7178">
                                            <p:bg/>
                                          </p:spTgt>
                                        </p:tgtEl>
                                        <p:attrNameLst>
                                          <p:attrName>ppt_w</p:attrName>
                                        </p:attrNameLst>
                                      </p:cBhvr>
                                      <p:tavLst>
                                        <p:tav tm="0">
                                          <p:val>
                                            <p:strVal val="#ppt_w*0.70"/>
                                          </p:val>
                                        </p:tav>
                                        <p:tav tm="100000">
                                          <p:val>
                                            <p:strVal val="#ppt_w"/>
                                          </p:val>
                                        </p:tav>
                                      </p:tavLst>
                                    </p:anim>
                                    <p:anim calcmode="lin" valueType="num">
                                      <p:cBhvr>
                                        <p:cTn id="8" dur="1000" fill="hold"/>
                                        <p:tgtEl>
                                          <p:spTgt spid="7178">
                                            <p:bg/>
                                          </p:spTgt>
                                        </p:tgtEl>
                                        <p:attrNameLst>
                                          <p:attrName>ppt_h</p:attrName>
                                        </p:attrNameLst>
                                      </p:cBhvr>
                                      <p:tavLst>
                                        <p:tav tm="0">
                                          <p:val>
                                            <p:strVal val="#ppt_h"/>
                                          </p:val>
                                        </p:tav>
                                        <p:tav tm="100000">
                                          <p:val>
                                            <p:strVal val="#ppt_h"/>
                                          </p:val>
                                        </p:tav>
                                      </p:tavLst>
                                    </p:anim>
                                    <p:animEffect transition="in" filter="fade">
                                      <p:cBhvr>
                                        <p:cTn id="9" dur="1000"/>
                                        <p:tgtEl>
                                          <p:spTgt spid="7178">
                                            <p:bg/>
                                          </p:spTgt>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178">
                                            <p:txEl>
                                              <p:pRg st="0" end="0"/>
                                            </p:txEl>
                                          </p:spTgt>
                                        </p:tgtEl>
                                        <p:attrNameLst>
                                          <p:attrName>style.visibility</p:attrName>
                                        </p:attrNameLst>
                                      </p:cBhvr>
                                      <p:to>
                                        <p:strVal val="visible"/>
                                      </p:to>
                                    </p:set>
                                    <p:anim calcmode="lin" valueType="num">
                                      <p:cBhvr>
                                        <p:cTn id="13" dur="1000" fill="hold"/>
                                        <p:tgtEl>
                                          <p:spTgt spid="7178">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178">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178">
                                            <p:txEl>
                                              <p:pRg st="0" end="0"/>
                                            </p:txEl>
                                          </p:spTgt>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7173">
                                            <p:bg/>
                                          </p:spTgt>
                                        </p:tgtEl>
                                        <p:attrNameLst>
                                          <p:attrName>style.visibility</p:attrName>
                                        </p:attrNameLst>
                                      </p:cBhvr>
                                      <p:to>
                                        <p:strVal val="visible"/>
                                      </p:to>
                                    </p:set>
                                    <p:animEffect transition="in" filter="dissolve">
                                      <p:cBhvr>
                                        <p:cTn id="19" dur="500"/>
                                        <p:tgtEl>
                                          <p:spTgt spid="7173">
                                            <p:bg/>
                                          </p:spTgt>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7173">
                                            <p:txEl>
                                              <p:pRg st="3" end="3"/>
                                            </p:txEl>
                                          </p:spTgt>
                                        </p:tgtEl>
                                        <p:attrNameLst>
                                          <p:attrName>style.visibility</p:attrName>
                                        </p:attrNameLst>
                                      </p:cBhvr>
                                      <p:to>
                                        <p:strVal val="visible"/>
                                      </p:to>
                                    </p:set>
                                    <p:animEffect transition="in" filter="dissolve">
                                      <p:cBhvr>
                                        <p:cTn id="23" dur="500"/>
                                        <p:tgtEl>
                                          <p:spTgt spid="7173">
                                            <p:txEl>
                                              <p:pRg st="3" end="3"/>
                                            </p:txEl>
                                          </p:spTgt>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173">
                                            <p:txEl>
                                              <p:pRg st="2" end="2"/>
                                            </p:txEl>
                                          </p:spTgt>
                                        </p:tgtEl>
                                        <p:attrNameLst>
                                          <p:attrName>style.visibility</p:attrName>
                                        </p:attrNameLst>
                                      </p:cBhvr>
                                      <p:to>
                                        <p:strVal val="visible"/>
                                      </p:to>
                                    </p:set>
                                    <p:animEffect transition="in" filter="dissolve">
                                      <p:cBhvr>
                                        <p:cTn id="27" dur="500"/>
                                        <p:tgtEl>
                                          <p:spTgt spid="7173">
                                            <p:txEl>
                                              <p:pRg st="2" end="2"/>
                                            </p:txEl>
                                          </p:spTgt>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7173">
                                            <p:txEl>
                                              <p:pRg st="1" end="1"/>
                                            </p:txEl>
                                          </p:spTgt>
                                        </p:tgtEl>
                                        <p:attrNameLst>
                                          <p:attrName>style.visibility</p:attrName>
                                        </p:attrNameLst>
                                      </p:cBhvr>
                                      <p:to>
                                        <p:strVal val="visible"/>
                                      </p:to>
                                    </p:set>
                                    <p:animEffect transition="in" filter="dissolve">
                                      <p:cBhvr>
                                        <p:cTn id="31" dur="500"/>
                                        <p:tgtEl>
                                          <p:spTgt spid="7173">
                                            <p:txEl>
                                              <p:pRg st="1" end="1"/>
                                            </p:txEl>
                                          </p:spTgt>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173">
                                            <p:txEl>
                                              <p:pRg st="0" end="0"/>
                                            </p:txEl>
                                          </p:spTgt>
                                        </p:tgtEl>
                                        <p:attrNameLst>
                                          <p:attrName>style.visibility</p:attrName>
                                        </p:attrNameLst>
                                      </p:cBhvr>
                                      <p:to>
                                        <p:strVal val="visible"/>
                                      </p:to>
                                    </p:set>
                                    <p:animEffect transition="in" filter="dissolve">
                                      <p:cBhvr>
                                        <p:cTn id="35" dur="500"/>
                                        <p:tgtEl>
                                          <p:spTgt spid="7173">
                                            <p:txEl>
                                              <p:pRg st="0" end="0"/>
                                            </p:txEl>
                                          </p:spTgt>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7180"/>
                                        </p:tgtEl>
                                        <p:attrNameLst>
                                          <p:attrName>style.visibility</p:attrName>
                                        </p:attrNameLst>
                                      </p:cBhvr>
                                      <p:to>
                                        <p:strVal val="visible"/>
                                      </p:to>
                                    </p:set>
                                    <p:anim calcmode="lin" valueType="num">
                                      <p:cBhvr additive="base">
                                        <p:cTn id="38" dur="500" fill="hold"/>
                                        <p:tgtEl>
                                          <p:spTgt spid="7180"/>
                                        </p:tgtEl>
                                        <p:attrNameLst>
                                          <p:attrName>ppt_x</p:attrName>
                                        </p:attrNameLst>
                                      </p:cBhvr>
                                      <p:tavLst>
                                        <p:tav tm="0">
                                          <p:val>
                                            <p:strVal val="#ppt_x"/>
                                          </p:val>
                                        </p:tav>
                                        <p:tav tm="100000">
                                          <p:val>
                                            <p:strVal val="#ppt_x"/>
                                          </p:val>
                                        </p:tav>
                                      </p:tavLst>
                                    </p:anim>
                                    <p:anim calcmode="lin" valueType="num">
                                      <p:cBhvr additive="base">
                                        <p:cTn id="39"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uiExpand="1" build="p" animBg="1"/>
      <p:bldP spid="7178" grpId="0" build="allAtOnce" animBg="1"/>
      <p:bldP spid="718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182301C-8C47-4210-9403-1FF63457E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A. The Arrival</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3-19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chemeClr val="bg2"/>
                  </a:glow>
                </a:effectLst>
                <a:latin typeface="Arial"/>
                <a:cs typeface="Arial"/>
              </a:rPr>
              <a:t>The lineage, birth, infancy, and childhood of Jesus show that He is the Messiah of Israel</a:t>
            </a:r>
          </a:p>
        </p:txBody>
      </p:sp>
    </p:spTree>
    <p:extLst>
      <p:ext uri="{BB962C8B-B14F-4D97-AF65-F5344CB8AC3E}">
        <p14:creationId xmlns:p14="http://schemas.microsoft.com/office/powerpoint/2010/main" val="2524518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8308" name="WordArt 4"/>
          <p:cNvSpPr>
            <a:spLocks noChangeArrowheads="1" noChangeShapeType="1" noTextEdit="1"/>
          </p:cNvSpPr>
          <p:nvPr/>
        </p:nvSpPr>
        <p:spPr bwMode="auto">
          <a:xfrm rot="5400000">
            <a:off x="-838200" y="2209800"/>
            <a:ext cx="4495800" cy="990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1620000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Focus</a:t>
            </a:r>
          </a:p>
        </p:txBody>
      </p:sp>
      <p:sp>
        <p:nvSpPr>
          <p:cNvPr id="98309" name="Freeform 5"/>
          <p:cNvSpPr>
            <a:spLocks/>
          </p:cNvSpPr>
          <p:nvPr/>
        </p:nvSpPr>
        <p:spPr bwMode="auto">
          <a:xfrm>
            <a:off x="2362200" y="381000"/>
            <a:ext cx="241300" cy="6248400"/>
          </a:xfrm>
          <a:custGeom>
            <a:avLst/>
            <a:gdLst>
              <a:gd name="T0" fmla="*/ 48 w 152"/>
              <a:gd name="T1" fmla="*/ 0 h 3936"/>
              <a:gd name="T2" fmla="*/ 144 w 152"/>
              <a:gd name="T3" fmla="*/ 432 h 3936"/>
              <a:gd name="T4" fmla="*/ 0 w 152"/>
              <a:gd name="T5" fmla="*/ 1344 h 3936"/>
              <a:gd name="T6" fmla="*/ 144 w 152"/>
              <a:gd name="T7" fmla="*/ 2448 h 3936"/>
              <a:gd name="T8" fmla="*/ 48 w 152"/>
              <a:gd name="T9" fmla="*/ 3504 h 3936"/>
              <a:gd name="T10" fmla="*/ 48 w 152"/>
              <a:gd name="T11" fmla="*/ 3936 h 3936"/>
            </a:gdLst>
            <a:ahLst/>
            <a:cxnLst>
              <a:cxn ang="0">
                <a:pos x="T0" y="T1"/>
              </a:cxn>
              <a:cxn ang="0">
                <a:pos x="T2" y="T3"/>
              </a:cxn>
              <a:cxn ang="0">
                <a:pos x="T4" y="T5"/>
              </a:cxn>
              <a:cxn ang="0">
                <a:pos x="T6" y="T7"/>
              </a:cxn>
              <a:cxn ang="0">
                <a:pos x="T8" y="T9"/>
              </a:cxn>
              <a:cxn ang="0">
                <a:pos x="T10" y="T11"/>
              </a:cxn>
            </a:cxnLst>
            <a:rect l="0" t="0" r="r" b="b"/>
            <a:pathLst>
              <a:path w="152" h="3936">
                <a:moveTo>
                  <a:pt x="48" y="0"/>
                </a:moveTo>
                <a:cubicBezTo>
                  <a:pt x="100" y="104"/>
                  <a:pt x="152" y="208"/>
                  <a:pt x="144" y="432"/>
                </a:cubicBezTo>
                <a:cubicBezTo>
                  <a:pt x="136" y="656"/>
                  <a:pt x="0" y="1008"/>
                  <a:pt x="0" y="1344"/>
                </a:cubicBezTo>
                <a:cubicBezTo>
                  <a:pt x="0" y="1680"/>
                  <a:pt x="136" y="2088"/>
                  <a:pt x="144" y="2448"/>
                </a:cubicBezTo>
                <a:cubicBezTo>
                  <a:pt x="152" y="2808"/>
                  <a:pt x="64" y="3256"/>
                  <a:pt x="48" y="3504"/>
                </a:cubicBezTo>
                <a:cubicBezTo>
                  <a:pt x="32" y="3752"/>
                  <a:pt x="48" y="3864"/>
                  <a:pt x="48" y="3936"/>
                </a:cubicBezTo>
              </a:path>
            </a:pathLst>
          </a:custGeom>
          <a:noFill/>
          <a:ln w="38100" cmpd="sng">
            <a:solidFill>
              <a:schemeClr val="bg1"/>
            </a:solidFill>
            <a:round/>
            <a:headEnd/>
            <a:tailEnd/>
          </a:ln>
          <a:effectLst>
            <a:outerShdw blurRad="63500" dist="38099" dir="2700000" algn="ctr" rotWithShape="0">
              <a:srgbClr val="FF3300">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0" name="Freeform 6"/>
          <p:cNvSpPr>
            <a:spLocks/>
          </p:cNvSpPr>
          <p:nvPr/>
        </p:nvSpPr>
        <p:spPr bwMode="auto">
          <a:xfrm>
            <a:off x="76200" y="5410200"/>
            <a:ext cx="2971800" cy="228600"/>
          </a:xfrm>
          <a:custGeom>
            <a:avLst/>
            <a:gdLst>
              <a:gd name="T0" fmla="*/ 0 w 1728"/>
              <a:gd name="T1" fmla="*/ 152 h 152"/>
              <a:gd name="T2" fmla="*/ 480 w 1728"/>
              <a:gd name="T3" fmla="*/ 8 h 152"/>
              <a:gd name="T4" fmla="*/ 1056 w 1728"/>
              <a:gd name="T5" fmla="*/ 104 h 152"/>
              <a:gd name="T6" fmla="*/ 1728 w 1728"/>
              <a:gd name="T7" fmla="*/ 56 h 152"/>
            </a:gdLst>
            <a:ahLst/>
            <a:cxnLst>
              <a:cxn ang="0">
                <a:pos x="T0" y="T1"/>
              </a:cxn>
              <a:cxn ang="0">
                <a:pos x="T2" y="T3"/>
              </a:cxn>
              <a:cxn ang="0">
                <a:pos x="T4" y="T5"/>
              </a:cxn>
              <a:cxn ang="0">
                <a:pos x="T6" y="T7"/>
              </a:cxn>
            </a:cxnLst>
            <a:rect l="0" t="0" r="r" b="b"/>
            <a:pathLst>
              <a:path w="1728" h="152">
                <a:moveTo>
                  <a:pt x="0" y="152"/>
                </a:moveTo>
                <a:cubicBezTo>
                  <a:pt x="152" y="84"/>
                  <a:pt x="304" y="16"/>
                  <a:pt x="480" y="8"/>
                </a:cubicBezTo>
                <a:cubicBezTo>
                  <a:pt x="656" y="0"/>
                  <a:pt x="848" y="96"/>
                  <a:pt x="1056" y="104"/>
                </a:cubicBezTo>
                <a:cubicBezTo>
                  <a:pt x="1264" y="112"/>
                  <a:pt x="1616" y="64"/>
                  <a:pt x="1728" y="56"/>
                </a:cubicBezTo>
              </a:path>
            </a:pathLst>
          </a:custGeom>
          <a:noFill/>
          <a:ln w="76200" cmpd="sng">
            <a:solidFill>
              <a:schemeClr val="bg1"/>
            </a:solidFill>
            <a:round/>
            <a:headEnd/>
            <a:tailEnd/>
          </a:ln>
          <a:effectLst>
            <a:outerShdw blurRad="63500" dist="38099" dir="2700000" algn="ctr" rotWithShape="0">
              <a:srgbClr val="FF9933">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2" name="WordArt 8"/>
          <p:cNvSpPr>
            <a:spLocks noChangeArrowheads="1" noChangeShapeType="1" noTextEdit="1"/>
          </p:cNvSpPr>
          <p:nvPr/>
        </p:nvSpPr>
        <p:spPr bwMode="auto">
          <a:xfrm>
            <a:off x="3810000" y="1066800"/>
            <a:ext cx="2047875" cy="9747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Jesus</a:t>
            </a:r>
            <a:r>
              <a:rPr kumimoji="0" lang="mr-IN"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a:t>
            </a:r>
            <a:endPar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endParaRPr>
          </a:p>
        </p:txBody>
      </p:sp>
      <p:sp>
        <p:nvSpPr>
          <p:cNvPr id="98315" name="WordArt 11"/>
          <p:cNvSpPr>
            <a:spLocks noChangeArrowheads="1" noChangeShapeType="1" noTextEdit="1"/>
          </p:cNvSpPr>
          <p:nvPr/>
        </p:nvSpPr>
        <p:spPr bwMode="auto">
          <a:xfrm>
            <a:off x="3200400" y="2743200"/>
            <a:ext cx="4724400" cy="1219200"/>
          </a:xfrm>
          <a:prstGeom prst="rect">
            <a:avLst/>
          </a:prstGeom>
          <a:extLst>
            <a:ext uri="{91240B29-F687-4f45-9708-019B960494DF}">
              <a14:hiddenLine xmlns:a14="http://schemas.microsoft.com/office/drawing/2010/main" xmlns="" w="9525">
                <a:noFill/>
                <a:round/>
                <a:headEnd/>
                <a:tailEnd/>
              </a14:hiddenLine>
            </a:ext>
            <a:ext uri="{AF507438-7753-43e0-B8FC-AC1667EBCBE1}">
              <a14:hiddenEffects xmlns:a14="http://schemas.microsoft.com/office/drawing/2010/main" xmlns="">
                <a:effectLst/>
              </a14:hiddenEffects>
            </a:ext>
          </a:extLst>
        </p:spPr>
        <p:txBody>
          <a:bodyPr wrap="none" fromWordArt="1">
            <a:prstTxWarp prst="textInflateTop">
              <a:avLst>
                <a:gd name="adj" fmla="val 31917"/>
              </a:avLst>
            </a:prstTxWarp>
            <a:scene3d>
              <a:camera prst="legacyObliqueTopRight"/>
              <a:lightRig rig="legacyFlat3" dir="b"/>
            </a:scene3d>
            <a:sp3d extrusionH="430200" prstMaterial="legacyMatte">
              <a:extrusionClr>
                <a:srgbClr val="FF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0">
                  <a:gsLst>
                    <a:gs pos="0">
                      <a:srgbClr val="9999FF"/>
                    </a:gs>
                    <a:gs pos="100000">
                      <a:srgbClr val="009999"/>
                    </a:gs>
                  </a:gsLst>
                  <a:lin ang="5400000" scaled="1"/>
                </a:gradFill>
                <a:effectLst/>
                <a:uLnTx/>
                <a:uFillTx/>
                <a:latin typeface="Showcard Gothic"/>
                <a:ea typeface="Showcard Gothic"/>
                <a:cs typeface="Showcard Gothic"/>
              </a:rPr>
              <a:t>Davidic   heritage</a:t>
            </a:r>
          </a:p>
        </p:txBody>
      </p:sp>
      <p:sp>
        <p:nvSpPr>
          <p:cNvPr id="98317" name="WordArt 13"/>
          <p:cNvSpPr>
            <a:spLocks noChangeArrowheads="1" noChangeShapeType="1" noTextEdit="1"/>
          </p:cNvSpPr>
          <p:nvPr/>
        </p:nvSpPr>
        <p:spPr bwMode="auto">
          <a:xfrm>
            <a:off x="3733800" y="4343400"/>
            <a:ext cx="4724400" cy="15240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PerspectiveBottomRight">
                <a:rot lat="0" lon="21239999" rev="0"/>
              </a:camera>
              <a:lightRig rig="legacyHarsh4" dir="t"/>
            </a:scene3d>
            <a:sp3d extrusionH="430200" prstMaterial="legacyMatte">
              <a:extrusionClr>
                <a:srgbClr val="FFFF6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Vivaldi"/>
                <a:ea typeface="Vivaldi"/>
                <a:cs typeface="Vivaldi"/>
              </a:rPr>
              <a:t>messianic role</a:t>
            </a:r>
          </a:p>
        </p:txBody>
      </p:sp>
    </p:spTree>
    <p:extLst>
      <p:ext uri="{BB962C8B-B14F-4D97-AF65-F5344CB8AC3E}">
        <p14:creationId xmlns:p14="http://schemas.microsoft.com/office/powerpoint/2010/main" val="267067755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8309"/>
                                        </p:tgtEl>
                                        <p:attrNameLst>
                                          <p:attrName>style.visibility</p:attrName>
                                        </p:attrNameLst>
                                      </p:cBhvr>
                                      <p:to>
                                        <p:strVal val="visible"/>
                                      </p:to>
                                    </p:set>
                                    <p:anim calcmode="lin" valueType="num">
                                      <p:cBhvr additive="base">
                                        <p:cTn id="7" dur="500" fill="hold"/>
                                        <p:tgtEl>
                                          <p:spTgt spid="98309"/>
                                        </p:tgtEl>
                                        <p:attrNameLst>
                                          <p:attrName>ppt_x</p:attrName>
                                        </p:attrNameLst>
                                      </p:cBhvr>
                                      <p:tavLst>
                                        <p:tav tm="0">
                                          <p:val>
                                            <p:strVal val="#ppt_x"/>
                                          </p:val>
                                        </p:tav>
                                        <p:tav tm="100000">
                                          <p:val>
                                            <p:strVal val="#ppt_x"/>
                                          </p:val>
                                        </p:tav>
                                      </p:tavLst>
                                    </p:anim>
                                    <p:anim calcmode="lin" valueType="num">
                                      <p:cBhvr additive="base">
                                        <p:cTn id="8" dur="500" fill="hold"/>
                                        <p:tgtEl>
                                          <p:spTgt spid="98309"/>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8310"/>
                                        </p:tgtEl>
                                        <p:attrNameLst>
                                          <p:attrName>style.visibility</p:attrName>
                                        </p:attrNameLst>
                                      </p:cBhvr>
                                      <p:to>
                                        <p:strVal val="visible"/>
                                      </p:to>
                                    </p:set>
                                    <p:anim calcmode="lin" valueType="num">
                                      <p:cBhvr additive="base">
                                        <p:cTn id="11" dur="500" fill="hold"/>
                                        <p:tgtEl>
                                          <p:spTgt spid="98310"/>
                                        </p:tgtEl>
                                        <p:attrNameLst>
                                          <p:attrName>ppt_x</p:attrName>
                                        </p:attrNameLst>
                                      </p:cBhvr>
                                      <p:tavLst>
                                        <p:tav tm="0">
                                          <p:val>
                                            <p:strVal val="0-#ppt_w/2"/>
                                          </p:val>
                                        </p:tav>
                                        <p:tav tm="100000">
                                          <p:val>
                                            <p:strVal val="#ppt_x"/>
                                          </p:val>
                                        </p:tav>
                                      </p:tavLst>
                                    </p:anim>
                                    <p:anim calcmode="lin" valueType="num">
                                      <p:cBhvr additive="base">
                                        <p:cTn id="12" dur="500" fill="hold"/>
                                        <p:tgtEl>
                                          <p:spTgt spid="9831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8312"/>
                                        </p:tgtEl>
                                        <p:attrNameLst>
                                          <p:attrName>style.visibility</p:attrName>
                                        </p:attrNameLst>
                                      </p:cBhvr>
                                      <p:to>
                                        <p:strVal val="visible"/>
                                      </p:to>
                                    </p:set>
                                    <p:animEffect transition="in" filter="fade">
                                      <p:cBhvr>
                                        <p:cTn id="17" dur="1000"/>
                                        <p:tgtEl>
                                          <p:spTgt spid="98312"/>
                                        </p:tgtEl>
                                      </p:cBhvr>
                                    </p:animEffect>
                                    <p:anim calcmode="lin" valueType="num">
                                      <p:cBhvr>
                                        <p:cTn id="18" dur="1000" fill="hold"/>
                                        <p:tgtEl>
                                          <p:spTgt spid="98312"/>
                                        </p:tgtEl>
                                        <p:attrNameLst>
                                          <p:attrName>ppt_x</p:attrName>
                                        </p:attrNameLst>
                                      </p:cBhvr>
                                      <p:tavLst>
                                        <p:tav tm="0">
                                          <p:val>
                                            <p:strVal val="#ppt_x"/>
                                          </p:val>
                                        </p:tav>
                                        <p:tav tm="100000">
                                          <p:val>
                                            <p:strVal val="#ppt_x"/>
                                          </p:val>
                                        </p:tav>
                                      </p:tavLst>
                                    </p:anim>
                                    <p:anim calcmode="lin" valueType="num">
                                      <p:cBhvr>
                                        <p:cTn id="19" dur="1000" fill="hold"/>
                                        <p:tgtEl>
                                          <p:spTgt spid="9831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5" presetClass="entr" presetSubtype="0" fill="hold" grpId="0" nodeType="clickEffect">
                                  <p:stCondLst>
                                    <p:cond delay="0"/>
                                  </p:stCondLst>
                                  <p:childTnLst>
                                    <p:set>
                                      <p:cBhvr>
                                        <p:cTn id="23" dur="1" fill="hold">
                                          <p:stCondLst>
                                            <p:cond delay="0"/>
                                          </p:stCondLst>
                                        </p:cTn>
                                        <p:tgtEl>
                                          <p:spTgt spid="98315"/>
                                        </p:tgtEl>
                                        <p:attrNameLst>
                                          <p:attrName>style.visibility</p:attrName>
                                        </p:attrNameLst>
                                      </p:cBhvr>
                                      <p:to>
                                        <p:strVal val="visible"/>
                                      </p:to>
                                    </p:set>
                                    <p:animEffect transition="in" filter="fade">
                                      <p:cBhvr>
                                        <p:cTn id="24" dur="2000"/>
                                        <p:tgtEl>
                                          <p:spTgt spid="98315"/>
                                        </p:tgtEl>
                                      </p:cBhvr>
                                    </p:animEffect>
                                    <p:anim calcmode="lin" valueType="num">
                                      <p:cBhvr>
                                        <p:cTn id="25" dur="2000" fill="hold"/>
                                        <p:tgtEl>
                                          <p:spTgt spid="98315"/>
                                        </p:tgtEl>
                                        <p:attrNameLst>
                                          <p:attrName>style.rotation</p:attrName>
                                        </p:attrNameLst>
                                      </p:cBhvr>
                                      <p:tavLst>
                                        <p:tav tm="0">
                                          <p:val>
                                            <p:fltVal val="720"/>
                                          </p:val>
                                        </p:tav>
                                        <p:tav tm="100000">
                                          <p:val>
                                            <p:fltVal val="0"/>
                                          </p:val>
                                        </p:tav>
                                      </p:tavLst>
                                    </p:anim>
                                    <p:anim calcmode="lin" valueType="num">
                                      <p:cBhvr>
                                        <p:cTn id="26" dur="2000" fill="hold"/>
                                        <p:tgtEl>
                                          <p:spTgt spid="98315"/>
                                        </p:tgtEl>
                                        <p:attrNameLst>
                                          <p:attrName>ppt_h</p:attrName>
                                        </p:attrNameLst>
                                      </p:cBhvr>
                                      <p:tavLst>
                                        <p:tav tm="0">
                                          <p:val>
                                            <p:fltVal val="0"/>
                                          </p:val>
                                        </p:tav>
                                        <p:tav tm="100000">
                                          <p:val>
                                            <p:strVal val="#ppt_h"/>
                                          </p:val>
                                        </p:tav>
                                      </p:tavLst>
                                    </p:anim>
                                    <p:anim calcmode="lin" valueType="num">
                                      <p:cBhvr>
                                        <p:cTn id="27" dur="2000" fill="hold"/>
                                        <p:tgtEl>
                                          <p:spTgt spid="98315"/>
                                        </p:tgtEl>
                                        <p:attrNameLst>
                                          <p:attrName>ppt_w</p:attrName>
                                        </p:attrNameLst>
                                      </p:cBhvr>
                                      <p:tavLst>
                                        <p:tav tm="0">
                                          <p:val>
                                            <p:fltVal val="0"/>
                                          </p:val>
                                        </p:tav>
                                        <p:tav tm="100000">
                                          <p:val>
                                            <p:strVal val="#ppt_w"/>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98317"/>
                                        </p:tgtEl>
                                        <p:attrNameLst>
                                          <p:attrName>style.visibility</p:attrName>
                                        </p:attrNameLst>
                                      </p:cBhvr>
                                      <p:to>
                                        <p:strVal val="visible"/>
                                      </p:to>
                                    </p:set>
                                    <p:anim calcmode="lin" valueType="num">
                                      <p:cBhvr>
                                        <p:cTn id="32" dur="500" fill="hold"/>
                                        <p:tgtEl>
                                          <p:spTgt spid="98317"/>
                                        </p:tgtEl>
                                        <p:attrNameLst>
                                          <p:attrName>ppt_w</p:attrName>
                                        </p:attrNameLst>
                                      </p:cBhvr>
                                      <p:tavLst>
                                        <p:tav tm="0">
                                          <p:val>
                                            <p:strVal val="#ppt_w*0.05"/>
                                          </p:val>
                                        </p:tav>
                                        <p:tav tm="100000">
                                          <p:val>
                                            <p:strVal val="#ppt_w"/>
                                          </p:val>
                                        </p:tav>
                                      </p:tavLst>
                                    </p:anim>
                                    <p:anim calcmode="lin" valueType="num">
                                      <p:cBhvr>
                                        <p:cTn id="33" dur="500" fill="hold"/>
                                        <p:tgtEl>
                                          <p:spTgt spid="98317"/>
                                        </p:tgtEl>
                                        <p:attrNameLst>
                                          <p:attrName>ppt_h</p:attrName>
                                        </p:attrNameLst>
                                      </p:cBhvr>
                                      <p:tavLst>
                                        <p:tav tm="0">
                                          <p:val>
                                            <p:strVal val="#ppt_h"/>
                                          </p:val>
                                        </p:tav>
                                        <p:tav tm="100000">
                                          <p:val>
                                            <p:strVal val="#ppt_h"/>
                                          </p:val>
                                        </p:tav>
                                      </p:tavLst>
                                    </p:anim>
                                    <p:anim calcmode="lin" valueType="num">
                                      <p:cBhvr>
                                        <p:cTn id="34" dur="500" fill="hold"/>
                                        <p:tgtEl>
                                          <p:spTgt spid="98317"/>
                                        </p:tgtEl>
                                        <p:attrNameLst>
                                          <p:attrName>ppt_x</p:attrName>
                                        </p:attrNameLst>
                                      </p:cBhvr>
                                      <p:tavLst>
                                        <p:tav tm="0">
                                          <p:val>
                                            <p:strVal val="#ppt_x-.2"/>
                                          </p:val>
                                        </p:tav>
                                        <p:tav tm="100000">
                                          <p:val>
                                            <p:strVal val="#ppt_x"/>
                                          </p:val>
                                        </p:tav>
                                      </p:tavLst>
                                    </p:anim>
                                    <p:anim calcmode="lin" valueType="num">
                                      <p:cBhvr>
                                        <p:cTn id="35" dur="500" fill="hold"/>
                                        <p:tgtEl>
                                          <p:spTgt spid="98317"/>
                                        </p:tgtEl>
                                        <p:attrNameLst>
                                          <p:attrName>ppt_y</p:attrName>
                                        </p:attrNameLst>
                                      </p:cBhvr>
                                      <p:tavLst>
                                        <p:tav tm="0">
                                          <p:val>
                                            <p:strVal val="#ppt_y"/>
                                          </p:val>
                                        </p:tav>
                                        <p:tav tm="100000">
                                          <p:val>
                                            <p:strVal val="#ppt_y"/>
                                          </p:val>
                                        </p:tav>
                                      </p:tavLst>
                                    </p:anim>
                                    <p:animEffect transition="in" filter="fade">
                                      <p:cBhvr>
                                        <p:cTn id="36" dur="500"/>
                                        <p:tgtEl>
                                          <p:spTgt spid="98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nimBg="1"/>
      <p:bldP spid="98310" grpId="0" animBg="1"/>
      <p:bldP spid="98312" grpId="0" animBg="1"/>
      <p:bldP spid="98315" grpId="0" animBg="1"/>
      <p:bldP spid="98317"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418EA7E-B549-4EEC-B650-98198DAC7D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dirty="0">
                <a:solidFill>
                  <a:srgbClr val="FFFFFF"/>
                </a:solidFill>
                <a:effectLst>
                  <a:glow rad="228600">
                    <a:srgbClr val="000000"/>
                  </a:glow>
                </a:effectLst>
                <a:latin typeface="Arial"/>
                <a:cs typeface="Arial"/>
              </a:rPr>
              <a:t>2. His Advent</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4-11</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arrival of both John and Christ is announced and fulfilled to show through their births that Jesus is the promised Messiah </a:t>
            </a:r>
          </a:p>
        </p:txBody>
      </p:sp>
    </p:spTree>
    <p:extLst>
      <p:ext uri="{BB962C8B-B14F-4D97-AF65-F5344CB8AC3E}">
        <p14:creationId xmlns:p14="http://schemas.microsoft.com/office/powerpoint/2010/main" val="3405953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151654267"/>
      </p:ext>
    </p:extLst>
  </p:cSld>
  <p:clrMapOvr>
    <a:masterClrMapping/>
  </p:clrMapOvr>
  <p:transition>
    <p:comb/>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2958" name="Picture 14" descr="rosai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14800"/>
            <a:ext cx="1878013" cy="2466975"/>
          </a:xfrm>
          <a:prstGeom prst="rect">
            <a:avLst/>
          </a:prstGeom>
          <a:noFill/>
          <a:ln w="9525">
            <a:solidFill>
              <a:srgbClr val="660066"/>
            </a:solidFill>
            <a:miter lim="800000"/>
            <a:headEnd/>
            <a:tailEnd/>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rgbClr val="FFFFFF"/>
                </a:solidFill>
              </a14:hiddenFill>
            </a:ext>
          </a:extLst>
        </p:spPr>
      </p:pic>
      <p:sp>
        <p:nvSpPr>
          <p:cNvPr id="82951" name="WordArt 7"/>
          <p:cNvSpPr>
            <a:spLocks noChangeArrowheads="1" noChangeShapeType="1" noTextEdit="1"/>
          </p:cNvSpPr>
          <p:nvPr/>
        </p:nvSpPr>
        <p:spPr bwMode="auto">
          <a:xfrm>
            <a:off x="2286000" y="381000"/>
            <a:ext cx="4495800" cy="11430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scene3d>
              <a:camera prst="legacyObliqueTopRight"/>
              <a:lightRig rig="legacyFlat3" dir="b"/>
            </a:scene3d>
            <a:sp3d extrusionH="1635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0" cap="none" spc="0" normalizeH="0" baseline="0" noProof="0">
                <a:ln w="12700">
                  <a:round/>
                  <a:headEnd/>
                  <a:tailEnd/>
                </a:ln>
                <a:solidFill>
                  <a:srgbClr val="660066">
                    <a:alpha val="50000"/>
                  </a:srgbClr>
                </a:solidFill>
                <a:effectLst/>
                <a:uLnTx/>
                <a:uFillTx/>
                <a:latin typeface="Onyx"/>
                <a:ea typeface="Onyx"/>
                <a:cs typeface="Onyx"/>
              </a:rPr>
              <a:t>same main details</a:t>
            </a:r>
          </a:p>
        </p:txBody>
      </p:sp>
      <p:sp>
        <p:nvSpPr>
          <p:cNvPr id="82952" name="Text Box 8"/>
          <p:cNvSpPr txBox="1">
            <a:spLocks noChangeArrowheads="1"/>
          </p:cNvSpPr>
          <p:nvPr/>
        </p:nvSpPr>
        <p:spPr bwMode="auto">
          <a:xfrm>
            <a:off x="2576513" y="1541463"/>
            <a:ext cx="4051300" cy="1171575"/>
          </a:xfrm>
          <a:prstGeom prst="rect">
            <a:avLst/>
          </a:prstGeom>
          <a:noFill/>
          <a:ln>
            <a:noFill/>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Matthew &amp; Luke</a:t>
            </a:r>
          </a:p>
        </p:txBody>
      </p:sp>
      <p:sp>
        <p:nvSpPr>
          <p:cNvPr id="82953" name="Text Box 9"/>
          <p:cNvSpPr txBox="1">
            <a:spLocks noChangeArrowheads="1"/>
          </p:cNvSpPr>
          <p:nvPr/>
        </p:nvSpPr>
        <p:spPr bwMode="auto">
          <a:xfrm>
            <a:off x="746125" y="3236913"/>
            <a:ext cx="184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4" name="Text Box 10"/>
          <p:cNvSpPr txBox="1">
            <a:spLocks noChangeArrowheads="1"/>
          </p:cNvSpPr>
          <p:nvPr/>
        </p:nvSpPr>
        <p:spPr bwMode="auto">
          <a:xfrm>
            <a:off x="304800" y="3367088"/>
            <a:ext cx="64690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Mary &amp; Joseph were godly parents</a:t>
            </a:r>
          </a:p>
        </p:txBody>
      </p:sp>
      <p:sp>
        <p:nvSpPr>
          <p:cNvPr id="82955" name="Text Box 11"/>
          <p:cNvSpPr txBox="1">
            <a:spLocks noChangeArrowheads="1"/>
          </p:cNvSpPr>
          <p:nvPr/>
        </p:nvSpPr>
        <p:spPr bwMode="auto">
          <a:xfrm>
            <a:off x="762000" y="4281488"/>
            <a:ext cx="52244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virginal conception of Mary</a:t>
            </a:r>
          </a:p>
        </p:txBody>
      </p:sp>
      <p:sp>
        <p:nvSpPr>
          <p:cNvPr id="82956" name="Text Box 12"/>
          <p:cNvSpPr txBox="1">
            <a:spLocks noChangeArrowheads="1"/>
          </p:cNvSpPr>
          <p:nvPr/>
        </p:nvSpPr>
        <p:spPr bwMode="auto">
          <a:xfrm>
            <a:off x="1219200" y="5105400"/>
            <a:ext cx="7100888"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an angel announced the birth of Jesus</a:t>
            </a:r>
          </a:p>
        </p:txBody>
      </p:sp>
      <p:sp>
        <p:nvSpPr>
          <p:cNvPr id="82957" name="Freeform 13"/>
          <p:cNvSpPr>
            <a:spLocks/>
          </p:cNvSpPr>
          <p:nvPr/>
        </p:nvSpPr>
        <p:spPr bwMode="auto">
          <a:xfrm>
            <a:off x="381000" y="2667000"/>
            <a:ext cx="8382000" cy="469900"/>
          </a:xfrm>
          <a:custGeom>
            <a:avLst/>
            <a:gdLst>
              <a:gd name="T0" fmla="*/ 0 w 5280"/>
              <a:gd name="T1" fmla="*/ 248 h 296"/>
              <a:gd name="T2" fmla="*/ 2784 w 5280"/>
              <a:gd name="T3" fmla="*/ 8 h 296"/>
              <a:gd name="T4" fmla="*/ 5280 w 5280"/>
              <a:gd name="T5" fmla="*/ 296 h 296"/>
            </a:gdLst>
            <a:ahLst/>
            <a:cxnLst>
              <a:cxn ang="0">
                <a:pos x="T0" y="T1"/>
              </a:cxn>
              <a:cxn ang="0">
                <a:pos x="T2" y="T3"/>
              </a:cxn>
              <a:cxn ang="0">
                <a:pos x="T4" y="T5"/>
              </a:cxn>
            </a:cxnLst>
            <a:rect l="0" t="0" r="r" b="b"/>
            <a:pathLst>
              <a:path w="5280" h="296">
                <a:moveTo>
                  <a:pt x="0" y="248"/>
                </a:moveTo>
                <a:cubicBezTo>
                  <a:pt x="952" y="124"/>
                  <a:pt x="1904" y="0"/>
                  <a:pt x="2784" y="8"/>
                </a:cubicBezTo>
                <a:cubicBezTo>
                  <a:pt x="3664" y="16"/>
                  <a:pt x="4856" y="248"/>
                  <a:pt x="5280" y="296"/>
                </a:cubicBezTo>
              </a:path>
            </a:pathLst>
          </a:custGeom>
          <a:noFill/>
          <a:ln w="76200" cmpd="sng">
            <a:solidFill>
              <a:srgbClr val="FFFF66"/>
            </a:solidFill>
            <a:round/>
            <a:headEnd/>
            <a:tailEnd/>
          </a:ln>
          <a:effectLst>
            <a:outerShdw blurRad="63500" dist="38099" dir="2700000" algn="ctr" rotWithShape="0">
              <a:srgbClr val="6600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0260455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2952"/>
                                        </p:tgtEl>
                                        <p:attrNameLst>
                                          <p:attrName>style.visibility</p:attrName>
                                        </p:attrNameLst>
                                      </p:cBhvr>
                                      <p:to>
                                        <p:strVal val="visible"/>
                                      </p:to>
                                    </p:set>
                                    <p:animEffect transition="in" filter="strips(downLeft)">
                                      <p:cBhvr>
                                        <p:cTn id="7" dur="500"/>
                                        <p:tgtEl>
                                          <p:spTgt spid="82952"/>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2957"/>
                                        </p:tgtEl>
                                        <p:attrNameLst>
                                          <p:attrName>style.visibility</p:attrName>
                                        </p:attrNameLst>
                                      </p:cBhvr>
                                      <p:to>
                                        <p:strVal val="visible"/>
                                      </p:to>
                                    </p:set>
                                    <p:anim calcmode="lin" valueType="num">
                                      <p:cBhvr additive="base">
                                        <p:cTn id="11" dur="500" fill="hold"/>
                                        <p:tgtEl>
                                          <p:spTgt spid="82957"/>
                                        </p:tgtEl>
                                        <p:attrNameLst>
                                          <p:attrName>ppt_x</p:attrName>
                                        </p:attrNameLst>
                                      </p:cBhvr>
                                      <p:tavLst>
                                        <p:tav tm="0">
                                          <p:val>
                                            <p:strVal val="#ppt_x"/>
                                          </p:val>
                                        </p:tav>
                                        <p:tav tm="100000">
                                          <p:val>
                                            <p:strVal val="#ppt_x"/>
                                          </p:val>
                                        </p:tav>
                                      </p:tavLst>
                                    </p:anim>
                                    <p:anim calcmode="lin" valueType="num">
                                      <p:cBhvr additive="base">
                                        <p:cTn id="12" dur="500" fill="hold"/>
                                        <p:tgtEl>
                                          <p:spTgt spid="8295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954"/>
                                        </p:tgtEl>
                                        <p:attrNameLst>
                                          <p:attrName>style.visibility</p:attrName>
                                        </p:attrNameLst>
                                      </p:cBhvr>
                                      <p:to>
                                        <p:strVal val="visible"/>
                                      </p:to>
                                    </p:set>
                                    <p:animEffect transition="in" filter="fade">
                                      <p:cBhvr>
                                        <p:cTn id="17" dur="2000"/>
                                        <p:tgtEl>
                                          <p:spTgt spid="829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82955"/>
                                        </p:tgtEl>
                                        <p:attrNameLst>
                                          <p:attrName>style.visibility</p:attrName>
                                        </p:attrNameLst>
                                      </p:cBhvr>
                                      <p:to>
                                        <p:strVal val="visible"/>
                                      </p:to>
                                    </p:set>
                                    <p:anim calcmode="lin" valueType="num">
                                      <p:cBhvr>
                                        <p:cTn id="22" dur="500" fill="hold"/>
                                        <p:tgtEl>
                                          <p:spTgt spid="82955"/>
                                        </p:tgtEl>
                                        <p:attrNameLst>
                                          <p:attrName>ppt_w</p:attrName>
                                        </p:attrNameLst>
                                      </p:cBhvr>
                                      <p:tavLst>
                                        <p:tav tm="0">
                                          <p:val>
                                            <p:strVal val="#ppt_w*0.05"/>
                                          </p:val>
                                        </p:tav>
                                        <p:tav tm="100000">
                                          <p:val>
                                            <p:strVal val="#ppt_w"/>
                                          </p:val>
                                        </p:tav>
                                      </p:tavLst>
                                    </p:anim>
                                    <p:anim calcmode="lin" valueType="num">
                                      <p:cBhvr>
                                        <p:cTn id="23" dur="500" fill="hold"/>
                                        <p:tgtEl>
                                          <p:spTgt spid="82955"/>
                                        </p:tgtEl>
                                        <p:attrNameLst>
                                          <p:attrName>ppt_h</p:attrName>
                                        </p:attrNameLst>
                                      </p:cBhvr>
                                      <p:tavLst>
                                        <p:tav tm="0">
                                          <p:val>
                                            <p:strVal val="#ppt_h"/>
                                          </p:val>
                                        </p:tav>
                                        <p:tav tm="100000">
                                          <p:val>
                                            <p:strVal val="#ppt_h"/>
                                          </p:val>
                                        </p:tav>
                                      </p:tavLst>
                                    </p:anim>
                                    <p:anim calcmode="lin" valueType="num">
                                      <p:cBhvr>
                                        <p:cTn id="24" dur="500" fill="hold"/>
                                        <p:tgtEl>
                                          <p:spTgt spid="82955"/>
                                        </p:tgtEl>
                                        <p:attrNameLst>
                                          <p:attrName>ppt_x</p:attrName>
                                        </p:attrNameLst>
                                      </p:cBhvr>
                                      <p:tavLst>
                                        <p:tav tm="0">
                                          <p:val>
                                            <p:strVal val="#ppt_x-.2"/>
                                          </p:val>
                                        </p:tav>
                                        <p:tav tm="100000">
                                          <p:val>
                                            <p:strVal val="#ppt_x"/>
                                          </p:val>
                                        </p:tav>
                                      </p:tavLst>
                                    </p:anim>
                                    <p:anim calcmode="lin" valueType="num">
                                      <p:cBhvr>
                                        <p:cTn id="25" dur="500" fill="hold"/>
                                        <p:tgtEl>
                                          <p:spTgt spid="82955"/>
                                        </p:tgtEl>
                                        <p:attrNameLst>
                                          <p:attrName>ppt_y</p:attrName>
                                        </p:attrNameLst>
                                      </p:cBhvr>
                                      <p:tavLst>
                                        <p:tav tm="0">
                                          <p:val>
                                            <p:strVal val="#ppt_y"/>
                                          </p:val>
                                        </p:tav>
                                        <p:tav tm="100000">
                                          <p:val>
                                            <p:strVal val="#ppt_y"/>
                                          </p:val>
                                        </p:tav>
                                      </p:tavLst>
                                    </p:anim>
                                    <p:animEffect transition="in" filter="fade">
                                      <p:cBhvr>
                                        <p:cTn id="26" dur="500"/>
                                        <p:tgtEl>
                                          <p:spTgt spid="8295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2956"/>
                                        </p:tgtEl>
                                        <p:attrNameLst>
                                          <p:attrName>style.visibility</p:attrName>
                                        </p:attrNameLst>
                                      </p:cBhvr>
                                      <p:to>
                                        <p:strVal val="visible"/>
                                      </p:to>
                                    </p:set>
                                    <p:animEffect transition="in" filter="checkerboard(across)">
                                      <p:cBhvr>
                                        <p:cTn id="31" dur="500"/>
                                        <p:tgtEl>
                                          <p:spTgt spid="8295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nodeType="clickEffect">
                                  <p:stCondLst>
                                    <p:cond delay="0"/>
                                  </p:stCondLst>
                                  <p:childTnLst>
                                    <p:set>
                                      <p:cBhvr>
                                        <p:cTn id="35" dur="1" fill="hold">
                                          <p:stCondLst>
                                            <p:cond delay="0"/>
                                          </p:stCondLst>
                                        </p:cTn>
                                        <p:tgtEl>
                                          <p:spTgt spid="82958"/>
                                        </p:tgtEl>
                                        <p:attrNameLst>
                                          <p:attrName>style.visibility</p:attrName>
                                        </p:attrNameLst>
                                      </p:cBhvr>
                                      <p:to>
                                        <p:strVal val="visible"/>
                                      </p:to>
                                    </p:set>
                                    <p:anim calcmode="lin" valueType="num">
                                      <p:cBhvr>
                                        <p:cTn id="36" dur="1000" fill="hold"/>
                                        <p:tgtEl>
                                          <p:spTgt spid="82958"/>
                                        </p:tgtEl>
                                        <p:attrNameLst>
                                          <p:attrName>ppt_x</p:attrName>
                                        </p:attrNameLst>
                                      </p:cBhvr>
                                      <p:tavLst>
                                        <p:tav tm="0">
                                          <p:val>
                                            <p:strVal val="#ppt_x-.2"/>
                                          </p:val>
                                        </p:tav>
                                        <p:tav tm="100000">
                                          <p:val>
                                            <p:strVal val="#ppt_x"/>
                                          </p:val>
                                        </p:tav>
                                      </p:tavLst>
                                    </p:anim>
                                    <p:anim calcmode="lin" valueType="num">
                                      <p:cBhvr>
                                        <p:cTn id="37" dur="1000" fill="hold"/>
                                        <p:tgtEl>
                                          <p:spTgt spid="8295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2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2" grpId="0"/>
      <p:bldP spid="82954" grpId="0"/>
      <p:bldP spid="82955" grpId="0"/>
      <p:bldP spid="82956" grpId="0"/>
      <p:bldP spid="8295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1145" name="Picture 9" descr="map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3548063" cy="4724400"/>
          </a:xfrm>
          <a:prstGeom prst="rect">
            <a:avLst/>
          </a:prstGeom>
          <a:noFill/>
          <a:ln w="9525">
            <a:solidFill>
              <a:srgbClr val="660066"/>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91141" name="Text Box 5"/>
          <p:cNvSpPr txBox="1">
            <a:spLocks noChangeArrowheads="1"/>
          </p:cNvSpPr>
          <p:nvPr/>
        </p:nvSpPr>
        <p:spPr bwMode="auto">
          <a:xfrm>
            <a:off x="685800" y="636588"/>
            <a:ext cx="6752169" cy="64633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66"/>
              </a:buClr>
              <a:buSzTx/>
              <a:buFont typeface="Wingdings" charset="0"/>
              <a:buChar char="v"/>
              <a:tabLst/>
              <a:defRPr/>
            </a:pPr>
            <a:r>
              <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named the child in advance</a:t>
            </a:r>
          </a:p>
        </p:txBody>
      </p:sp>
      <p:sp>
        <p:nvSpPr>
          <p:cNvPr id="91142" name="Text Box 6"/>
          <p:cNvSpPr txBox="1">
            <a:spLocks noChangeArrowheads="1"/>
          </p:cNvSpPr>
          <p:nvPr/>
        </p:nvSpPr>
        <p:spPr bwMode="auto">
          <a:xfrm>
            <a:off x="2286000" y="1981200"/>
            <a:ext cx="3689350" cy="22891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660066"/>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born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Bethlehem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time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of Herod</a:t>
            </a:r>
          </a:p>
        </p:txBody>
      </p:sp>
      <p:sp>
        <p:nvSpPr>
          <p:cNvPr id="91143" name="Text Box 7"/>
          <p:cNvSpPr txBox="1">
            <a:spLocks noChangeArrowheads="1"/>
          </p:cNvSpPr>
          <p:nvPr/>
        </p:nvSpPr>
        <p:spPr bwMode="auto">
          <a:xfrm>
            <a:off x="228600" y="5486400"/>
            <a:ext cx="7045325"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family settled in Nazareth</a:t>
            </a:r>
          </a:p>
        </p:txBody>
      </p:sp>
      <p:pic>
        <p:nvPicPr>
          <p:cNvPr id="91144" name="Picture 8" descr="augus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743200"/>
            <a:ext cx="1878013" cy="2133600"/>
          </a:xfrm>
          <a:prstGeom prst="rect">
            <a:avLst/>
          </a:prstGeom>
          <a:noFill/>
          <a:ln w="9525">
            <a:solidFill>
              <a:schemeClr val="bg1"/>
            </a:solidFill>
            <a:miter lim="800000"/>
            <a:headEnd/>
            <a:tailEnd/>
          </a:ln>
          <a:effectLst>
            <a:outerShdw blurRad="63500" dist="53882" dir="2700000" algn="ctr" rotWithShape="0">
              <a:srgbClr val="660066">
                <a:alpha val="74998"/>
              </a:srgbClr>
            </a:outerShdw>
          </a:effectLst>
          <a:extLst>
            <a:ext uri="{909E8E84-426E-40dd-AFC4-6F175D3DCCD1}">
              <a14:hiddenFill xmlns:a14="http://schemas.microsoft.com/office/drawing/2010/main" xmlns="">
                <a:solidFill>
                  <a:srgbClr val="FFFFFF"/>
                </a:solidFill>
              </a14:hiddenFill>
            </a:ext>
          </a:extLst>
        </p:spPr>
      </p:pic>
      <p:sp>
        <p:nvSpPr>
          <p:cNvPr id="91146" name="Text Box 10"/>
          <p:cNvSpPr txBox="1">
            <a:spLocks noChangeArrowheads="1"/>
          </p:cNvSpPr>
          <p:nvPr/>
        </p:nvSpPr>
        <p:spPr bwMode="auto">
          <a:xfrm>
            <a:off x="7086600" y="5334000"/>
            <a:ext cx="13620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Bethlehem</a:t>
            </a:r>
          </a:p>
        </p:txBody>
      </p:sp>
      <p:sp>
        <p:nvSpPr>
          <p:cNvPr id="91147" name="Text Box 11"/>
          <p:cNvSpPr txBox="1">
            <a:spLocks noChangeArrowheads="1"/>
          </p:cNvSpPr>
          <p:nvPr/>
        </p:nvSpPr>
        <p:spPr bwMode="auto">
          <a:xfrm>
            <a:off x="7467600" y="2667000"/>
            <a:ext cx="11588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Nazareth</a:t>
            </a:r>
          </a:p>
        </p:txBody>
      </p:sp>
    </p:spTree>
    <p:extLst>
      <p:ext uri="{BB962C8B-B14F-4D97-AF65-F5344CB8AC3E}">
        <p14:creationId xmlns:p14="http://schemas.microsoft.com/office/powerpoint/2010/main" val="58187130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randombar(horizontal)">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91144"/>
                                        </p:tgtEl>
                                        <p:attrNameLst>
                                          <p:attrName>style.visibility</p:attrName>
                                        </p:attrNameLst>
                                      </p:cBhvr>
                                      <p:to>
                                        <p:strVal val="visible"/>
                                      </p:to>
                                    </p:set>
                                    <p:anim calcmode="lin" valueType="num">
                                      <p:cBhvr>
                                        <p:cTn id="12" dur="1000" fill="hold"/>
                                        <p:tgtEl>
                                          <p:spTgt spid="91144"/>
                                        </p:tgtEl>
                                        <p:attrNameLst>
                                          <p:attrName>ppt_x</p:attrName>
                                        </p:attrNameLst>
                                      </p:cBhvr>
                                      <p:tavLst>
                                        <p:tav tm="0">
                                          <p:val>
                                            <p:strVal val="#ppt_x-.2"/>
                                          </p:val>
                                        </p:tav>
                                        <p:tav tm="100000">
                                          <p:val>
                                            <p:strVal val="#ppt_x"/>
                                          </p:val>
                                        </p:tav>
                                      </p:tavLst>
                                    </p:anim>
                                    <p:anim calcmode="lin" valueType="num">
                                      <p:cBhvr>
                                        <p:cTn id="13" dur="1000" fill="hold"/>
                                        <p:tgtEl>
                                          <p:spTgt spid="9114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1144"/>
                                        </p:tgtEl>
                                      </p:cBhvr>
                                    </p:animEffect>
                                  </p:childTnLst>
                                </p:cTn>
                              </p:par>
                            </p:childTnLst>
                          </p:cTn>
                        </p:par>
                        <p:par>
                          <p:cTn id="15" fill="hold" nodeType="afterGroup">
                            <p:stCondLst>
                              <p:cond delay="1000"/>
                            </p:stCondLst>
                            <p:childTnLst>
                              <p:par>
                                <p:cTn id="16" presetID="29" presetClass="entr" presetSubtype="0" fill="hold" nodeType="afterEffect">
                                  <p:stCondLst>
                                    <p:cond delay="0"/>
                                  </p:stCondLst>
                                  <p:childTnLst>
                                    <p:set>
                                      <p:cBhvr>
                                        <p:cTn id="17" dur="1" fill="hold">
                                          <p:stCondLst>
                                            <p:cond delay="0"/>
                                          </p:stCondLst>
                                        </p:cTn>
                                        <p:tgtEl>
                                          <p:spTgt spid="91145"/>
                                        </p:tgtEl>
                                        <p:attrNameLst>
                                          <p:attrName>style.visibility</p:attrName>
                                        </p:attrNameLst>
                                      </p:cBhvr>
                                      <p:to>
                                        <p:strVal val="visible"/>
                                      </p:to>
                                    </p:set>
                                    <p:anim calcmode="lin" valueType="num">
                                      <p:cBhvr>
                                        <p:cTn id="18" dur="1000" fill="hold"/>
                                        <p:tgtEl>
                                          <p:spTgt spid="91145"/>
                                        </p:tgtEl>
                                        <p:attrNameLst>
                                          <p:attrName>ppt_x</p:attrName>
                                        </p:attrNameLst>
                                      </p:cBhvr>
                                      <p:tavLst>
                                        <p:tav tm="0">
                                          <p:val>
                                            <p:strVal val="#ppt_x-.2"/>
                                          </p:val>
                                        </p:tav>
                                        <p:tav tm="100000">
                                          <p:val>
                                            <p:strVal val="#ppt_x"/>
                                          </p:val>
                                        </p:tav>
                                      </p:tavLst>
                                    </p:anim>
                                    <p:anim calcmode="lin" valueType="num">
                                      <p:cBhvr>
                                        <p:cTn id="19" dur="1000" fill="hold"/>
                                        <p:tgtEl>
                                          <p:spTgt spid="9114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91145"/>
                                        </p:tgtEl>
                                      </p:cBhvr>
                                    </p:animEffect>
                                  </p:childTnLst>
                                </p:cTn>
                              </p:par>
                            </p:childTnLst>
                          </p:cTn>
                        </p:par>
                        <p:par>
                          <p:cTn id="21" fill="hold" nodeType="afterGroup">
                            <p:stCondLst>
                              <p:cond delay="2000"/>
                            </p:stCondLst>
                            <p:childTnLst>
                              <p:par>
                                <p:cTn id="22" presetID="54" presetClass="entr" presetSubtype="0" accel="100000" fill="hold" grpId="0" nodeType="afterEffect">
                                  <p:stCondLst>
                                    <p:cond delay="0"/>
                                  </p:stCondLst>
                                  <p:childTnLst>
                                    <p:set>
                                      <p:cBhvr>
                                        <p:cTn id="23" dur="1" fill="hold">
                                          <p:stCondLst>
                                            <p:cond delay="0"/>
                                          </p:stCondLst>
                                        </p:cTn>
                                        <p:tgtEl>
                                          <p:spTgt spid="91146"/>
                                        </p:tgtEl>
                                        <p:attrNameLst>
                                          <p:attrName>style.visibility</p:attrName>
                                        </p:attrNameLst>
                                      </p:cBhvr>
                                      <p:to>
                                        <p:strVal val="visible"/>
                                      </p:to>
                                    </p:set>
                                    <p:anim calcmode="lin" valueType="num">
                                      <p:cBhvr>
                                        <p:cTn id="24" dur="500" fill="hold"/>
                                        <p:tgtEl>
                                          <p:spTgt spid="91146"/>
                                        </p:tgtEl>
                                        <p:attrNameLst>
                                          <p:attrName>ppt_w</p:attrName>
                                        </p:attrNameLst>
                                      </p:cBhvr>
                                      <p:tavLst>
                                        <p:tav tm="0">
                                          <p:val>
                                            <p:strVal val="#ppt_w*0.05"/>
                                          </p:val>
                                        </p:tav>
                                        <p:tav tm="100000">
                                          <p:val>
                                            <p:strVal val="#ppt_w"/>
                                          </p:val>
                                        </p:tav>
                                      </p:tavLst>
                                    </p:anim>
                                    <p:anim calcmode="lin" valueType="num">
                                      <p:cBhvr>
                                        <p:cTn id="25" dur="500" fill="hold"/>
                                        <p:tgtEl>
                                          <p:spTgt spid="91146"/>
                                        </p:tgtEl>
                                        <p:attrNameLst>
                                          <p:attrName>ppt_h</p:attrName>
                                        </p:attrNameLst>
                                      </p:cBhvr>
                                      <p:tavLst>
                                        <p:tav tm="0">
                                          <p:val>
                                            <p:strVal val="#ppt_h"/>
                                          </p:val>
                                        </p:tav>
                                        <p:tav tm="100000">
                                          <p:val>
                                            <p:strVal val="#ppt_h"/>
                                          </p:val>
                                        </p:tav>
                                      </p:tavLst>
                                    </p:anim>
                                    <p:anim calcmode="lin" valueType="num">
                                      <p:cBhvr>
                                        <p:cTn id="26" dur="500" fill="hold"/>
                                        <p:tgtEl>
                                          <p:spTgt spid="91146"/>
                                        </p:tgtEl>
                                        <p:attrNameLst>
                                          <p:attrName>ppt_x</p:attrName>
                                        </p:attrNameLst>
                                      </p:cBhvr>
                                      <p:tavLst>
                                        <p:tav tm="0">
                                          <p:val>
                                            <p:strVal val="#ppt_x-.2"/>
                                          </p:val>
                                        </p:tav>
                                        <p:tav tm="100000">
                                          <p:val>
                                            <p:strVal val="#ppt_x"/>
                                          </p:val>
                                        </p:tav>
                                      </p:tavLst>
                                    </p:anim>
                                    <p:anim calcmode="lin" valueType="num">
                                      <p:cBhvr>
                                        <p:cTn id="27" dur="500" fill="hold"/>
                                        <p:tgtEl>
                                          <p:spTgt spid="91146"/>
                                        </p:tgtEl>
                                        <p:attrNameLst>
                                          <p:attrName>ppt_y</p:attrName>
                                        </p:attrNameLst>
                                      </p:cBhvr>
                                      <p:tavLst>
                                        <p:tav tm="0">
                                          <p:val>
                                            <p:strVal val="#ppt_y"/>
                                          </p:val>
                                        </p:tav>
                                        <p:tav tm="100000">
                                          <p:val>
                                            <p:strVal val="#ppt_y"/>
                                          </p:val>
                                        </p:tav>
                                      </p:tavLst>
                                    </p:anim>
                                    <p:animEffect transition="in" filter="fade">
                                      <p:cBhvr>
                                        <p:cTn id="28" dur="500"/>
                                        <p:tgtEl>
                                          <p:spTgt spid="9114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91143"/>
                                        </p:tgtEl>
                                        <p:attrNameLst>
                                          <p:attrName>style.visibility</p:attrName>
                                        </p:attrNameLst>
                                      </p:cBhvr>
                                      <p:to>
                                        <p:strVal val="visible"/>
                                      </p:to>
                                    </p:set>
                                    <p:animEffect transition="in" filter="wedge">
                                      <p:cBhvr>
                                        <p:cTn id="33" dur="1000"/>
                                        <p:tgtEl>
                                          <p:spTgt spid="9114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91147"/>
                                        </p:tgtEl>
                                        <p:attrNameLst>
                                          <p:attrName>style.visibility</p:attrName>
                                        </p:attrNameLst>
                                      </p:cBhvr>
                                      <p:to>
                                        <p:strVal val="visible"/>
                                      </p:to>
                                    </p:set>
                                    <p:anim calcmode="lin" valueType="num">
                                      <p:cBhvr>
                                        <p:cTn id="38" dur="1000" fill="hold"/>
                                        <p:tgtEl>
                                          <p:spTgt spid="91147"/>
                                        </p:tgtEl>
                                        <p:attrNameLst>
                                          <p:attrName>ppt_x</p:attrName>
                                        </p:attrNameLst>
                                      </p:cBhvr>
                                      <p:tavLst>
                                        <p:tav tm="0">
                                          <p:val>
                                            <p:strVal val="#ppt_x-.2"/>
                                          </p:val>
                                        </p:tav>
                                        <p:tav tm="100000">
                                          <p:val>
                                            <p:strVal val="#ppt_x"/>
                                          </p:val>
                                        </p:tav>
                                      </p:tavLst>
                                    </p:anim>
                                    <p:anim calcmode="lin" valueType="num">
                                      <p:cBhvr>
                                        <p:cTn id="39" dur="1000" fill="hold"/>
                                        <p:tgtEl>
                                          <p:spTgt spid="91147"/>
                                        </p:tgtEl>
                                        <p:attrNameLst>
                                          <p:attrName>ppt_y</p:attrName>
                                        </p:attrNameLst>
                                      </p:cBhvr>
                                      <p:tavLst>
                                        <p:tav tm="0">
                                          <p:val>
                                            <p:strVal val="#ppt_y"/>
                                          </p:val>
                                        </p:tav>
                                        <p:tav tm="100000">
                                          <p:val>
                                            <p:strVal val="#ppt_y"/>
                                          </p:val>
                                        </p:tav>
                                      </p:tavLst>
                                    </p:anim>
                                    <p:animEffect transition="in" filter="wipe(right)" prLst="gradientSize: 0.1">
                                      <p:cBhvr>
                                        <p:cTn id="40" dur="10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p:bldP spid="91143" grpId="0"/>
      <p:bldP spid="91146" grpId="0" animBg="1"/>
      <p:bldP spid="9114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8071" name="Text Box 7"/>
          <p:cNvSpPr txBox="1">
            <a:spLocks noChangeArrowheads="1"/>
          </p:cNvSpPr>
          <p:nvPr/>
        </p:nvSpPr>
        <p:spPr bwMode="auto">
          <a:xfrm>
            <a:off x="4495800" y="2895600"/>
            <a:ext cx="4056063"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John predicted</a:t>
            </a:r>
          </a:p>
        </p:txBody>
      </p:sp>
      <p:sp>
        <p:nvSpPr>
          <p:cNvPr id="88073" name="Text Box 9"/>
          <p:cNvSpPr txBox="1">
            <a:spLocks noChangeArrowheads="1"/>
          </p:cNvSpPr>
          <p:nvPr/>
        </p:nvSpPr>
        <p:spPr bwMode="auto">
          <a:xfrm>
            <a:off x="4724400" y="3519488"/>
            <a:ext cx="4214813" cy="519112"/>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 predicted</a:t>
            </a:r>
          </a:p>
        </p:txBody>
      </p:sp>
      <p:sp>
        <p:nvSpPr>
          <p:cNvPr id="88077" name="Text Box 13"/>
          <p:cNvSpPr txBox="1">
            <a:spLocks noChangeArrowheads="1"/>
          </p:cNvSpPr>
          <p:nvPr/>
        </p:nvSpPr>
        <p:spPr bwMode="auto">
          <a:xfrm>
            <a:off x="5334000" y="5181600"/>
            <a:ext cx="37607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&amp; Elizabeth met</a:t>
            </a:r>
          </a:p>
        </p:txBody>
      </p:sp>
      <p:sp>
        <p:nvSpPr>
          <p:cNvPr id="88078" name="Freeform 14"/>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0" name="Oval 6"/>
          <p:cNvSpPr>
            <a:spLocks noChangeArrowheads="1"/>
          </p:cNvSpPr>
          <p:nvPr/>
        </p:nvSpPr>
        <p:spPr bwMode="auto">
          <a:xfrm>
            <a:off x="4038600" y="3048000"/>
            <a:ext cx="304800" cy="304800"/>
          </a:xfrm>
          <a:prstGeom prst="ellipse">
            <a:avLst/>
          </a:prstGeom>
          <a:solidFill>
            <a:schemeClr val="accent1"/>
          </a:solidFill>
          <a:ln w="9525">
            <a:solidFill>
              <a:schemeClr val="accent2"/>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2" name="Oval 8"/>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4" name="Oval 10"/>
          <p:cNvSpPr>
            <a:spLocks noChangeArrowheads="1"/>
          </p:cNvSpPr>
          <p:nvPr/>
        </p:nvSpPr>
        <p:spPr bwMode="auto">
          <a:xfrm>
            <a:off x="4800600" y="4572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69" name="Text Box 5"/>
          <p:cNvSpPr txBox="1">
            <a:spLocks noChangeArrowheads="1"/>
          </p:cNvSpPr>
          <p:nvPr/>
        </p:nvSpPr>
        <p:spPr bwMode="auto">
          <a:xfrm>
            <a:off x="1763713" y="152400"/>
            <a:ext cx="5773737" cy="1235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Timeline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Infancy  stories  of  Jesus</a:t>
            </a:r>
          </a:p>
        </p:txBody>
      </p:sp>
      <p:sp>
        <p:nvSpPr>
          <p:cNvPr id="88079" name="Text Box 15"/>
          <p:cNvSpPr txBox="1">
            <a:spLocks noChangeArrowheads="1"/>
          </p:cNvSpPr>
          <p:nvPr/>
        </p:nvSpPr>
        <p:spPr bwMode="auto">
          <a:xfrm>
            <a:off x="685800" y="1687513"/>
            <a:ext cx="608013" cy="4537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w</a:t>
            </a:r>
          </a:p>
        </p:txBody>
      </p:sp>
      <p:sp>
        <p:nvSpPr>
          <p:cNvPr id="88080" name="Text Box 16"/>
          <p:cNvSpPr txBox="1">
            <a:spLocks noChangeArrowheads="1"/>
          </p:cNvSpPr>
          <p:nvPr/>
        </p:nvSpPr>
        <p:spPr bwMode="auto">
          <a:xfrm>
            <a:off x="6019800" y="1889125"/>
            <a:ext cx="1370013" cy="727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Luke</a:t>
            </a:r>
          </a:p>
        </p:txBody>
      </p:sp>
      <p:sp>
        <p:nvSpPr>
          <p:cNvPr id="88076" name="Oval 12"/>
          <p:cNvSpPr>
            <a:spLocks noChangeArrowheads="1"/>
          </p:cNvSpPr>
          <p:nvPr/>
        </p:nvSpPr>
        <p:spPr bwMode="auto">
          <a:xfrm>
            <a:off x="5029200" y="5334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81" name="Text Box 17"/>
          <p:cNvSpPr txBox="1">
            <a:spLocks noChangeArrowheads="1"/>
          </p:cNvSpPr>
          <p:nvPr/>
        </p:nvSpPr>
        <p:spPr bwMode="auto">
          <a:xfrm>
            <a:off x="1828800" y="4419600"/>
            <a:ext cx="2852738" cy="51911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conceived</a:t>
            </a:r>
          </a:p>
        </p:txBody>
      </p:sp>
      <p:sp>
        <p:nvSpPr>
          <p:cNvPr id="88083" name="Freeform 19"/>
          <p:cNvSpPr>
            <a:spLocks/>
          </p:cNvSpPr>
          <p:nvPr/>
        </p:nvSpPr>
        <p:spPr bwMode="auto">
          <a:xfrm>
            <a:off x="990600" y="1435100"/>
            <a:ext cx="7696200" cy="165100"/>
          </a:xfrm>
          <a:custGeom>
            <a:avLst/>
            <a:gdLst>
              <a:gd name="T0" fmla="*/ 0 w 4848"/>
              <a:gd name="T1" fmla="*/ 104 h 104"/>
              <a:gd name="T2" fmla="*/ 2304 w 4848"/>
              <a:gd name="T3" fmla="*/ 8 h 104"/>
              <a:gd name="T4" fmla="*/ 4848 w 4848"/>
              <a:gd name="T5" fmla="*/ 56 h 104"/>
            </a:gdLst>
            <a:ahLst/>
            <a:cxnLst>
              <a:cxn ang="0">
                <a:pos x="T0" y="T1"/>
              </a:cxn>
              <a:cxn ang="0">
                <a:pos x="T2" y="T3"/>
              </a:cxn>
              <a:cxn ang="0">
                <a:pos x="T4" y="T5"/>
              </a:cxn>
            </a:cxnLst>
            <a:rect l="0" t="0" r="r" b="b"/>
            <a:pathLst>
              <a:path w="4848" h="104">
                <a:moveTo>
                  <a:pt x="0" y="104"/>
                </a:moveTo>
                <a:cubicBezTo>
                  <a:pt x="748" y="60"/>
                  <a:pt x="1496" y="16"/>
                  <a:pt x="2304" y="8"/>
                </a:cubicBezTo>
                <a:cubicBezTo>
                  <a:pt x="3112" y="0"/>
                  <a:pt x="4424" y="48"/>
                  <a:pt x="4848" y="56"/>
                </a:cubicBezTo>
              </a:path>
            </a:pathLst>
          </a:custGeom>
          <a:noFill/>
          <a:ln w="38100" cmpd="sng">
            <a:solidFill>
              <a:srgbClr val="00CC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8084" name="Picture 20" descr="Andrea Del Sarto - The Annunciation of Gabriel to Mary (Luke 1:27-38), Florence, Italy, 1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90800"/>
            <a:ext cx="2743200" cy="1566863"/>
          </a:xfrm>
          <a:prstGeom prst="rect">
            <a:avLst/>
          </a:prstGeom>
          <a:noFill/>
          <a:ln w="9525">
            <a:solidFill>
              <a:schemeClr val="bg1"/>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88085" name="Picture 21" descr="http://www.wels.net/wmc/Downloads/163.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10800000" flipV="1">
            <a:off x="5562600" y="4237038"/>
            <a:ext cx="3200400" cy="2562225"/>
          </a:xfrm>
          <a:prstGeom prst="rect">
            <a:avLst/>
          </a:prstGeom>
          <a:noFill/>
          <a:ln w="9525">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98136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8083"/>
                                        </p:tgtEl>
                                        <p:attrNameLst>
                                          <p:attrName>style.visibility</p:attrName>
                                        </p:attrNameLst>
                                      </p:cBhvr>
                                      <p:to>
                                        <p:strVal val="visible"/>
                                      </p:to>
                                    </p:set>
                                    <p:anim calcmode="lin" valueType="num">
                                      <p:cBhvr additive="base">
                                        <p:cTn id="7" dur="500" fill="hold"/>
                                        <p:tgtEl>
                                          <p:spTgt spid="88083"/>
                                        </p:tgtEl>
                                        <p:attrNameLst>
                                          <p:attrName>ppt_x</p:attrName>
                                        </p:attrNameLst>
                                      </p:cBhvr>
                                      <p:tavLst>
                                        <p:tav tm="0">
                                          <p:val>
                                            <p:strVal val="0-#ppt_w/2"/>
                                          </p:val>
                                        </p:tav>
                                        <p:tav tm="100000">
                                          <p:val>
                                            <p:strVal val="#ppt_x"/>
                                          </p:val>
                                        </p:tav>
                                      </p:tavLst>
                                    </p:anim>
                                    <p:anim calcmode="lin" valueType="num">
                                      <p:cBhvr additive="base">
                                        <p:cTn id="8" dur="500" fill="hold"/>
                                        <p:tgtEl>
                                          <p:spTgt spid="8808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8078"/>
                                        </p:tgtEl>
                                        <p:attrNameLst>
                                          <p:attrName>style.visibility</p:attrName>
                                        </p:attrNameLst>
                                      </p:cBhvr>
                                      <p:to>
                                        <p:strVal val="visible"/>
                                      </p:to>
                                    </p:set>
                                    <p:anim calcmode="lin" valueType="num">
                                      <p:cBhvr additive="base">
                                        <p:cTn id="11" dur="500" fill="hold"/>
                                        <p:tgtEl>
                                          <p:spTgt spid="88078"/>
                                        </p:tgtEl>
                                        <p:attrNameLst>
                                          <p:attrName>ppt_x</p:attrName>
                                        </p:attrNameLst>
                                      </p:cBhvr>
                                      <p:tavLst>
                                        <p:tav tm="0">
                                          <p:val>
                                            <p:strVal val="#ppt_x"/>
                                          </p:val>
                                        </p:tav>
                                        <p:tav tm="100000">
                                          <p:val>
                                            <p:strVal val="#ppt_x"/>
                                          </p:val>
                                        </p:tav>
                                      </p:tavLst>
                                    </p:anim>
                                    <p:anim calcmode="lin" valueType="num">
                                      <p:cBhvr additive="base">
                                        <p:cTn id="12" dur="500" fill="hold"/>
                                        <p:tgtEl>
                                          <p:spTgt spid="88078"/>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29" presetClass="entr" presetSubtype="0" fill="hold" grpId="0" nodeType="afterEffect">
                                  <p:stCondLst>
                                    <p:cond delay="0"/>
                                  </p:stCondLst>
                                  <p:childTnLst>
                                    <p:set>
                                      <p:cBhvr>
                                        <p:cTn id="15" dur="1" fill="hold">
                                          <p:stCondLst>
                                            <p:cond delay="0"/>
                                          </p:stCondLst>
                                        </p:cTn>
                                        <p:tgtEl>
                                          <p:spTgt spid="88079"/>
                                        </p:tgtEl>
                                        <p:attrNameLst>
                                          <p:attrName>style.visibility</p:attrName>
                                        </p:attrNameLst>
                                      </p:cBhvr>
                                      <p:to>
                                        <p:strVal val="visible"/>
                                      </p:to>
                                    </p:set>
                                    <p:anim calcmode="lin" valueType="num">
                                      <p:cBhvr>
                                        <p:cTn id="16" dur="1000" fill="hold"/>
                                        <p:tgtEl>
                                          <p:spTgt spid="88079"/>
                                        </p:tgtEl>
                                        <p:attrNameLst>
                                          <p:attrName>ppt_x</p:attrName>
                                        </p:attrNameLst>
                                      </p:cBhvr>
                                      <p:tavLst>
                                        <p:tav tm="0">
                                          <p:val>
                                            <p:strVal val="#ppt_x-.2"/>
                                          </p:val>
                                        </p:tav>
                                        <p:tav tm="100000">
                                          <p:val>
                                            <p:strVal val="#ppt_x"/>
                                          </p:val>
                                        </p:tav>
                                      </p:tavLst>
                                    </p:anim>
                                    <p:anim calcmode="lin" valueType="num">
                                      <p:cBhvr>
                                        <p:cTn id="17" dur="1000" fill="hold"/>
                                        <p:tgtEl>
                                          <p:spTgt spid="88079"/>
                                        </p:tgtEl>
                                        <p:attrNameLst>
                                          <p:attrName>ppt_y</p:attrName>
                                        </p:attrNameLst>
                                      </p:cBhvr>
                                      <p:tavLst>
                                        <p:tav tm="0">
                                          <p:val>
                                            <p:strVal val="#ppt_y"/>
                                          </p:val>
                                        </p:tav>
                                        <p:tav tm="100000">
                                          <p:val>
                                            <p:strVal val="#ppt_y"/>
                                          </p:val>
                                        </p:tav>
                                      </p:tavLst>
                                    </p:anim>
                                    <p:animEffect transition="in" filter="wipe(right)" prLst="gradientSize: 0.1">
                                      <p:cBhvr>
                                        <p:cTn id="18" dur="1000"/>
                                        <p:tgtEl>
                                          <p:spTgt spid="88079"/>
                                        </p:tgtEl>
                                      </p:cBhvr>
                                    </p:animEffect>
                                  </p:childTnLst>
                                </p:cTn>
                              </p:par>
                            </p:childTnLst>
                          </p:cTn>
                        </p:par>
                        <p:par>
                          <p:cTn id="19" fill="hold" nodeType="afterGroup">
                            <p:stCondLst>
                              <p:cond delay="1500"/>
                            </p:stCondLst>
                            <p:childTnLst>
                              <p:par>
                                <p:cTn id="20" presetID="29" presetClass="entr" presetSubtype="0" fill="hold" grpId="0" nodeType="afterEffect">
                                  <p:stCondLst>
                                    <p:cond delay="0"/>
                                  </p:stCondLst>
                                  <p:childTnLst>
                                    <p:set>
                                      <p:cBhvr>
                                        <p:cTn id="21" dur="1" fill="hold">
                                          <p:stCondLst>
                                            <p:cond delay="0"/>
                                          </p:stCondLst>
                                        </p:cTn>
                                        <p:tgtEl>
                                          <p:spTgt spid="88080"/>
                                        </p:tgtEl>
                                        <p:attrNameLst>
                                          <p:attrName>style.visibility</p:attrName>
                                        </p:attrNameLst>
                                      </p:cBhvr>
                                      <p:to>
                                        <p:strVal val="visible"/>
                                      </p:to>
                                    </p:set>
                                    <p:anim calcmode="lin" valueType="num">
                                      <p:cBhvr>
                                        <p:cTn id="22" dur="1000" fill="hold"/>
                                        <p:tgtEl>
                                          <p:spTgt spid="88080"/>
                                        </p:tgtEl>
                                        <p:attrNameLst>
                                          <p:attrName>ppt_x</p:attrName>
                                        </p:attrNameLst>
                                      </p:cBhvr>
                                      <p:tavLst>
                                        <p:tav tm="0">
                                          <p:val>
                                            <p:strVal val="#ppt_x-.2"/>
                                          </p:val>
                                        </p:tav>
                                        <p:tav tm="100000">
                                          <p:val>
                                            <p:strVal val="#ppt_x"/>
                                          </p:val>
                                        </p:tav>
                                      </p:tavLst>
                                    </p:anim>
                                    <p:anim calcmode="lin" valueType="num">
                                      <p:cBhvr>
                                        <p:cTn id="23" dur="1000" fill="hold"/>
                                        <p:tgtEl>
                                          <p:spTgt spid="8808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808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8070"/>
                                        </p:tgtEl>
                                        <p:attrNameLst>
                                          <p:attrName>style.visibility</p:attrName>
                                        </p:attrNameLst>
                                      </p:cBhvr>
                                      <p:to>
                                        <p:strVal val="visible"/>
                                      </p:to>
                                    </p:set>
                                    <p:animEffect transition="in" filter="dissolve">
                                      <p:cBhvr>
                                        <p:cTn id="29" dur="500"/>
                                        <p:tgtEl>
                                          <p:spTgt spid="8807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8071"/>
                                        </p:tgtEl>
                                        <p:attrNameLst>
                                          <p:attrName>style.visibility</p:attrName>
                                        </p:attrNameLst>
                                      </p:cBhvr>
                                      <p:to>
                                        <p:strVal val="visible"/>
                                      </p:to>
                                    </p:set>
                                    <p:animEffect transition="in" filter="randombar(horizontal)">
                                      <p:cBhvr>
                                        <p:cTn id="34" dur="500"/>
                                        <p:tgtEl>
                                          <p:spTgt spid="8807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8072"/>
                                        </p:tgtEl>
                                        <p:attrNameLst>
                                          <p:attrName>style.visibility</p:attrName>
                                        </p:attrNameLst>
                                      </p:cBhvr>
                                      <p:to>
                                        <p:strVal val="visible"/>
                                      </p:to>
                                    </p:set>
                                    <p:animEffect transition="in" filter="dissolve">
                                      <p:cBhvr>
                                        <p:cTn id="39" dur="500"/>
                                        <p:tgtEl>
                                          <p:spTgt spid="8807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88073"/>
                                        </p:tgtEl>
                                        <p:attrNameLst>
                                          <p:attrName>style.visibility</p:attrName>
                                        </p:attrNameLst>
                                      </p:cBhvr>
                                      <p:to>
                                        <p:strVal val="visible"/>
                                      </p:to>
                                    </p:set>
                                    <p:animEffect transition="in" filter="wedge">
                                      <p:cBhvr>
                                        <p:cTn id="44" dur="500"/>
                                        <p:tgtEl>
                                          <p:spTgt spid="88073"/>
                                        </p:tgtEl>
                                      </p:cBhvr>
                                    </p:animEffect>
                                  </p:childTnLst>
                                </p:cTn>
                              </p:par>
                            </p:childTnLst>
                          </p:cTn>
                        </p:par>
                        <p:par>
                          <p:cTn id="45" fill="hold" nodeType="afterGroup">
                            <p:stCondLst>
                              <p:cond delay="500"/>
                            </p:stCondLst>
                            <p:childTnLst>
                              <p:par>
                                <p:cTn id="46" presetID="9" presetClass="entr" presetSubtype="0" fill="hold" nodeType="afterEffect">
                                  <p:stCondLst>
                                    <p:cond delay="0"/>
                                  </p:stCondLst>
                                  <p:childTnLst>
                                    <p:set>
                                      <p:cBhvr>
                                        <p:cTn id="47" dur="1" fill="hold">
                                          <p:stCondLst>
                                            <p:cond delay="0"/>
                                          </p:stCondLst>
                                        </p:cTn>
                                        <p:tgtEl>
                                          <p:spTgt spid="88084"/>
                                        </p:tgtEl>
                                        <p:attrNameLst>
                                          <p:attrName>style.visibility</p:attrName>
                                        </p:attrNameLst>
                                      </p:cBhvr>
                                      <p:to>
                                        <p:strVal val="visible"/>
                                      </p:to>
                                    </p:set>
                                    <p:animEffect transition="in" filter="dissolve">
                                      <p:cBhvr>
                                        <p:cTn id="48" dur="500"/>
                                        <p:tgtEl>
                                          <p:spTgt spid="8808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88074"/>
                                        </p:tgtEl>
                                        <p:attrNameLst>
                                          <p:attrName>style.visibility</p:attrName>
                                        </p:attrNameLst>
                                      </p:cBhvr>
                                      <p:to>
                                        <p:strVal val="visible"/>
                                      </p:to>
                                    </p:set>
                                    <p:animEffect transition="in" filter="dissolve">
                                      <p:cBhvr>
                                        <p:cTn id="53" dur="500"/>
                                        <p:tgtEl>
                                          <p:spTgt spid="8807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88081"/>
                                        </p:tgtEl>
                                        <p:attrNameLst>
                                          <p:attrName>style.visibility</p:attrName>
                                        </p:attrNameLst>
                                      </p:cBhvr>
                                      <p:to>
                                        <p:strVal val="visible"/>
                                      </p:to>
                                    </p:set>
                                    <p:animEffect transition="in" filter="fade">
                                      <p:cBhvr>
                                        <p:cTn id="58" dur="1000"/>
                                        <p:tgtEl>
                                          <p:spTgt spid="88081"/>
                                        </p:tgtEl>
                                      </p:cBhvr>
                                    </p:animEffect>
                                    <p:anim calcmode="lin" valueType="num">
                                      <p:cBhvr>
                                        <p:cTn id="59" dur="1000" fill="hold"/>
                                        <p:tgtEl>
                                          <p:spTgt spid="88081"/>
                                        </p:tgtEl>
                                        <p:attrNameLst>
                                          <p:attrName>ppt_x</p:attrName>
                                        </p:attrNameLst>
                                      </p:cBhvr>
                                      <p:tavLst>
                                        <p:tav tm="0">
                                          <p:val>
                                            <p:strVal val="#ppt_x"/>
                                          </p:val>
                                        </p:tav>
                                        <p:tav tm="100000">
                                          <p:val>
                                            <p:strVal val="#ppt_x"/>
                                          </p:val>
                                        </p:tav>
                                      </p:tavLst>
                                    </p:anim>
                                    <p:anim calcmode="lin" valueType="num">
                                      <p:cBhvr>
                                        <p:cTn id="60" dur="900" decel="100000" fill="hold"/>
                                        <p:tgtEl>
                                          <p:spTgt spid="88081"/>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88081"/>
                                        </p:tgtEl>
                                        <p:attrNameLst>
                                          <p:attrName>ppt_y</p:attrName>
                                        </p:attrNameLst>
                                      </p:cBhvr>
                                      <p:tavLst>
                                        <p:tav tm="0">
                                          <p:val>
                                            <p:strVal val="#ppt_y-.03"/>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88076"/>
                                        </p:tgtEl>
                                        <p:attrNameLst>
                                          <p:attrName>style.visibility</p:attrName>
                                        </p:attrNameLst>
                                      </p:cBhvr>
                                      <p:to>
                                        <p:strVal val="visible"/>
                                      </p:to>
                                    </p:set>
                                    <p:animEffect transition="in" filter="dissolve">
                                      <p:cBhvr>
                                        <p:cTn id="66" dur="500"/>
                                        <p:tgtEl>
                                          <p:spTgt spid="8807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1" presetClass="entr" presetSubtype="4" fill="hold" grpId="0" nodeType="clickEffect">
                                  <p:stCondLst>
                                    <p:cond delay="0"/>
                                  </p:stCondLst>
                                  <p:childTnLst>
                                    <p:set>
                                      <p:cBhvr>
                                        <p:cTn id="70" dur="1" fill="hold">
                                          <p:stCondLst>
                                            <p:cond delay="0"/>
                                          </p:stCondLst>
                                        </p:cTn>
                                        <p:tgtEl>
                                          <p:spTgt spid="88077"/>
                                        </p:tgtEl>
                                        <p:attrNameLst>
                                          <p:attrName>style.visibility</p:attrName>
                                        </p:attrNameLst>
                                      </p:cBhvr>
                                      <p:to>
                                        <p:strVal val="visible"/>
                                      </p:to>
                                    </p:set>
                                    <p:animEffect transition="in" filter="wheel(4)">
                                      <p:cBhvr>
                                        <p:cTn id="71" dur="500"/>
                                        <p:tgtEl>
                                          <p:spTgt spid="8807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88085"/>
                                        </p:tgtEl>
                                        <p:attrNameLst>
                                          <p:attrName>style.visibility</p:attrName>
                                        </p:attrNameLst>
                                      </p:cBhvr>
                                      <p:to>
                                        <p:strVal val="visible"/>
                                      </p:to>
                                    </p:set>
                                    <p:animEffect transition="in" filter="dissolve">
                                      <p:cBhvr>
                                        <p:cTn id="76"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p:bldP spid="88073" grpId="0"/>
      <p:bldP spid="88077" grpId="0"/>
      <p:bldP spid="88078" grpId="0" animBg="1"/>
      <p:bldP spid="88070" grpId="0" animBg="1"/>
      <p:bldP spid="88072" grpId="0" animBg="1"/>
      <p:bldP spid="88074" grpId="0" animBg="1"/>
      <p:bldP spid="88079" grpId="0"/>
      <p:bldP spid="88080" grpId="0"/>
      <p:bldP spid="88076" grpId="0" animBg="1"/>
      <p:bldP spid="88081" grpId="0"/>
      <p:bldP spid="8808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9095" name="Freeform 7"/>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6" name="Oval 8"/>
          <p:cNvSpPr>
            <a:spLocks noChangeArrowheads="1"/>
          </p:cNvSpPr>
          <p:nvPr/>
        </p:nvSpPr>
        <p:spPr bwMode="auto">
          <a:xfrm>
            <a:off x="3962400" y="1219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7" name="Oval 9"/>
          <p:cNvSpPr>
            <a:spLocks noChangeArrowheads="1"/>
          </p:cNvSpPr>
          <p:nvPr/>
        </p:nvSpPr>
        <p:spPr bwMode="auto">
          <a:xfrm>
            <a:off x="3810000" y="2286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8" name="Oval 10"/>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9" name="Oval 11"/>
          <p:cNvSpPr>
            <a:spLocks noChangeArrowheads="1"/>
          </p:cNvSpPr>
          <p:nvPr/>
        </p:nvSpPr>
        <p:spPr bwMode="auto">
          <a:xfrm>
            <a:off x="5029200" y="5410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02" name="Text Box 14"/>
          <p:cNvSpPr txBox="1">
            <a:spLocks noChangeArrowheads="1"/>
          </p:cNvSpPr>
          <p:nvPr/>
        </p:nvSpPr>
        <p:spPr bwMode="auto">
          <a:xfrm>
            <a:off x="1296988" y="914400"/>
            <a:ext cx="2416175" cy="94615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Jesus born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in Bethlehem</a:t>
            </a:r>
          </a:p>
        </p:txBody>
      </p:sp>
      <p:sp>
        <p:nvSpPr>
          <p:cNvPr id="89103" name="Text Box 15"/>
          <p:cNvSpPr txBox="1">
            <a:spLocks noChangeArrowheads="1"/>
          </p:cNvSpPr>
          <p:nvPr/>
        </p:nvSpPr>
        <p:spPr bwMode="auto">
          <a:xfrm>
            <a:off x="4343400" y="1143000"/>
            <a:ext cx="25161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a:t>
            </a:r>
          </a:p>
        </p:txBody>
      </p:sp>
      <p:sp>
        <p:nvSpPr>
          <p:cNvPr id="89104" name="Text Box 16"/>
          <p:cNvSpPr txBox="1">
            <a:spLocks noChangeArrowheads="1"/>
          </p:cNvSpPr>
          <p:nvPr/>
        </p:nvSpPr>
        <p:spPr bwMode="auto">
          <a:xfrm>
            <a:off x="990600" y="2133600"/>
            <a:ext cx="257333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flight to Egypt</a:t>
            </a:r>
          </a:p>
        </p:txBody>
      </p:sp>
      <p:sp>
        <p:nvSpPr>
          <p:cNvPr id="89105" name="Text Box 17"/>
          <p:cNvSpPr txBox="1">
            <a:spLocks noChangeArrowheads="1"/>
          </p:cNvSpPr>
          <p:nvPr/>
        </p:nvSpPr>
        <p:spPr bwMode="auto">
          <a:xfrm>
            <a:off x="533400" y="3505200"/>
            <a:ext cx="3662363"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returned to Nazareth</a:t>
            </a:r>
          </a:p>
        </p:txBody>
      </p:sp>
      <p:sp>
        <p:nvSpPr>
          <p:cNvPr id="89106" name="Text Box 18"/>
          <p:cNvSpPr txBox="1">
            <a:spLocks noChangeArrowheads="1"/>
          </p:cNvSpPr>
          <p:nvPr/>
        </p:nvSpPr>
        <p:spPr bwMode="auto">
          <a:xfrm>
            <a:off x="5565775" y="5029200"/>
            <a:ext cx="3484563" cy="946150"/>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in the temple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the age of 12</a:t>
            </a:r>
          </a:p>
        </p:txBody>
      </p:sp>
      <p:sp>
        <p:nvSpPr>
          <p:cNvPr id="89107" name="Text Box 19"/>
          <p:cNvSpPr txBox="1">
            <a:spLocks noChangeArrowheads="1"/>
          </p:cNvSpPr>
          <p:nvPr/>
        </p:nvSpPr>
        <p:spPr bwMode="auto">
          <a:xfrm>
            <a:off x="4648200" y="533400"/>
            <a:ext cx="235743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John</a:t>
            </a:r>
          </a:p>
        </p:txBody>
      </p:sp>
      <p:sp>
        <p:nvSpPr>
          <p:cNvPr id="89108" name="Oval 20"/>
          <p:cNvSpPr>
            <a:spLocks noChangeArrowheads="1"/>
          </p:cNvSpPr>
          <p:nvPr/>
        </p:nvSpPr>
        <p:spPr bwMode="auto">
          <a:xfrm>
            <a:off x="4191000" y="6858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9110" name="Picture 22" descr="Sabc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2438400" cy="1371600"/>
          </a:xfrm>
          <a:prstGeom prst="rect">
            <a:avLst/>
          </a:prstGeom>
          <a:noFill/>
          <a:ln w="9525">
            <a:solidFill>
              <a:schemeClr val="bg1"/>
            </a:solidFill>
            <a:miter lim="800000"/>
            <a:headEnd/>
            <a:tailEnd/>
          </a:ln>
          <a:effectLst>
            <a:outerShdw blurRad="63500" dist="46662" dir="3284183"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89115" name="Picture 27" descr="Out of Egypt I called my 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43400"/>
            <a:ext cx="1668463" cy="2133600"/>
          </a:xfrm>
          <a:prstGeom prst="rect">
            <a:avLst/>
          </a:prstGeom>
          <a:noFill/>
          <a:ln w="9525">
            <a:solidFill>
              <a:schemeClr val="bg1"/>
            </a:solidFill>
            <a:miter lim="800000"/>
            <a:headEnd/>
            <a:tailEnd/>
          </a:ln>
          <a:effectLst>
            <a:outerShdw blurRad="63500" dist="46662" dir="2115817"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89116" name="Oval 28"/>
          <p:cNvSpPr>
            <a:spLocks noChangeArrowheads="1"/>
          </p:cNvSpPr>
          <p:nvPr/>
        </p:nvSpPr>
        <p:spPr bwMode="auto">
          <a:xfrm>
            <a:off x="3962400" y="2895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17" name="Text Box 29"/>
          <p:cNvSpPr txBox="1">
            <a:spLocks noChangeArrowheads="1"/>
          </p:cNvSpPr>
          <p:nvPr/>
        </p:nvSpPr>
        <p:spPr bwMode="auto">
          <a:xfrm>
            <a:off x="304800" y="2743200"/>
            <a:ext cx="35433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killing of the infants</a:t>
            </a:r>
          </a:p>
        </p:txBody>
      </p:sp>
      <p:pic>
        <p:nvPicPr>
          <p:cNvPr id="89118" name="Picture 30" descr="http://www.wels.net/wmc/Downloads/173.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181600" y="3581400"/>
            <a:ext cx="3657600" cy="2892425"/>
          </a:xfrm>
          <a:prstGeom prst="rect">
            <a:avLst/>
          </a:prstGeom>
          <a:noFill/>
          <a:ln w="9525">
            <a:solidFill>
              <a:schemeClr val="tx2"/>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9751378"/>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08"/>
                                        </p:tgtEl>
                                        <p:attrNameLst>
                                          <p:attrName>style.visibility</p:attrName>
                                        </p:attrNameLst>
                                      </p:cBhvr>
                                      <p:to>
                                        <p:strVal val="visible"/>
                                      </p:to>
                                    </p:set>
                                    <p:animEffect transition="in" filter="dissolve">
                                      <p:cBhvr>
                                        <p:cTn id="7" dur="500"/>
                                        <p:tgtEl>
                                          <p:spTgt spid="89108"/>
                                        </p:tgtEl>
                                      </p:cBhvr>
                                    </p:animEffect>
                                  </p:childTnLst>
                                </p:cTn>
                              </p:par>
                            </p:childTnLst>
                          </p:cTn>
                        </p:par>
                        <p:par>
                          <p:cTn id="8" fill="hold" nodeType="afterGroup">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89107"/>
                                        </p:tgtEl>
                                        <p:attrNameLst>
                                          <p:attrName>style.visibility</p:attrName>
                                        </p:attrNameLst>
                                      </p:cBhvr>
                                      <p:to>
                                        <p:strVal val="visible"/>
                                      </p:to>
                                    </p:set>
                                    <p:anim calcmode="lin" valueType="num">
                                      <p:cBhvr>
                                        <p:cTn id="11" dur="1000" fill="hold"/>
                                        <p:tgtEl>
                                          <p:spTgt spid="89107"/>
                                        </p:tgtEl>
                                        <p:attrNameLst>
                                          <p:attrName>ppt_x</p:attrName>
                                        </p:attrNameLst>
                                      </p:cBhvr>
                                      <p:tavLst>
                                        <p:tav tm="0">
                                          <p:val>
                                            <p:strVal val="#ppt_x-.2"/>
                                          </p:val>
                                        </p:tav>
                                        <p:tav tm="100000">
                                          <p:val>
                                            <p:strVal val="#ppt_x"/>
                                          </p:val>
                                        </p:tav>
                                      </p:tavLst>
                                    </p:anim>
                                    <p:anim calcmode="lin" valueType="num">
                                      <p:cBhvr>
                                        <p:cTn id="12" dur="1000" fill="hold"/>
                                        <p:tgtEl>
                                          <p:spTgt spid="8910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9096"/>
                                        </p:tgtEl>
                                        <p:attrNameLst>
                                          <p:attrName>style.visibility</p:attrName>
                                        </p:attrNameLst>
                                      </p:cBhvr>
                                      <p:to>
                                        <p:strVal val="visible"/>
                                      </p:to>
                                    </p:set>
                                    <p:animEffect transition="in" filter="dissolve">
                                      <p:cBhvr>
                                        <p:cTn id="18" dur="500"/>
                                        <p:tgtEl>
                                          <p:spTgt spid="89096"/>
                                        </p:tgtEl>
                                      </p:cBhvr>
                                    </p:animEffect>
                                  </p:childTnLst>
                                </p:cTn>
                              </p:par>
                            </p:childTnLst>
                          </p:cTn>
                        </p:par>
                        <p:par>
                          <p:cTn id="19" fill="hold" nodeType="afterGroup">
                            <p:stCondLst>
                              <p:cond delay="500"/>
                            </p:stCondLst>
                            <p:childTnLst>
                              <p:par>
                                <p:cTn id="20" presetID="16" presetClass="entr" presetSubtype="26" fill="hold" grpId="0" nodeType="afterEffect">
                                  <p:stCondLst>
                                    <p:cond delay="0"/>
                                  </p:stCondLst>
                                  <p:childTnLst>
                                    <p:set>
                                      <p:cBhvr>
                                        <p:cTn id="21" dur="1" fill="hold">
                                          <p:stCondLst>
                                            <p:cond delay="0"/>
                                          </p:stCondLst>
                                        </p:cTn>
                                        <p:tgtEl>
                                          <p:spTgt spid="89103"/>
                                        </p:tgtEl>
                                        <p:attrNameLst>
                                          <p:attrName>style.visibility</p:attrName>
                                        </p:attrNameLst>
                                      </p:cBhvr>
                                      <p:to>
                                        <p:strVal val="visible"/>
                                      </p:to>
                                    </p:set>
                                    <p:animEffect transition="in" filter="barn(inHorizontal)">
                                      <p:cBhvr>
                                        <p:cTn id="22" dur="500"/>
                                        <p:tgtEl>
                                          <p:spTgt spid="89103"/>
                                        </p:tgtEl>
                                      </p:cBhvr>
                                    </p:animEffect>
                                  </p:childTnLst>
                                </p:cTn>
                              </p:par>
                            </p:childTnLst>
                          </p:cTn>
                        </p:par>
                        <p:par>
                          <p:cTn id="23" fill="hold" nodeType="afterGroup">
                            <p:stCondLst>
                              <p:cond delay="1000"/>
                            </p:stCondLst>
                            <p:childTnLst>
                              <p:par>
                                <p:cTn id="24" presetID="16" presetClass="entr" presetSubtype="26" fill="hold" grpId="0" nodeType="afterEffect">
                                  <p:stCondLst>
                                    <p:cond delay="0"/>
                                  </p:stCondLst>
                                  <p:childTnLst>
                                    <p:set>
                                      <p:cBhvr>
                                        <p:cTn id="25" dur="1" fill="hold">
                                          <p:stCondLst>
                                            <p:cond delay="0"/>
                                          </p:stCondLst>
                                        </p:cTn>
                                        <p:tgtEl>
                                          <p:spTgt spid="89102"/>
                                        </p:tgtEl>
                                        <p:attrNameLst>
                                          <p:attrName>style.visibility</p:attrName>
                                        </p:attrNameLst>
                                      </p:cBhvr>
                                      <p:to>
                                        <p:strVal val="visible"/>
                                      </p:to>
                                    </p:set>
                                    <p:animEffect transition="in" filter="barn(inHorizontal)">
                                      <p:cBhvr>
                                        <p:cTn id="26" dur="500"/>
                                        <p:tgtEl>
                                          <p:spTgt spid="8910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9097"/>
                                        </p:tgtEl>
                                        <p:attrNameLst>
                                          <p:attrName>style.visibility</p:attrName>
                                        </p:attrNameLst>
                                      </p:cBhvr>
                                      <p:to>
                                        <p:strVal val="visible"/>
                                      </p:to>
                                    </p:set>
                                    <p:animEffect transition="in" filter="dissolve">
                                      <p:cBhvr>
                                        <p:cTn id="31" dur="500"/>
                                        <p:tgtEl>
                                          <p:spTgt spid="89097"/>
                                        </p:tgtEl>
                                      </p:cBhvr>
                                    </p:animEffect>
                                  </p:childTnLst>
                                </p:cTn>
                              </p:par>
                            </p:childTnLst>
                          </p:cTn>
                        </p:par>
                        <p:par>
                          <p:cTn id="32" fill="hold" nodeType="afterGroup">
                            <p:stCondLst>
                              <p:cond delay="5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89104"/>
                                        </p:tgtEl>
                                        <p:attrNameLst>
                                          <p:attrName>style.visibility</p:attrName>
                                        </p:attrNameLst>
                                      </p:cBhvr>
                                      <p:to>
                                        <p:strVal val="visible"/>
                                      </p:to>
                                    </p:set>
                                    <p:anim by="(-#ppt_w*2)" calcmode="lin" valueType="num">
                                      <p:cBhvr rctx="PPT">
                                        <p:cTn id="35" dur="500" autoRev="1" fill="hold">
                                          <p:stCondLst>
                                            <p:cond delay="0"/>
                                          </p:stCondLst>
                                        </p:cTn>
                                        <p:tgtEl>
                                          <p:spTgt spid="89104"/>
                                        </p:tgtEl>
                                        <p:attrNameLst>
                                          <p:attrName>ppt_w</p:attrName>
                                        </p:attrNameLst>
                                      </p:cBhvr>
                                    </p:anim>
                                    <p:anim by="(#ppt_w*0.50)" calcmode="lin" valueType="num">
                                      <p:cBhvr>
                                        <p:cTn id="36" dur="500" decel="50000" autoRev="1" fill="hold">
                                          <p:stCondLst>
                                            <p:cond delay="0"/>
                                          </p:stCondLst>
                                        </p:cTn>
                                        <p:tgtEl>
                                          <p:spTgt spid="89104"/>
                                        </p:tgtEl>
                                        <p:attrNameLst>
                                          <p:attrName>ppt_x</p:attrName>
                                        </p:attrNameLst>
                                      </p:cBhvr>
                                    </p:anim>
                                    <p:anim from="(-#ppt_h/2)" to="(#ppt_y)" calcmode="lin" valueType="num">
                                      <p:cBhvr>
                                        <p:cTn id="37" dur="1000" fill="hold">
                                          <p:stCondLst>
                                            <p:cond delay="0"/>
                                          </p:stCondLst>
                                        </p:cTn>
                                        <p:tgtEl>
                                          <p:spTgt spid="89104"/>
                                        </p:tgtEl>
                                        <p:attrNameLst>
                                          <p:attrName>ppt_y</p:attrName>
                                        </p:attrNameLst>
                                      </p:cBhvr>
                                    </p:anim>
                                    <p:animRot by="21600000">
                                      <p:cBhvr>
                                        <p:cTn id="38" dur="1000" fill="hold">
                                          <p:stCondLst>
                                            <p:cond delay="0"/>
                                          </p:stCondLst>
                                        </p:cTn>
                                        <p:tgtEl>
                                          <p:spTgt spid="89104"/>
                                        </p:tgtEl>
                                        <p:attrNameLst>
                                          <p:attrName>r</p:attrName>
                                        </p:attrNameLst>
                                      </p:cBhvr>
                                    </p:animRot>
                                  </p:childTnLst>
                                </p:cTn>
                              </p:par>
                            </p:childTnLst>
                          </p:cTn>
                        </p:par>
                        <p:par>
                          <p:cTn id="39" fill="hold" nodeType="afterGroup">
                            <p:stCondLst>
                              <p:cond delay="2700"/>
                            </p:stCondLst>
                            <p:childTnLst>
                              <p:par>
                                <p:cTn id="40" presetID="2" presetClass="entr" presetSubtype="2" fill="hold" nodeType="afterEffect">
                                  <p:stCondLst>
                                    <p:cond delay="0"/>
                                  </p:stCondLst>
                                  <p:childTnLst>
                                    <p:set>
                                      <p:cBhvr>
                                        <p:cTn id="41" dur="1" fill="hold">
                                          <p:stCondLst>
                                            <p:cond delay="0"/>
                                          </p:stCondLst>
                                        </p:cTn>
                                        <p:tgtEl>
                                          <p:spTgt spid="89110"/>
                                        </p:tgtEl>
                                        <p:attrNameLst>
                                          <p:attrName>style.visibility</p:attrName>
                                        </p:attrNameLst>
                                      </p:cBhvr>
                                      <p:to>
                                        <p:strVal val="visible"/>
                                      </p:to>
                                    </p:set>
                                    <p:anim calcmode="lin" valueType="num">
                                      <p:cBhvr additive="base">
                                        <p:cTn id="42" dur="500" fill="hold"/>
                                        <p:tgtEl>
                                          <p:spTgt spid="89110"/>
                                        </p:tgtEl>
                                        <p:attrNameLst>
                                          <p:attrName>ppt_x</p:attrName>
                                        </p:attrNameLst>
                                      </p:cBhvr>
                                      <p:tavLst>
                                        <p:tav tm="0">
                                          <p:val>
                                            <p:strVal val="1+#ppt_w/2"/>
                                          </p:val>
                                        </p:tav>
                                        <p:tav tm="100000">
                                          <p:val>
                                            <p:strVal val="#ppt_x"/>
                                          </p:val>
                                        </p:tav>
                                      </p:tavLst>
                                    </p:anim>
                                    <p:anim calcmode="lin" valueType="num">
                                      <p:cBhvr additive="base">
                                        <p:cTn id="43" dur="500" fill="hold"/>
                                        <p:tgtEl>
                                          <p:spTgt spid="89110"/>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9116"/>
                                        </p:tgtEl>
                                        <p:attrNameLst>
                                          <p:attrName>style.visibility</p:attrName>
                                        </p:attrNameLst>
                                      </p:cBhvr>
                                      <p:to>
                                        <p:strVal val="visible"/>
                                      </p:to>
                                    </p:set>
                                    <p:animEffect transition="in" filter="dissolve">
                                      <p:cBhvr>
                                        <p:cTn id="48" dur="500"/>
                                        <p:tgtEl>
                                          <p:spTgt spid="89116"/>
                                        </p:tgtEl>
                                      </p:cBhvr>
                                    </p:animEffect>
                                  </p:childTnLst>
                                </p:cTn>
                              </p:par>
                            </p:childTnLst>
                          </p:cTn>
                        </p:par>
                        <p:par>
                          <p:cTn id="49" fill="hold" nodeType="afterGroup">
                            <p:stCondLst>
                              <p:cond delay="500"/>
                            </p:stCondLst>
                            <p:childTnLst>
                              <p:par>
                                <p:cTn id="50" presetID="17" presetClass="entr" presetSubtype="10" fill="hold" grpId="0" nodeType="afterEffect">
                                  <p:stCondLst>
                                    <p:cond delay="0"/>
                                  </p:stCondLst>
                                  <p:childTnLst>
                                    <p:set>
                                      <p:cBhvr>
                                        <p:cTn id="51" dur="1" fill="hold">
                                          <p:stCondLst>
                                            <p:cond delay="0"/>
                                          </p:stCondLst>
                                        </p:cTn>
                                        <p:tgtEl>
                                          <p:spTgt spid="89117"/>
                                        </p:tgtEl>
                                        <p:attrNameLst>
                                          <p:attrName>style.visibility</p:attrName>
                                        </p:attrNameLst>
                                      </p:cBhvr>
                                      <p:to>
                                        <p:strVal val="visible"/>
                                      </p:to>
                                    </p:set>
                                    <p:anim calcmode="lin" valueType="num">
                                      <p:cBhvr>
                                        <p:cTn id="52" dur="500" fill="hold"/>
                                        <p:tgtEl>
                                          <p:spTgt spid="89117"/>
                                        </p:tgtEl>
                                        <p:attrNameLst>
                                          <p:attrName>ppt_w</p:attrName>
                                        </p:attrNameLst>
                                      </p:cBhvr>
                                      <p:tavLst>
                                        <p:tav tm="0">
                                          <p:val>
                                            <p:fltVal val="0"/>
                                          </p:val>
                                        </p:tav>
                                        <p:tav tm="100000">
                                          <p:val>
                                            <p:strVal val="#ppt_w"/>
                                          </p:val>
                                        </p:tav>
                                      </p:tavLst>
                                    </p:anim>
                                    <p:anim calcmode="lin" valueType="num">
                                      <p:cBhvr>
                                        <p:cTn id="53" dur="500" fill="hold"/>
                                        <p:tgtEl>
                                          <p:spTgt spid="89117"/>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9098"/>
                                        </p:tgtEl>
                                        <p:attrNameLst>
                                          <p:attrName>style.visibility</p:attrName>
                                        </p:attrNameLst>
                                      </p:cBhvr>
                                      <p:to>
                                        <p:strVal val="visible"/>
                                      </p:to>
                                    </p:set>
                                    <p:animEffect transition="in" filter="dissolve">
                                      <p:cBhvr>
                                        <p:cTn id="58" dur="500"/>
                                        <p:tgtEl>
                                          <p:spTgt spid="89098"/>
                                        </p:tgtEl>
                                      </p:cBhvr>
                                    </p:animEffect>
                                  </p:childTnLst>
                                </p:cTn>
                              </p:par>
                            </p:childTnLst>
                          </p:cTn>
                        </p:par>
                        <p:par>
                          <p:cTn id="59" fill="hold" nodeType="afterGroup">
                            <p:stCondLst>
                              <p:cond delay="500"/>
                            </p:stCondLst>
                            <p:childTnLst>
                              <p:par>
                                <p:cTn id="60" presetID="31" presetClass="entr" presetSubtype="0" fill="hold" grpId="0" nodeType="afterEffect">
                                  <p:stCondLst>
                                    <p:cond delay="0"/>
                                  </p:stCondLst>
                                  <p:iterate type="lt">
                                    <p:tmPct val="5000"/>
                                  </p:iterate>
                                  <p:childTnLst>
                                    <p:set>
                                      <p:cBhvr>
                                        <p:cTn id="61" dur="1" fill="hold">
                                          <p:stCondLst>
                                            <p:cond delay="0"/>
                                          </p:stCondLst>
                                        </p:cTn>
                                        <p:tgtEl>
                                          <p:spTgt spid="89105"/>
                                        </p:tgtEl>
                                        <p:attrNameLst>
                                          <p:attrName>style.visibility</p:attrName>
                                        </p:attrNameLst>
                                      </p:cBhvr>
                                      <p:to>
                                        <p:strVal val="visible"/>
                                      </p:to>
                                    </p:set>
                                    <p:anim calcmode="lin" valueType="num">
                                      <p:cBhvr>
                                        <p:cTn id="62" dur="1000" fill="hold"/>
                                        <p:tgtEl>
                                          <p:spTgt spid="89105"/>
                                        </p:tgtEl>
                                        <p:attrNameLst>
                                          <p:attrName>ppt_w</p:attrName>
                                        </p:attrNameLst>
                                      </p:cBhvr>
                                      <p:tavLst>
                                        <p:tav tm="0">
                                          <p:val>
                                            <p:fltVal val="0"/>
                                          </p:val>
                                        </p:tav>
                                        <p:tav tm="100000">
                                          <p:val>
                                            <p:strVal val="#ppt_w"/>
                                          </p:val>
                                        </p:tav>
                                      </p:tavLst>
                                    </p:anim>
                                    <p:anim calcmode="lin" valueType="num">
                                      <p:cBhvr>
                                        <p:cTn id="63" dur="1000" fill="hold"/>
                                        <p:tgtEl>
                                          <p:spTgt spid="89105"/>
                                        </p:tgtEl>
                                        <p:attrNameLst>
                                          <p:attrName>ppt_h</p:attrName>
                                        </p:attrNameLst>
                                      </p:cBhvr>
                                      <p:tavLst>
                                        <p:tav tm="0">
                                          <p:val>
                                            <p:fltVal val="0"/>
                                          </p:val>
                                        </p:tav>
                                        <p:tav tm="100000">
                                          <p:val>
                                            <p:strVal val="#ppt_h"/>
                                          </p:val>
                                        </p:tav>
                                      </p:tavLst>
                                    </p:anim>
                                    <p:anim calcmode="lin" valueType="num">
                                      <p:cBhvr>
                                        <p:cTn id="64" dur="1000" fill="hold"/>
                                        <p:tgtEl>
                                          <p:spTgt spid="89105"/>
                                        </p:tgtEl>
                                        <p:attrNameLst>
                                          <p:attrName>style.rotation</p:attrName>
                                        </p:attrNameLst>
                                      </p:cBhvr>
                                      <p:tavLst>
                                        <p:tav tm="0">
                                          <p:val>
                                            <p:fltVal val="90"/>
                                          </p:val>
                                        </p:tav>
                                        <p:tav tm="100000">
                                          <p:val>
                                            <p:fltVal val="0"/>
                                          </p:val>
                                        </p:tav>
                                      </p:tavLst>
                                    </p:anim>
                                    <p:animEffect transition="in" filter="fade">
                                      <p:cBhvr>
                                        <p:cTn id="65" dur="1000"/>
                                        <p:tgtEl>
                                          <p:spTgt spid="89105"/>
                                        </p:tgtEl>
                                      </p:cBhvr>
                                    </p:animEffect>
                                  </p:childTnLst>
                                </p:cTn>
                              </p:par>
                            </p:childTnLst>
                          </p:cTn>
                        </p:par>
                        <p:par>
                          <p:cTn id="66" fill="hold" nodeType="afterGroup">
                            <p:stCondLst>
                              <p:cond delay="2350"/>
                            </p:stCondLst>
                            <p:childTnLst>
                              <p:par>
                                <p:cTn id="67" presetID="29" presetClass="entr" presetSubtype="0" fill="hold" nodeType="afterEffect">
                                  <p:stCondLst>
                                    <p:cond delay="0"/>
                                  </p:stCondLst>
                                  <p:childTnLst>
                                    <p:set>
                                      <p:cBhvr>
                                        <p:cTn id="68" dur="1" fill="hold">
                                          <p:stCondLst>
                                            <p:cond delay="0"/>
                                          </p:stCondLst>
                                        </p:cTn>
                                        <p:tgtEl>
                                          <p:spTgt spid="89115"/>
                                        </p:tgtEl>
                                        <p:attrNameLst>
                                          <p:attrName>style.visibility</p:attrName>
                                        </p:attrNameLst>
                                      </p:cBhvr>
                                      <p:to>
                                        <p:strVal val="visible"/>
                                      </p:to>
                                    </p:set>
                                    <p:anim calcmode="lin" valueType="num">
                                      <p:cBhvr>
                                        <p:cTn id="69" dur="1000" fill="hold"/>
                                        <p:tgtEl>
                                          <p:spTgt spid="89115"/>
                                        </p:tgtEl>
                                        <p:attrNameLst>
                                          <p:attrName>ppt_x</p:attrName>
                                        </p:attrNameLst>
                                      </p:cBhvr>
                                      <p:tavLst>
                                        <p:tav tm="0">
                                          <p:val>
                                            <p:strVal val="#ppt_x-.2"/>
                                          </p:val>
                                        </p:tav>
                                        <p:tav tm="100000">
                                          <p:val>
                                            <p:strVal val="#ppt_x"/>
                                          </p:val>
                                        </p:tav>
                                      </p:tavLst>
                                    </p:anim>
                                    <p:anim calcmode="lin" valueType="num">
                                      <p:cBhvr>
                                        <p:cTn id="70" dur="1000" fill="hold"/>
                                        <p:tgtEl>
                                          <p:spTgt spid="89115"/>
                                        </p:tgtEl>
                                        <p:attrNameLst>
                                          <p:attrName>ppt_y</p:attrName>
                                        </p:attrNameLst>
                                      </p:cBhvr>
                                      <p:tavLst>
                                        <p:tav tm="0">
                                          <p:val>
                                            <p:strVal val="#ppt_y"/>
                                          </p:val>
                                        </p:tav>
                                        <p:tav tm="100000">
                                          <p:val>
                                            <p:strVal val="#ppt_y"/>
                                          </p:val>
                                        </p:tav>
                                      </p:tavLst>
                                    </p:anim>
                                    <p:animEffect transition="in" filter="wipe(right)" prLst="gradientSize: 0.1">
                                      <p:cBhvr>
                                        <p:cTn id="71" dur="1000"/>
                                        <p:tgtEl>
                                          <p:spTgt spid="8911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9099"/>
                                        </p:tgtEl>
                                        <p:attrNameLst>
                                          <p:attrName>style.visibility</p:attrName>
                                        </p:attrNameLst>
                                      </p:cBhvr>
                                      <p:to>
                                        <p:strVal val="visible"/>
                                      </p:to>
                                    </p:set>
                                    <p:animEffect transition="in" filter="dissolve">
                                      <p:cBhvr>
                                        <p:cTn id="76" dur="500"/>
                                        <p:tgtEl>
                                          <p:spTgt spid="89099"/>
                                        </p:tgtEl>
                                      </p:cBhvr>
                                    </p:animEffect>
                                  </p:childTnLst>
                                </p:cTn>
                              </p:par>
                            </p:childTnLst>
                          </p:cTn>
                        </p:par>
                        <p:par>
                          <p:cTn id="77" fill="hold" nodeType="afterGroup">
                            <p:stCondLst>
                              <p:cond delay="500"/>
                            </p:stCondLst>
                            <p:childTnLst>
                              <p:par>
                                <p:cTn id="78" presetID="30" presetClass="entr" presetSubtype="0" fill="hold" grpId="0" nodeType="afterEffect">
                                  <p:stCondLst>
                                    <p:cond delay="0"/>
                                  </p:stCondLst>
                                  <p:childTnLst>
                                    <p:set>
                                      <p:cBhvr>
                                        <p:cTn id="79" dur="1" fill="hold">
                                          <p:stCondLst>
                                            <p:cond delay="0"/>
                                          </p:stCondLst>
                                        </p:cTn>
                                        <p:tgtEl>
                                          <p:spTgt spid="89106"/>
                                        </p:tgtEl>
                                        <p:attrNameLst>
                                          <p:attrName>style.visibility</p:attrName>
                                        </p:attrNameLst>
                                      </p:cBhvr>
                                      <p:to>
                                        <p:strVal val="visible"/>
                                      </p:to>
                                    </p:set>
                                    <p:animEffect transition="in" filter="fade">
                                      <p:cBhvr>
                                        <p:cTn id="80" dur="800" decel="100000"/>
                                        <p:tgtEl>
                                          <p:spTgt spid="89106"/>
                                        </p:tgtEl>
                                      </p:cBhvr>
                                    </p:animEffect>
                                    <p:anim calcmode="lin" valueType="num">
                                      <p:cBhvr>
                                        <p:cTn id="81" dur="800" decel="100000" fill="hold"/>
                                        <p:tgtEl>
                                          <p:spTgt spid="89106"/>
                                        </p:tgtEl>
                                        <p:attrNameLst>
                                          <p:attrName>style.rotation</p:attrName>
                                        </p:attrNameLst>
                                      </p:cBhvr>
                                      <p:tavLst>
                                        <p:tav tm="0">
                                          <p:val>
                                            <p:fltVal val="-90"/>
                                          </p:val>
                                        </p:tav>
                                        <p:tav tm="100000">
                                          <p:val>
                                            <p:fltVal val="0"/>
                                          </p:val>
                                        </p:tav>
                                      </p:tavLst>
                                    </p:anim>
                                    <p:anim calcmode="lin" valueType="num">
                                      <p:cBhvr>
                                        <p:cTn id="82" dur="800" decel="100000" fill="hold"/>
                                        <p:tgtEl>
                                          <p:spTgt spid="89106"/>
                                        </p:tgtEl>
                                        <p:attrNameLst>
                                          <p:attrName>ppt_x</p:attrName>
                                        </p:attrNameLst>
                                      </p:cBhvr>
                                      <p:tavLst>
                                        <p:tav tm="0">
                                          <p:val>
                                            <p:strVal val="#ppt_x+0.4"/>
                                          </p:val>
                                        </p:tav>
                                        <p:tav tm="100000">
                                          <p:val>
                                            <p:strVal val="#ppt_x-0.05"/>
                                          </p:val>
                                        </p:tav>
                                      </p:tavLst>
                                    </p:anim>
                                    <p:anim calcmode="lin" valueType="num">
                                      <p:cBhvr>
                                        <p:cTn id="83" dur="800" decel="100000" fill="hold"/>
                                        <p:tgtEl>
                                          <p:spTgt spid="89106"/>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89106"/>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89106"/>
                                        </p:tgtEl>
                                        <p:attrNameLst>
                                          <p:attrName>ppt_y</p:attrName>
                                        </p:attrNameLst>
                                      </p:cBhvr>
                                      <p:tavLst>
                                        <p:tav tm="0">
                                          <p:val>
                                            <p:strVal val="#ppt_y+0.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1" presetClass="entr" presetSubtype="0" fill="hold" nodeType="clickEffect">
                                  <p:stCondLst>
                                    <p:cond delay="0"/>
                                  </p:stCondLst>
                                  <p:iterate type="lt">
                                    <p:tmPct val="5000"/>
                                  </p:iterate>
                                  <p:childTnLst>
                                    <p:set>
                                      <p:cBhvr>
                                        <p:cTn id="89" dur="1" fill="hold">
                                          <p:stCondLst>
                                            <p:cond delay="0"/>
                                          </p:stCondLst>
                                        </p:cTn>
                                        <p:tgtEl>
                                          <p:spTgt spid="89118"/>
                                        </p:tgtEl>
                                        <p:attrNameLst>
                                          <p:attrName>style.visibility</p:attrName>
                                        </p:attrNameLst>
                                      </p:cBhvr>
                                      <p:to>
                                        <p:strVal val="visible"/>
                                      </p:to>
                                    </p:set>
                                    <p:anim calcmode="lin" valueType="num">
                                      <p:cBhvr>
                                        <p:cTn id="90" dur="1000" fill="hold"/>
                                        <p:tgtEl>
                                          <p:spTgt spid="89118"/>
                                        </p:tgtEl>
                                        <p:attrNameLst>
                                          <p:attrName>ppt_w</p:attrName>
                                        </p:attrNameLst>
                                      </p:cBhvr>
                                      <p:tavLst>
                                        <p:tav tm="0">
                                          <p:val>
                                            <p:fltVal val="0"/>
                                          </p:val>
                                        </p:tav>
                                        <p:tav tm="100000">
                                          <p:val>
                                            <p:strVal val="#ppt_w"/>
                                          </p:val>
                                        </p:tav>
                                      </p:tavLst>
                                    </p:anim>
                                    <p:anim calcmode="lin" valueType="num">
                                      <p:cBhvr>
                                        <p:cTn id="91" dur="1000" fill="hold"/>
                                        <p:tgtEl>
                                          <p:spTgt spid="89118"/>
                                        </p:tgtEl>
                                        <p:attrNameLst>
                                          <p:attrName>ppt_h</p:attrName>
                                        </p:attrNameLst>
                                      </p:cBhvr>
                                      <p:tavLst>
                                        <p:tav tm="0">
                                          <p:val>
                                            <p:fltVal val="0"/>
                                          </p:val>
                                        </p:tav>
                                        <p:tav tm="100000">
                                          <p:val>
                                            <p:strVal val="#ppt_h"/>
                                          </p:val>
                                        </p:tav>
                                      </p:tavLst>
                                    </p:anim>
                                    <p:anim calcmode="lin" valueType="num">
                                      <p:cBhvr>
                                        <p:cTn id="92" dur="1000" fill="hold"/>
                                        <p:tgtEl>
                                          <p:spTgt spid="89118"/>
                                        </p:tgtEl>
                                        <p:attrNameLst>
                                          <p:attrName>style.rotation</p:attrName>
                                        </p:attrNameLst>
                                      </p:cBhvr>
                                      <p:tavLst>
                                        <p:tav tm="0">
                                          <p:val>
                                            <p:fltVal val="90"/>
                                          </p:val>
                                        </p:tav>
                                        <p:tav tm="100000">
                                          <p:val>
                                            <p:fltVal val="0"/>
                                          </p:val>
                                        </p:tav>
                                      </p:tavLst>
                                    </p:anim>
                                    <p:animEffect transition="in" filter="fade">
                                      <p:cBhvr>
                                        <p:cTn id="93" dur="1000"/>
                                        <p:tgtEl>
                                          <p:spTgt spid="89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animBg="1"/>
      <p:bldP spid="89097" grpId="0" animBg="1"/>
      <p:bldP spid="89098" grpId="0" animBg="1"/>
      <p:bldP spid="89099" grpId="0" animBg="1"/>
      <p:bldP spid="89102" grpId="0"/>
      <p:bldP spid="89103" grpId="0"/>
      <p:bldP spid="89104" grpId="0"/>
      <p:bldP spid="89105" grpId="0"/>
      <p:bldP spid="89106" grpId="0"/>
      <p:bldP spid="89107" grpId="0"/>
      <p:bldP spid="89108" grpId="0" animBg="1"/>
      <p:bldP spid="89116" grpId="0" animBg="1"/>
      <p:bldP spid="89117"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73E5339-8B61-4AB0-9E11-74AB6091E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a. The Annunciation of the Birth of John to Zechariah</a:t>
            </a:r>
            <a:endParaRPr lang="en-US" sz="48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a:solidFill>
                  <a:srgbClr val="FFFFFF"/>
                </a:solidFill>
                <a:effectLst>
                  <a:glow rad="228600">
                    <a:srgbClr val="000000"/>
                  </a:glow>
                </a:effectLst>
                <a:latin typeface="Arial"/>
                <a:cs typeface="Arial"/>
              </a:rPr>
              <a:t>§ 4 </a:t>
            </a:r>
            <a:br>
              <a:rPr lang="en-US" sz="2800" b="1">
                <a:solidFill>
                  <a:srgbClr val="FFFFFF"/>
                </a:solidFill>
                <a:effectLst>
                  <a:glow rad="228600">
                    <a:srgbClr val="000000"/>
                  </a:glow>
                </a:effectLst>
                <a:latin typeface="Arial"/>
                <a:cs typeface="Arial"/>
              </a:rPr>
            </a:br>
            <a:r>
              <a:rPr lang="en-US" sz="2800" b="1">
                <a:solidFill>
                  <a:srgbClr val="FFFFFF"/>
                </a:solidFill>
                <a:effectLst>
                  <a:glow rad="228600">
                    <a:srgbClr val="000000"/>
                  </a:glow>
                </a:effectLst>
                <a:latin typeface="Arial"/>
                <a:cs typeface="Arial"/>
              </a:rPr>
              <a:t>Luke 1:5-25</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996952"/>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Gabriel announces to Zechariah that his wife Elizabeth would miraculously give birth to the forerunner of Messiah to set John apart for God's service before his birth </a:t>
            </a:r>
          </a:p>
        </p:txBody>
      </p:sp>
    </p:spTree>
    <p:extLst>
      <p:ext uri="{BB962C8B-B14F-4D97-AF65-F5344CB8AC3E}">
        <p14:creationId xmlns:p14="http://schemas.microsoft.com/office/powerpoint/2010/main" val="4224298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16"/>
            <a:ext cx="9277633" cy="69585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310"/>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ZECHARIAH IS PROMISED A SON</a:t>
            </a:r>
          </a:p>
        </p:txBody>
      </p:sp>
      <p:sp>
        <p:nvSpPr>
          <p:cNvPr id="4" name="TextBox 3"/>
          <p:cNvSpPr txBox="1"/>
          <p:nvPr/>
        </p:nvSpPr>
        <p:spPr>
          <a:xfrm>
            <a:off x="107504" y="11708"/>
            <a:ext cx="4605683" cy="707854"/>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1:5-25, 39-45</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2200" y="4365104"/>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987523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379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F028706-4C34-4C06-AFF7-2EAD74F4B5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1. His Ancestry</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3</a:t>
            </a:r>
          </a:p>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Matthew 1:1-17; Luke 3:23b-38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genealogy of Jesus establishes his legal and physical right to the throne of David in fulfillment of the Davidic Covenant</a:t>
            </a:r>
          </a:p>
        </p:txBody>
      </p:sp>
    </p:spTree>
    <p:extLst>
      <p:ext uri="{BB962C8B-B14F-4D97-AF65-F5344CB8AC3E}">
        <p14:creationId xmlns:p14="http://schemas.microsoft.com/office/powerpoint/2010/main" val="447474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4559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4812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410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9756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44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2320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11158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47876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0122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685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ext Box 6"/>
          <p:cNvSpPr txBox="1">
            <a:spLocks noChangeArrowheads="1"/>
          </p:cNvSpPr>
          <p:nvPr/>
        </p:nvSpPr>
        <p:spPr bwMode="auto">
          <a:xfrm>
            <a:off x="136525" y="1341438"/>
            <a:ext cx="5197475" cy="572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ESV Matthew 1:1 The book of the genealogy of Jesus Christ, the son of David, the son of Abraham. 2 Abraham was the father of Isaac, and Isaac the father of Jacob, and Jacob the father of Judah and his brothers, 3 and Judah the father of Perez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Zerah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by Tamar, and Perez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Hezron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Hezron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Ram, 4 and Ram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Amminadab</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Amminadab</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Nahshon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Nahshon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Salmon, 5 and Salmon the father of Boaz by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Rahab</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Boaz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Obed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by Ruth,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Obed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Jesse, 6 and Jesse the father of David the king. And David was the father of Solomon by the wife of Uriah, 7 and Solomon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Rehoboam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Rehoboam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Abijah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Abijah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Asaph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8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Asaph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Jehoshaphat, and Jehoshaphat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Joram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Joram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Uzziah, 9 and Uzziah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Jotham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Jotham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Ahaz</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Ahaz</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Hezekiah, 10 and Hezekiah the father of Manasseh, and Manasseh the father of Amos, and Amos the father of Josiah, 11 and Josiah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Jechoniah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his brothers, at the time of the deportation to Babylon. 12 And after the deportation to Babylon: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Jechoniah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was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Shealtiel</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Shealtiel</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Zerubbabel, 13 and Zerubbabel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Eliakim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Eliakim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Azor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14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Azor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Zadok, and Zadok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Achim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Achim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15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Eleazar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Eleazar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Matthan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Matthan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Jacob, 16 and Jacob the father of Joseph the husband of Mary, of whom Jesus was born, who is called Christ.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9699" name="Rectangle 3"/>
          <p:cNvSpPr>
            <a:spLocks noGrp="1" noChangeArrowheads="1"/>
          </p:cNvSpPr>
          <p:nvPr>
            <p:ph type="title"/>
          </p:nvPr>
        </p:nvSpPr>
        <p:spPr>
          <a:xfrm>
            <a:off x="0" y="274638"/>
            <a:ext cx="9144000" cy="994122"/>
          </a:xfrm>
        </p:spPr>
        <p:txBody>
          <a:bodyPr/>
          <a:lstStyle/>
          <a:p>
            <a:pPr eaLnBrk="1" hangingPunct="1">
              <a:defRPr/>
            </a:pPr>
            <a:r>
              <a:rPr lang="en-US" sz="4000" b="1" dirty="0">
                <a:solidFill>
                  <a:srgbClr val="FFCC99"/>
                </a:solidFill>
                <a:latin typeface="Arial" charset="0"/>
                <a:ea typeface="ＭＳ Ｐゴシック" charset="0"/>
                <a:cs typeface="ＭＳ Ｐゴシック" charset="0"/>
              </a:rPr>
              <a:t>A boring way to begin a book?</a:t>
            </a:r>
          </a:p>
        </p:txBody>
      </p:sp>
      <p:pic>
        <p:nvPicPr>
          <p:cNvPr id="29700" name="Picture 4" descr="Jerry Benjamin"/>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a:ext>
            </a:extLst>
          </a:blip>
          <a:srcRect/>
          <a:stretch>
            <a:fillRect/>
          </a:stretch>
        </p:blipFill>
        <p:spPr>
          <a:xfrm>
            <a:off x="5472134" y="1557339"/>
            <a:ext cx="3062287" cy="4614862"/>
          </a:xfrm>
        </p:spPr>
      </p:pic>
      <p:sp>
        <p:nvSpPr>
          <p:cNvPr id="29701" name="Text Box 5"/>
          <p:cNvSpPr txBox="1">
            <a:spLocks noChangeArrowheads="1"/>
          </p:cNvSpPr>
          <p:nvPr/>
        </p:nvSpPr>
        <p:spPr bwMode="auto">
          <a:xfrm>
            <a:off x="914400" y="2590800"/>
            <a:ext cx="3581400" cy="3079214"/>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The first verse stunned me,</a:t>
            </a: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Jerry recalls.  </a:t>
            </a: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It said that Jesus was related to my forefathers.</a:t>
            </a: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 Box 31"/>
          <p:cNvSpPr txBox="1">
            <a:spLocks noChangeArrowheads="1"/>
          </p:cNvSpPr>
          <p:nvPr/>
        </p:nvSpPr>
        <p:spPr bwMode="auto">
          <a:xfrm>
            <a:off x="5469049" y="1556813"/>
            <a:ext cx="3007103" cy="461665"/>
          </a:xfrm>
          <a:prstGeom prst="rect">
            <a:avLst/>
          </a:prstGeom>
          <a:solidFill>
            <a:schemeClr val="bg1"/>
          </a:solidFill>
          <a:ln w="9525">
            <a:noFill/>
            <a:miter lim="800000"/>
            <a:headEnd/>
            <a:tailEnd/>
          </a:ln>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404"/>
                </a:solidFill>
                <a:effectLst/>
                <a:uLnTx/>
                <a:uFillTx/>
                <a:latin typeface="Arial" charset="0"/>
                <a:ea typeface="ＭＳ Ｐゴシック" charset="-128"/>
                <a:cs typeface="ＭＳ Ｐゴシック" charset="-128"/>
              </a:rPr>
              <a:t>Jeremiah Benjamin</a:t>
            </a:r>
          </a:p>
        </p:txBody>
      </p:sp>
    </p:spTree>
    <p:extLst>
      <p:ext uri="{BB962C8B-B14F-4D97-AF65-F5344CB8AC3E}">
        <p14:creationId xmlns:p14="http://schemas.microsoft.com/office/powerpoint/2010/main" val="1920771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lt">
                                    <p:tmPct val="0"/>
                                  </p:iterate>
                                  <p:childTnLst>
                                    <p:set>
                                      <p:cBhvr>
                                        <p:cTn id="21" dur="1" fill="hold">
                                          <p:stCondLst>
                                            <p:cond delay="0"/>
                                          </p:stCondLst>
                                        </p:cTn>
                                        <p:tgtEl>
                                          <p:spTgt spid="29701"/>
                                        </p:tgtEl>
                                        <p:attrNameLst>
                                          <p:attrName>style.visibility</p:attrName>
                                        </p:attrNameLst>
                                      </p:cBhvr>
                                      <p:to>
                                        <p:strVal val="visible"/>
                                      </p:to>
                                    </p:set>
                                    <p:animEffect transition="in" filter="dissolve">
                                      <p:cBhvr>
                                        <p:cTn id="2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2781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6588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52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24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BBD144C5-D568-4E0A-A81B-374E1CE0AE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The Annunciation of the Birth of Jesus to Mary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5</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1:26-38</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Gabriel announces to the Virgin Mary that she would miraculously conceive and bear the Messiah, Jesus, so that God could become incarnate without a fallen nature and in order that Mary might know that she became pregnant by the Holy Spirit</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2496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AN ANGEL VISITS MARY</a:t>
            </a:r>
          </a:p>
        </p:txBody>
      </p:sp>
      <p:sp>
        <p:nvSpPr>
          <p:cNvPr id="4" name="TextBox 3"/>
          <p:cNvSpPr txBox="1"/>
          <p:nvPr/>
        </p:nvSpPr>
        <p:spPr>
          <a:xfrm>
            <a:off x="3851920" y="5157192"/>
            <a:ext cx="5184576" cy="707870"/>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1:26-38</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251520" y="443711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87847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24469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9141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Proof That Jesus is King</a:t>
            </a:r>
            <a:endParaRPr lang="en-US" sz="4000" b="1" dirty="0">
              <a:solidFill>
                <a:schemeClr val="bg1"/>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7780" y="0"/>
            <a:ext cx="4671788" cy="6914246"/>
          </a:xfrm>
          <a:prstGeom prst="rect">
            <a:avLst/>
          </a:prstGeom>
        </p:spPr>
      </p:pic>
    </p:spTree>
    <p:extLst>
      <p:ext uri="{BB962C8B-B14F-4D97-AF65-F5344CB8AC3E}">
        <p14:creationId xmlns:p14="http://schemas.microsoft.com/office/powerpoint/2010/main" val="25333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8128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2255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3988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0469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6620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0908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51687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08445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9407395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15516" y="-1"/>
            <a:ext cx="8028484" cy="685800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6"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402667"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0419" name="Picture 3"/>
          <p:cNvSpPr>
            <a:spLocks noChangeAspect="1" noChangeArrowheads="1"/>
          </p:cNvSpPr>
          <p:nvPr/>
        </p:nvSpPr>
        <p:spPr bwMode="auto">
          <a:xfrm>
            <a:off x="-36513" y="0"/>
            <a:ext cx="45513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420" name="Text Box 4"/>
          <p:cNvSpPr txBox="1">
            <a:spLocks noChangeArrowheads="1"/>
          </p:cNvSpPr>
          <p:nvPr/>
        </p:nvSpPr>
        <p:spPr bwMode="auto">
          <a:xfrm>
            <a:off x="-203001" y="1268761"/>
            <a:ext cx="4343400" cy="769441"/>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152400">
                    <a:srgbClr val="000000"/>
                  </a:glow>
                </a:effectLst>
                <a:uLnTx/>
                <a:uFillTx/>
                <a:latin typeface="Arial" charset="0"/>
                <a:ea typeface="ＭＳ Ｐゴシック" charset="0"/>
              </a:rPr>
              <a:t>Zechariah</a:t>
            </a:r>
            <a:endPar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endParaRPr>
          </a:p>
        </p:txBody>
      </p:sp>
      <p:sp>
        <p:nvSpPr>
          <p:cNvPr id="60421" name="Rectangle 5"/>
          <p:cNvSpPr>
            <a:spLocks noGrp="1" noChangeArrowheads="1"/>
          </p:cNvSpPr>
          <p:nvPr>
            <p:ph type="title" idx="4294967295"/>
          </p:nvPr>
        </p:nvSpPr>
        <p:spPr>
          <a:xfrm>
            <a:off x="-35496" y="416842"/>
            <a:ext cx="9144000" cy="914400"/>
          </a:xfrm>
        </p:spPr>
        <p:txBody>
          <a:bodyPr/>
          <a:lstStyle/>
          <a:p>
            <a:pPr eaLnBrk="1" hangingPunct="1">
              <a:defRPr/>
            </a:pPr>
            <a:r>
              <a:rPr lang="en-US" sz="4000" b="1" dirty="0">
                <a:solidFill>
                  <a:schemeClr val="bg1"/>
                </a:solidFill>
                <a:effectLst>
                  <a:glow rad="152400">
                    <a:schemeClr val="tx1"/>
                  </a:glow>
                </a:effectLst>
                <a:latin typeface="Arial" charset="0"/>
              </a:rPr>
              <a:t>Responses to Amazing Birth News</a:t>
            </a:r>
            <a:endParaRPr lang="en-US" sz="4000" b="1" dirty="0">
              <a:effectLst>
                <a:glow rad="152400">
                  <a:schemeClr val="tx1"/>
                </a:glow>
              </a:effectLst>
              <a:latin typeface="Arial" charset="0"/>
            </a:endParaRPr>
          </a:p>
        </p:txBody>
      </p:sp>
      <p:sp>
        <p:nvSpPr>
          <p:cNvPr id="60422" name="Text Box 6"/>
          <p:cNvSpPr txBox="1">
            <a:spLocks noChangeArrowheads="1"/>
          </p:cNvSpPr>
          <p:nvPr/>
        </p:nvSpPr>
        <p:spPr bwMode="auto">
          <a:xfrm>
            <a:off x="4283968" y="1268761"/>
            <a:ext cx="4968552" cy="769441"/>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152400">
                    <a:srgbClr val="000000"/>
                  </a:glow>
                </a:effectLst>
                <a:uLnTx/>
                <a:uFillTx/>
                <a:latin typeface="Arial" charset="0"/>
                <a:ea typeface="ＭＳ Ｐゴシック" charset="0"/>
              </a:rPr>
              <a:t>Mary</a:t>
            </a:r>
            <a:endPar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endParaRPr>
          </a:p>
        </p:txBody>
      </p:sp>
      <p:sp>
        <p:nvSpPr>
          <p:cNvPr id="60423" name="Text Box 7"/>
          <p:cNvSpPr txBox="1">
            <a:spLocks noChangeArrowheads="1"/>
          </p:cNvSpPr>
          <p:nvPr/>
        </p:nvSpPr>
        <p:spPr bwMode="auto">
          <a:xfrm>
            <a:off x="12576" y="23980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Too old for baby</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4" name="Text Box 8"/>
          <p:cNvSpPr txBox="1">
            <a:spLocks noChangeArrowheads="1"/>
          </p:cNvSpPr>
          <p:nvPr/>
        </p:nvSpPr>
        <p:spPr bwMode="auto">
          <a:xfrm>
            <a:off x="4684712" y="2398042"/>
            <a:ext cx="45720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Too young for baby</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5" name="Text Box 9"/>
          <p:cNvSpPr txBox="1">
            <a:spLocks noChangeArrowheads="1"/>
          </p:cNvSpPr>
          <p:nvPr/>
        </p:nvSpPr>
        <p:spPr bwMode="auto">
          <a:xfrm>
            <a:off x="12576" y="33886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How can I be sure?</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6" name="Text Box 10"/>
          <p:cNvSpPr txBox="1">
            <a:spLocks noChangeArrowheads="1"/>
          </p:cNvSpPr>
          <p:nvPr/>
        </p:nvSpPr>
        <p:spPr bwMode="auto">
          <a:xfrm>
            <a:off x="4684712" y="3388642"/>
            <a:ext cx="44958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How will this be?</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7" name="Text Box 11"/>
          <p:cNvSpPr txBox="1">
            <a:spLocks noChangeArrowheads="1"/>
          </p:cNvSpPr>
          <p:nvPr/>
        </p:nvSpPr>
        <p:spPr bwMode="auto">
          <a:xfrm>
            <a:off x="12576" y="43792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Doubted God</a:t>
            </a:r>
            <a:r>
              <a:rPr kumimoji="0" lang="fr-FR"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s word</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8" name="Text Box 12"/>
          <p:cNvSpPr txBox="1">
            <a:spLocks noChangeArrowheads="1"/>
          </p:cNvSpPr>
          <p:nvPr/>
        </p:nvSpPr>
        <p:spPr bwMode="auto">
          <a:xfrm>
            <a:off x="4684712" y="4379242"/>
            <a:ext cx="44958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Asked God</a:t>
            </a:r>
            <a:r>
              <a:rPr kumimoji="0" lang="fr-FR"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s method</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9" name="Text Box 13"/>
          <p:cNvSpPr txBox="1">
            <a:spLocks noChangeArrowheads="1"/>
          </p:cNvSpPr>
          <p:nvPr/>
        </p:nvSpPr>
        <p:spPr bwMode="auto">
          <a:xfrm>
            <a:off x="12576" y="5369844"/>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Ended up dumb</a:t>
            </a:r>
            <a:endParaRPr kumimoji="0" lang="en-US" sz="2400" b="1" i="1" u="none" strike="noStrike" kern="1200" cap="none" spc="0" normalizeH="0" baseline="0" noProof="0">
              <a:ln>
                <a:noFill/>
              </a:ln>
              <a:solidFill>
                <a:srgbClr val="FFFFFF"/>
              </a:solidFill>
              <a:effectLst>
                <a:glow rad="152400">
                  <a:srgbClr val="000000"/>
                </a:glow>
              </a:effectLst>
              <a:uLnTx/>
              <a:uFillTx/>
              <a:latin typeface="Times New Roman" charset="0"/>
              <a:ea typeface="ＭＳ Ｐゴシック" charset="0"/>
            </a:endParaRPr>
          </a:p>
        </p:txBody>
      </p:sp>
      <p:sp>
        <p:nvSpPr>
          <p:cNvPr id="60430" name="Text Box 14"/>
          <p:cNvSpPr txBox="1">
            <a:spLocks noChangeArrowheads="1"/>
          </p:cNvSpPr>
          <p:nvPr/>
        </p:nvSpPr>
        <p:spPr bwMode="auto">
          <a:xfrm>
            <a:off x="4684712" y="5369844"/>
            <a:ext cx="44958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Ended up submissive</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323598" name="Text Box 3"/>
          <p:cNvSpPr txBox="1">
            <a:spLocks noChangeArrowheads="1"/>
          </p:cNvSpPr>
          <p:nvPr/>
        </p:nvSpPr>
        <p:spPr bwMode="auto">
          <a:xfrm>
            <a:off x="8243889" y="44455"/>
            <a:ext cx="865187"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101e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04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0419"/>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6042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60423"/>
                                        </p:tgtEl>
                                        <p:attrNameLst>
                                          <p:attrName>style.visibility</p:attrName>
                                        </p:attrNameLst>
                                      </p:cBhvr>
                                      <p:to>
                                        <p:strVal val="visible"/>
                                      </p:to>
                                    </p:set>
                                    <p:anim calcmode="lin" valueType="num">
                                      <p:cBhvr>
                                        <p:cTn id="18" dur="1000" fill="hold"/>
                                        <p:tgtEl>
                                          <p:spTgt spid="60423"/>
                                        </p:tgtEl>
                                        <p:attrNameLst>
                                          <p:attrName>ppt_w</p:attrName>
                                        </p:attrNameLst>
                                      </p:cBhvr>
                                      <p:tavLst>
                                        <p:tav tm="0">
                                          <p:val>
                                            <p:fltVal val="0"/>
                                          </p:val>
                                        </p:tav>
                                        <p:tav tm="100000">
                                          <p:val>
                                            <p:strVal val="#ppt_w"/>
                                          </p:val>
                                        </p:tav>
                                      </p:tavLst>
                                    </p:anim>
                                    <p:anim calcmode="lin" valueType="num">
                                      <p:cBhvr>
                                        <p:cTn id="19" dur="1000" fill="hold"/>
                                        <p:tgtEl>
                                          <p:spTgt spid="60423"/>
                                        </p:tgtEl>
                                        <p:attrNameLst>
                                          <p:attrName>ppt_h</p:attrName>
                                        </p:attrNameLst>
                                      </p:cBhvr>
                                      <p:tavLst>
                                        <p:tav tm="0">
                                          <p:val>
                                            <p:fltVal val="0"/>
                                          </p:val>
                                        </p:tav>
                                        <p:tav tm="100000">
                                          <p:val>
                                            <p:strVal val="#ppt_h"/>
                                          </p:val>
                                        </p:tav>
                                      </p:tavLst>
                                    </p:anim>
                                    <p:anim calcmode="lin" valueType="num">
                                      <p:cBhvr>
                                        <p:cTn id="20" dur="1000" fill="hold"/>
                                        <p:tgtEl>
                                          <p:spTgt spid="6042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04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60424"/>
                                        </p:tgtEl>
                                        <p:attrNameLst>
                                          <p:attrName>style.visibility</p:attrName>
                                        </p:attrNameLst>
                                      </p:cBhvr>
                                      <p:to>
                                        <p:strVal val="visible"/>
                                      </p:to>
                                    </p:set>
                                    <p:anim calcmode="lin" valueType="num">
                                      <p:cBhvr>
                                        <p:cTn id="26" dur="1000" fill="hold"/>
                                        <p:tgtEl>
                                          <p:spTgt spid="60424"/>
                                        </p:tgtEl>
                                        <p:attrNameLst>
                                          <p:attrName>ppt_w</p:attrName>
                                        </p:attrNameLst>
                                      </p:cBhvr>
                                      <p:tavLst>
                                        <p:tav tm="0">
                                          <p:val>
                                            <p:fltVal val="0"/>
                                          </p:val>
                                        </p:tav>
                                        <p:tav tm="100000">
                                          <p:val>
                                            <p:strVal val="#ppt_w"/>
                                          </p:val>
                                        </p:tav>
                                      </p:tavLst>
                                    </p:anim>
                                    <p:anim calcmode="lin" valueType="num">
                                      <p:cBhvr>
                                        <p:cTn id="27" dur="1000" fill="hold"/>
                                        <p:tgtEl>
                                          <p:spTgt spid="60424"/>
                                        </p:tgtEl>
                                        <p:attrNameLst>
                                          <p:attrName>ppt_h</p:attrName>
                                        </p:attrNameLst>
                                      </p:cBhvr>
                                      <p:tavLst>
                                        <p:tav tm="0">
                                          <p:val>
                                            <p:fltVal val="0"/>
                                          </p:val>
                                        </p:tav>
                                        <p:tav tm="100000">
                                          <p:val>
                                            <p:strVal val="#ppt_h"/>
                                          </p:val>
                                        </p:tav>
                                      </p:tavLst>
                                    </p:anim>
                                    <p:anim calcmode="lin" valueType="num">
                                      <p:cBhvr>
                                        <p:cTn id="28" dur="1000" fill="hold"/>
                                        <p:tgtEl>
                                          <p:spTgt spid="6042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04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5" presetClass="entr" presetSubtype="0" fill="hold" nodeType="clickEffect">
                                  <p:stCondLst>
                                    <p:cond delay="0"/>
                                  </p:stCondLst>
                                  <p:childTnLst>
                                    <p:set>
                                      <p:cBhvr>
                                        <p:cTn id="33" dur="1" fill="hold">
                                          <p:stCondLst>
                                            <p:cond delay="0"/>
                                          </p:stCondLst>
                                        </p:cTn>
                                        <p:tgtEl>
                                          <p:spTgt spid="60425"/>
                                        </p:tgtEl>
                                        <p:attrNameLst>
                                          <p:attrName>style.visibility</p:attrName>
                                        </p:attrNameLst>
                                      </p:cBhvr>
                                      <p:to>
                                        <p:strVal val="visible"/>
                                      </p:to>
                                    </p:set>
                                    <p:anim calcmode="lin" valueType="num">
                                      <p:cBhvr>
                                        <p:cTn id="34" dur="1000" fill="hold"/>
                                        <p:tgtEl>
                                          <p:spTgt spid="60425"/>
                                        </p:tgtEl>
                                        <p:attrNameLst>
                                          <p:attrName>ppt_w</p:attrName>
                                        </p:attrNameLst>
                                      </p:cBhvr>
                                      <p:tavLst>
                                        <p:tav tm="0">
                                          <p:val>
                                            <p:fltVal val="0"/>
                                          </p:val>
                                        </p:tav>
                                        <p:tav tm="100000">
                                          <p:val>
                                            <p:strVal val="#ppt_w"/>
                                          </p:val>
                                        </p:tav>
                                      </p:tavLst>
                                    </p:anim>
                                    <p:anim calcmode="lin" valueType="num">
                                      <p:cBhvr>
                                        <p:cTn id="35" dur="1000" fill="hold"/>
                                        <p:tgtEl>
                                          <p:spTgt spid="60425"/>
                                        </p:tgtEl>
                                        <p:attrNameLst>
                                          <p:attrName>ppt_h</p:attrName>
                                        </p:attrNameLst>
                                      </p:cBhvr>
                                      <p:tavLst>
                                        <p:tav tm="0">
                                          <p:val>
                                            <p:fltVal val="0"/>
                                          </p:val>
                                        </p:tav>
                                        <p:tav tm="100000">
                                          <p:val>
                                            <p:strVal val="#ppt_h"/>
                                          </p:val>
                                        </p:tav>
                                      </p:tavLst>
                                    </p:anim>
                                    <p:anim calcmode="lin" valueType="num">
                                      <p:cBhvr>
                                        <p:cTn id="36" dur="1000" fill="hold"/>
                                        <p:tgtEl>
                                          <p:spTgt spid="60425"/>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604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 calcmode="lin" valueType="num">
                                      <p:cBhvr>
                                        <p:cTn id="42" dur="1000" fill="hold"/>
                                        <p:tgtEl>
                                          <p:spTgt spid="60426"/>
                                        </p:tgtEl>
                                        <p:attrNameLst>
                                          <p:attrName>ppt_w</p:attrName>
                                        </p:attrNameLst>
                                      </p:cBhvr>
                                      <p:tavLst>
                                        <p:tav tm="0">
                                          <p:val>
                                            <p:fltVal val="0"/>
                                          </p:val>
                                        </p:tav>
                                        <p:tav tm="100000">
                                          <p:val>
                                            <p:strVal val="#ppt_w"/>
                                          </p:val>
                                        </p:tav>
                                      </p:tavLst>
                                    </p:anim>
                                    <p:anim calcmode="lin" valueType="num">
                                      <p:cBhvr>
                                        <p:cTn id="43" dur="1000" fill="hold"/>
                                        <p:tgtEl>
                                          <p:spTgt spid="60426"/>
                                        </p:tgtEl>
                                        <p:attrNameLst>
                                          <p:attrName>ppt_h</p:attrName>
                                        </p:attrNameLst>
                                      </p:cBhvr>
                                      <p:tavLst>
                                        <p:tav tm="0">
                                          <p:val>
                                            <p:fltVal val="0"/>
                                          </p:val>
                                        </p:tav>
                                        <p:tav tm="100000">
                                          <p:val>
                                            <p:strVal val="#ppt_h"/>
                                          </p:val>
                                        </p:tav>
                                      </p:tavLst>
                                    </p:anim>
                                    <p:anim calcmode="lin" valueType="num">
                                      <p:cBhvr>
                                        <p:cTn id="44" dur="1000" fill="hold"/>
                                        <p:tgtEl>
                                          <p:spTgt spid="60426"/>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604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nodeType="clickEffect">
                                  <p:stCondLst>
                                    <p:cond delay="0"/>
                                  </p:stCondLst>
                                  <p:childTnLst>
                                    <p:set>
                                      <p:cBhvr>
                                        <p:cTn id="49" dur="1" fill="hold">
                                          <p:stCondLst>
                                            <p:cond delay="0"/>
                                          </p:stCondLst>
                                        </p:cTn>
                                        <p:tgtEl>
                                          <p:spTgt spid="60427"/>
                                        </p:tgtEl>
                                        <p:attrNameLst>
                                          <p:attrName>style.visibility</p:attrName>
                                        </p:attrNameLst>
                                      </p:cBhvr>
                                      <p:to>
                                        <p:strVal val="visible"/>
                                      </p:to>
                                    </p:set>
                                    <p:anim calcmode="lin" valueType="num">
                                      <p:cBhvr>
                                        <p:cTn id="50" dur="1000" fill="hold"/>
                                        <p:tgtEl>
                                          <p:spTgt spid="60427"/>
                                        </p:tgtEl>
                                        <p:attrNameLst>
                                          <p:attrName>ppt_w</p:attrName>
                                        </p:attrNameLst>
                                      </p:cBhvr>
                                      <p:tavLst>
                                        <p:tav tm="0">
                                          <p:val>
                                            <p:fltVal val="0"/>
                                          </p:val>
                                        </p:tav>
                                        <p:tav tm="100000">
                                          <p:val>
                                            <p:strVal val="#ppt_w"/>
                                          </p:val>
                                        </p:tav>
                                      </p:tavLst>
                                    </p:anim>
                                    <p:anim calcmode="lin" valueType="num">
                                      <p:cBhvr>
                                        <p:cTn id="51" dur="1000" fill="hold"/>
                                        <p:tgtEl>
                                          <p:spTgt spid="60427"/>
                                        </p:tgtEl>
                                        <p:attrNameLst>
                                          <p:attrName>ppt_h</p:attrName>
                                        </p:attrNameLst>
                                      </p:cBhvr>
                                      <p:tavLst>
                                        <p:tav tm="0">
                                          <p:val>
                                            <p:fltVal val="0"/>
                                          </p:val>
                                        </p:tav>
                                        <p:tav tm="100000">
                                          <p:val>
                                            <p:strVal val="#ppt_h"/>
                                          </p:val>
                                        </p:tav>
                                      </p:tavLst>
                                    </p:anim>
                                    <p:anim calcmode="lin" valueType="num">
                                      <p:cBhvr>
                                        <p:cTn id="52" dur="1000" fill="hold"/>
                                        <p:tgtEl>
                                          <p:spTgt spid="6042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604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60428"/>
                                        </p:tgtEl>
                                        <p:attrNameLst>
                                          <p:attrName>style.visibility</p:attrName>
                                        </p:attrNameLst>
                                      </p:cBhvr>
                                      <p:to>
                                        <p:strVal val="visible"/>
                                      </p:to>
                                    </p:set>
                                    <p:anim calcmode="lin" valueType="num">
                                      <p:cBhvr>
                                        <p:cTn id="58" dur="1000" fill="hold"/>
                                        <p:tgtEl>
                                          <p:spTgt spid="60428"/>
                                        </p:tgtEl>
                                        <p:attrNameLst>
                                          <p:attrName>ppt_w</p:attrName>
                                        </p:attrNameLst>
                                      </p:cBhvr>
                                      <p:tavLst>
                                        <p:tav tm="0">
                                          <p:val>
                                            <p:fltVal val="0"/>
                                          </p:val>
                                        </p:tav>
                                        <p:tav tm="100000">
                                          <p:val>
                                            <p:strVal val="#ppt_w"/>
                                          </p:val>
                                        </p:tav>
                                      </p:tavLst>
                                    </p:anim>
                                    <p:anim calcmode="lin" valueType="num">
                                      <p:cBhvr>
                                        <p:cTn id="59" dur="1000" fill="hold"/>
                                        <p:tgtEl>
                                          <p:spTgt spid="60428"/>
                                        </p:tgtEl>
                                        <p:attrNameLst>
                                          <p:attrName>ppt_h</p:attrName>
                                        </p:attrNameLst>
                                      </p:cBhvr>
                                      <p:tavLst>
                                        <p:tav tm="0">
                                          <p:val>
                                            <p:fltVal val="0"/>
                                          </p:val>
                                        </p:tav>
                                        <p:tav tm="100000">
                                          <p:val>
                                            <p:strVal val="#ppt_h"/>
                                          </p:val>
                                        </p:tav>
                                      </p:tavLst>
                                    </p:anim>
                                    <p:anim calcmode="lin" valueType="num">
                                      <p:cBhvr>
                                        <p:cTn id="60" dur="1000" fill="hold"/>
                                        <p:tgtEl>
                                          <p:spTgt spid="60428"/>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604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60429"/>
                                        </p:tgtEl>
                                        <p:attrNameLst>
                                          <p:attrName>style.visibility</p:attrName>
                                        </p:attrNameLst>
                                      </p:cBhvr>
                                      <p:to>
                                        <p:strVal val="visible"/>
                                      </p:to>
                                    </p:set>
                                    <p:anim calcmode="lin" valueType="num">
                                      <p:cBhvr>
                                        <p:cTn id="66" dur="1000" fill="hold"/>
                                        <p:tgtEl>
                                          <p:spTgt spid="60429"/>
                                        </p:tgtEl>
                                        <p:attrNameLst>
                                          <p:attrName>ppt_w</p:attrName>
                                        </p:attrNameLst>
                                      </p:cBhvr>
                                      <p:tavLst>
                                        <p:tav tm="0">
                                          <p:val>
                                            <p:fltVal val="0"/>
                                          </p:val>
                                        </p:tav>
                                        <p:tav tm="100000">
                                          <p:val>
                                            <p:strVal val="#ppt_w"/>
                                          </p:val>
                                        </p:tav>
                                      </p:tavLst>
                                    </p:anim>
                                    <p:anim calcmode="lin" valueType="num">
                                      <p:cBhvr>
                                        <p:cTn id="67" dur="1000" fill="hold"/>
                                        <p:tgtEl>
                                          <p:spTgt spid="60429"/>
                                        </p:tgtEl>
                                        <p:attrNameLst>
                                          <p:attrName>ppt_h</p:attrName>
                                        </p:attrNameLst>
                                      </p:cBhvr>
                                      <p:tavLst>
                                        <p:tav tm="0">
                                          <p:val>
                                            <p:fltVal val="0"/>
                                          </p:val>
                                        </p:tav>
                                        <p:tav tm="100000">
                                          <p:val>
                                            <p:strVal val="#ppt_h"/>
                                          </p:val>
                                        </p:tav>
                                      </p:tavLst>
                                    </p:anim>
                                    <p:anim calcmode="lin" valueType="num">
                                      <p:cBhvr>
                                        <p:cTn id="68" dur="1000" fill="hold"/>
                                        <p:tgtEl>
                                          <p:spTgt spid="60429"/>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60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nodeType="clickEffect">
                                  <p:stCondLst>
                                    <p:cond delay="0"/>
                                  </p:stCondLst>
                                  <p:childTnLst>
                                    <p:set>
                                      <p:cBhvr>
                                        <p:cTn id="73" dur="1" fill="hold">
                                          <p:stCondLst>
                                            <p:cond delay="0"/>
                                          </p:stCondLst>
                                        </p:cTn>
                                        <p:tgtEl>
                                          <p:spTgt spid="60430"/>
                                        </p:tgtEl>
                                        <p:attrNameLst>
                                          <p:attrName>style.visibility</p:attrName>
                                        </p:attrNameLst>
                                      </p:cBhvr>
                                      <p:to>
                                        <p:strVal val="visible"/>
                                      </p:to>
                                    </p:set>
                                    <p:anim calcmode="lin" valueType="num">
                                      <p:cBhvr>
                                        <p:cTn id="74" dur="1000" fill="hold"/>
                                        <p:tgtEl>
                                          <p:spTgt spid="60430"/>
                                        </p:tgtEl>
                                        <p:attrNameLst>
                                          <p:attrName>ppt_w</p:attrName>
                                        </p:attrNameLst>
                                      </p:cBhvr>
                                      <p:tavLst>
                                        <p:tav tm="0">
                                          <p:val>
                                            <p:fltVal val="0"/>
                                          </p:val>
                                        </p:tav>
                                        <p:tav tm="100000">
                                          <p:val>
                                            <p:strVal val="#ppt_w"/>
                                          </p:val>
                                        </p:tav>
                                      </p:tavLst>
                                    </p:anim>
                                    <p:anim calcmode="lin" valueType="num">
                                      <p:cBhvr>
                                        <p:cTn id="75" dur="1000" fill="hold"/>
                                        <p:tgtEl>
                                          <p:spTgt spid="60430"/>
                                        </p:tgtEl>
                                        <p:attrNameLst>
                                          <p:attrName>ppt_h</p:attrName>
                                        </p:attrNameLst>
                                      </p:cBhvr>
                                      <p:tavLst>
                                        <p:tav tm="0">
                                          <p:val>
                                            <p:fltVal val="0"/>
                                          </p:val>
                                        </p:tav>
                                        <p:tav tm="100000">
                                          <p:val>
                                            <p:strVal val="#ppt_h"/>
                                          </p:val>
                                        </p:tav>
                                      </p:tavLst>
                                    </p:anim>
                                    <p:anim calcmode="lin" valueType="num">
                                      <p:cBhvr>
                                        <p:cTn id="76" dur="1000" fill="hold"/>
                                        <p:tgtEl>
                                          <p:spTgt spid="60430"/>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604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en-US" b="1" i="1" dirty="0">
                <a:effectLst>
                  <a:outerShdw blurRad="38100" dist="38100" dir="2700000" algn="tl">
                    <a:srgbClr val="000000">
                      <a:alpha val="43137"/>
                    </a:srgbClr>
                  </a:outerShdw>
                </a:effectLst>
              </a:rPr>
              <a:t>David Listed Before Abraham</a:t>
            </a:r>
          </a:p>
        </p:txBody>
      </p:sp>
      <p:sp>
        <p:nvSpPr>
          <p:cNvPr id="3" name="Title 1"/>
          <p:cNvSpPr txBox="1">
            <a:spLocks/>
          </p:cNvSpPr>
          <p:nvPr/>
        </p:nvSpPr>
        <p:spPr bwMode="auto">
          <a:xfrm>
            <a:off x="-23722" y="1628800"/>
            <a:ext cx="4883754" cy="5040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3600" b="1" i="0" u="none" strike="noStrike" kern="1200" cap="none" spc="0" normalizeH="0" baseline="0" noProof="0" dirty="0">
                <a:ln>
                  <a:noFill/>
                </a:ln>
                <a:solidFill>
                  <a:srgbClr val="E3EBF1"/>
                </a:solidFill>
                <a:effectLst/>
                <a:uLnTx/>
                <a:uFillTx/>
                <a:latin typeface="Arial"/>
                <a:ea typeface="ＭＳ Ｐゴシック" pitchFamily="-105" charset="-128"/>
              </a:rPr>
              <a:t>"</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This is a record of the ancestors of Jesus the Messiah, a </a:t>
            </a:r>
            <a:r>
              <a:rPr kumimoji="0" lang="en-US" sz="3600" b="1" i="0" u="none" strike="noStrike" kern="1200" cap="none" spc="0" normalizeH="0" baseline="0" noProof="0" dirty="0">
                <a:ln>
                  <a:noFill/>
                </a:ln>
                <a:solidFill>
                  <a:srgbClr val="FFFF00"/>
                </a:solidFill>
                <a:effectLst/>
                <a:uLnTx/>
                <a:uFillTx/>
                <a:latin typeface="Arial"/>
                <a:ea typeface="ＭＳ Ｐゴシック" pitchFamily="-105" charset="-128"/>
                <a:cs typeface="Arial"/>
              </a:rPr>
              <a:t>descendant of David</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 and of Abraham</a:t>
            </a:r>
            <a:r>
              <a:rPr kumimoji="0" lang="mr-IN" sz="3600" b="1" i="0" u="none" strike="noStrike" kern="1200" cap="none" spc="0" normalizeH="0" baseline="0" noProof="0" dirty="0">
                <a:ln>
                  <a:noFill/>
                </a:ln>
                <a:solidFill>
                  <a:srgbClr val="E3EBF1"/>
                </a:solidFill>
                <a:effectLst/>
                <a:uLnTx/>
                <a:uFillTx/>
                <a:latin typeface="Arial"/>
                <a:ea typeface="ＭＳ Ｐゴシック" pitchFamily="-105" charset="-128"/>
              </a:rPr>
              <a:t>"</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 </a:t>
            </a:r>
            <a:b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b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(Matt. 1:1 </a:t>
            </a:r>
            <a:r>
              <a:rPr kumimoji="0" lang="en-US" sz="32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NLT</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a:t>
            </a:r>
          </a:p>
        </p:txBody>
      </p:sp>
      <p:pic>
        <p:nvPicPr>
          <p:cNvPr id="5" name="Picture 4"/>
          <p:cNvPicPr>
            <a:picLocks noChangeAspect="1"/>
          </p:cNvPicPr>
          <p:nvPr/>
        </p:nvPicPr>
        <p:blipFill>
          <a:blip r:embed="rId2"/>
          <a:stretch>
            <a:fillRect/>
          </a:stretch>
        </p:blipFill>
        <p:spPr>
          <a:xfrm>
            <a:off x="5004048" y="1556793"/>
            <a:ext cx="3959696" cy="4794338"/>
          </a:xfrm>
          <a:prstGeom prst="rect">
            <a:avLst/>
          </a:prstGeom>
        </p:spPr>
      </p:pic>
    </p:spTree>
    <p:extLst>
      <p:ext uri="{BB962C8B-B14F-4D97-AF65-F5344CB8AC3E}">
        <p14:creationId xmlns:p14="http://schemas.microsoft.com/office/powerpoint/2010/main" val="22476009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0" y="0"/>
            <a:ext cx="9144000" cy="1066800"/>
          </a:xfrm>
        </p:spPr>
        <p:txBody>
          <a:bodyPr/>
          <a:lstStyle/>
          <a:p>
            <a:r>
              <a:rPr lang="en-US" sz="4800" b="1" dirty="0">
                <a:solidFill>
                  <a:schemeClr val="bg1"/>
                </a:solidFill>
                <a:effectLst>
                  <a:outerShdw blurRad="50800" dist="76200" dir="2700000" algn="tl" rotWithShape="0">
                    <a:srgbClr val="000000"/>
                  </a:outerShdw>
                </a:effectLst>
                <a:latin typeface="Times New Roman"/>
                <a:ea typeface="ＭＳ Ｐゴシック" charset="0"/>
                <a:cs typeface="Times New Roman"/>
              </a:rPr>
              <a:t>Bethlehem was David</a:t>
            </a:r>
            <a:r>
              <a:rPr lang="fr-FR" sz="4800" b="1" dirty="0">
                <a:solidFill>
                  <a:schemeClr val="bg1"/>
                </a:solidFill>
                <a:effectLst>
                  <a:outerShdw blurRad="50800" dist="76200" dir="2700000" algn="tl" rotWithShape="0">
                    <a:srgbClr val="000000"/>
                  </a:outerShdw>
                </a:effectLst>
                <a:latin typeface="Times New Roman"/>
                <a:ea typeface="ＭＳ Ｐゴシック" charset="0"/>
                <a:cs typeface="Times New Roman"/>
              </a:rPr>
              <a:t>'</a:t>
            </a:r>
            <a:r>
              <a:rPr lang="en-US" sz="4800" b="1" dirty="0">
                <a:solidFill>
                  <a:schemeClr val="bg1"/>
                </a:solidFill>
                <a:effectLst>
                  <a:outerShdw blurRad="50800" dist="76200" dir="2700000" algn="tl" rotWithShape="0">
                    <a:srgbClr val="000000"/>
                  </a:outerShdw>
                </a:effectLst>
                <a:latin typeface="Times New Roman"/>
                <a:ea typeface="ＭＳ Ｐゴシック" charset="0"/>
                <a:cs typeface="Times New Roman"/>
              </a:rPr>
              <a:t>s City</a:t>
            </a:r>
          </a:p>
        </p:txBody>
      </p:sp>
    </p:spTree>
    <p:extLst>
      <p:ext uri="{BB962C8B-B14F-4D97-AF65-F5344CB8AC3E}">
        <p14:creationId xmlns:p14="http://schemas.microsoft.com/office/powerpoint/2010/main" val="18243947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9297" name="Picture 3" descr="SonOfHighe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24529"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88640"/>
            <a:ext cx="8458200" cy="4680520"/>
          </a:xfrm>
          <a:noFill/>
          <a:ln>
            <a:noFill/>
          </a:ln>
        </p:spPr>
        <p:txBody>
          <a:bodyPr vert="horz" wrap="square" lIns="91408" tIns="45704" rIns="91408" bIns="45704" numCol="1" anchor="ctr" anchorCtr="0" compatLnSpc="1">
            <a:prstTxWarp prst="textNoShape">
              <a:avLst/>
            </a:prstTxWarp>
          </a:bodyPr>
          <a:lstStyle/>
          <a:p>
            <a:r>
              <a:rPr lang="en-US" sz="13800" dirty="0">
                <a:solidFill>
                  <a:schemeClr val="bg1"/>
                </a:solidFill>
                <a:effectLst>
                  <a:outerShdw blurRad="50800" dist="76200" dir="2700000" algn="tl" rotWithShape="0">
                    <a:srgbClr val="000000"/>
                  </a:outerShdw>
                </a:effectLst>
                <a:latin typeface="Times New Roman"/>
                <a:ea typeface="ＭＳ Ｐゴシック" charset="0"/>
                <a:cs typeface="Times New Roman"/>
              </a:rPr>
              <a:t>SON</a:t>
            </a:r>
            <a:r>
              <a:rPr lang="en-US" sz="8000" dirty="0">
                <a:solidFill>
                  <a:schemeClr val="bg1"/>
                </a:solidFill>
                <a:effectLst>
                  <a:outerShdw blurRad="50800" dist="76200" dir="2700000" algn="tl" rotWithShape="0">
                    <a:srgbClr val="000000"/>
                  </a:outerShdw>
                </a:effectLst>
                <a:latin typeface="Times New Roman"/>
                <a:ea typeface="ＭＳ Ｐゴシック" charset="0"/>
                <a:cs typeface="Times New Roman"/>
              </a:rPr>
              <a:t> </a:t>
            </a:r>
            <a:br>
              <a:rPr lang="en-US"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br>
            <a:r>
              <a:rPr lang="en-US"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t>of the </a:t>
            </a:r>
            <a:br>
              <a:rPr lang="en-US"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br>
            <a:r>
              <a:rPr lang="en-US" sz="9600" dirty="0">
                <a:solidFill>
                  <a:schemeClr val="bg1"/>
                </a:solidFill>
                <a:effectLst>
                  <a:outerShdw blurRad="50800" dist="76200" dir="2700000" algn="tl" rotWithShape="0">
                    <a:srgbClr val="000000"/>
                  </a:outerShdw>
                </a:effectLst>
                <a:latin typeface="Times New Roman"/>
                <a:ea typeface="ＭＳ Ｐゴシック" charset="0"/>
                <a:cs typeface="Times New Roman"/>
              </a:rPr>
              <a:t>HIGHEST</a:t>
            </a:r>
          </a:p>
        </p:txBody>
      </p:sp>
    </p:spTree>
    <p:extLst>
      <p:ext uri="{BB962C8B-B14F-4D97-AF65-F5344CB8AC3E}">
        <p14:creationId xmlns:p14="http://schemas.microsoft.com/office/powerpoint/2010/main" val="8801418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"HE WILL BE GREAT, AND WILL BE CALLED THE SON OF THE HIGHEST"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(LUKE 1:32)</a:t>
            </a:r>
          </a:p>
        </p:txBody>
      </p:sp>
      <p:pic>
        <p:nvPicPr>
          <p:cNvPr id="4" name="Picture 1" descr="SonOfHighespg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58044"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8283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"THE LORD GOD WILL GIVE HIM THE THRONE OF HIS FATHER DAVID"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(LUKE 1:32)</a:t>
            </a:r>
          </a:p>
        </p:txBody>
      </p:sp>
      <p:pic>
        <p:nvPicPr>
          <p:cNvPr id="5" name="Picture 1" descr="SonOfHighespg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964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1790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no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"HE WILL REIGN OVER THE THRONE OF JACOB FOREVER, AND OF HIS KINGDOM THERE WILL BE NO END"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(LUKE 1:33)</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3711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1569523"/>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PROPHECIES ABOUT </a:t>
            </a:r>
            <a:b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b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THE BIRTH OF JESUS</a:t>
            </a:r>
          </a:p>
        </p:txBody>
      </p:sp>
      <p:sp>
        <p:nvSpPr>
          <p:cNvPr id="4" name="TextBox 3"/>
          <p:cNvSpPr txBox="1"/>
          <p:nvPr/>
        </p:nvSpPr>
        <p:spPr>
          <a:xfrm>
            <a:off x="179512" y="3933056"/>
            <a:ext cx="5974837"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OLD AND NEW TESTAMENTS</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a:off x="251520" y="188640"/>
            <a:ext cx="3312880" cy="1245862"/>
            <a:chOff x="5508104" y="620690"/>
            <a:chExt cx="3312880" cy="1245862"/>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5" name="TextBox 14"/>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108507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6075"/>
            <a:ext cx="9144000" cy="685799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546210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6516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745868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356" y="-27384"/>
            <a:ext cx="9222868" cy="683764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203522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27384"/>
            <a:ext cx="9185305" cy="688538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645270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Selling Your Ideas">
  <a:themeElements>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Selling Your Idea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Selling Your Ideas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Selling Your Ideas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15.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14251</TotalTime>
  <Words>14832</Words>
  <Application>Microsoft Macintosh PowerPoint</Application>
  <PresentationFormat>On-screen Show (4:3)</PresentationFormat>
  <Paragraphs>1971</Paragraphs>
  <Slides>294</Slides>
  <Notes>233</Notes>
  <HiddenSlides>0</HiddenSlides>
  <MMClips>0</MMClips>
  <ScaleCrop>false</ScaleCrop>
  <HeadingPairs>
    <vt:vector size="8" baseType="variant">
      <vt:variant>
        <vt:lpstr>Fonts Used</vt:lpstr>
      </vt:variant>
      <vt:variant>
        <vt:i4>38</vt:i4>
      </vt:variant>
      <vt:variant>
        <vt:lpstr>Theme</vt:lpstr>
      </vt:variant>
      <vt:variant>
        <vt:i4>48</vt:i4>
      </vt:variant>
      <vt:variant>
        <vt:lpstr>Embedded OLE Servers</vt:lpstr>
      </vt:variant>
      <vt:variant>
        <vt:i4>3</vt:i4>
      </vt:variant>
      <vt:variant>
        <vt:lpstr>Slide Titles</vt:lpstr>
      </vt:variant>
      <vt:variant>
        <vt:i4>294</vt:i4>
      </vt:variant>
    </vt:vector>
  </HeadingPairs>
  <TitlesOfParts>
    <vt:vector size="383" baseType="lpstr">
      <vt:lpstr>HallmarkeCondBold</vt:lpstr>
      <vt:lpstr>Kosher-Normal</vt:lpstr>
      <vt:lpstr>ＭＳ Ｐゴシック</vt:lpstr>
      <vt:lpstr>Nadianne</vt:lpstr>
      <vt:lpstr>Osaka</vt:lpstr>
      <vt:lpstr>宋体</vt:lpstr>
      <vt:lpstr>Times</vt:lpstr>
      <vt:lpstr>Algerian</vt:lpstr>
      <vt:lpstr>Arial</vt:lpstr>
      <vt:lpstr>Arial Black</vt:lpstr>
      <vt:lpstr>Avenir Black</vt:lpstr>
      <vt:lpstr>Braggadocio</vt:lpstr>
      <vt:lpstr>Britannic Bold</vt:lpstr>
      <vt:lpstr>Broadway</vt:lpstr>
      <vt:lpstr>Calibri</vt:lpstr>
      <vt:lpstr>Castellar</vt:lpstr>
      <vt:lpstr>Comic Sans MS</vt:lpstr>
      <vt:lpstr>Cooper Black</vt:lpstr>
      <vt:lpstr>Copperplate Gothic Bold</vt:lpstr>
      <vt:lpstr>Engravers MT</vt:lpstr>
      <vt:lpstr>Footlight MT Light</vt:lpstr>
      <vt:lpstr>Harrington</vt:lpstr>
      <vt:lpstr>Helvetica</vt:lpstr>
      <vt:lpstr>Helvetica Neue</vt:lpstr>
      <vt:lpstr>Impact</vt:lpstr>
      <vt:lpstr>Kristen ITC</vt:lpstr>
      <vt:lpstr>Lucida Grande</vt:lpstr>
      <vt:lpstr>Lucida Handwriting</vt:lpstr>
      <vt:lpstr>Monotype Corsiva</vt:lpstr>
      <vt:lpstr>Monotype Sorts</vt:lpstr>
      <vt:lpstr>Onyx</vt:lpstr>
      <vt:lpstr>Papyrus</vt:lpstr>
      <vt:lpstr>Pristina</vt:lpstr>
      <vt:lpstr>Showcard Gothic</vt:lpstr>
      <vt:lpstr>Tahoma</vt:lpstr>
      <vt:lpstr>Times New Roman</vt:lpstr>
      <vt:lpstr>Vivaldi</vt:lpstr>
      <vt:lpstr>Wingdings</vt:lpstr>
      <vt:lpstr>Ribbons</vt:lpstr>
      <vt:lpstr>3_Orbit</vt:lpstr>
      <vt:lpstr>3_Fireball</vt:lpstr>
      <vt:lpstr>5_Fireball</vt:lpstr>
      <vt:lpstr>Fireball</vt:lpstr>
      <vt:lpstr>4_Office Theme</vt:lpstr>
      <vt:lpstr>1_Ribbons</vt:lpstr>
      <vt:lpstr>2_Ribbons</vt:lpstr>
      <vt:lpstr>Default Design</vt:lpstr>
      <vt:lpstr>3_Blank Presentation</vt:lpstr>
      <vt:lpstr>Pulse</vt:lpstr>
      <vt:lpstr>13_Default Design</vt:lpstr>
      <vt:lpstr>1_Pulse</vt:lpstr>
      <vt:lpstr>15_Default Design</vt:lpstr>
      <vt:lpstr>2_Expedition</vt:lpstr>
      <vt:lpstr>5_Default Design</vt:lpstr>
      <vt:lpstr>2_blstripc.ppt - Blue Stripes</vt:lpstr>
      <vt:lpstr>Fireworks</vt:lpstr>
      <vt:lpstr>49_Blank Presentation</vt:lpstr>
      <vt:lpstr>Soaring</vt:lpstr>
      <vt:lpstr>5_Office Theme</vt:lpstr>
      <vt:lpstr>50_Blank Presentation</vt:lpstr>
      <vt:lpstr>16_Default Design</vt:lpstr>
      <vt:lpstr>3_Ribbons</vt:lpstr>
      <vt:lpstr>1_PPT White on Black Format</vt:lpstr>
      <vt:lpstr>14_Default Design</vt:lpstr>
      <vt:lpstr>White on Black Background</vt:lpstr>
      <vt:lpstr>8_Default Design</vt:lpstr>
      <vt:lpstr>9_Blank Presentation</vt:lpstr>
      <vt:lpstr>Selling a Product or Service</vt:lpstr>
      <vt:lpstr>1_Default Design</vt:lpstr>
      <vt:lpstr>2_Default Design</vt:lpstr>
      <vt:lpstr>2_Fireball</vt:lpstr>
      <vt:lpstr>1_Fireball</vt:lpstr>
      <vt:lpstr>3_Default Design</vt:lpstr>
      <vt:lpstr>1_Office Theme</vt:lpstr>
      <vt:lpstr>Selling Your Ideas</vt:lpstr>
      <vt:lpstr>17_Default Design</vt:lpstr>
      <vt:lpstr>1_blstripc.ppt - Blue Stripes</vt:lpstr>
      <vt:lpstr>18_Blank Presentation</vt:lpstr>
      <vt:lpstr>8_Blank Presentation</vt:lpstr>
      <vt:lpstr>Blank Presentation</vt:lpstr>
      <vt:lpstr>Portfolio</vt:lpstr>
      <vt:lpstr>Blends</vt:lpstr>
      <vt:lpstr>4_Default Design</vt:lpstr>
      <vt:lpstr>17_Blank Presentation</vt:lpstr>
      <vt:lpstr>12_Office Theme</vt:lpstr>
      <vt:lpstr>2_Office Theme</vt:lpstr>
      <vt:lpstr>Microsoft ClipArt Gallery</vt:lpstr>
      <vt:lpstr>Photo Editor Photo</vt:lpstr>
      <vt:lpstr>Clip</vt:lpstr>
      <vt:lpstr>Introduction  of the King</vt:lpstr>
      <vt:lpstr>Pentecost Outline</vt:lpstr>
      <vt:lpstr>Introduction  of the King</vt:lpstr>
      <vt:lpstr>Introduction  of the King</vt:lpstr>
      <vt:lpstr>A. The Arrival of the King</vt:lpstr>
      <vt:lpstr>1. His Ancestry</vt:lpstr>
      <vt:lpstr>A boring way to begin a book?</vt:lpstr>
      <vt:lpstr>Proof That Jesus is King</vt:lpstr>
      <vt:lpstr>David Listed Before Abraham</vt:lpstr>
      <vt:lpstr>Messianic Titles</vt:lpstr>
      <vt:lpstr>ABRAHAMIC COVENANT</vt:lpstr>
      <vt:lpstr>KEY VERSE:  2 Samuel 7:12-13</vt:lpstr>
      <vt:lpstr>THE DAVIDIC COVENANT</vt:lpstr>
      <vt:lpstr>So, then, the question must be asked: Who is qualified to sit on that Davidic throne?</vt:lpstr>
      <vt:lpstr>STUDY HELP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Three-Part Genealogy of Christ Through Joseph (1:1-17)</vt:lpstr>
      <vt:lpstr>Chronological Overlaps</vt:lpstr>
      <vt:lpstr>Date</vt:lpstr>
      <vt:lpstr>Promises of the Davidic Covenant</vt:lpstr>
      <vt:lpstr>Kingdom &amp; Covenants Timeline</vt:lpstr>
      <vt:lpstr>Promises of the Davidic Covenant</vt:lpstr>
      <vt:lpstr>The Kingdom in Matthew 1</vt:lpstr>
      <vt:lpstr>Matthew says Jesus is King!</vt:lpstr>
      <vt:lpstr>Some of the many authors who have written on Jesus' genealogy:</vt:lpstr>
      <vt:lpstr>Birth &amp; Childhood  of Jesus</vt:lpstr>
      <vt:lpstr>Genealogy of Jesus</vt:lpstr>
      <vt:lpstr>PowerPoint Presentation</vt:lpstr>
      <vt:lpstr>Genealogy of Jesus</vt:lpstr>
      <vt:lpstr>Genealogy of Jesus</vt:lpstr>
      <vt:lpstr>PowerPoint Presentation</vt:lpstr>
      <vt:lpstr>2. His Advent</vt:lpstr>
      <vt:lpstr>Birth &amp; Childhood  of Jesus</vt:lpstr>
      <vt:lpstr>PowerPoint Presentation</vt:lpstr>
      <vt:lpstr>PowerPoint Presentation</vt:lpstr>
      <vt:lpstr>PowerPoint Presentation</vt:lpstr>
      <vt:lpstr>PowerPoint Presentation</vt:lpstr>
      <vt:lpstr>a. The Annunciation of the Birth of John to Zechariah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b. The Annunciation of the Birth of Jesus to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Responses to Amazing Birth News</vt:lpstr>
      <vt:lpstr>Bethlehem was David's City</vt:lpstr>
      <vt:lpstr>SON  of the  HIGHEST</vt:lpstr>
      <vt:lpstr>"HE WILL BE GREAT, AND WILL BE CALLED THE SON OF THE HIGHEST"  (LUKE 1:32)</vt:lpstr>
      <vt:lpstr>"THE LORD GOD WILL GIVE HIM THE THRONE OF HIS FATHER DAVID"  (LUKE 1:32)</vt:lpstr>
      <vt:lpstr>"HE WILL REIGN OVER THE THRONE OF JACOB FOREVER, AND OF HIS KINGDOM THERE WILL BE NO END"  (LUKE 1:33)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c. The Arrival of Mary in Judea </vt:lpstr>
      <vt:lpstr>d. The Anthem of Mary </vt:lpstr>
      <vt:lpstr>e. The Advent of John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 The Announcement of the Birth of Jesus to Joseph</vt:lpstr>
      <vt:lpstr>Mary's Husband Joseph</vt:lpstr>
      <vt:lpstr>PowerPoint Presentation</vt:lpstr>
      <vt:lpstr>Matthew 1:21</vt:lpstr>
      <vt:lpstr>g. The Advent of Jesus </vt:lpstr>
      <vt:lpstr>Church Nativity Scene</vt:lpstr>
      <vt:lpstr>Insure that Baby!</vt:lpstr>
      <vt:lpstr>Church Nativity Scene</vt:lpstr>
      <vt:lpstr>Church Nativity Scene</vt:lpstr>
      <vt:lpstr>The Target of Theft</vt:lpstr>
      <vt:lpstr>Church Nativity Scene</vt:lpstr>
      <vt:lpstr>Church Nativity Scene</vt:lpstr>
      <vt:lpstr>Church Nativity Scene</vt:lpstr>
      <vt:lpstr>Church Nativity Scene</vt:lpstr>
      <vt:lpstr>Brickhouse Security GPS Device</vt:lpstr>
      <vt:lpstr>Church Nativity Scene</vt:lpstr>
      <vt:lpstr>Church Nativity Scene</vt:lpstr>
      <vt:lpstr>The Date of Jesus' Birth</vt:lpstr>
      <vt:lpstr>PowerPoint Presentation</vt:lpstr>
      <vt:lpstr>PowerPoint Presentation</vt:lpstr>
      <vt:lpstr>PowerPoint Presentation</vt:lpstr>
      <vt:lpstr>PowerPoint Presentation</vt:lpstr>
      <vt:lpstr>The Structure of Luke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However, we should also consider this  definitive work</vt:lpstr>
      <vt:lpstr>Dating the Birth of Christ</vt:lpstr>
      <vt:lpstr>Dating the Start of Christ's Ministry</vt:lpstr>
      <vt:lpstr>PowerPoint Presentation</vt:lpstr>
      <vt:lpstr>h. The Announcement to the Shepherds</vt:lpstr>
      <vt:lpstr>Bored Shepherds</vt:lpstr>
      <vt:lpstr>"The Savior—yes, the Messiah, the Lord—has been born today in Bethlehem, the city of David!" (Luke 2:11 NLT) </vt:lpstr>
      <vt:lpstr>3. His Infancy and Childhood</vt:lpstr>
      <vt:lpstr>a. His Circumcision </vt:lpstr>
      <vt:lpstr>b. His Presentation </vt:lpstr>
      <vt:lpstr>Simeon blessed Jesus at the temple (Luke 2:21-32) </vt:lpstr>
      <vt:lpstr>c. His Infancy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In Bethlehem </vt:lpstr>
      <vt:lpstr>Bethlehem</vt:lpstr>
      <vt:lpstr>Journey to Bethlehem</vt:lpstr>
      <vt:lpstr>One King 19/30</vt:lpstr>
      <vt:lpstr>PowerPoint Presentation</vt:lpstr>
      <vt:lpstr>…and visit of the Magi    (2:1-12)</vt:lpstr>
      <vt:lpstr>Who Were the Magi?</vt:lpstr>
      <vt:lpstr>What Kind of Kingdom Did Isaiah  (and Matthew) Envision? </vt:lpstr>
      <vt:lpstr>What is the contemporary application  of following the star?</vt:lpstr>
      <vt:lpstr>What kind of star was it?</vt:lpstr>
      <vt:lpstr>Where did the Magi come from?</vt:lpstr>
      <vt:lpstr>Arab Magi?</vt:lpstr>
      <vt:lpstr>Arab Magi?</vt:lpstr>
      <vt:lpstr>Arab Magi?</vt:lpstr>
      <vt:lpstr>Arab Magi?</vt:lpstr>
      <vt:lpstr>Arab Magi?</vt:lpstr>
      <vt:lpstr>PowerPoint Presentation</vt:lpstr>
      <vt:lpstr>(2) In Egypt</vt:lpstr>
      <vt:lpstr>Journey to Bethlehem, Flight to Egypt &amp; Return to Nazareth (Matthew 2)</vt:lpstr>
      <vt:lpstr>3. Flight to Egypt   (2:13-15)</vt:lpstr>
      <vt:lpstr>4. Killing of the innocents </vt:lpstr>
      <vt:lpstr>(3) In Nazareth </vt:lpstr>
      <vt:lpstr>5. Return to Nazareth     (2:19-23)</vt:lpstr>
      <vt:lpstr>PowerPoint Presentation</vt:lpstr>
      <vt:lpstr>Birth &amp; Childhood  of Jesus</vt:lpstr>
      <vt:lpstr>d. His Boyhood </vt:lpstr>
      <vt:lpstr>(1) His growth </vt:lpstr>
      <vt:lpstr>(2) His visit to Jerusalem </vt:lpstr>
      <vt:lpstr>(3) His development </vt:lpstr>
      <vt:lpstr>Introduction  of the King</vt:lpstr>
      <vt:lpstr>The Ambassador  of the King</vt:lpstr>
      <vt:lpstr>1. The Message to John</vt:lpstr>
      <vt:lpstr>John the Baptist</vt:lpstr>
      <vt:lpstr>The Duration of Christ's Ministry</vt:lpstr>
      <vt:lpstr>Chronology of Jesus &amp; Acts</vt:lpstr>
      <vt:lpstr>Age of Jesus  When He Began His Ministry</vt:lpstr>
      <vt:lpstr>2. The Message from John</vt:lpstr>
      <vt:lpstr>John the Baptist</vt:lpstr>
      <vt:lpstr>John the Baptist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3. The Explanation by John</vt:lpstr>
      <vt:lpstr>4. The Promise by John</vt:lpstr>
      <vt:lpstr>Introduction  of the King</vt:lpstr>
      <vt:lpstr>The Approval of the King</vt:lpstr>
      <vt:lpstr>Jesus' Baptism &amp; Temptation (3:23–4:11)</vt:lpstr>
      <vt:lpstr>1. At His Baptism</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2. Through His Temptation</vt:lpstr>
      <vt:lpstr>The Things of the World</vt:lpstr>
      <vt:lpstr>The Ministry Beginning &amp; Temptation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4:1-11</vt:lpstr>
      <vt:lpstr>Presentation Agenda</vt:lpstr>
      <vt:lpstr>Review</vt:lpstr>
      <vt:lpstr>The Beginnings of Jesus' Ministry</vt:lpstr>
      <vt:lpstr>The Baptism of Jesus had two purposes:  1. The Father confirmed Christ's       appointment to His messianic work  2. The manifestation of the Trinity</vt:lpstr>
      <vt:lpstr>Historical Setting  Time: AD 30 (John the Baptist AD 29) Then (4:1) – immediately (Mark 1:12) Place: Led up into the wilderness – Likely the wilderness was higher than the bed of the Jordan River in the barren region northwest of the Dead Sea</vt:lpstr>
      <vt:lpstr>Exposition on Matthew 4:1-11 "Then Jesus was led by the Spirit into the desert to be tempted by the devil" (4:1)  Verse 1 sums up the whole passage  The Spirit is the same Spirit noted in (3:16)……….the Spirit of God</vt:lpstr>
      <vt:lpstr>"After fasting forty days and forty nights, he was hungry" (4:2)</vt:lpstr>
      <vt:lpstr>PowerPoint Presentation</vt:lpstr>
      <vt:lpstr>The tempter came to him and said, "If you are the Son of God, tell these stones to become bread."</vt:lpstr>
      <vt:lpstr>2nd Temptation  Ps 91:11-12 (4:6): Is not incorrect citation but rather using it in wrong context (misapplication)</vt:lpstr>
      <vt:lpstr>3rd Temptation  "bow down" (4:9): To throw oneself to the ground as a sign of devotion before a divine being or a high-ranking person.</vt:lpstr>
      <vt:lpstr>Theme:  </vt:lpstr>
      <vt:lpstr>The temptation is in all three Synoptic Gospels. Luke and Mark add:</vt:lpstr>
      <vt:lpstr>Contextual Relationships</vt:lpstr>
      <vt:lpstr>In Context of Matthew</vt:lpstr>
      <vt:lpstr>In the Context of the Passage</vt:lpstr>
      <vt:lpstr>Application</vt:lpstr>
      <vt:lpstr>God's testing increases our faith and develops perseverance in us so that we will remain faithful to our calling (James 1:2-4)</vt:lpstr>
      <vt:lpstr>In your next trial, look to Jesus' model since he is qualified to help us resist the devil</vt:lpstr>
      <vt:lpstr>3. By His Herald</vt:lpstr>
      <vt:lpstr>Christ Alone is the Light</vt:lpstr>
      <vt:lpstr>a. Testimony of John Before the Leaders</vt:lpstr>
      <vt:lpstr>PowerPoint Presentation</vt:lpstr>
      <vt:lpstr>PowerPoint Presentation</vt:lpstr>
      <vt:lpstr>PowerPoint Presentation</vt:lpstr>
      <vt:lpstr>PowerPoint Presentation</vt:lpstr>
      <vt:lpstr>PowerPoint Presentation</vt:lpstr>
      <vt:lpstr>PowerPoint Presentation</vt:lpstr>
      <vt:lpstr>b. Testimony of John to Christ</vt:lpstr>
      <vt:lpstr>How Well Do You Know the Life of Christ?</vt:lpstr>
      <vt:lpstr>AN ALPHABETIZED LIFE OF JESUS </vt:lpstr>
      <vt:lpstr>Great Periods in the Life of Christ</vt:lpstr>
      <vt:lpstr>THE WORD IN PICTURES</vt:lpstr>
      <vt:lpstr>Used with Permission</vt:lpstr>
      <vt:lpstr>Black</vt:lpstr>
      <vt:lpstr>Life of Christ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267</cp:revision>
  <dcterms:created xsi:type="dcterms:W3CDTF">2003-01-02T11:06:38Z</dcterms:created>
  <dcterms:modified xsi:type="dcterms:W3CDTF">2024-02-11T07:23:08Z</dcterms:modified>
</cp:coreProperties>
</file>