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theme/theme1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6.xml" ContentType="application/vnd.openxmlformats-officedocument.theme+xml"/>
  <Override PartName="/ppt/slideLayouts/slideLayout96.xml" ContentType="application/vnd.openxmlformats-officedocument.presentationml.slideLayout+xml"/>
  <Override PartName="/ppt/theme/theme17.xml" ContentType="application/vnd.openxmlformats-officedocument.theme+xml"/>
  <Override PartName="/ppt/slideLayouts/slideLayout97.xml" ContentType="application/vnd.openxmlformats-officedocument.presentationml.slideLayout+xml"/>
  <Override PartName="/ppt/theme/theme1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1.xml" ContentType="application/vnd.openxmlformats-officedocument.theme+xml"/>
  <Override PartName="/ppt/slideLayouts/slideLayout132.xml" ContentType="application/vnd.openxmlformats-officedocument.presentationml.slideLayout+xml"/>
  <Override PartName="/ppt/theme/theme2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3.xml" ContentType="application/vnd.openxmlformats-officedocument.theme+xml"/>
  <Override PartName="/ppt/slideLayouts/slideLayout144.xml" ContentType="application/vnd.openxmlformats-officedocument.presentationml.slideLayout+xml"/>
  <Override PartName="/ppt/theme/theme2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49" r:id="rId2"/>
    <p:sldMasterId id="2147485308" r:id="rId3"/>
    <p:sldMasterId id="2147485314" r:id="rId4"/>
    <p:sldMasterId id="2147485318" r:id="rId5"/>
    <p:sldMasterId id="2147485320" r:id="rId6"/>
    <p:sldMasterId id="2147485322" r:id="rId7"/>
    <p:sldMasterId id="2147485351" r:id="rId8"/>
    <p:sldMasterId id="2147485546" r:id="rId9"/>
    <p:sldMasterId id="2147487696" r:id="rId10"/>
    <p:sldMasterId id="2147487698" r:id="rId11"/>
    <p:sldMasterId id="2147487700" r:id="rId12"/>
    <p:sldMasterId id="2147487776" r:id="rId13"/>
    <p:sldMasterId id="2147487825" r:id="rId14"/>
    <p:sldMasterId id="2147488061" r:id="rId15"/>
    <p:sldMasterId id="2147488759" r:id="rId16"/>
    <p:sldMasterId id="2147488806" r:id="rId17"/>
    <p:sldMasterId id="2147488808" r:id="rId18"/>
    <p:sldMasterId id="2147488810" r:id="rId19"/>
    <p:sldMasterId id="2147488822" r:id="rId20"/>
    <p:sldMasterId id="2147488834" r:id="rId21"/>
    <p:sldMasterId id="2147488847" r:id="rId22"/>
    <p:sldMasterId id="2147488849" r:id="rId23"/>
    <p:sldMasterId id="2147488861" r:id="rId24"/>
    <p:sldMasterId id="2147488863" r:id="rId25"/>
  </p:sldMasterIdLst>
  <p:notesMasterIdLst>
    <p:notesMasterId r:id="rId72"/>
  </p:notesMasterIdLst>
  <p:sldIdLst>
    <p:sldId id="896" r:id="rId26"/>
    <p:sldId id="4442" r:id="rId27"/>
    <p:sldId id="4441" r:id="rId28"/>
    <p:sldId id="513" r:id="rId29"/>
    <p:sldId id="514" r:id="rId30"/>
    <p:sldId id="397" r:id="rId31"/>
    <p:sldId id="398" r:id="rId32"/>
    <p:sldId id="399" r:id="rId33"/>
    <p:sldId id="400" r:id="rId34"/>
    <p:sldId id="401" r:id="rId35"/>
    <p:sldId id="402" r:id="rId36"/>
    <p:sldId id="403" r:id="rId37"/>
    <p:sldId id="404" r:id="rId38"/>
    <p:sldId id="405" r:id="rId39"/>
    <p:sldId id="409" r:id="rId40"/>
    <p:sldId id="407" r:id="rId41"/>
    <p:sldId id="365" r:id="rId42"/>
    <p:sldId id="515" r:id="rId43"/>
    <p:sldId id="366" r:id="rId44"/>
    <p:sldId id="328" r:id="rId45"/>
    <p:sldId id="1211" r:id="rId46"/>
    <p:sldId id="314" r:id="rId47"/>
    <p:sldId id="367" r:id="rId48"/>
    <p:sldId id="368" r:id="rId49"/>
    <p:sldId id="369" r:id="rId50"/>
    <p:sldId id="4445" r:id="rId51"/>
    <p:sldId id="344" r:id="rId52"/>
    <p:sldId id="370" r:id="rId53"/>
    <p:sldId id="371" r:id="rId54"/>
    <p:sldId id="372" r:id="rId55"/>
    <p:sldId id="390" r:id="rId56"/>
    <p:sldId id="4443" r:id="rId57"/>
    <p:sldId id="4444" r:id="rId58"/>
    <p:sldId id="393" r:id="rId59"/>
    <p:sldId id="431" r:id="rId60"/>
    <p:sldId id="418" r:id="rId61"/>
    <p:sldId id="4446" r:id="rId62"/>
    <p:sldId id="4447" r:id="rId63"/>
    <p:sldId id="4448" r:id="rId64"/>
    <p:sldId id="4449" r:id="rId65"/>
    <p:sldId id="4450" r:id="rId66"/>
    <p:sldId id="4451" r:id="rId67"/>
    <p:sldId id="4452" r:id="rId68"/>
    <p:sldId id="5338" r:id="rId69"/>
    <p:sldId id="427" r:id="rId70"/>
    <p:sldId id="537" r:id="rId7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6"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55"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0172"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6907"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3619" algn="l" defTabSz="456726" rtl="0" eaLnBrk="1" latinLnBrk="0" hangingPunct="1">
      <a:defRPr sz="2400" kern="1200">
        <a:solidFill>
          <a:schemeClr val="tx1"/>
        </a:solidFill>
        <a:latin typeface="Arial" charset="0"/>
        <a:ea typeface="ＭＳ Ｐゴシック" charset="0"/>
        <a:cs typeface="ＭＳ Ｐゴシック" charset="0"/>
      </a:defRPr>
    </a:lvl6pPr>
    <a:lvl7pPr marL="2740344" algn="l" defTabSz="456726" rtl="0" eaLnBrk="1" latinLnBrk="0" hangingPunct="1">
      <a:defRPr sz="2400" kern="1200">
        <a:solidFill>
          <a:schemeClr val="tx1"/>
        </a:solidFill>
        <a:latin typeface="Arial" charset="0"/>
        <a:ea typeface="ＭＳ Ｐゴシック" charset="0"/>
        <a:cs typeface="ＭＳ Ｐゴシック" charset="0"/>
      </a:defRPr>
    </a:lvl7pPr>
    <a:lvl8pPr marL="3197066" algn="l" defTabSz="456726" rtl="0" eaLnBrk="1" latinLnBrk="0" hangingPunct="1">
      <a:defRPr sz="2400" kern="1200">
        <a:solidFill>
          <a:schemeClr val="tx1"/>
        </a:solidFill>
        <a:latin typeface="Arial" charset="0"/>
        <a:ea typeface="ＭＳ Ｐゴシック" charset="0"/>
        <a:cs typeface="ＭＳ Ｐゴシック" charset="0"/>
      </a:defRPr>
    </a:lvl8pPr>
    <a:lvl9pPr marL="3653791" algn="l" defTabSz="456726"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D1"/>
    <a:srgbClr val="00699D"/>
    <a:srgbClr val="FFFFFF"/>
    <a:srgbClr val="000404"/>
    <a:srgbClr val="1C3B1F"/>
    <a:srgbClr val="E3E3CD"/>
    <a:srgbClr val="390039"/>
    <a:srgbClr val="00FFFF"/>
    <a:srgbClr val="FFFF00"/>
    <a:srgbClr val="FF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autoAdjust="0"/>
    <p:restoredTop sz="57211" autoAdjust="0"/>
  </p:normalViewPr>
  <p:slideViewPr>
    <p:cSldViewPr>
      <p:cViewPr varScale="1">
        <p:scale>
          <a:sx n="52" d="100"/>
          <a:sy n="52" d="100"/>
        </p:scale>
        <p:origin x="3656" y="472"/>
      </p:cViewPr>
      <p:guideLst>
        <p:guide orient="horz" pos="2160"/>
        <p:guide pos="2880"/>
      </p:guideLst>
    </p:cSldViewPr>
  </p:slideViewPr>
  <p:outlineViewPr>
    <p:cViewPr>
      <p:scale>
        <a:sx n="33" d="100"/>
        <a:sy n="33" d="100"/>
      </p:scale>
      <p:origin x="0" y="20752"/>
    </p:cViewPr>
  </p:outlineViewPr>
  <p:notesTextViewPr>
    <p:cViewPr>
      <p:scale>
        <a:sx n="250" d="100"/>
        <a:sy n="250" d="100"/>
      </p:scale>
      <p:origin x="-24" y="-528"/>
    </p:cViewPr>
  </p:notesTextViewPr>
  <p:sorterViewPr>
    <p:cViewPr varScale="1">
      <p:scale>
        <a:sx n="1" d="1"/>
        <a:sy n="1" d="1"/>
      </p:scale>
      <p:origin x="0" y="649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371F489-9317-2742-8EE6-9975ED4BAE9F}" type="slidenum">
              <a:rPr lang="en-US"/>
              <a:pPr>
                <a:defRPr/>
              </a:pPr>
              <a:t>‹#›</a:t>
            </a:fld>
            <a:endParaRPr lang="en-US"/>
          </a:p>
        </p:txBody>
      </p:sp>
    </p:spTree>
    <p:extLst>
      <p:ext uri="{BB962C8B-B14F-4D97-AF65-F5344CB8AC3E}">
        <p14:creationId xmlns:p14="http://schemas.microsoft.com/office/powerpoint/2010/main" val="101285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742174" indent="-285456"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1806"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598537"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5258"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3619" algn="l" defTabSz="456726" rtl="0" eaLnBrk="1" latinLnBrk="0" hangingPunct="1">
      <a:defRPr sz="1200" kern="1200">
        <a:solidFill>
          <a:schemeClr val="tx1"/>
        </a:solidFill>
        <a:latin typeface="+mn-lt"/>
        <a:ea typeface="+mn-ea"/>
        <a:cs typeface="+mn-cs"/>
      </a:defRPr>
    </a:lvl6pPr>
    <a:lvl7pPr marL="2740344" algn="l" defTabSz="456726" rtl="0" eaLnBrk="1" latinLnBrk="0" hangingPunct="1">
      <a:defRPr sz="1200" kern="1200">
        <a:solidFill>
          <a:schemeClr val="tx1"/>
        </a:solidFill>
        <a:latin typeface="+mn-lt"/>
        <a:ea typeface="+mn-ea"/>
        <a:cs typeface="+mn-cs"/>
      </a:defRPr>
    </a:lvl7pPr>
    <a:lvl8pPr marL="3197066" algn="l" defTabSz="456726" rtl="0" eaLnBrk="1" latinLnBrk="0" hangingPunct="1">
      <a:defRPr sz="1200" kern="1200">
        <a:solidFill>
          <a:schemeClr val="tx1"/>
        </a:solidFill>
        <a:latin typeface="+mn-lt"/>
        <a:ea typeface="+mn-ea"/>
        <a:cs typeface="+mn-cs"/>
      </a:defRPr>
    </a:lvl8pPr>
    <a:lvl9pPr marL="3653791" algn="l" defTabSz="4567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D6CF7F-62F3-AD43-B050-A225213004CE}" type="slidenum">
              <a:rPr lang="en-US" sz="1200">
                <a:solidFill>
                  <a:prstClr val="black"/>
                </a:solidFill>
              </a:rPr>
              <a:pPr/>
              <a:t>1</a:t>
            </a:fld>
            <a:endParaRPr lang="en-US" sz="1200">
              <a:solidFill>
                <a:prstClr val="black"/>
              </a:solidFill>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2627"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Another question: How does each Gospel portray The Lord as a Man and as Immanuel,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God With Us?</a:t>
            </a:r>
            <a:r>
              <a:rPr lang="mr-IN" altLang="ja-JP" b="1" dirty="0">
                <a:latin typeface="Times" charset="0"/>
                <a:ea typeface="ＭＳ Ｐゴシック" charset="0"/>
                <a:cs typeface="ＭＳ Ｐゴシック" charset="0"/>
              </a:rPr>
              <a:t>"</a:t>
            </a:r>
            <a:endParaRPr lang="en-US" altLang="ja-JP"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dirty="0">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dirty="0">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dirty="0">
                <a:latin typeface="Times" charset="0"/>
                <a:ea typeface="ＭＳ Ｐゴシック" charset="0"/>
                <a:cs typeface="ＭＳ Ｐゴシック" charset="0"/>
              </a:rPr>
              <a:t>////	Finally, John</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4675"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Here is a last set of interesting ideas, with thanks to some anonymous believer who developed them years ago.  </a:t>
            </a:r>
          </a:p>
          <a:p>
            <a:r>
              <a:rPr lang="en-US" b="1" dirty="0">
                <a:latin typeface="Times" charset="0"/>
                <a:ea typeface="ＭＳ Ｐゴシック" charset="0"/>
                <a:cs typeface="ＭＳ Ｐゴシック" charset="0"/>
              </a:rPr>
              <a:t>////	Call it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the message in a nutshell.</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  Question: what is the one single word that might characterize the message of each Gospel?</a:t>
            </a:r>
          </a:p>
          <a:p>
            <a:r>
              <a:rPr lang="en-US" b="1" dirty="0">
                <a:latin typeface="Times" charset="0"/>
                <a:ea typeface="ＭＳ Ｐゴシック" charset="0"/>
                <a:cs typeface="ＭＳ Ｐゴシック" charset="0"/>
              </a:rPr>
              <a:t>////	For MATTHEW...that book tells us what Jesus Christ SAID.</a:t>
            </a:r>
          </a:p>
          <a:p>
            <a:r>
              <a:rPr lang="en-US" b="1" dirty="0">
                <a:latin typeface="Times" charset="0"/>
                <a:ea typeface="ＭＳ Ｐゴシック" charset="0"/>
                <a:cs typeface="ＭＳ Ｐゴシック" charset="0"/>
              </a:rPr>
              <a:t>////	MARK tells us what He DID.</a:t>
            </a:r>
          </a:p>
          <a:p>
            <a:r>
              <a:rPr lang="en-US" b="1" dirty="0">
                <a:latin typeface="Times" charset="0"/>
                <a:ea typeface="ＭＳ Ｐゴシック" charset="0"/>
                <a:cs typeface="ＭＳ Ｐゴシック" charset="0"/>
              </a:rPr>
              <a:t>////	LUKE shows us clearly what the Messiah FELT.</a:t>
            </a:r>
          </a:p>
          <a:p>
            <a:r>
              <a:rPr lang="en-US" b="1" dirty="0">
                <a:latin typeface="Times" charset="0"/>
                <a:ea typeface="ＭＳ Ｐゴシック" charset="0"/>
                <a:cs typeface="ＭＳ Ｐゴシック" charset="0"/>
              </a:rPr>
              <a:t>////	And JOHN, with enormous clarity, tells us what Christ MEANT!</a:t>
            </a:r>
          </a:p>
          <a:p>
            <a:r>
              <a:rPr lang="en-US" b="1" dirty="0">
                <a:latin typeface="Times" charset="0"/>
                <a:ea typeface="ＭＳ Ｐゴシック" charset="0"/>
                <a:cs typeface="ＭＳ Ｐゴシック" charset="0"/>
              </a:rPr>
              <a:t>What he SAID...what He DID...what He FELT...and what He MEANT!</a:t>
            </a:r>
          </a:p>
          <a:p>
            <a:r>
              <a:rPr lang="en-US" b="1" dirty="0">
                <a:latin typeface="Times" charset="0"/>
                <a:ea typeface="ＭＳ Ｐゴシック" charset="0"/>
                <a:cs typeface="ＭＳ Ｐゴシック" charset="0"/>
              </a:rPr>
              <a:t>These single-word ideas help us to tightly focus on the remarkable differences that exist among the Gospel writings.  For many Bible readers, such </a:t>
            </a:r>
            <a:r>
              <a:rPr lang="en-US" b="1" dirty="0" err="1">
                <a:latin typeface="Times" charset="0"/>
                <a:ea typeface="ＭＳ Ｐゴシック" charset="0"/>
                <a:cs typeface="ＭＳ Ｐゴシック" charset="0"/>
              </a:rPr>
              <a:t>distinctives</a:t>
            </a:r>
            <a:r>
              <a:rPr lang="en-US" b="1" dirty="0">
                <a:latin typeface="Times" charset="0"/>
                <a:ea typeface="ＭＳ Ｐゴシック" charset="0"/>
                <a:cs typeface="ＭＳ Ｐゴシック" charset="0"/>
              </a:rPr>
              <a:t> are unfamiliar territory.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6723"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comes that word that</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a strange one to many...</a:t>
            </a:r>
          </a:p>
          <a:p>
            <a:r>
              <a:rPr lang="en-US" b="1" dirty="0">
                <a:latin typeface="Times" charset="0"/>
                <a:ea typeface="ＭＳ Ｐゴシック" charset="0"/>
                <a:cs typeface="ＭＳ Ｐゴシック" charset="0"/>
              </a:rPr>
              <a:t>////	SYNOPTIC…meaning…</a:t>
            </a:r>
          </a:p>
          <a:p>
            <a:r>
              <a:rPr lang="en-US" b="1" dirty="0">
                <a:latin typeface="Times" charset="0"/>
                <a:ea typeface="ＭＳ Ｐゴシック" charset="0"/>
                <a:cs typeface="ＭＳ Ｐゴシック" charset="0"/>
              </a:rPr>
              <a:t>////	…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TO SEE TOGETHER</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…add these words to that triangle shape on your study help.</a:t>
            </a:r>
          </a:p>
          <a:p>
            <a:r>
              <a:rPr lang="en-US" b="1" dirty="0">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latin typeface="Times New Roman" charset="0"/>
            </a:endParaRPr>
          </a:p>
        </p:txBody>
      </p:sp>
      <p:sp>
        <p:nvSpPr>
          <p:cNvPr id="19353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b="1" dirty="0">
                <a:latin typeface="Times" charset="0"/>
                <a:ea typeface="ＭＳ Ｐゴシック" charset="0"/>
                <a:cs typeface="ＭＳ Ｐゴシック" charset="0"/>
              </a:rPr>
              <a:t>Follow the arrows as they link together the gospels of MATTHEW, MARK and LUKE.  Again…you</a:t>
            </a:r>
            <a:r>
              <a:rPr lang="mr-IN"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1" dirty="0">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endParaRPr lang="en-US" b="1" dirty="0">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673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endParaRPr lang="en-US" b="0" dirty="0">
              <a:latin typeface="Arial"/>
              <a:ea typeface="ＭＳ Ｐゴシック" charset="0"/>
              <a:cs typeface="Arial"/>
            </a:endParaRPr>
          </a:p>
          <a:p>
            <a:pPr eaLnBrk="1" hangingPunct="1"/>
            <a:r>
              <a:rPr lang="en-US" b="0" dirty="0">
                <a:latin typeface="Arial"/>
                <a:ea typeface="ＭＳ Ｐゴシック" charset="0"/>
                <a:cs typeface="Arial"/>
              </a:rPr>
              <a:t>Each of the Gospels say things that the others don</a:t>
            </a:r>
            <a:r>
              <a:rPr lang="mr-IN" altLang="ja-JP" b="0" dirty="0">
                <a:latin typeface="Arial"/>
                <a:ea typeface="ＭＳ Ｐゴシック" charset="0"/>
                <a:cs typeface="Arial"/>
              </a:rPr>
              <a:t>'</a:t>
            </a:r>
            <a:r>
              <a:rPr lang="en-US" altLang="ja-JP" b="0" dirty="0">
                <a:latin typeface="Arial"/>
                <a:ea typeface="ＭＳ Ｐゴシック" charset="0"/>
                <a:cs typeface="Arial"/>
              </a:rPr>
              <a:t>t... </a:t>
            </a:r>
          </a:p>
          <a:p>
            <a:pPr eaLnBrk="1" hangingPunct="1"/>
            <a:r>
              <a:rPr lang="en-US" b="0" dirty="0">
                <a:latin typeface="Arial"/>
                <a:ea typeface="ＭＳ Ｐゴシック" charset="0"/>
                <a:cs typeface="Arial"/>
              </a:rPr>
              <a:t>////    MATTHEW wrote</a:t>
            </a:r>
            <a:r>
              <a:rPr lang="en-US" b="0" baseline="0" dirty="0">
                <a:latin typeface="Arial"/>
                <a:ea typeface="ＭＳ Ｐゴシック" charset="0"/>
                <a:cs typeface="Arial"/>
              </a:rPr>
              <a:t> 28 chapters with various emphases</a:t>
            </a:r>
            <a:endParaRPr lang="en-US" b="0" dirty="0">
              <a:latin typeface="Arial"/>
              <a:ea typeface="ＭＳ Ｐゴシック" charset="0"/>
              <a:cs typeface="Arial"/>
            </a:endParaRPr>
          </a:p>
          <a:p>
            <a:pPr eaLnBrk="1" hangingPunct="1"/>
            <a:r>
              <a:rPr lang="en-US" b="0" dirty="0">
                <a:latin typeface="Arial"/>
                <a:ea typeface="ＭＳ Ｐゴシック" charset="0"/>
                <a:cs typeface="Arial"/>
              </a:rPr>
              <a:t>////    MARK shares a lot of material with Matthew</a:t>
            </a:r>
          </a:p>
          <a:p>
            <a:pPr eaLnBrk="1" hangingPunct="1"/>
            <a:r>
              <a:rPr lang="en-US" b="0" dirty="0">
                <a:latin typeface="Arial"/>
                <a:ea typeface="ＭＳ Ｐゴシック" charset="0"/>
                <a:cs typeface="Arial"/>
              </a:rPr>
              <a:t>//// </a:t>
            </a:r>
            <a:r>
              <a:rPr lang="en-US" b="0" baseline="0" dirty="0">
                <a:latin typeface="Arial"/>
                <a:ea typeface="ＭＳ Ｐゴシック" charset="0"/>
                <a:cs typeface="Arial"/>
              </a:rPr>
              <a:t>   For example, b</a:t>
            </a:r>
            <a:r>
              <a:rPr lang="en-US" b="0" dirty="0">
                <a:latin typeface="Arial"/>
                <a:ea typeface="ＭＳ Ｐゴシック" charset="0"/>
                <a:cs typeface="Arial"/>
              </a:rPr>
              <a:t>oth Matthew and Mark include Christ</a:t>
            </a:r>
            <a:r>
              <a:rPr lang="mr-IN" altLang="ja-JP" b="0" dirty="0">
                <a:latin typeface="Arial"/>
                <a:ea typeface="ＭＳ Ｐゴシック" charset="0"/>
                <a:cs typeface="Arial"/>
              </a:rPr>
              <a:t>'</a:t>
            </a:r>
            <a:r>
              <a:rPr lang="en-US" altLang="ja-JP" b="0" dirty="0">
                <a:latin typeface="Arial"/>
                <a:ea typeface="ＭＳ Ｐゴシック" charset="0"/>
                <a:cs typeface="Arial"/>
              </a:rPr>
              <a:t>s baptism and supper...</a:t>
            </a:r>
          </a:p>
          <a:p>
            <a:pPr eaLnBrk="1" hangingPunct="1"/>
            <a:r>
              <a:rPr lang="en-US" b="0" dirty="0">
                <a:latin typeface="Arial"/>
                <a:ea typeface="ＭＳ Ｐゴシック" charset="0"/>
                <a:cs typeface="Arial"/>
              </a:rPr>
              <a:t>////    LUKE also has much overlap with Matthew and Mark, such as Christ</a:t>
            </a:r>
            <a:r>
              <a:rPr lang="mr-IN" altLang="ja-JP" b="0" dirty="0">
                <a:latin typeface="Arial"/>
                <a:ea typeface="ＭＳ Ｐゴシック" charset="0"/>
                <a:cs typeface="Arial"/>
              </a:rPr>
              <a:t>'</a:t>
            </a:r>
            <a:r>
              <a:rPr lang="en-US" altLang="ja-JP" b="0" dirty="0">
                <a:latin typeface="Arial"/>
                <a:ea typeface="ＭＳ Ｐゴシック" charset="0"/>
                <a:cs typeface="Arial"/>
              </a:rPr>
              <a:t>s baptism and supper</a:t>
            </a:r>
          </a:p>
          <a:p>
            <a:pPr eaLnBrk="1" hangingPunct="1"/>
            <a:r>
              <a:rPr lang="en-US" b="0" dirty="0">
                <a:latin typeface="Arial"/>
                <a:ea typeface="ＭＳ Ｐゴシック" charset="0"/>
                <a:cs typeface="Arial"/>
              </a:rPr>
              <a:t>////    However, </a:t>
            </a:r>
            <a:r>
              <a:rPr lang="en-US" altLang="ja-JP" b="0" dirty="0">
                <a:latin typeface="Arial"/>
                <a:ea typeface="ＭＳ Ｐゴシック" charset="0"/>
                <a:cs typeface="Arial"/>
              </a:rPr>
              <a:t>only Matthew and Luke record Christ</a:t>
            </a:r>
            <a:r>
              <a:rPr lang="mr-IN" altLang="ja-JP" b="0" dirty="0">
                <a:latin typeface="Arial"/>
                <a:ea typeface="ＭＳ Ｐゴシック" charset="0"/>
                <a:cs typeface="Arial"/>
              </a:rPr>
              <a:t>'</a:t>
            </a:r>
            <a:r>
              <a:rPr lang="en-US" altLang="ja-JP" b="0" dirty="0">
                <a:latin typeface="Arial"/>
                <a:ea typeface="ＭＳ Ｐゴシック" charset="0"/>
                <a:cs typeface="Arial"/>
              </a:rPr>
              <a:t>s birth and genealogy.  However, the fourth… </a:t>
            </a:r>
          </a:p>
          <a:p>
            <a:pPr eaLnBrk="1" hangingPunct="1"/>
            <a:r>
              <a:rPr lang="en-US" b="0" dirty="0">
                <a:latin typeface="Arial"/>
                <a:ea typeface="ＭＳ Ｐゴシック" charset="0"/>
                <a:cs typeface="Arial"/>
              </a:rPr>
              <a:t>////   JOHN, stands alone in terms of its material.  </a:t>
            </a:r>
          </a:p>
          <a:p>
            <a:pPr eaLnBrk="1" hangingPunct="1"/>
            <a:r>
              <a:rPr lang="en-US" b="0" dirty="0">
                <a:latin typeface="Arial"/>
                <a:ea typeface="ＭＳ Ｐゴシック" charset="0"/>
                <a:cs typeface="Arial"/>
              </a:rPr>
              <a:t>////    Common</a:t>
            </a:r>
            <a:r>
              <a:rPr lang="en-US" b="0" baseline="0" dirty="0">
                <a:latin typeface="Arial"/>
                <a:ea typeface="ＭＳ Ｐゴシック" charset="0"/>
                <a:cs typeface="Arial"/>
              </a:rPr>
              <a:t> to all four gospels is the feeding of the 5000 and the passion (death, burial and resurrection) of Christ.</a:t>
            </a:r>
          </a:p>
          <a:p>
            <a:pPr eaLnBrk="1" hangingPunct="1"/>
            <a:r>
              <a:rPr lang="en-US" b="0" dirty="0">
                <a:latin typeface="Arial"/>
                <a:ea typeface="ＭＳ Ｐゴシック" charset="0"/>
                <a:cs typeface="Arial"/>
              </a:rPr>
              <a:t>////    Yet, in JOHN, only 8% of it repeats stories from the others—such as the feeding of the 5000, and, of course, His death and resurrection.</a:t>
            </a:r>
          </a:p>
          <a:p>
            <a:pPr eaLnBrk="1" hangingPunct="1"/>
            <a:r>
              <a:rPr lang="en-US" b="0" dirty="0">
                <a:latin typeface="Arial"/>
                <a:ea typeface="ＭＳ Ｐゴシック" charset="0"/>
                <a:cs typeface="Arial"/>
              </a:rPr>
              <a:t>////    But the remaining 92% of JOHN you will find only in JOHN. For</a:t>
            </a:r>
            <a:r>
              <a:rPr lang="en-US" b="0" baseline="0" dirty="0">
                <a:latin typeface="Arial"/>
                <a:ea typeface="ＭＳ Ｐゴシック" charset="0"/>
                <a:cs typeface="Arial"/>
              </a:rPr>
              <a:t> example, John records 9 miracles and 6 of them are unique to JOHN.</a:t>
            </a:r>
            <a:endParaRPr lang="en-US" b="0" dirty="0">
              <a:latin typeface="Arial"/>
              <a:ea typeface="ＭＳ Ｐゴシック" charset="0"/>
              <a:cs typeface="Arial"/>
            </a:endParaRPr>
          </a:p>
          <a:p>
            <a:pPr eaLnBrk="1" hangingPunct="1"/>
            <a:endParaRPr lang="en-US" b="0" dirty="0">
              <a:latin typeface="Arial"/>
              <a:ea typeface="ＭＳ Ｐゴシック" charset="0"/>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92867"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0" dirty="0">
                <a:latin typeface="Times" charset="0"/>
                <a:ea typeface="ＭＳ Ｐゴシック" charset="0"/>
                <a:cs typeface="ＭＳ Ｐゴシック" charset="0"/>
              </a:rPr>
              <a:t>So, in summation, then…John wrote to UNBELIEVERS THROUGH THAT NEW ORGANISM, THE CHURCH, envisioning Christ as God Himself…</a:t>
            </a:r>
          </a:p>
          <a:p>
            <a:r>
              <a:rPr lang="en-US" b="0" dirty="0">
                <a:latin typeface="Times" charset="0"/>
                <a:ea typeface="ＭＳ Ｐゴシック" charset="0"/>
                <a:cs typeface="ＭＳ Ｐゴシック" charset="0"/>
              </a:rPr>
              <a:t>But what did John SAY that Jesus meant in his preaching? </a:t>
            </a:r>
            <a:endParaRPr lang="en-US" b="0" dirty="0">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492EC5-3557-6D4E-B29C-16C7A40F8BB3}" type="slidenum">
              <a:rPr lang="en-US" sz="1200">
                <a:solidFill>
                  <a:srgbClr val="000000"/>
                </a:solidFill>
                <a:latin typeface="Times New Roman" charset="0"/>
              </a:rPr>
              <a:pPr eaLnBrk="1" hangingPunct="1"/>
              <a:t>17</a:t>
            </a:fld>
            <a:endParaRPr lang="en-US" sz="1200">
              <a:solidFill>
                <a:srgbClr val="000000"/>
              </a:solidFill>
              <a:latin typeface="Times New Roman"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A60680E-F8B2-B342-B7AE-AA839034DC8C}" type="slidenum">
              <a:rPr lang="en-US" sz="1200">
                <a:solidFill>
                  <a:srgbClr val="000000"/>
                </a:solidFill>
              </a:rPr>
              <a:pPr eaLnBrk="1" hangingPunct="1"/>
              <a:t>18</a:t>
            </a:fld>
            <a:endParaRPr lang="en-US" sz="120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9223D6-6AA6-6F40-B0AD-5F68B3E69A0F}" type="slidenum">
              <a:rPr lang="en-US" sz="1200">
                <a:solidFill>
                  <a:srgbClr val="000000"/>
                </a:solidFill>
                <a:latin typeface="Times New Roman" charset="0"/>
              </a:rPr>
              <a:pPr eaLnBrk="1" hangingPunct="1"/>
              <a:t>19</a:t>
            </a:fld>
            <a:endParaRPr lang="en-US" sz="1200">
              <a:solidFill>
                <a:srgbClr val="000000"/>
              </a:solidFill>
              <a:latin typeface="Times New Roman" charset="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7B4346-08F4-3246-961A-3BA61739A0A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5218" name="Rectangle 1026"/>
          <p:cNvSpPr>
            <a:spLocks noGrp="1" noRot="1" noChangeAspect="1" noChangeArrowheads="1"/>
          </p:cNvSpPr>
          <p:nvPr>
            <p:ph type="sldImg"/>
          </p:nvPr>
        </p:nvSpPr>
        <p:spPr>
          <a:solidFill>
            <a:srgbClr val="FFFFFF"/>
          </a:solidFill>
          <a:ln/>
        </p:spPr>
      </p:sp>
      <p:sp>
        <p:nvSpPr>
          <p:cNvPr id="2652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787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mr-IN"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19212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EE7393-B112-3B43-94F6-24048371FB5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7266" name="Rectangle 1026"/>
          <p:cNvSpPr>
            <a:spLocks noGrp="1" noRot="1" noChangeAspect="1" noChangeArrowheads="1"/>
          </p:cNvSpPr>
          <p:nvPr>
            <p:ph type="sldImg"/>
          </p:nvPr>
        </p:nvSpPr>
        <p:spPr>
          <a:solidFill>
            <a:srgbClr val="FFFFFF"/>
          </a:solidFill>
          <a:ln/>
        </p:spPr>
      </p:sp>
      <p:sp>
        <p:nvSpPr>
          <p:cNvPr id="26726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001E89-08E0-0343-AF06-E39A13150249}" type="slidenum">
              <a:rPr lang="en-US" sz="1200">
                <a:solidFill>
                  <a:srgbClr val="000000"/>
                </a:solidFill>
                <a:latin typeface="Times New Roman" charset="0"/>
              </a:rPr>
              <a:pPr eaLnBrk="1" hangingPunct="1"/>
              <a:t>23</a:t>
            </a:fld>
            <a:endParaRPr lang="en-US" sz="1200">
              <a:solidFill>
                <a:srgbClr val="000000"/>
              </a:solidFill>
              <a:latin typeface="Times New Roman"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9E43AD-726D-2B4C-A84E-1DB8B9694228}" type="slidenum">
              <a:rPr lang="en-US" sz="1200">
                <a:solidFill>
                  <a:srgbClr val="000000"/>
                </a:solidFill>
                <a:latin typeface="Times New Roman" charset="0"/>
              </a:rPr>
              <a:pPr eaLnBrk="1" hangingPunct="1"/>
              <a:t>24</a:t>
            </a:fld>
            <a:endParaRPr lang="en-US" sz="1200">
              <a:solidFill>
                <a:srgbClr val="000000"/>
              </a:solidFill>
              <a:latin typeface="Times New Roman"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E03352-5D80-CA4D-A1B3-C8C47B616678}" type="slidenum">
              <a:rPr lang="en-US" sz="1200">
                <a:solidFill>
                  <a:srgbClr val="000000"/>
                </a:solidFill>
                <a:latin typeface="Times New Roman" charset="0"/>
              </a:rPr>
              <a:pPr eaLnBrk="1" hangingPunct="1"/>
              <a:t>25</a:t>
            </a:fld>
            <a:endParaRPr lang="en-US" sz="1200">
              <a:solidFill>
                <a:srgbClr val="000000"/>
              </a:solidFill>
              <a:latin typeface="Times New Roman" charset="0"/>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977CDD-3D9F-4A40-95FB-B4A7500D24ED}" type="slidenum">
              <a:rPr lang="en-US" sz="1200"/>
              <a:pPr/>
              <a:t>27</a:t>
            </a:fld>
            <a:endParaRPr lang="en-US" sz="120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241D4-D718-BE42-8E13-F4021AE352B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F3B67-B3B0-F946-BA9C-B820F38F9BA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NTS Overview slide 39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E9AEEA-10FD-6042-85D5-FD8C1E70D98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7674F5-82AF-5243-8F30-3DEA3B22B968}" type="slidenum">
              <a:rPr lang="en-US" sz="1200">
                <a:solidFill>
                  <a:srgbClr val="000000"/>
                </a:solidFill>
              </a:rPr>
              <a:pPr eaLnBrk="1" hangingPunct="1"/>
              <a:t>4</a:t>
            </a:fld>
            <a:endParaRPr lang="en-US" sz="1200">
              <a:solidFill>
                <a:srgbClr val="000000"/>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Both God and a witch have in common the declaration of a prophetic word. Maybe "God-spell" was because Old English did not have a negative connotation to say that God uttered a "spell," for those in the time of King James certainly knew that the Greek means "good news." We must be careful not to take modern meanings and force them into Old English.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2C4843-09C1-5943-BC54-408FE4846EF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6" name="Rectangle 2"/>
          <p:cNvSpPr>
            <a:spLocks noGrp="1" noRot="1" noChangeAspect="1" noChangeArrowheads="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50999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0087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60740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50207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3200" dirty="0">
                <a:latin typeface="Arial" charset="0"/>
                <a:ea typeface="ＭＳ Ｐゴシック" charset="0"/>
                <a:cs typeface="ＭＳ Ｐゴシック" charset="0"/>
              </a:rPr>
              <a:t>What overall observations can you make in your small group for the NT?</a:t>
            </a:r>
          </a:p>
          <a:p>
            <a:pPr eaLnBrk="1" hangingPunct="1"/>
            <a:r>
              <a:rPr lang="en-US" sz="3200" dirty="0">
                <a:latin typeface="Arial" charset="0"/>
                <a:ea typeface="ＭＳ Ｐゴシック" charset="0"/>
                <a:cs typeface="ＭＳ Ｐゴシック" charset="0"/>
              </a:rPr>
              <a:t>• There are 5 parts to the NT (grouped by category)</a:t>
            </a:r>
          </a:p>
          <a:p>
            <a:pPr eaLnBrk="1" hangingPunct="1"/>
            <a:r>
              <a:rPr lang="en-US" sz="3200" dirty="0">
                <a:latin typeface="Arial" charset="0"/>
                <a:ea typeface="ＭＳ Ｐゴシック" charset="0"/>
                <a:cs typeface="ＭＳ Ｐゴシック" charset="0"/>
              </a:rPr>
              <a:t>• 4 versions of Christ</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life but only one of the church</a:t>
            </a:r>
          </a:p>
          <a:p>
            <a:pPr eaLnBrk="1" hangingPunct="1"/>
            <a:r>
              <a:rPr lang="en-US" sz="3200" dirty="0">
                <a:latin typeface="Arial" charset="0"/>
                <a:ea typeface="ＭＳ Ｐゴシック" charset="0"/>
                <a:cs typeface="ＭＳ Ｐゴシック" charset="0"/>
              </a:rPr>
              <a:t>• Most the NT are letters (especially by Paul)</a:t>
            </a:r>
          </a:p>
          <a:p>
            <a:pPr eaLnBrk="1" hangingPunct="1"/>
            <a:r>
              <a:rPr lang="en-US" sz="3200" dirty="0">
                <a:latin typeface="Arial" charset="0"/>
                <a:ea typeface="ＭＳ Ｐゴシック" charset="0"/>
                <a:cs typeface="ＭＳ Ｐゴシック" charset="0"/>
              </a:rPr>
              <a:t>• 6 of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13 letters are to people he wrote twice (all follow-up except Rom &amp; Col)</a:t>
            </a:r>
          </a:p>
          <a:p>
            <a:pPr eaLnBrk="1" hangingPunct="1"/>
            <a:r>
              <a:rPr lang="en-US" sz="3200" dirty="0">
                <a:latin typeface="Arial" charset="0"/>
                <a:ea typeface="ＭＳ Ｐゴシック" charset="0"/>
                <a:cs typeface="ＭＳ Ｐゴシック" charset="0"/>
              </a:rPr>
              <a:t>• 2 groupings (general epistles &amp; gospels) named after their authors while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after their recipients</a:t>
            </a:r>
            <a:endParaRPr lang="en-US" sz="3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03609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extLst>
      <p:ext uri="{BB962C8B-B14F-4D97-AF65-F5344CB8AC3E}">
        <p14:creationId xmlns:p14="http://schemas.microsoft.com/office/powerpoint/2010/main" val="1058083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914565B-04F0-7E40-8077-EF119CC34E19}" type="slidenum">
              <a:rPr lang="en-US" sz="1200">
                <a:solidFill>
                  <a:srgbClr val="000000"/>
                </a:solidFill>
              </a:rPr>
              <a:pPr eaLnBrk="1" hangingPunct="1"/>
              <a:t>5</a:t>
            </a:fld>
            <a:endParaRPr lang="en-US" sz="1200">
              <a:solidFill>
                <a:srgbClr val="000000"/>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2387"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0" dirty="0">
                <a:latin typeface="Times" charset="0"/>
                <a:ea typeface="ＭＳ Ｐゴシック" charset="0"/>
                <a:cs typeface="ＭＳ Ｐゴシック" charset="0"/>
              </a:rPr>
              <a:t>Using Study Help #21, through this large picture frame…</a:t>
            </a:r>
          </a:p>
          <a:p>
            <a:r>
              <a:rPr lang="en-US" b="0" dirty="0">
                <a:latin typeface="Times" charset="0"/>
                <a:ea typeface="ＭＳ Ｐゴシック" charset="0"/>
                <a:cs typeface="ＭＳ Ｐゴシック" charset="0"/>
              </a:rPr>
              <a:t>we</a:t>
            </a:r>
            <a:r>
              <a:rPr lang="mr-IN"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re going to create a graphic representation called </a:t>
            </a:r>
          </a:p>
          <a:p>
            <a:r>
              <a:rPr lang="en-US" b="0" dirty="0">
                <a:latin typeface="Times" charset="0"/>
                <a:ea typeface="ＭＳ Ｐゴシック" charset="0"/>
                <a:cs typeface="ＭＳ Ｐゴシック" charset="0"/>
              </a:rPr>
              <a:t>////	A FINISHED PORTRAIT OF THE LORD JESUS CHRIST… but…</a:t>
            </a:r>
          </a:p>
          <a:p>
            <a:r>
              <a:rPr lang="en-US" b="0" dirty="0">
                <a:latin typeface="Times" charset="0"/>
                <a:ea typeface="ＭＳ Ｐゴシック" charset="0"/>
                <a:cs typeface="ＭＳ Ｐゴシック" charset="0"/>
              </a:rPr>
              <a:t>////	…we</a:t>
            </a:r>
            <a:r>
              <a:rPr lang="mr-IN"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re going to compose that portrait through four different literary lenses as the completed image develops.</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4435"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From each Gospel writer…</a:t>
            </a:r>
          </a:p>
          <a:p>
            <a:r>
              <a:rPr lang="en-US" b="1" dirty="0">
                <a:latin typeface="Times" charset="0"/>
                <a:ea typeface="ＭＳ Ｐゴシック" charset="0"/>
                <a:cs typeface="ＭＳ Ｐゴシック" charset="0"/>
              </a:rPr>
              <a:t>////	…we</a:t>
            </a:r>
            <a:r>
              <a:rPr lang="mr-IN"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discover the specific audience for his writings…</a:t>
            </a:r>
          </a:p>
          <a:p>
            <a:r>
              <a:rPr lang="en-US" b="1" dirty="0">
                <a:latin typeface="Times" charset="0"/>
                <a:ea typeface="ＭＳ Ｐゴシック" charset="0"/>
                <a:cs typeface="ＭＳ Ｐゴシック" charset="0"/>
              </a:rPr>
              <a:t>////	…with his unique presentation of the person of Jesus Christ…</a:t>
            </a:r>
          </a:p>
          <a:p>
            <a:r>
              <a:rPr lang="en-US" b="1" dirty="0">
                <a:latin typeface="Times" charset="0"/>
                <a:ea typeface="ＭＳ Ｐゴシック" charset="0"/>
                <a:cs typeface="ＭＳ Ｐゴシック" charset="0"/>
              </a:rPr>
              <a:t>////	…suggesting a foundational purpose communicated through the text of his Gospel… </a:t>
            </a:r>
          </a:p>
          <a:p>
            <a:r>
              <a:rPr lang="en-US" dirty="0">
                <a:latin typeface="Times" charset="0"/>
                <a:ea typeface="ＭＳ Ｐゴシック" charset="0"/>
                <a:cs typeface="ＭＳ Ｐゴシック" charset="0"/>
              </a:rPr>
              <a:t>////	…followed by the scholars</a:t>
            </a:r>
            <a:r>
              <a:rPr lang="mr-IN" altLang="ja-JP" dirty="0">
                <a:latin typeface="Times" charset="0"/>
                <a:ea typeface="ＭＳ Ｐゴシック" charset="0"/>
                <a:cs typeface="ＭＳ Ｐゴシック" charset="0"/>
              </a:rPr>
              <a:t>'</a:t>
            </a:r>
            <a:r>
              <a:rPr lang="en-US" altLang="ja-JP" dirty="0">
                <a:latin typeface="Times" charset="0"/>
                <a:ea typeface="ＭＳ Ｐゴシック" charset="0"/>
                <a:cs typeface="ＭＳ Ｐゴシック" charset="0"/>
              </a:rPr>
              <a:t> estimate of the date of each writing.</a:t>
            </a:r>
          </a:p>
          <a:p>
            <a:endParaRPr lang="en-US" b="1"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6483"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please…in your imagination…insert four smaller picture frames into the larger one. In each frame install four lines.  As we fill them in we</a:t>
            </a:r>
            <a:r>
              <a:rPr lang="mr-IN"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have some specific information about the purpose and function of each of the four Gospels.  The individual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sub-frames</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 are designated 1 through 4.</a:t>
            </a:r>
          </a:p>
          <a:p>
            <a:endParaRPr lang="en-US" b="1" dirty="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8531"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 </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0579"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comes an idea endorsed by Biblical scholars around the world…having to do with the audiences TO WHICH each Gospel was written. </a:t>
            </a:r>
          </a:p>
          <a:p>
            <a:r>
              <a:rPr lang="en-US" b="1" dirty="0">
                <a:latin typeface="Times" charset="0"/>
                <a:ea typeface="ＭＳ Ｐゴシック" charset="0"/>
                <a:cs typeface="ＭＳ Ｐゴシック" charset="0"/>
              </a:rPr>
              <a:t>For instance…</a:t>
            </a:r>
          </a:p>
          <a:p>
            <a:r>
              <a:rPr lang="en-US" b="1" dirty="0">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dirty="0">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a:t>
            </a:r>
            <a:r>
              <a:rPr lang="mr-IN"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straightway</a:t>
            </a:r>
            <a:r>
              <a:rPr lang="mr-IN"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 in early translations…all in a get-the-job-done mentality, which characterized the Roman way of thinking and doing things.</a:t>
            </a:r>
          </a:p>
          <a:p>
            <a:r>
              <a:rPr lang="en-US" b="1" dirty="0">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dirty="0">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dirty="0">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mr-IN"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John</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dirty="0">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457200" y="2363788"/>
            <a:ext cx="8153400" cy="1600200"/>
            <a:chOff x="288" y="1489"/>
            <a:chExt cx="5136" cy="1008"/>
          </a:xfrm>
        </p:grpSpPr>
        <p:sp>
          <p:nvSpPr>
            <p:cNvPr id="5" name="Arc 1027"/>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1028"/>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1029"/>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1030"/>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63847" name="Rectangle 1031"/>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163848" name="Rectangle 1032"/>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1033"/>
          <p:cNvSpPr>
            <a:spLocks noGrp="1" noChangeArrowheads="1"/>
          </p:cNvSpPr>
          <p:nvPr>
            <p:ph type="dt" sz="quarter" idx="10"/>
          </p:nvPr>
        </p:nvSpPr>
        <p:spPr/>
        <p:txBody>
          <a:bodyPr/>
          <a:lstStyle>
            <a:lvl1pPr>
              <a:defRPr/>
            </a:lvl1pPr>
          </a:lstStyle>
          <a:p>
            <a:pPr>
              <a:defRPr/>
            </a:pPr>
            <a:endParaRPr lang="en-US"/>
          </a:p>
        </p:txBody>
      </p:sp>
      <p:sp>
        <p:nvSpPr>
          <p:cNvPr id="10" name="Rectangle 1034"/>
          <p:cNvSpPr>
            <a:spLocks noGrp="1" noChangeArrowheads="1"/>
          </p:cNvSpPr>
          <p:nvPr>
            <p:ph type="ftr" sz="quarter" idx="11"/>
          </p:nvPr>
        </p:nvSpPr>
        <p:spPr/>
        <p:txBody>
          <a:bodyPr/>
          <a:lstStyle>
            <a:lvl1pPr>
              <a:defRPr/>
            </a:lvl1pPr>
          </a:lstStyle>
          <a:p>
            <a:pPr>
              <a:defRPr/>
            </a:pPr>
            <a:endParaRPr lang="en-US"/>
          </a:p>
        </p:txBody>
      </p:sp>
      <p:sp>
        <p:nvSpPr>
          <p:cNvPr id="11" name="Rectangle 1035"/>
          <p:cNvSpPr>
            <a:spLocks noGrp="1" noChangeArrowheads="1"/>
          </p:cNvSpPr>
          <p:nvPr>
            <p:ph type="sldNum" sz="quarter" idx="12"/>
          </p:nvPr>
        </p:nvSpPr>
        <p:spPr/>
        <p:txBody>
          <a:bodyPr/>
          <a:lstStyle>
            <a:lvl1pPr>
              <a:defRPr/>
            </a:lvl1pPr>
          </a:lstStyle>
          <a:p>
            <a:pPr>
              <a:defRPr/>
            </a:pPr>
            <a:fld id="{6370AAA9-F8AF-8944-9E26-918C7E45B05A}" type="slidenum">
              <a:rPr lang="en-US"/>
              <a:pPr>
                <a:defRPr/>
              </a:pPr>
              <a:t>‹#›</a:t>
            </a:fld>
            <a:endParaRPr lang="en-US"/>
          </a:p>
        </p:txBody>
      </p:sp>
    </p:spTree>
    <p:extLst>
      <p:ext uri="{BB962C8B-B14F-4D97-AF65-F5344CB8AC3E}">
        <p14:creationId xmlns:p14="http://schemas.microsoft.com/office/powerpoint/2010/main" val="61385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07824924-695F-B04A-805A-AC17F2D6C124}" type="slidenum">
              <a:rPr lang="en-US"/>
              <a:pPr>
                <a:defRPr/>
              </a:pPr>
              <a:t>‹#›</a:t>
            </a:fld>
            <a:endParaRPr lang="en-US"/>
          </a:p>
        </p:txBody>
      </p:sp>
    </p:spTree>
    <p:extLst>
      <p:ext uri="{BB962C8B-B14F-4D97-AF65-F5344CB8AC3E}">
        <p14:creationId xmlns:p14="http://schemas.microsoft.com/office/powerpoint/2010/main" val="41751981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C3383F4C-975D-E041-8514-8E4D930F84A4}" type="slidenum">
              <a:rPr lang="en-US"/>
              <a:pPr>
                <a:defRPr/>
              </a:pPr>
              <a:t>‹#›</a:t>
            </a:fld>
            <a:endParaRPr lang="en-US"/>
          </a:p>
        </p:txBody>
      </p:sp>
    </p:spTree>
    <p:extLst>
      <p:ext uri="{BB962C8B-B14F-4D97-AF65-F5344CB8AC3E}">
        <p14:creationId xmlns:p14="http://schemas.microsoft.com/office/powerpoint/2010/main" val="26602032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EE58EA-59D6-D14E-8595-38C3FC1FBD9E}" type="slidenum">
              <a:rPr lang="en-US"/>
              <a:pPr>
                <a:defRPr/>
              </a:pPr>
              <a:t>‹#›</a:t>
            </a:fld>
            <a:endParaRPr lang="en-US"/>
          </a:p>
        </p:txBody>
      </p:sp>
    </p:spTree>
    <p:extLst>
      <p:ext uri="{BB962C8B-B14F-4D97-AF65-F5344CB8AC3E}">
        <p14:creationId xmlns:p14="http://schemas.microsoft.com/office/powerpoint/2010/main" val="414858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84F34329-36FB-8045-A857-6B87ACF05743}" type="slidenum">
              <a:rPr lang="en-US"/>
              <a:pPr>
                <a:defRPr/>
              </a:pPr>
              <a:t>‹#›</a:t>
            </a:fld>
            <a:endParaRPr lang="en-US"/>
          </a:p>
        </p:txBody>
      </p:sp>
    </p:spTree>
    <p:extLst>
      <p:ext uri="{BB962C8B-B14F-4D97-AF65-F5344CB8AC3E}">
        <p14:creationId xmlns:p14="http://schemas.microsoft.com/office/powerpoint/2010/main" val="26550104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5053B6AF-E929-294A-A862-EBA6E7B5D9B9}" type="slidenum">
              <a:rPr lang="en-US"/>
              <a:pPr>
                <a:defRPr/>
              </a:pPr>
              <a:t>‹#›</a:t>
            </a:fld>
            <a:endParaRPr lang="en-US"/>
          </a:p>
        </p:txBody>
      </p:sp>
    </p:spTree>
    <p:extLst>
      <p:ext uri="{BB962C8B-B14F-4D97-AF65-F5344CB8AC3E}">
        <p14:creationId xmlns:p14="http://schemas.microsoft.com/office/powerpoint/2010/main" val="2179737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C2298EEC-5975-2044-AE96-C560D72AB1B9}" type="slidenum">
              <a:rPr lang="en-US"/>
              <a:pPr>
                <a:defRPr/>
              </a:pPr>
              <a:t>‹#›</a:t>
            </a:fld>
            <a:endParaRPr lang="en-US"/>
          </a:p>
        </p:txBody>
      </p:sp>
    </p:spTree>
    <p:extLst>
      <p:ext uri="{BB962C8B-B14F-4D97-AF65-F5344CB8AC3E}">
        <p14:creationId xmlns:p14="http://schemas.microsoft.com/office/powerpoint/2010/main" val="5819786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8481B0-56EC-E54C-8B69-C6049B09C6F1}" type="slidenum">
              <a:rPr lang="en-US"/>
              <a:pPr>
                <a:defRPr/>
              </a:pPr>
              <a:t>‹#›</a:t>
            </a:fld>
            <a:endParaRPr lang="en-US"/>
          </a:p>
        </p:txBody>
      </p:sp>
    </p:spTree>
    <p:extLst>
      <p:ext uri="{BB962C8B-B14F-4D97-AF65-F5344CB8AC3E}">
        <p14:creationId xmlns:p14="http://schemas.microsoft.com/office/powerpoint/2010/main" val="19176393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E8D880C-F111-DE4E-BC69-B898C79D15EE}" type="slidenum">
              <a:rPr lang="en-US"/>
              <a:pPr>
                <a:defRPr/>
              </a:pPr>
              <a:t>‹#›</a:t>
            </a:fld>
            <a:endParaRPr lang="en-US"/>
          </a:p>
        </p:txBody>
      </p:sp>
    </p:spTree>
    <p:extLst>
      <p:ext uri="{BB962C8B-B14F-4D97-AF65-F5344CB8AC3E}">
        <p14:creationId xmlns:p14="http://schemas.microsoft.com/office/powerpoint/2010/main" val="31891756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3526472E-5335-254C-9C38-DD6A0E161E36}" type="slidenum">
              <a:rPr lang="en-US"/>
              <a:pPr>
                <a:defRPr/>
              </a:pPr>
              <a:t>‹#›</a:t>
            </a:fld>
            <a:endParaRPr lang="en-US"/>
          </a:p>
        </p:txBody>
      </p:sp>
    </p:spTree>
    <p:extLst>
      <p:ext uri="{BB962C8B-B14F-4D97-AF65-F5344CB8AC3E}">
        <p14:creationId xmlns:p14="http://schemas.microsoft.com/office/powerpoint/2010/main" val="18277701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F623026D-8A6D-534F-AE4E-0D05609DF2D7}" type="slidenum">
              <a:rPr lang="en-US"/>
              <a:pPr>
                <a:defRPr/>
              </a:pPr>
              <a:t>‹#›</a:t>
            </a:fld>
            <a:endParaRPr lang="en-US"/>
          </a:p>
        </p:txBody>
      </p:sp>
    </p:spTree>
    <p:extLst>
      <p:ext uri="{BB962C8B-B14F-4D97-AF65-F5344CB8AC3E}">
        <p14:creationId xmlns:p14="http://schemas.microsoft.com/office/powerpoint/2010/main" val="31547889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50868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1"/>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1"/>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7940C770-DAF3-A143-9BCF-C22E4E3E5BB6}" type="slidenum">
              <a:rPr lang="en-US"/>
              <a:pPr>
                <a:defRPr/>
              </a:pPr>
              <a:t>‹#›</a:t>
            </a:fld>
            <a:endParaRPr lang="en-US"/>
          </a:p>
        </p:txBody>
      </p:sp>
    </p:spTree>
    <p:extLst>
      <p:ext uri="{BB962C8B-B14F-4D97-AF65-F5344CB8AC3E}">
        <p14:creationId xmlns:p14="http://schemas.microsoft.com/office/powerpoint/2010/main" val="13145656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35853511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34958633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11350356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19618918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20607092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19757813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3738219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13151655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31323668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221281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51B7842C-7B2C-0B4B-81FB-03359F17F7E6}" type="slidenum">
              <a:rPr lang="en-US"/>
              <a:pPr>
                <a:defRPr/>
              </a:pPr>
              <a:t>‹#›</a:t>
            </a:fld>
            <a:endParaRPr lang="en-US"/>
          </a:p>
        </p:txBody>
      </p:sp>
    </p:spTree>
    <p:extLst>
      <p:ext uri="{BB962C8B-B14F-4D97-AF65-F5344CB8AC3E}">
        <p14:creationId xmlns:p14="http://schemas.microsoft.com/office/powerpoint/2010/main" val="6731843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9279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66937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80716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7073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36293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43028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12807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09112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87270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731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975379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8839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6693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6970660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3" indent="0" algn="ctr">
              <a:buNone/>
              <a:defRPr/>
            </a:lvl2pPr>
            <a:lvl3pPr marL="912690" indent="0" algn="ctr">
              <a:buNone/>
              <a:defRPr/>
            </a:lvl3pPr>
            <a:lvl4pPr marL="1369016" indent="0" algn="ctr">
              <a:buNone/>
              <a:defRPr/>
            </a:lvl4pPr>
            <a:lvl5pPr marL="1825374" indent="0" algn="ctr">
              <a:buNone/>
              <a:defRPr/>
            </a:lvl5pPr>
            <a:lvl6pPr marL="2281697" indent="0" algn="ctr">
              <a:buNone/>
              <a:defRPr/>
            </a:lvl6pPr>
            <a:lvl7pPr marL="2738032" indent="0" algn="ctr">
              <a:buNone/>
              <a:defRPr/>
            </a:lvl7pPr>
            <a:lvl8pPr marL="3194368" indent="0" algn="ctr">
              <a:buNone/>
              <a:defRPr/>
            </a:lvl8pPr>
            <a:lvl9pPr marL="365071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1FE7552D-7038-E443-BB51-BD3C8A9EC2EA}" type="slidenum">
              <a:rPr lang="en-US"/>
              <a:pPr>
                <a:defRPr/>
              </a:pPr>
              <a:t>‹#›</a:t>
            </a:fld>
            <a:endParaRPr lang="en-US"/>
          </a:p>
        </p:txBody>
      </p:sp>
    </p:spTree>
    <p:extLst>
      <p:ext uri="{BB962C8B-B14F-4D97-AF65-F5344CB8AC3E}">
        <p14:creationId xmlns:p14="http://schemas.microsoft.com/office/powerpoint/2010/main" val="24120742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3F6C0F91-0EE5-844B-8AF3-138116BE702D}" type="slidenum">
              <a:rPr lang="en-US"/>
              <a:pPr>
                <a:defRPr/>
              </a:pPr>
              <a:t>‹#›</a:t>
            </a:fld>
            <a:endParaRPr lang="en-US"/>
          </a:p>
        </p:txBody>
      </p:sp>
    </p:spTree>
    <p:extLst>
      <p:ext uri="{BB962C8B-B14F-4D97-AF65-F5344CB8AC3E}">
        <p14:creationId xmlns:p14="http://schemas.microsoft.com/office/powerpoint/2010/main" val="1679191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5A927B9C-3CA4-844C-AC28-DDA429C8712B}" type="slidenum">
              <a:rPr lang="en-US"/>
              <a:pPr>
                <a:defRPr/>
              </a:pPr>
              <a:t>‹#›</a:t>
            </a:fld>
            <a:endParaRPr lang="en-US"/>
          </a:p>
        </p:txBody>
      </p:sp>
    </p:spTree>
    <p:extLst>
      <p:ext uri="{BB962C8B-B14F-4D97-AF65-F5344CB8AC3E}">
        <p14:creationId xmlns:p14="http://schemas.microsoft.com/office/powerpoint/2010/main" val="199127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FFEA23BD-B985-1C4E-9B65-36D16A59E9CC}" type="slidenum">
              <a:rPr lang="en-US"/>
              <a:pPr>
                <a:defRPr/>
              </a:pPr>
              <a:t>‹#›</a:t>
            </a:fld>
            <a:endParaRPr lang="en-US"/>
          </a:p>
        </p:txBody>
      </p:sp>
    </p:spTree>
    <p:extLst>
      <p:ext uri="{BB962C8B-B14F-4D97-AF65-F5344CB8AC3E}">
        <p14:creationId xmlns:p14="http://schemas.microsoft.com/office/powerpoint/2010/main" val="13676190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defRPr>
            </a:lvl1pPr>
          </a:lstStyle>
          <a:p>
            <a:pPr>
              <a:defRPr/>
            </a:pPr>
            <a:fld id="{6BE86E92-3A3B-1D4B-ABDE-30459DB76668}" type="slidenum">
              <a:rPr lang="en-US"/>
              <a:pPr>
                <a:defRPr/>
              </a:pPr>
              <a:t>‹#›</a:t>
            </a:fld>
            <a:endParaRPr lang="en-US"/>
          </a:p>
        </p:txBody>
      </p:sp>
    </p:spTree>
    <p:extLst>
      <p:ext uri="{BB962C8B-B14F-4D97-AF65-F5344CB8AC3E}">
        <p14:creationId xmlns:p14="http://schemas.microsoft.com/office/powerpoint/2010/main" val="2279960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defRPr>
            </a:lvl1pPr>
          </a:lstStyle>
          <a:p>
            <a:pPr>
              <a:defRPr/>
            </a:pPr>
            <a:fld id="{706A8237-1E2D-D44E-B375-0C8EC94D3A2F}" type="slidenum">
              <a:rPr lang="en-US"/>
              <a:pPr>
                <a:defRPr/>
              </a:pPr>
              <a:t>‹#›</a:t>
            </a:fld>
            <a:endParaRPr lang="en-US"/>
          </a:p>
        </p:txBody>
      </p:sp>
    </p:spTree>
    <p:extLst>
      <p:ext uri="{BB962C8B-B14F-4D97-AF65-F5344CB8AC3E}">
        <p14:creationId xmlns:p14="http://schemas.microsoft.com/office/powerpoint/2010/main" val="41857750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defRPr>
            </a:lvl1pPr>
          </a:lstStyle>
          <a:p>
            <a:pPr>
              <a:defRPr/>
            </a:pPr>
            <a:fld id="{F869A4A4-461A-9C4F-A660-AB0921412A63}" type="slidenum">
              <a:rPr lang="en-US"/>
              <a:pPr>
                <a:defRPr/>
              </a:pPr>
              <a:t>‹#›</a:t>
            </a:fld>
            <a:endParaRPr lang="en-US"/>
          </a:p>
        </p:txBody>
      </p:sp>
    </p:spTree>
    <p:extLst>
      <p:ext uri="{BB962C8B-B14F-4D97-AF65-F5344CB8AC3E}">
        <p14:creationId xmlns:p14="http://schemas.microsoft.com/office/powerpoint/2010/main" val="349853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25334660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CB4D7291-344A-0041-A0E9-204B6E8163A1}" type="slidenum">
              <a:rPr lang="en-US"/>
              <a:pPr>
                <a:defRPr/>
              </a:pPr>
              <a:t>‹#›</a:t>
            </a:fld>
            <a:endParaRPr lang="en-US"/>
          </a:p>
        </p:txBody>
      </p:sp>
    </p:spTree>
    <p:extLst>
      <p:ext uri="{BB962C8B-B14F-4D97-AF65-F5344CB8AC3E}">
        <p14:creationId xmlns:p14="http://schemas.microsoft.com/office/powerpoint/2010/main" val="24436087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DC76D628-6CCE-5241-852A-4C12B7DF76BA}" type="slidenum">
              <a:rPr lang="en-US"/>
              <a:pPr>
                <a:defRPr/>
              </a:pPr>
              <a:t>‹#›</a:t>
            </a:fld>
            <a:endParaRPr lang="en-US"/>
          </a:p>
        </p:txBody>
      </p:sp>
    </p:spTree>
    <p:extLst>
      <p:ext uri="{BB962C8B-B14F-4D97-AF65-F5344CB8AC3E}">
        <p14:creationId xmlns:p14="http://schemas.microsoft.com/office/powerpoint/2010/main" val="34674745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00DECC97-949E-8A4A-AF7D-92FDDFAE4883}" type="slidenum">
              <a:rPr lang="en-US"/>
              <a:pPr>
                <a:defRPr/>
              </a:pPr>
              <a:t>‹#›</a:t>
            </a:fld>
            <a:endParaRPr lang="en-US"/>
          </a:p>
        </p:txBody>
      </p:sp>
    </p:spTree>
    <p:extLst>
      <p:ext uri="{BB962C8B-B14F-4D97-AF65-F5344CB8AC3E}">
        <p14:creationId xmlns:p14="http://schemas.microsoft.com/office/powerpoint/2010/main" val="17254185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24D976AC-B25B-5349-9E73-E04F51EF9DA6}" type="slidenum">
              <a:rPr lang="en-US"/>
              <a:pPr>
                <a:defRPr/>
              </a:pPr>
              <a:t>‹#›</a:t>
            </a:fld>
            <a:endParaRPr lang="en-US"/>
          </a:p>
        </p:txBody>
      </p:sp>
    </p:spTree>
    <p:extLst>
      <p:ext uri="{BB962C8B-B14F-4D97-AF65-F5344CB8AC3E}">
        <p14:creationId xmlns:p14="http://schemas.microsoft.com/office/powerpoint/2010/main" val="39308436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901CC7C5-C09A-6443-B24C-1895E74CADD7}" type="slidenum">
              <a:rPr lang="en-US"/>
              <a:pPr>
                <a:defRPr/>
              </a:pPr>
              <a:t>‹#›</a:t>
            </a:fld>
            <a:endParaRPr lang="en-US"/>
          </a:p>
        </p:txBody>
      </p:sp>
    </p:spTree>
    <p:extLst>
      <p:ext uri="{BB962C8B-B14F-4D97-AF65-F5344CB8AC3E}">
        <p14:creationId xmlns:p14="http://schemas.microsoft.com/office/powerpoint/2010/main" val="481776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217090" name="Group 2"/>
          <p:cNvGrpSpPr>
            <a:grpSpLocks/>
          </p:cNvGrpSpPr>
          <p:nvPr/>
        </p:nvGrpSpPr>
        <p:grpSpPr bwMode="auto">
          <a:xfrm>
            <a:off x="0" y="0"/>
            <a:ext cx="9144000" cy="6918325"/>
            <a:chOff x="0" y="0"/>
            <a:chExt cx="5760" cy="4358"/>
          </a:xfrm>
        </p:grpSpPr>
        <p:sp>
          <p:nvSpPr>
            <p:cNvPr id="217091"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solidFill>
                  <a:srgbClr val="FFFFCC"/>
                </a:solidFill>
              </a:endParaRPr>
            </a:p>
          </p:txBody>
        </p:sp>
        <p:sp>
          <p:nvSpPr>
            <p:cNvPr id="217092"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solidFill>
                  <a:srgbClr val="FFFFCC"/>
                </a:solidFill>
              </a:endParaRPr>
            </a:p>
          </p:txBody>
        </p:sp>
        <p:sp>
          <p:nvSpPr>
            <p:cNvPr id="217093"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solidFill>
                  <a:srgbClr val="FFFFCC"/>
                </a:solidFill>
              </a:endParaRPr>
            </a:p>
          </p:txBody>
        </p:sp>
        <p:sp>
          <p:nvSpPr>
            <p:cNvPr id="217094"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solidFill>
                  <a:srgbClr val="FFFFCC"/>
                </a:solidFill>
              </a:endParaRPr>
            </a:p>
          </p:txBody>
        </p:sp>
        <p:sp>
          <p:nvSpPr>
            <p:cNvPr id="217095" name="Freeform 7"/>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solidFill>
                  <a:srgbClr val="FFFFCC"/>
                </a:solidFill>
              </a:endParaRPr>
            </a:p>
          </p:txBody>
        </p:sp>
        <p:sp>
          <p:nvSpPr>
            <p:cNvPr id="217096" name="Freeform 8"/>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solidFill>
                  <a:srgbClr val="FFFFCC"/>
                </a:solidFill>
              </a:endParaRPr>
            </a:p>
          </p:txBody>
        </p:sp>
        <p:sp>
          <p:nvSpPr>
            <p:cNvPr id="217097"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solidFill>
                  <a:srgbClr val="FFFFCC"/>
                </a:solidFill>
              </a:endParaRPr>
            </a:p>
          </p:txBody>
        </p:sp>
        <p:sp>
          <p:nvSpPr>
            <p:cNvPr id="217098" name="Freeform 10"/>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solidFill>
                  <a:srgbClr val="FFFFCC"/>
                </a:solidFill>
              </a:endParaRPr>
            </a:p>
          </p:txBody>
        </p:sp>
      </p:grpSp>
      <p:sp>
        <p:nvSpPr>
          <p:cNvPr id="21709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21710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17101" name="Rectangle 13"/>
          <p:cNvSpPr>
            <a:spLocks noGrp="1" noChangeArrowheads="1"/>
          </p:cNvSpPr>
          <p:nvPr>
            <p:ph type="dt" sz="quarter" idx="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0"/>
              </a:spcBef>
              <a:defRPr/>
            </a:lvl1pPr>
          </a:lstStyle>
          <a:p>
            <a:endParaRPr lang="en-US">
              <a:solidFill>
                <a:srgbClr val="FFFFCC"/>
              </a:solidFill>
            </a:endParaRPr>
          </a:p>
        </p:txBody>
      </p:sp>
      <p:sp>
        <p:nvSpPr>
          <p:cNvPr id="217102" name="Rectangle 14"/>
          <p:cNvSpPr>
            <a:spLocks noGrp="1" noChangeArrowheads="1"/>
          </p:cNvSpPr>
          <p:nvPr>
            <p:ph type="ftr" sz="quarter" idx="3"/>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0"/>
              </a:spcBef>
              <a:defRPr/>
            </a:lvl1pPr>
          </a:lstStyle>
          <a:p>
            <a:endParaRPr lang="en-US">
              <a:solidFill>
                <a:srgbClr val="FFFFCC"/>
              </a:solidFill>
            </a:endParaRPr>
          </a:p>
        </p:txBody>
      </p:sp>
      <p:sp>
        <p:nvSpPr>
          <p:cNvPr id="217103" name="Rectangle 15"/>
          <p:cNvSpPr>
            <a:spLocks noGrp="1" noChangeArrowheads="1"/>
          </p:cNvSpPr>
          <p:nvPr>
            <p:ph type="sldNum" sz="quarter" idx="4"/>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0"/>
              </a:spcBef>
              <a:defRPr/>
            </a:lvl1pPr>
          </a:lstStyle>
          <a:p>
            <a:fld id="{D2236131-4A3B-D048-AF36-08E9E0F3B01E}"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8634261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9A15F792-00F7-4440-85EC-D58AF9A240BB}"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31688752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E6C0853E-890D-C64A-86EF-EC9B0C5447B9}"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2337137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05F02493-C7E7-0742-9182-DE115125FDBC}"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40254955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CC"/>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CC"/>
              </a:solidFill>
            </a:endParaRPr>
          </a:p>
        </p:txBody>
      </p:sp>
      <p:sp>
        <p:nvSpPr>
          <p:cNvPr id="9" name="Slide Number Placeholder 8"/>
          <p:cNvSpPr>
            <a:spLocks noGrp="1"/>
          </p:cNvSpPr>
          <p:nvPr>
            <p:ph type="sldNum" sz="quarter" idx="12"/>
          </p:nvPr>
        </p:nvSpPr>
        <p:spPr/>
        <p:txBody>
          <a:bodyPr/>
          <a:lstStyle>
            <a:lvl1pPr>
              <a:defRPr/>
            </a:lvl1pPr>
          </a:lstStyle>
          <a:p>
            <a:fld id="{FF4FBD2E-A8C2-724E-B9CA-599A336F89F6}"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61627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18386896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CC"/>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CC"/>
              </a:solidFill>
            </a:endParaRPr>
          </a:p>
        </p:txBody>
      </p:sp>
      <p:sp>
        <p:nvSpPr>
          <p:cNvPr id="5" name="Slide Number Placeholder 4"/>
          <p:cNvSpPr>
            <a:spLocks noGrp="1"/>
          </p:cNvSpPr>
          <p:nvPr>
            <p:ph type="sldNum" sz="quarter" idx="12"/>
          </p:nvPr>
        </p:nvSpPr>
        <p:spPr/>
        <p:txBody>
          <a:bodyPr/>
          <a:lstStyle>
            <a:lvl1pPr>
              <a:defRPr/>
            </a:lvl1pPr>
          </a:lstStyle>
          <a:p>
            <a:fld id="{C0CF1699-DD6D-DD4C-9824-22622A022946}"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2131519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CC"/>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CC"/>
              </a:solidFill>
            </a:endParaRPr>
          </a:p>
        </p:txBody>
      </p:sp>
      <p:sp>
        <p:nvSpPr>
          <p:cNvPr id="4" name="Slide Number Placeholder 3"/>
          <p:cNvSpPr>
            <a:spLocks noGrp="1"/>
          </p:cNvSpPr>
          <p:nvPr>
            <p:ph type="sldNum" sz="quarter" idx="12"/>
          </p:nvPr>
        </p:nvSpPr>
        <p:spPr/>
        <p:txBody>
          <a:bodyPr/>
          <a:lstStyle>
            <a:lvl1pPr>
              <a:defRPr/>
            </a:lvl1pPr>
          </a:lstStyle>
          <a:p>
            <a:fld id="{71925B19-9F9A-DF40-9695-C5E435ABEAF2}"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4662963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90FF5D94-1ACA-4343-88FC-F4B0789A3CEB}"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6503219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B143EC59-5C63-0B4E-A52E-1E71791C8911}"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6831153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065F6AAB-D444-D34F-9270-CBAC852B94B3}"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2099783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8639AD81-19AF-CF4E-B309-B30967A740B7}"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8566979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FFFFCC"/>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CC"/>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0454863-054C-B24A-9EE3-6744A801AF48}"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423781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304677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461214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983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385679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F38D8AF9-27D8-8144-AEE8-3914F1E1AAD7}" type="slidenum">
              <a:rPr lang="en-US"/>
              <a:pPr>
                <a:defRPr/>
              </a:pPr>
              <a:t>‹#›</a:t>
            </a:fld>
            <a:endParaRPr lang="en-US"/>
          </a:p>
        </p:txBody>
      </p:sp>
    </p:spTree>
    <p:extLst>
      <p:ext uri="{BB962C8B-B14F-4D97-AF65-F5344CB8AC3E}">
        <p14:creationId xmlns:p14="http://schemas.microsoft.com/office/powerpoint/2010/main" val="653485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372339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282226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4181652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1972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204360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3C8ED650-DC63-1C4A-A63F-0376D754A48D}" type="slidenum">
              <a:rPr lang="en-US"/>
              <a:pPr>
                <a:defRPr/>
              </a:pPr>
              <a:t>‹#›</a:t>
            </a:fld>
            <a:endParaRPr lang="en-US"/>
          </a:p>
        </p:txBody>
      </p:sp>
    </p:spTree>
    <p:extLst>
      <p:ext uri="{BB962C8B-B14F-4D97-AF65-F5344CB8AC3E}">
        <p14:creationId xmlns:p14="http://schemas.microsoft.com/office/powerpoint/2010/main" val="138677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3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2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CF727AEA-AED6-6948-9E6A-A64D47956A8B}" type="slidenum">
              <a:rPr lang="en-US"/>
              <a:pPr>
                <a:defRPr/>
              </a:pPr>
              <a:t>‹#›</a:t>
            </a:fld>
            <a:endParaRPr lang="en-US"/>
          </a:p>
        </p:txBody>
      </p:sp>
    </p:spTree>
    <p:extLst>
      <p:ext uri="{BB962C8B-B14F-4D97-AF65-F5344CB8AC3E}">
        <p14:creationId xmlns:p14="http://schemas.microsoft.com/office/powerpoint/2010/main" val="3480634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38"/>
          <p:cNvSpPr>
            <a:spLocks noGrp="1" noChangeArrowheads="1"/>
          </p:cNvSpPr>
          <p:nvPr>
            <p:ph type="sldNum" sz="quarter" idx="12"/>
          </p:nvPr>
        </p:nvSpPr>
        <p:spPr/>
        <p:txBody>
          <a:bodyPr/>
          <a:lstStyle>
            <a:lvl1pPr eaLnBrk="0" hangingPunct="0">
              <a:defRPr/>
            </a:lvl1pPr>
          </a:lstStyle>
          <a:p>
            <a:pPr>
              <a:defRPr/>
            </a:pPr>
            <a:fld id="{9415E154-5B67-0545-8AB3-343311690EDE}" type="slidenum">
              <a:rPr lang="en-US"/>
              <a:pPr>
                <a:defRPr/>
              </a:pPr>
              <a:t>‹#›</a:t>
            </a:fld>
            <a:endParaRPr lang="en-US"/>
          </a:p>
        </p:txBody>
      </p:sp>
    </p:spTree>
    <p:extLst>
      <p:ext uri="{BB962C8B-B14F-4D97-AF65-F5344CB8AC3E}">
        <p14:creationId xmlns:p14="http://schemas.microsoft.com/office/powerpoint/2010/main" val="391000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BFDA5D58-BE9F-DE4E-8E4C-790D4E7F05C2}" type="slidenum">
              <a:rPr lang="en-US"/>
              <a:pPr>
                <a:defRPr/>
              </a:pPr>
              <a:t>‹#›</a:t>
            </a:fld>
            <a:endParaRPr lang="en-US"/>
          </a:p>
        </p:txBody>
      </p:sp>
    </p:spTree>
    <p:extLst>
      <p:ext uri="{BB962C8B-B14F-4D97-AF65-F5344CB8AC3E}">
        <p14:creationId xmlns:p14="http://schemas.microsoft.com/office/powerpoint/2010/main" val="939589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3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2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6EF01934-692F-B94D-B5B7-4022272BE309}" type="slidenum">
              <a:rPr lang="en-US"/>
              <a:pPr>
                <a:defRPr/>
              </a:pPr>
              <a:t>‹#›</a:t>
            </a:fld>
            <a:endParaRPr lang="en-US"/>
          </a:p>
        </p:txBody>
      </p:sp>
    </p:spTree>
    <p:extLst>
      <p:ext uri="{BB962C8B-B14F-4D97-AF65-F5344CB8AC3E}">
        <p14:creationId xmlns:p14="http://schemas.microsoft.com/office/powerpoint/2010/main" val="154793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D208A830-4156-FF4F-9790-D2B584918570}" type="slidenum">
              <a:rPr lang="en-US"/>
              <a:pPr>
                <a:defRPr/>
              </a:pPr>
              <a:t>‹#›</a:t>
            </a:fld>
            <a:endParaRPr lang="en-US"/>
          </a:p>
        </p:txBody>
      </p:sp>
    </p:spTree>
    <p:extLst>
      <p:ext uri="{BB962C8B-B14F-4D97-AF65-F5344CB8AC3E}">
        <p14:creationId xmlns:p14="http://schemas.microsoft.com/office/powerpoint/2010/main" val="2796320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38"/>
          <p:cNvSpPr>
            <a:spLocks noGrp="1" noChangeArrowheads="1"/>
          </p:cNvSpPr>
          <p:nvPr>
            <p:ph type="sldNum" sz="quarter" idx="12"/>
          </p:nvPr>
        </p:nvSpPr>
        <p:spPr/>
        <p:txBody>
          <a:bodyPr/>
          <a:lstStyle>
            <a:lvl1pPr eaLnBrk="0" hangingPunct="0">
              <a:defRPr/>
            </a:lvl1pPr>
          </a:lstStyle>
          <a:p>
            <a:pPr>
              <a:defRPr/>
            </a:pPr>
            <a:fld id="{FFCBC177-0A54-D64A-9BF4-23F9CFE25952}" type="slidenum">
              <a:rPr lang="en-US"/>
              <a:pPr>
                <a:defRPr/>
              </a:pPr>
              <a:t>‹#›</a:t>
            </a:fld>
            <a:endParaRPr lang="en-US"/>
          </a:p>
        </p:txBody>
      </p:sp>
    </p:spTree>
    <p:extLst>
      <p:ext uri="{BB962C8B-B14F-4D97-AF65-F5344CB8AC3E}">
        <p14:creationId xmlns:p14="http://schemas.microsoft.com/office/powerpoint/2010/main" val="985489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4"/>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5"/>
          <p:cNvSpPr>
            <a:spLocks noGrp="1" noChangeArrowheads="1"/>
          </p:cNvSpPr>
          <p:nvPr>
            <p:ph type="sldNum" sz="quarter" idx="12"/>
          </p:nvPr>
        </p:nvSpPr>
        <p:spPr/>
        <p:txBody>
          <a:bodyPr/>
          <a:lstStyle>
            <a:lvl1pPr eaLnBrk="0" hangingPunct="0">
              <a:defRPr/>
            </a:lvl1pPr>
          </a:lstStyle>
          <a:p>
            <a:pPr>
              <a:defRPr/>
            </a:pPr>
            <a:fld id="{1D7923B5-01CC-824A-B826-E7E5A30300B8}" type="slidenum">
              <a:rPr lang="en-US"/>
              <a:pPr>
                <a:defRPr/>
              </a:pPr>
              <a:t>‹#›</a:t>
            </a:fld>
            <a:endParaRPr lang="en-US"/>
          </a:p>
        </p:txBody>
      </p:sp>
    </p:spTree>
    <p:extLst>
      <p:ext uri="{BB962C8B-B14F-4D97-AF65-F5344CB8AC3E}">
        <p14:creationId xmlns:p14="http://schemas.microsoft.com/office/powerpoint/2010/main" val="3961183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88DA6CAB-2DF7-F842-924C-212FFC86FA1E}" type="slidenum">
              <a:rPr lang="en-US"/>
              <a:pPr>
                <a:defRPr/>
              </a:pPr>
              <a:t>‹#›</a:t>
            </a:fld>
            <a:endParaRPr lang="en-US"/>
          </a:p>
        </p:txBody>
      </p:sp>
    </p:spTree>
    <p:extLst>
      <p:ext uri="{BB962C8B-B14F-4D97-AF65-F5344CB8AC3E}">
        <p14:creationId xmlns:p14="http://schemas.microsoft.com/office/powerpoint/2010/main" val="1906290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0C746BE9-6F9F-6645-ABEE-ED95AECEEBF7}" type="slidenum">
              <a:rPr lang="en-US"/>
              <a:pPr>
                <a:defRPr/>
              </a:pPr>
              <a:t>‹#›</a:t>
            </a:fld>
            <a:endParaRPr lang="en-US"/>
          </a:p>
        </p:txBody>
      </p:sp>
    </p:spTree>
    <p:extLst>
      <p:ext uri="{BB962C8B-B14F-4D97-AF65-F5344CB8AC3E}">
        <p14:creationId xmlns:p14="http://schemas.microsoft.com/office/powerpoint/2010/main" val="1690792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6575734A-E792-B741-8B48-3E739EF55566}" type="slidenum">
              <a:rPr lang="en-US"/>
              <a:pPr>
                <a:defRPr/>
              </a:pPr>
              <a:t>‹#›</a:t>
            </a:fld>
            <a:endParaRPr lang="en-US"/>
          </a:p>
        </p:txBody>
      </p:sp>
    </p:spTree>
    <p:extLst>
      <p:ext uri="{BB962C8B-B14F-4D97-AF65-F5344CB8AC3E}">
        <p14:creationId xmlns:p14="http://schemas.microsoft.com/office/powerpoint/2010/main" val="330168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B9DD9A0F-7526-A242-87E0-A18EC4F40D7C}" type="slidenum">
              <a:rPr lang="en-US"/>
              <a:pPr>
                <a:defRPr/>
              </a:pPr>
              <a:t>‹#›</a:t>
            </a:fld>
            <a:endParaRPr lang="en-US"/>
          </a:p>
        </p:txBody>
      </p:sp>
    </p:spTree>
    <p:extLst>
      <p:ext uri="{BB962C8B-B14F-4D97-AF65-F5344CB8AC3E}">
        <p14:creationId xmlns:p14="http://schemas.microsoft.com/office/powerpoint/2010/main" val="3063022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01EFD8B-FE4F-C34E-BCE7-AEA9E07901CD}" type="slidenum">
              <a:rPr lang="en-US"/>
              <a:pPr>
                <a:defRPr/>
              </a:pPr>
              <a:t>‹#›</a:t>
            </a:fld>
            <a:endParaRPr lang="en-US"/>
          </a:p>
        </p:txBody>
      </p:sp>
    </p:spTree>
    <p:extLst>
      <p:ext uri="{BB962C8B-B14F-4D97-AF65-F5344CB8AC3E}">
        <p14:creationId xmlns:p14="http://schemas.microsoft.com/office/powerpoint/2010/main" val="230546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18C948DB-F085-A241-8312-BCAFD3DCA531}" type="slidenum">
              <a:rPr lang="en-US"/>
              <a:pPr>
                <a:defRPr/>
              </a:pPr>
              <a:t>‹#›</a:t>
            </a:fld>
            <a:endParaRPr lang="en-US"/>
          </a:p>
        </p:txBody>
      </p:sp>
    </p:spTree>
    <p:extLst>
      <p:ext uri="{BB962C8B-B14F-4D97-AF65-F5344CB8AC3E}">
        <p14:creationId xmlns:p14="http://schemas.microsoft.com/office/powerpoint/2010/main" val="547239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79558746-2534-D44E-BB7C-8503CFBF55E6}" type="slidenum">
              <a:rPr lang="en-US"/>
              <a:pPr>
                <a:defRPr/>
              </a:pPr>
              <a:t>‹#›</a:t>
            </a:fld>
            <a:endParaRPr lang="en-US"/>
          </a:p>
        </p:txBody>
      </p:sp>
    </p:spTree>
    <p:extLst>
      <p:ext uri="{BB962C8B-B14F-4D97-AF65-F5344CB8AC3E}">
        <p14:creationId xmlns:p14="http://schemas.microsoft.com/office/powerpoint/2010/main" val="982979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A890BF98-E56E-424F-A6F8-57C2D5540D4C}" type="slidenum">
              <a:rPr lang="en-US"/>
              <a:pPr>
                <a:defRPr/>
              </a:pPr>
              <a:t>‹#›</a:t>
            </a:fld>
            <a:endParaRPr lang="en-US"/>
          </a:p>
        </p:txBody>
      </p:sp>
    </p:spTree>
    <p:extLst>
      <p:ext uri="{BB962C8B-B14F-4D97-AF65-F5344CB8AC3E}">
        <p14:creationId xmlns:p14="http://schemas.microsoft.com/office/powerpoint/2010/main" val="252240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3"/>
          <p:cNvSpPr>
            <a:spLocks noGrp="1" noChangeArrowheads="1"/>
          </p:cNvSpPr>
          <p:nvPr>
            <p:ph type="dt" sz="half" idx="10"/>
          </p:nvPr>
        </p:nvSpPr>
        <p:spPr>
          <a:ln/>
        </p:spPr>
        <p:txBody>
          <a:bodyPr/>
          <a:lstStyle>
            <a:lvl1pPr>
              <a:defRPr/>
            </a:lvl1pPr>
          </a:lstStyle>
          <a:p>
            <a:pPr>
              <a:defRPr/>
            </a:pPr>
            <a:endParaRPr lang="en-US"/>
          </a:p>
        </p:txBody>
      </p:sp>
      <p:sp>
        <p:nvSpPr>
          <p:cNvPr id="6" name="Rectangle 1034"/>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68B31E6F-4A9A-A043-ACAB-7FD44EBF3815}" type="slidenum">
              <a:rPr lang="en-US"/>
              <a:pPr>
                <a:defRPr/>
              </a:pPr>
              <a:t>‹#›</a:t>
            </a:fld>
            <a:endParaRPr lang="en-US"/>
          </a:p>
        </p:txBody>
      </p:sp>
    </p:spTree>
    <p:extLst>
      <p:ext uri="{BB962C8B-B14F-4D97-AF65-F5344CB8AC3E}">
        <p14:creationId xmlns:p14="http://schemas.microsoft.com/office/powerpoint/2010/main" val="26479483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6F063868-FFDD-3048-98C9-D144CCD5F67E}" type="slidenum">
              <a:rPr lang="en-US"/>
              <a:pPr>
                <a:defRPr/>
              </a:pPr>
              <a:t>‹#›</a:t>
            </a:fld>
            <a:endParaRPr lang="en-US"/>
          </a:p>
        </p:txBody>
      </p:sp>
    </p:spTree>
    <p:extLst>
      <p:ext uri="{BB962C8B-B14F-4D97-AF65-F5344CB8AC3E}">
        <p14:creationId xmlns:p14="http://schemas.microsoft.com/office/powerpoint/2010/main" val="2183021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25A4457B-4361-6048-B4EB-1817DEC4DBB8}" type="slidenum">
              <a:rPr lang="en-US"/>
              <a:pPr>
                <a:defRPr/>
              </a:pPr>
              <a:t>‹#›</a:t>
            </a:fld>
            <a:endParaRPr lang="en-US"/>
          </a:p>
        </p:txBody>
      </p:sp>
    </p:spTree>
    <p:extLst>
      <p:ext uri="{BB962C8B-B14F-4D97-AF65-F5344CB8AC3E}">
        <p14:creationId xmlns:p14="http://schemas.microsoft.com/office/powerpoint/2010/main" val="3619003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1"/>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1"/>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B6D94C6-AB44-6F42-868A-941E3D6034F3}" type="slidenum">
              <a:rPr lang="en-US"/>
              <a:pPr>
                <a:defRPr/>
              </a:pPr>
              <a:t>‹#›</a:t>
            </a:fld>
            <a:endParaRPr lang="en-US"/>
          </a:p>
        </p:txBody>
      </p:sp>
    </p:spTree>
    <p:extLst>
      <p:ext uri="{BB962C8B-B14F-4D97-AF65-F5344CB8AC3E}">
        <p14:creationId xmlns:p14="http://schemas.microsoft.com/office/powerpoint/2010/main" val="1992927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FD868BAA-E9C0-9F4F-821A-B9BD20168BD4}" type="slidenum">
              <a:rPr lang="en-US"/>
              <a:pPr>
                <a:defRPr/>
              </a:pPr>
              <a:t>‹#›</a:t>
            </a:fld>
            <a:endParaRPr lang="en-US"/>
          </a:p>
        </p:txBody>
      </p:sp>
    </p:spTree>
    <p:extLst>
      <p:ext uri="{BB962C8B-B14F-4D97-AF65-F5344CB8AC3E}">
        <p14:creationId xmlns:p14="http://schemas.microsoft.com/office/powerpoint/2010/main" val="1309757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83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1858243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4025148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1710549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2540234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99943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3"/>
          <p:cNvSpPr>
            <a:spLocks noGrp="1" noChangeArrowheads="1"/>
          </p:cNvSpPr>
          <p:nvPr>
            <p:ph type="dt" sz="half" idx="10"/>
          </p:nvPr>
        </p:nvSpPr>
        <p:spPr>
          <a:ln/>
        </p:spPr>
        <p:txBody>
          <a:bodyPr/>
          <a:lstStyle>
            <a:lvl1pPr>
              <a:defRPr/>
            </a:lvl1pPr>
          </a:lstStyle>
          <a:p>
            <a:pPr>
              <a:defRPr/>
            </a:pPr>
            <a:endParaRPr lang="en-US"/>
          </a:p>
        </p:txBody>
      </p:sp>
      <p:sp>
        <p:nvSpPr>
          <p:cNvPr id="8" name="Rectangle 1034"/>
          <p:cNvSpPr>
            <a:spLocks noGrp="1" noChangeArrowheads="1"/>
          </p:cNvSpPr>
          <p:nvPr>
            <p:ph type="ftr" sz="quarter" idx="11"/>
          </p:nvPr>
        </p:nvSpPr>
        <p:spPr>
          <a:ln/>
        </p:spPr>
        <p:txBody>
          <a:bodyPr/>
          <a:lstStyle>
            <a:lvl1pPr>
              <a:defRPr/>
            </a:lvl1pPr>
          </a:lstStyle>
          <a:p>
            <a:pPr>
              <a:defRPr/>
            </a:pPr>
            <a:endParaRPr lang="en-US"/>
          </a:p>
        </p:txBody>
      </p:sp>
      <p:sp>
        <p:nvSpPr>
          <p:cNvPr id="9" name="Rectangle 1035"/>
          <p:cNvSpPr>
            <a:spLocks noGrp="1" noChangeArrowheads="1"/>
          </p:cNvSpPr>
          <p:nvPr>
            <p:ph type="sldNum" sz="quarter" idx="12"/>
          </p:nvPr>
        </p:nvSpPr>
        <p:spPr>
          <a:ln/>
        </p:spPr>
        <p:txBody>
          <a:bodyPr/>
          <a:lstStyle>
            <a:lvl1pPr>
              <a:defRPr/>
            </a:lvl1pPr>
          </a:lstStyle>
          <a:p>
            <a:pPr>
              <a:defRPr/>
            </a:pPr>
            <a:fld id="{A65B48A9-A2BA-1F4A-9C68-B1910FE971FC}" type="slidenum">
              <a:rPr lang="en-US"/>
              <a:pPr>
                <a:defRPr/>
              </a:pPr>
              <a:t>‹#›</a:t>
            </a:fld>
            <a:endParaRPr lang="en-US"/>
          </a:p>
        </p:txBody>
      </p:sp>
    </p:spTree>
    <p:extLst>
      <p:ext uri="{BB962C8B-B14F-4D97-AF65-F5344CB8AC3E}">
        <p14:creationId xmlns:p14="http://schemas.microsoft.com/office/powerpoint/2010/main" val="622586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713012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464528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986285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2118733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90125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3393877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2689890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54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24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66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3"/>
          <p:cNvSpPr>
            <a:spLocks noGrp="1" noChangeArrowheads="1"/>
          </p:cNvSpPr>
          <p:nvPr>
            <p:ph type="dt" sz="half" idx="10"/>
          </p:nvPr>
        </p:nvSpPr>
        <p:spPr>
          <a:ln/>
        </p:spPr>
        <p:txBody>
          <a:bodyPr/>
          <a:lstStyle>
            <a:lvl1pPr>
              <a:defRPr/>
            </a:lvl1pPr>
          </a:lstStyle>
          <a:p>
            <a:pPr>
              <a:defRPr/>
            </a:pPr>
            <a:endParaRPr lang="en-US"/>
          </a:p>
        </p:txBody>
      </p:sp>
      <p:sp>
        <p:nvSpPr>
          <p:cNvPr id="4" name="Rectangle 1034"/>
          <p:cNvSpPr>
            <a:spLocks noGrp="1" noChangeArrowheads="1"/>
          </p:cNvSpPr>
          <p:nvPr>
            <p:ph type="ftr" sz="quarter" idx="11"/>
          </p:nvPr>
        </p:nvSpPr>
        <p:spPr>
          <a:ln/>
        </p:spPr>
        <p:txBody>
          <a:bodyPr/>
          <a:lstStyle>
            <a:lvl1pPr>
              <a:defRPr/>
            </a:lvl1pPr>
          </a:lstStyle>
          <a:p>
            <a:pPr>
              <a:defRPr/>
            </a:pPr>
            <a:endParaRPr lang="en-US"/>
          </a:p>
        </p:txBody>
      </p:sp>
      <p:sp>
        <p:nvSpPr>
          <p:cNvPr id="5" name="Rectangle 1035"/>
          <p:cNvSpPr>
            <a:spLocks noGrp="1" noChangeArrowheads="1"/>
          </p:cNvSpPr>
          <p:nvPr>
            <p:ph type="sldNum" sz="quarter" idx="12"/>
          </p:nvPr>
        </p:nvSpPr>
        <p:spPr>
          <a:ln/>
        </p:spPr>
        <p:txBody>
          <a:bodyPr/>
          <a:lstStyle>
            <a:lvl1pPr>
              <a:defRPr/>
            </a:lvl1pPr>
          </a:lstStyle>
          <a:p>
            <a:pPr>
              <a:defRPr/>
            </a:pPr>
            <a:fld id="{DD52B94F-D06F-C54C-855E-E051300CA84F}" type="slidenum">
              <a:rPr lang="en-US"/>
              <a:pPr>
                <a:defRPr/>
              </a:pPr>
              <a:t>‹#›</a:t>
            </a:fld>
            <a:endParaRPr lang="en-US"/>
          </a:p>
        </p:txBody>
      </p:sp>
    </p:spTree>
    <p:extLst>
      <p:ext uri="{BB962C8B-B14F-4D97-AF65-F5344CB8AC3E}">
        <p14:creationId xmlns:p14="http://schemas.microsoft.com/office/powerpoint/2010/main" val="270913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C2791C92-98C7-6D4C-A7A6-6F0126667587}" type="slidenum">
              <a:rPr lang="en-US"/>
              <a:pPr>
                <a:defRPr/>
              </a:pPr>
              <a:t>‹#›</a:t>
            </a:fld>
            <a:endParaRPr lang="en-US"/>
          </a:p>
        </p:txBody>
      </p:sp>
    </p:spTree>
    <p:extLst>
      <p:ext uri="{BB962C8B-B14F-4D97-AF65-F5344CB8AC3E}">
        <p14:creationId xmlns:p14="http://schemas.microsoft.com/office/powerpoint/2010/main" val="2213346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A5BB9EB-FC6E-274C-A350-68456E41E626}" type="slidenum">
              <a:rPr lang="en-US"/>
              <a:pPr>
                <a:defRPr/>
              </a:pPr>
              <a:t>‹#›</a:t>
            </a:fld>
            <a:endParaRPr lang="en-US"/>
          </a:p>
        </p:txBody>
      </p:sp>
    </p:spTree>
    <p:extLst>
      <p:ext uri="{BB962C8B-B14F-4D97-AF65-F5344CB8AC3E}">
        <p14:creationId xmlns:p14="http://schemas.microsoft.com/office/powerpoint/2010/main" val="3313949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8D72DAB-C5F9-B24D-BDEA-06C48F926F12}" type="slidenum">
              <a:rPr lang="en-US"/>
              <a:pPr>
                <a:defRPr/>
              </a:pPr>
              <a:t>‹#›</a:t>
            </a:fld>
            <a:endParaRPr lang="en-US"/>
          </a:p>
        </p:txBody>
      </p:sp>
    </p:spTree>
    <p:extLst>
      <p:ext uri="{BB962C8B-B14F-4D97-AF65-F5344CB8AC3E}">
        <p14:creationId xmlns:p14="http://schemas.microsoft.com/office/powerpoint/2010/main" val="1480548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06E23BE-68A9-0043-8DD5-5A7C23A585DD}" type="slidenum">
              <a:rPr lang="en-US"/>
              <a:pPr>
                <a:defRPr/>
              </a:pPr>
              <a:t>‹#›</a:t>
            </a:fld>
            <a:endParaRPr lang="en-US"/>
          </a:p>
        </p:txBody>
      </p:sp>
    </p:spTree>
    <p:extLst>
      <p:ext uri="{BB962C8B-B14F-4D97-AF65-F5344CB8AC3E}">
        <p14:creationId xmlns:p14="http://schemas.microsoft.com/office/powerpoint/2010/main" val="2074363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E8D10F3-B893-5841-A1AC-51CFE1300BDD}" type="slidenum">
              <a:rPr lang="en-US"/>
              <a:pPr>
                <a:defRPr/>
              </a:pPr>
              <a:t>‹#›</a:t>
            </a:fld>
            <a:endParaRPr lang="en-US"/>
          </a:p>
        </p:txBody>
      </p:sp>
    </p:spTree>
    <p:extLst>
      <p:ext uri="{BB962C8B-B14F-4D97-AF65-F5344CB8AC3E}">
        <p14:creationId xmlns:p14="http://schemas.microsoft.com/office/powerpoint/2010/main" val="22131879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087AD34-C73B-AB48-8D57-2E087B504A3E}" type="slidenum">
              <a:rPr lang="en-US"/>
              <a:pPr>
                <a:defRPr/>
              </a:pPr>
              <a:t>‹#›</a:t>
            </a:fld>
            <a:endParaRPr lang="en-US"/>
          </a:p>
        </p:txBody>
      </p:sp>
    </p:spTree>
    <p:extLst>
      <p:ext uri="{BB962C8B-B14F-4D97-AF65-F5344CB8AC3E}">
        <p14:creationId xmlns:p14="http://schemas.microsoft.com/office/powerpoint/2010/main" val="13068132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DB73F141-49F8-124A-AB38-E5D0C9F44AB9}" type="slidenum">
              <a:rPr lang="en-US"/>
              <a:pPr>
                <a:defRPr/>
              </a:pPr>
              <a:t>‹#›</a:t>
            </a:fld>
            <a:endParaRPr lang="en-US"/>
          </a:p>
        </p:txBody>
      </p:sp>
    </p:spTree>
    <p:extLst>
      <p:ext uri="{BB962C8B-B14F-4D97-AF65-F5344CB8AC3E}">
        <p14:creationId xmlns:p14="http://schemas.microsoft.com/office/powerpoint/2010/main" val="3903789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3A69170-42E6-F045-8C91-F421B40CD867}" type="slidenum">
              <a:rPr lang="en-US"/>
              <a:pPr>
                <a:defRPr/>
              </a:pPr>
              <a:t>‹#›</a:t>
            </a:fld>
            <a:endParaRPr lang="en-US"/>
          </a:p>
        </p:txBody>
      </p:sp>
    </p:spTree>
    <p:extLst>
      <p:ext uri="{BB962C8B-B14F-4D97-AF65-F5344CB8AC3E}">
        <p14:creationId xmlns:p14="http://schemas.microsoft.com/office/powerpoint/2010/main" val="181732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C018BF3-8F65-614F-AA77-DD6365C868D2}" type="slidenum">
              <a:rPr lang="en-US"/>
              <a:pPr>
                <a:defRPr/>
              </a:pPr>
              <a:t>‹#›</a:t>
            </a:fld>
            <a:endParaRPr lang="en-US"/>
          </a:p>
        </p:txBody>
      </p:sp>
    </p:spTree>
    <p:extLst>
      <p:ext uri="{BB962C8B-B14F-4D97-AF65-F5344CB8AC3E}">
        <p14:creationId xmlns:p14="http://schemas.microsoft.com/office/powerpoint/2010/main" val="2801104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ADDCA2C-50C9-4A45-BD9E-731FB0E87662}" type="slidenum">
              <a:rPr lang="en-US"/>
              <a:pPr>
                <a:defRPr/>
              </a:pPr>
              <a:t>‹#›</a:t>
            </a:fld>
            <a:endParaRPr lang="en-US"/>
          </a:p>
        </p:txBody>
      </p:sp>
    </p:spTree>
    <p:extLst>
      <p:ext uri="{BB962C8B-B14F-4D97-AF65-F5344CB8AC3E}">
        <p14:creationId xmlns:p14="http://schemas.microsoft.com/office/powerpoint/2010/main" val="252382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3"/>
          <p:cNvSpPr>
            <a:spLocks noGrp="1" noChangeArrowheads="1"/>
          </p:cNvSpPr>
          <p:nvPr>
            <p:ph type="dt" sz="half" idx="10"/>
          </p:nvPr>
        </p:nvSpPr>
        <p:spPr>
          <a:ln/>
        </p:spPr>
        <p:txBody>
          <a:bodyPr/>
          <a:lstStyle>
            <a:lvl1pPr>
              <a:defRPr/>
            </a:lvl1pPr>
          </a:lstStyle>
          <a:p>
            <a:pPr>
              <a:defRPr/>
            </a:pPr>
            <a:endParaRPr lang="en-US"/>
          </a:p>
        </p:txBody>
      </p:sp>
      <p:sp>
        <p:nvSpPr>
          <p:cNvPr id="3" name="Rectangle 1034"/>
          <p:cNvSpPr>
            <a:spLocks noGrp="1" noChangeArrowheads="1"/>
          </p:cNvSpPr>
          <p:nvPr>
            <p:ph type="ftr" sz="quarter" idx="11"/>
          </p:nvPr>
        </p:nvSpPr>
        <p:spPr>
          <a:ln/>
        </p:spPr>
        <p:txBody>
          <a:bodyPr/>
          <a:lstStyle>
            <a:lvl1pPr>
              <a:defRPr/>
            </a:lvl1pPr>
          </a:lstStyle>
          <a:p>
            <a:pPr>
              <a:defRPr/>
            </a:pPr>
            <a:endParaRPr lang="en-US"/>
          </a:p>
        </p:txBody>
      </p:sp>
      <p:sp>
        <p:nvSpPr>
          <p:cNvPr id="4" name="Rectangle 1035"/>
          <p:cNvSpPr>
            <a:spLocks noGrp="1" noChangeArrowheads="1"/>
          </p:cNvSpPr>
          <p:nvPr>
            <p:ph type="sldNum" sz="quarter" idx="12"/>
          </p:nvPr>
        </p:nvSpPr>
        <p:spPr>
          <a:ln/>
        </p:spPr>
        <p:txBody>
          <a:bodyPr/>
          <a:lstStyle>
            <a:lvl1pPr>
              <a:defRPr/>
            </a:lvl1pPr>
          </a:lstStyle>
          <a:p>
            <a:pPr>
              <a:defRPr/>
            </a:pPr>
            <a:fld id="{B7952B7B-3D0B-E948-A28E-3607C58F4F7B}" type="slidenum">
              <a:rPr lang="en-US"/>
              <a:pPr>
                <a:defRPr/>
              </a:pPr>
              <a:t>‹#›</a:t>
            </a:fld>
            <a:endParaRPr lang="en-US"/>
          </a:p>
        </p:txBody>
      </p:sp>
    </p:spTree>
    <p:extLst>
      <p:ext uri="{BB962C8B-B14F-4D97-AF65-F5344CB8AC3E}">
        <p14:creationId xmlns:p14="http://schemas.microsoft.com/office/powerpoint/2010/main" val="1139629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1"/>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1"/>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0D0645-0E67-3745-AE89-C05F7A12021F}" type="slidenum">
              <a:rPr lang="en-US"/>
              <a:pPr>
                <a:defRPr/>
              </a:pPr>
              <a:t>‹#›</a:t>
            </a:fld>
            <a:endParaRPr lang="en-US"/>
          </a:p>
        </p:txBody>
      </p:sp>
    </p:spTree>
    <p:extLst>
      <p:ext uri="{BB962C8B-B14F-4D97-AF65-F5344CB8AC3E}">
        <p14:creationId xmlns:p14="http://schemas.microsoft.com/office/powerpoint/2010/main" val="2687267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B2CE479-B675-9844-8C6A-457141B3291E}" type="slidenum">
              <a:rPr lang="en-US"/>
              <a:pPr>
                <a:defRPr/>
              </a:pPr>
              <a:t>‹#›</a:t>
            </a:fld>
            <a:endParaRPr lang="en-US"/>
          </a:p>
        </p:txBody>
      </p:sp>
    </p:spTree>
    <p:extLst>
      <p:ext uri="{BB962C8B-B14F-4D97-AF65-F5344CB8AC3E}">
        <p14:creationId xmlns:p14="http://schemas.microsoft.com/office/powerpoint/2010/main" val="638551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188007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9768945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9434608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587802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5790145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4755802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8201866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711468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1033"/>
          <p:cNvSpPr>
            <a:spLocks noGrp="1" noChangeArrowheads="1"/>
          </p:cNvSpPr>
          <p:nvPr>
            <p:ph type="dt" sz="half" idx="10"/>
          </p:nvPr>
        </p:nvSpPr>
        <p:spPr>
          <a:ln/>
        </p:spPr>
        <p:txBody>
          <a:bodyPr/>
          <a:lstStyle>
            <a:lvl1pPr>
              <a:defRPr/>
            </a:lvl1pPr>
          </a:lstStyle>
          <a:p>
            <a:pPr>
              <a:defRPr/>
            </a:pPr>
            <a:endParaRPr lang="en-US"/>
          </a:p>
        </p:txBody>
      </p:sp>
      <p:sp>
        <p:nvSpPr>
          <p:cNvPr id="6" name="Rectangle 1034"/>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3DCFB5A7-4F7A-FB4E-A293-49154FBB6929}" type="slidenum">
              <a:rPr lang="en-US"/>
              <a:pPr>
                <a:defRPr/>
              </a:pPr>
              <a:t>‹#›</a:t>
            </a:fld>
            <a:endParaRPr lang="en-US"/>
          </a:p>
        </p:txBody>
      </p:sp>
    </p:spTree>
    <p:extLst>
      <p:ext uri="{BB962C8B-B14F-4D97-AF65-F5344CB8AC3E}">
        <p14:creationId xmlns:p14="http://schemas.microsoft.com/office/powerpoint/2010/main" val="1222731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523800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4"/>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4"/>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3100215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11742770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0CE5EF-3C7A-224D-9DB4-CFF4E060F778}" type="slidenum">
              <a:rPr lang="en-US"/>
              <a:pPr>
                <a:defRPr/>
              </a:pPr>
              <a:t>‹#›</a:t>
            </a:fld>
            <a:endParaRPr lang="en-US"/>
          </a:p>
        </p:txBody>
      </p:sp>
    </p:spTree>
    <p:extLst>
      <p:ext uri="{BB962C8B-B14F-4D97-AF65-F5344CB8AC3E}">
        <p14:creationId xmlns:p14="http://schemas.microsoft.com/office/powerpoint/2010/main" val="1982630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4109984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3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2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23974115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9CF810D-88DE-437E-84F3-1E2BEBE81C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4449230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D0946-513A-4FBA-BB7F-BCA9337761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382996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591B3-136F-4162-9919-272C3B956C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204273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E15F3410-A192-4093-8FE3-BBF23E4276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36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1033"/>
          <p:cNvSpPr>
            <a:spLocks noGrp="1" noChangeArrowheads="1"/>
          </p:cNvSpPr>
          <p:nvPr>
            <p:ph type="dt" sz="half" idx="10"/>
          </p:nvPr>
        </p:nvSpPr>
        <p:spPr>
          <a:ln/>
        </p:spPr>
        <p:txBody>
          <a:bodyPr/>
          <a:lstStyle>
            <a:lvl1pPr>
              <a:defRPr/>
            </a:lvl1pPr>
          </a:lstStyle>
          <a:p>
            <a:pPr>
              <a:defRPr/>
            </a:pPr>
            <a:endParaRPr lang="en-US"/>
          </a:p>
        </p:txBody>
      </p:sp>
      <p:sp>
        <p:nvSpPr>
          <p:cNvPr id="6" name="Rectangle 1034"/>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1DFF95F6-832E-4A4F-A939-EDE75784167A}" type="slidenum">
              <a:rPr lang="en-US"/>
              <a:pPr>
                <a:defRPr/>
              </a:pPr>
              <a:t>‹#›</a:t>
            </a:fld>
            <a:endParaRPr lang="en-US"/>
          </a:p>
        </p:txBody>
      </p:sp>
    </p:spTree>
    <p:extLst>
      <p:ext uri="{BB962C8B-B14F-4D97-AF65-F5344CB8AC3E}">
        <p14:creationId xmlns:p14="http://schemas.microsoft.com/office/powerpoint/2010/main" val="40645938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FEA3FC65-DFE1-41BF-9200-6E90951E93E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577866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D4896-AB9A-41E6-BFCC-8A92D7E395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67400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FB753-050F-423B-A85C-0A479F8584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918744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21"/>
            <a:ext cx="9141971" cy="6859521"/>
          </a:xfrm>
          <a:prstGeom prst="rect">
            <a:avLst/>
          </a:prstGeom>
        </p:spPr>
      </p:pic>
    </p:spTree>
    <p:extLst>
      <p:ext uri="{BB962C8B-B14F-4D97-AF65-F5344CB8AC3E}">
        <p14:creationId xmlns:p14="http://schemas.microsoft.com/office/powerpoint/2010/main" val="692593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00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74F0FB30-238E-4566-AA30-9EC7C5429E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55513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25599675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12946130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3366"/>
              </a:solidFill>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eaLnBrk="0" hangingPunct="0">
              <a:defRPr>
                <a:solidFill>
                  <a:srgbClr val="FFFFFF"/>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eaLnBrk="0" hangingPunc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eaLnBrk="0" hangingPunct="0">
              <a:defRPr/>
            </a:lvl1pPr>
          </a:lstStyle>
          <a:p>
            <a:pPr>
              <a:defRPr/>
            </a:pPr>
            <a:fld id="{3648C958-12DE-3946-A9E6-98A01D7DB3B6}" type="slidenum">
              <a:rPr lang="en-US"/>
              <a:pPr>
                <a:defRPr/>
              </a:pPr>
              <a:t>‹#›</a:t>
            </a:fld>
            <a:endParaRPr lang="en-US"/>
          </a:p>
        </p:txBody>
      </p:sp>
    </p:spTree>
    <p:extLst>
      <p:ext uri="{BB962C8B-B14F-4D97-AF65-F5344CB8AC3E}">
        <p14:creationId xmlns:p14="http://schemas.microsoft.com/office/powerpoint/2010/main" val="20604143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5CD5E526-007E-F44E-A2D0-E822CBFD2D0D}" type="slidenum">
              <a:rPr lang="en-US"/>
              <a:pPr>
                <a:defRPr/>
              </a:pPr>
              <a:t>‹#›</a:t>
            </a:fld>
            <a:endParaRPr lang="en-US"/>
          </a:p>
        </p:txBody>
      </p:sp>
    </p:spTree>
    <p:extLst>
      <p:ext uri="{BB962C8B-B14F-4D97-AF65-F5344CB8AC3E}">
        <p14:creationId xmlns:p14="http://schemas.microsoft.com/office/powerpoint/2010/main" val="71126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13.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1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9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2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2.xml"/><Relationship Id="rId1" Type="http://schemas.openxmlformats.org/officeDocument/2006/relationships/slideLayout" Target="../slideLayouts/slideLayout1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2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4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25.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7.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9.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1026"/>
          <p:cNvGrpSpPr>
            <a:grpSpLocks/>
          </p:cNvGrpSpPr>
          <p:nvPr/>
        </p:nvGrpSpPr>
        <p:grpSpPr bwMode="auto">
          <a:xfrm>
            <a:off x="457200" y="992188"/>
            <a:ext cx="8153400" cy="1600200"/>
            <a:chOff x="288" y="625"/>
            <a:chExt cx="5136" cy="1008"/>
          </a:xfrm>
        </p:grpSpPr>
        <p:sp>
          <p:nvSpPr>
            <p:cNvPr id="13320"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3321"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3322"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3323"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3315" name="Rectangle 1031"/>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76" tIns="45989" rIns="91976" bIns="45989" numCol="1" anchor="b" anchorCtr="0" compatLnSpc="1">
            <a:prstTxWarp prst="textNoShape">
              <a:avLst/>
            </a:prstTxWarp>
          </a:bodyPr>
          <a:lstStyle/>
          <a:p>
            <a:pPr lvl="0"/>
            <a:r>
              <a:rPr lang="en-US"/>
              <a:t>Click to edit Master title style</a:t>
            </a:r>
          </a:p>
        </p:txBody>
      </p:sp>
      <p:sp>
        <p:nvSpPr>
          <p:cNvPr id="13316" name="Rectangle 1032"/>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76" tIns="45989" rIns="91976" bIns="459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2825"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62826"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62827"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r" eaLnBrk="1" hangingPunct="1">
              <a:defRPr sz="1400"/>
            </a:lvl1pPr>
          </a:lstStyle>
          <a:p>
            <a:pPr>
              <a:defRPr/>
            </a:pPr>
            <a:fld id="{EA9EA8A5-0F62-5E4B-ABB8-B27B47F566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12" r:id="rId1"/>
    <p:sldLayoutId id="2147487550" r:id="rId2"/>
    <p:sldLayoutId id="2147487551" r:id="rId3"/>
    <p:sldLayoutId id="2147487552" r:id="rId4"/>
    <p:sldLayoutId id="2147487553" r:id="rId5"/>
    <p:sldLayoutId id="2147487554" r:id="rId6"/>
    <p:sldLayoutId id="2147487555" r:id="rId7"/>
    <p:sldLayoutId id="2147487556" r:id="rId8"/>
    <p:sldLayoutId id="2147487557" r:id="rId9"/>
    <p:sldLayoutId id="2147487558" r:id="rId10"/>
    <p:sldLayoutId id="2147487559" r:id="rId11"/>
    <p:sldLayoutId id="2147487560"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726" algn="r" rtl="0" fontAlgn="base">
        <a:spcBef>
          <a:spcPct val="0"/>
        </a:spcBef>
        <a:spcAft>
          <a:spcPct val="0"/>
        </a:spcAft>
        <a:defRPr sz="4400" i="1">
          <a:solidFill>
            <a:schemeClr val="tx2"/>
          </a:solidFill>
          <a:latin typeface="Times New Roman" pitchFamily="-112" charset="0"/>
        </a:defRPr>
      </a:lvl6pPr>
      <a:lvl7pPr marL="913455" algn="r" rtl="0" fontAlgn="base">
        <a:spcBef>
          <a:spcPct val="0"/>
        </a:spcBef>
        <a:spcAft>
          <a:spcPct val="0"/>
        </a:spcAft>
        <a:defRPr sz="4400" i="1">
          <a:solidFill>
            <a:schemeClr val="tx2"/>
          </a:solidFill>
          <a:latin typeface="Times New Roman" pitchFamily="-112" charset="0"/>
        </a:defRPr>
      </a:lvl7pPr>
      <a:lvl8pPr marL="1370172" algn="r" rtl="0" fontAlgn="base">
        <a:spcBef>
          <a:spcPct val="0"/>
        </a:spcBef>
        <a:spcAft>
          <a:spcPct val="0"/>
        </a:spcAft>
        <a:defRPr sz="4400" i="1">
          <a:solidFill>
            <a:schemeClr val="tx2"/>
          </a:solidFill>
          <a:latin typeface="Times New Roman" pitchFamily="-112" charset="0"/>
        </a:defRPr>
      </a:lvl8pPr>
      <a:lvl9pPr marL="1826907" algn="r" rtl="0" fontAlgn="base">
        <a:spcBef>
          <a:spcPct val="0"/>
        </a:spcBef>
        <a:spcAft>
          <a:spcPct val="0"/>
        </a:spcAft>
        <a:defRPr sz="4400" i="1">
          <a:solidFill>
            <a:schemeClr val="tx2"/>
          </a:solidFill>
          <a:latin typeface="Times New Roman" pitchFamily="-112" charset="0"/>
        </a:defRPr>
      </a:lvl9pPr>
    </p:titleStyle>
    <p:bodyStyle>
      <a:lvl1pPr marL="342543" indent="-342543" algn="l" rtl="0" eaLnBrk="0" fontAlgn="base" hangingPunct="0">
        <a:spcBef>
          <a:spcPct val="20000"/>
        </a:spcBef>
        <a:spcAft>
          <a:spcPct val="0"/>
        </a:spcAft>
        <a:buClr>
          <a:schemeClr val="tx2"/>
        </a:buClr>
        <a:buChar char="•"/>
        <a:defRPr sz="3200">
          <a:solidFill>
            <a:schemeClr val="tx1"/>
          </a:solidFill>
          <a:latin typeface="Arial"/>
          <a:ea typeface="ＭＳ Ｐゴシック" charset="-128"/>
          <a:cs typeface="Arial"/>
        </a:defRPr>
      </a:lvl1pPr>
      <a:lvl2pPr marL="742174" indent="-285456" algn="l" rtl="0" eaLnBrk="0" fontAlgn="base" hangingPunct="0">
        <a:spcBef>
          <a:spcPct val="20000"/>
        </a:spcBef>
        <a:spcAft>
          <a:spcPct val="0"/>
        </a:spcAft>
        <a:buClr>
          <a:schemeClr val="tx2"/>
        </a:buClr>
        <a:buChar char="–"/>
        <a:defRPr sz="2800">
          <a:solidFill>
            <a:schemeClr val="tx1"/>
          </a:solidFill>
          <a:latin typeface="Arial"/>
          <a:ea typeface="ＭＳ Ｐゴシック" pitchFamily="-112" charset="-128"/>
          <a:cs typeface="Arial"/>
        </a:defRPr>
      </a:lvl2pPr>
      <a:lvl3pPr marL="1141806" indent="-228363" algn="l" rtl="0" eaLnBrk="0" fontAlgn="base" hangingPunct="0">
        <a:spcBef>
          <a:spcPct val="20000"/>
        </a:spcBef>
        <a:spcAft>
          <a:spcPct val="0"/>
        </a:spcAft>
        <a:buClr>
          <a:schemeClr val="tx2"/>
        </a:buClr>
        <a:buChar char="•"/>
        <a:defRPr sz="2400">
          <a:solidFill>
            <a:schemeClr val="tx1"/>
          </a:solidFill>
          <a:latin typeface="Arial"/>
          <a:ea typeface="ＭＳ Ｐゴシック" pitchFamily="-112" charset="-128"/>
          <a:cs typeface="Arial"/>
        </a:defRPr>
      </a:lvl3pPr>
      <a:lvl4pPr marL="1598537" indent="-228363"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4pPr>
      <a:lvl5pPr marL="2055258" indent="-228363"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5pPr>
      <a:lvl6pPr marL="2511982" indent="-228363"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64516"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64517"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280364247"/>
      </p:ext>
    </p:extLst>
  </p:cSld>
  <p:clrMap bg1="lt1" tx1="dk1" bg2="lt2" tx2="dk2" accent1="accent1" accent2="accent2" accent3="accent3" accent4="accent4" accent5="accent5" accent6="accent6" hlink="hlink" folHlink="folHlink"/>
  <p:sldLayoutIdLst>
    <p:sldLayoutId id="2147487697"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90116"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90117"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3902377352"/>
      </p:ext>
    </p:extLst>
  </p:cSld>
  <p:clrMap bg1="lt1" tx1="dk1" bg2="lt2" tx2="dk2" accent1="accent1" accent2="accent2" accent3="accent3" accent4="accent4" accent5="accent5" accent6="accent6" hlink="hlink" folHlink="folHlink"/>
  <p:sldLayoutIdLst>
    <p:sldLayoutId id="2147487699"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1444"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cs typeface="MS Gothic" charset="0"/>
              </a:rPr>
              <a:t>9.65.08.</a:t>
            </a:r>
          </a:p>
        </p:txBody>
      </p:sp>
      <p:sp>
        <p:nvSpPr>
          <p:cNvPr id="61445"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cs typeface="MS Gothic" charset="0"/>
              </a:rPr>
              <a:t>The  New Testament          Comes Together</a:t>
            </a:r>
          </a:p>
        </p:txBody>
      </p:sp>
    </p:spTree>
    <p:extLst>
      <p:ext uri="{BB962C8B-B14F-4D97-AF65-F5344CB8AC3E}">
        <p14:creationId xmlns:p14="http://schemas.microsoft.com/office/powerpoint/2010/main" val="743322162"/>
      </p:ext>
    </p:extLst>
  </p:cSld>
  <p:clrMap bg1="lt1" tx1="dk1" bg2="lt2" tx2="dk2" accent1="accent1" accent2="accent2" accent3="accent3" accent4="accent4" accent5="accent5" accent6="accent6" hlink="hlink" folHlink="folHlink"/>
  <p:sldLayoutIdLst>
    <p:sldLayoutId id="2147487701"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76" tIns="45989" rIns="91976" bIns="45989"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76" tIns="45989" rIns="91976" bIns="459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defRPr sz="1400">
                <a:solidFill>
                  <a:srgbClr val="FFFFCC"/>
                </a:solidFill>
                <a:latin typeface="Arial" charset="0"/>
                <a:ea typeface="+mn-ea"/>
                <a:cs typeface="+mn-cs"/>
              </a:defRPr>
            </a:lvl1pPr>
          </a:lstStyle>
          <a:p>
            <a:pPr eaLnBrk="1" hangingPunct="1">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eaLnBrk="1" hangingPunct="1">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r">
              <a:defRPr sz="1400">
                <a:solidFill>
                  <a:srgbClr val="FFFFCC"/>
                </a:solidFill>
                <a:latin typeface="Arial" charset="0"/>
              </a:defRPr>
            </a:lvl1pPr>
          </a:lstStyle>
          <a:p>
            <a:pPr eaLnBrk="1" hangingPunct="1">
              <a:defRPr/>
            </a:pPr>
            <a:fld id="{EE9AC85E-A284-E24E-8675-B3DD557BE7A6}" type="slidenum">
              <a:rPr lang="en-US"/>
              <a:pPr eaLnBrk="1" hangingPunct="1">
                <a:defRPr/>
              </a:pPr>
              <a:t>‹#›</a:t>
            </a:fld>
            <a:endParaRPr lang="en-US"/>
          </a:p>
        </p:txBody>
      </p:sp>
    </p:spTree>
    <p:extLst>
      <p:ext uri="{BB962C8B-B14F-4D97-AF65-F5344CB8AC3E}">
        <p14:creationId xmlns:p14="http://schemas.microsoft.com/office/powerpoint/2010/main" val="2720701887"/>
      </p:ext>
    </p:extLst>
  </p:cSld>
  <p:clrMap bg1="dk2" tx1="lt1" bg2="dk1" tx2="lt2" accent1="accent1" accent2="accent2" accent3="accent3" accent4="accent4" accent5="accent5" accent6="accent6" hlink="hlink" folHlink="folHlink"/>
  <p:sldLayoutIdLst>
    <p:sldLayoutId id="2147487777" r:id="rId1"/>
    <p:sldLayoutId id="2147487778" r:id="rId2"/>
    <p:sldLayoutId id="2147487779" r:id="rId3"/>
    <p:sldLayoutId id="2147487780" r:id="rId4"/>
    <p:sldLayoutId id="2147487781" r:id="rId5"/>
    <p:sldLayoutId id="2147487782" r:id="rId6"/>
    <p:sldLayoutId id="2147487783" r:id="rId7"/>
    <p:sldLayoutId id="2147487784" r:id="rId8"/>
    <p:sldLayoutId id="2147487785" r:id="rId9"/>
    <p:sldLayoutId id="2147487786" r:id="rId10"/>
    <p:sldLayoutId id="2147487787" r:id="rId11"/>
    <p:sldLayoutId id="214748778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726" algn="r" rtl="0" fontAlgn="base">
        <a:spcBef>
          <a:spcPct val="0"/>
        </a:spcBef>
        <a:spcAft>
          <a:spcPct val="0"/>
        </a:spcAft>
        <a:defRPr sz="4400" i="1">
          <a:solidFill>
            <a:schemeClr val="tx2"/>
          </a:solidFill>
          <a:latin typeface="Times New Roman" charset="0"/>
        </a:defRPr>
      </a:lvl6pPr>
      <a:lvl7pPr marL="913455" algn="r" rtl="0" fontAlgn="base">
        <a:spcBef>
          <a:spcPct val="0"/>
        </a:spcBef>
        <a:spcAft>
          <a:spcPct val="0"/>
        </a:spcAft>
        <a:defRPr sz="4400" i="1">
          <a:solidFill>
            <a:schemeClr val="tx2"/>
          </a:solidFill>
          <a:latin typeface="Times New Roman" charset="0"/>
        </a:defRPr>
      </a:lvl7pPr>
      <a:lvl8pPr marL="1370172" algn="r" rtl="0" fontAlgn="base">
        <a:spcBef>
          <a:spcPct val="0"/>
        </a:spcBef>
        <a:spcAft>
          <a:spcPct val="0"/>
        </a:spcAft>
        <a:defRPr sz="4400" i="1">
          <a:solidFill>
            <a:schemeClr val="tx2"/>
          </a:solidFill>
          <a:latin typeface="Times New Roman" charset="0"/>
        </a:defRPr>
      </a:lvl8pPr>
      <a:lvl9pPr marL="1826907" algn="r" rtl="0" fontAlgn="base">
        <a:spcBef>
          <a:spcPct val="0"/>
        </a:spcBef>
        <a:spcAft>
          <a:spcPct val="0"/>
        </a:spcAft>
        <a:defRPr sz="4400" i="1">
          <a:solidFill>
            <a:schemeClr val="tx2"/>
          </a:solidFill>
          <a:latin typeface="Times New Roman" charset="0"/>
        </a:defRPr>
      </a:lvl9pPr>
    </p:titleStyle>
    <p:bodyStyle>
      <a:lvl1pPr marL="342543" indent="-342543"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174" indent="-285456"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1806" indent="-228363"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8537" indent="-228363"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258" indent="-228363"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1982" indent="-228363" algn="l" rtl="0" fontAlgn="base">
        <a:spcBef>
          <a:spcPct val="20000"/>
        </a:spcBef>
        <a:spcAft>
          <a:spcPct val="0"/>
        </a:spcAft>
        <a:buClr>
          <a:schemeClr val="tx2"/>
        </a:buClr>
        <a:buChar char="•"/>
        <a:defRPr sz="2000">
          <a:solidFill>
            <a:schemeClr val="tx1"/>
          </a:solidFill>
          <a:latin typeface="+mn-lt"/>
          <a:ea typeface="Geneva" charset="-128"/>
        </a:defRPr>
      </a:lvl6pPr>
      <a:lvl7pPr marL="2968711" indent="-228363" algn="l" rtl="0" fontAlgn="base">
        <a:spcBef>
          <a:spcPct val="20000"/>
        </a:spcBef>
        <a:spcAft>
          <a:spcPct val="0"/>
        </a:spcAft>
        <a:buClr>
          <a:schemeClr val="tx2"/>
        </a:buClr>
        <a:buChar char="•"/>
        <a:defRPr sz="2000">
          <a:solidFill>
            <a:schemeClr val="tx1"/>
          </a:solidFill>
          <a:latin typeface="+mn-lt"/>
          <a:ea typeface="Geneva" charset="-128"/>
        </a:defRPr>
      </a:lvl7pPr>
      <a:lvl8pPr marL="3425430" indent="-228363" algn="l" rtl="0" fontAlgn="base">
        <a:spcBef>
          <a:spcPct val="20000"/>
        </a:spcBef>
        <a:spcAft>
          <a:spcPct val="0"/>
        </a:spcAft>
        <a:buClr>
          <a:schemeClr val="tx2"/>
        </a:buClr>
        <a:buChar char="•"/>
        <a:defRPr sz="2000">
          <a:solidFill>
            <a:schemeClr val="tx1"/>
          </a:solidFill>
          <a:latin typeface="+mn-lt"/>
          <a:ea typeface="Geneva" charset="-128"/>
        </a:defRPr>
      </a:lvl8pPr>
      <a:lvl9pPr marL="3882160" indent="-228363"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96"/>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34"/>
            <a:ext cx="8229600" cy="1139825"/>
          </a:xfrm>
          <a:prstGeom prst="rect">
            <a:avLst/>
          </a:prstGeom>
          <a:noFill/>
          <a:ln w="9525">
            <a:noFill/>
            <a:miter lim="800000"/>
            <a:headEnd/>
            <a:tailEnd/>
          </a:ln>
          <a:effec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108941014"/>
      </p:ext>
    </p:extLst>
  </p:cSld>
  <p:clrMap bg1="dk2" tx1="lt1" bg2="dk1" tx2="lt2" accent1="accent1" accent2="accent2" accent3="accent3" accent4="accent4" accent5="accent5" accent6="accent6" hlink="hlink" folHlink="folHlink"/>
  <p:sldLayoutIdLst>
    <p:sldLayoutId id="2147487826" r:id="rId1"/>
    <p:sldLayoutId id="2147487827" r:id="rId2"/>
    <p:sldLayoutId id="2147487828" r:id="rId3"/>
    <p:sldLayoutId id="2147487829" r:id="rId4"/>
    <p:sldLayoutId id="2147487830" r:id="rId5"/>
    <p:sldLayoutId id="2147487831" r:id="rId6"/>
    <p:sldLayoutId id="2147487832" r:id="rId7"/>
    <p:sldLayoutId id="2147487833" r:id="rId8"/>
    <p:sldLayoutId id="2147487834" r:id="rId9"/>
    <p:sldLayoutId id="2147487835" r:id="rId10"/>
    <p:sldLayoutId id="214748783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72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455"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172"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690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1982" indent="-2283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8711" indent="-2283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5430" indent="-2283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2160" indent="-2283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1" y="3902096"/>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78858" name="Rectangle 1034"/>
          <p:cNvSpPr>
            <a:spLocks noGrp="1" noChangeArrowheads="1"/>
          </p:cNvSpPr>
          <p:nvPr>
            <p:ph type="title"/>
          </p:nvPr>
        </p:nvSpPr>
        <p:spPr bwMode="auto">
          <a:xfrm>
            <a:off x="457200" y="277834"/>
            <a:ext cx="8229600" cy="1139825"/>
          </a:xfrm>
          <a:prstGeom prst="rect">
            <a:avLst/>
          </a:prstGeom>
          <a:noFill/>
          <a:ln w="9525">
            <a:noFill/>
            <a:miter lim="800000"/>
            <a:headEnd/>
            <a:tailEnd/>
          </a:ln>
          <a:effec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eaLnBrk="1" hangingPunct="1">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eaLnBrk="1" hangingPunct="1">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eaLnBrk="1" hangingPunct="1">
              <a:defRPr/>
            </a:pPr>
            <a:fld id="{C8FD2D36-1A96-FD46-BDFE-EF9D73E9EDDE}" type="slidenum">
              <a:rPr lang="en-US"/>
              <a:pPr eaLnBrk="1" hangingPunct="1">
                <a:defRPr/>
              </a:pPr>
              <a:t>‹#›</a:t>
            </a:fld>
            <a:endParaRPr lang="en-US"/>
          </a:p>
        </p:txBody>
      </p:sp>
    </p:spTree>
    <p:extLst>
      <p:ext uri="{BB962C8B-B14F-4D97-AF65-F5344CB8AC3E}">
        <p14:creationId xmlns:p14="http://schemas.microsoft.com/office/powerpoint/2010/main" val="3431468230"/>
      </p:ext>
    </p:extLst>
  </p:cSld>
  <p:clrMap bg1="dk2" tx1="lt1" bg2="dk1" tx2="lt2" accent1="accent1" accent2="accent2" accent3="accent3" accent4="accent4" accent5="accent5" accent6="accent6" hlink="hlink" folHlink="folHlink"/>
  <p:sldLayoutIdLst>
    <p:sldLayoutId id="2147488062" r:id="rId1"/>
    <p:sldLayoutId id="2147488063" r:id="rId2"/>
    <p:sldLayoutId id="2147488064"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72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455"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172"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690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1982"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8711"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543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216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44966"/>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4045965163"/>
      </p:ext>
    </p:extLst>
  </p:cSld>
  <p:clrMap bg1="lt1" tx1="dk1" bg2="lt2" tx2="dk2" accent1="accent1" accent2="accent2" accent3="accent3" accent4="accent4" accent5="accent5" accent6="accent6" hlink="hlink" folHlink="folHlink"/>
  <p:sldLayoutIdLst>
    <p:sldLayoutId id="2147488807"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3058896664"/>
      </p:ext>
    </p:extLst>
  </p:cSld>
  <p:clrMap bg1="lt1" tx1="dk1" bg2="lt2" tx2="dk2" accent1="accent1" accent2="accent2" accent3="accent3" accent4="accent4" accent5="accent5" accent6="accent6" hlink="hlink" folHlink="folHlink"/>
  <p:sldLayoutIdLst>
    <p:sldLayoutId id="2147488809"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grpSp>
      <p:sp>
        <p:nvSpPr>
          <p:cNvPr id="11673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sp>
        <p:nvSpPr>
          <p:cNvPr id="116740"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16741"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eaLnBrk="1" hangingPunct="1">
              <a:defRPr sz="1400">
                <a:solidFill>
                  <a:srgbClr val="003366"/>
                </a:solidFill>
                <a:latin typeface="Arial"/>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eaLnBrk="1" hangingPunct="1">
              <a:defRPr sz="1400">
                <a:solidFill>
                  <a:srgbClr val="003366"/>
                </a:solidFill>
                <a:latin typeface="Arial"/>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eaLnBrk="1" hangingPunct="1">
              <a:defRPr sz="2600" b="1">
                <a:solidFill>
                  <a:srgbClr val="FFFFFF"/>
                </a:solidFill>
                <a:latin typeface="Arial" charset="0"/>
              </a:defRPr>
            </a:lvl1pPr>
          </a:lstStyle>
          <a:p>
            <a:pPr>
              <a:defRPr/>
            </a:pPr>
            <a:fld id="{9152F2E3-5CB0-DD4A-B23B-FD37F965E4B7}" type="slidenum">
              <a:rPr lang="en-US"/>
              <a:pPr>
                <a:defRPr/>
              </a:pPr>
              <a:t>‹#›</a:t>
            </a:fld>
            <a:endParaRPr lang="en-US"/>
          </a:p>
        </p:txBody>
      </p:sp>
      <p:grpSp>
        <p:nvGrpSpPr>
          <p:cNvPr id="116745" name="Group 11"/>
          <p:cNvGrpSpPr>
            <a:grpSpLocks/>
          </p:cNvGrpSpPr>
          <p:nvPr/>
        </p:nvGrpSpPr>
        <p:grpSpPr bwMode="auto">
          <a:xfrm>
            <a:off x="228600" y="1981200"/>
            <a:ext cx="7391400" cy="319088"/>
            <a:chOff x="144" y="1248"/>
            <a:chExt cx="4656" cy="201"/>
          </a:xfrm>
        </p:grpSpPr>
        <p:sp>
          <p:nvSpPr>
            <p:cNvPr id="11674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11674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Tree>
    <p:extLst>
      <p:ext uri="{BB962C8B-B14F-4D97-AF65-F5344CB8AC3E}">
        <p14:creationId xmlns:p14="http://schemas.microsoft.com/office/powerpoint/2010/main" val="2844113072"/>
      </p:ext>
    </p:extLst>
  </p:cSld>
  <p:clrMap bg1="lt1" tx1="dk1" bg2="lt2" tx2="dk2" accent1="accent1" accent2="accent2" accent3="accent3" accent4="accent4" accent5="accent5" accent6="accent6" hlink="hlink" folHlink="folHlink"/>
  <p:sldLayoutIdLst>
    <p:sldLayoutId id="2147488811" r:id="rId1"/>
    <p:sldLayoutId id="2147488812" r:id="rId2"/>
    <p:sldLayoutId id="2147488813" r:id="rId3"/>
    <p:sldLayoutId id="2147488814" r:id="rId4"/>
    <p:sldLayoutId id="2147488815" r:id="rId5"/>
    <p:sldLayoutId id="2147488816" r:id="rId6"/>
    <p:sldLayoutId id="2147488817" r:id="rId7"/>
    <p:sldLayoutId id="2147488818" r:id="rId8"/>
    <p:sldLayoutId id="2147488819" r:id="rId9"/>
    <p:sldLayoutId id="2147488820" r:id="rId10"/>
    <p:sldLayoutId id="2147488821"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69" r:id="rId9"/>
    <p:sldLayoutId id="2147487570" r:id="rId10"/>
    <p:sldLayoutId id="2147487571" r:id="rId11"/>
    <p:sldLayoutId id="214748757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2337380588"/>
      </p:ext>
    </p:extLst>
  </p:cSld>
  <p:clrMap bg1="lt1" tx1="dk1" bg2="lt2" tx2="dk2" accent1="accent1" accent2="accent2" accent3="accent3" accent4="accent4" accent5="accent5" accent6="accent6" hlink="hlink" folHlink="folHlink"/>
  <p:sldLayoutIdLst>
    <p:sldLayoutId id="2147488823" r:id="rId1"/>
    <p:sldLayoutId id="2147488824" r:id="rId2"/>
    <p:sldLayoutId id="2147488825" r:id="rId3"/>
    <p:sldLayoutId id="2147488826" r:id="rId4"/>
    <p:sldLayoutId id="2147488827" r:id="rId5"/>
    <p:sldLayoutId id="2147488828" r:id="rId6"/>
    <p:sldLayoutId id="2147488829" r:id="rId7"/>
    <p:sldLayoutId id="2147488830" r:id="rId8"/>
    <p:sldLayoutId id="2147488831" r:id="rId9"/>
    <p:sldLayoutId id="2147488832" r:id="rId10"/>
    <p:sldLayoutId id="214748883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648342080"/>
      </p:ext>
    </p:extLst>
  </p:cSld>
  <p:clrMap bg1="dk2" tx1="lt1" bg2="dk1" tx2="lt2" accent1="accent1" accent2="accent2" accent3="accent3" accent4="accent4" accent5="accent5" accent6="accent6" hlink="hlink" folHlink="folHlink"/>
  <p:sldLayoutIdLst>
    <p:sldLayoutId id="2147488835" r:id="rId1"/>
    <p:sldLayoutId id="2147488836" r:id="rId2"/>
    <p:sldLayoutId id="2147488837" r:id="rId3"/>
    <p:sldLayoutId id="2147488838" r:id="rId4"/>
    <p:sldLayoutId id="2147488839" r:id="rId5"/>
    <p:sldLayoutId id="2147488840" r:id="rId6"/>
    <p:sldLayoutId id="2147488841" r:id="rId7"/>
    <p:sldLayoutId id="2147488842" r:id="rId8"/>
    <p:sldLayoutId id="2147488843" r:id="rId9"/>
    <p:sldLayoutId id="2147488844" r:id="rId10"/>
    <p:sldLayoutId id="2147488845" r:id="rId11"/>
    <p:sldLayoutId id="2147488846"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885951491"/>
      </p:ext>
    </p:extLst>
  </p:cSld>
  <p:clrMap bg1="lt1" tx1="dk1" bg2="lt2" tx2="dk2" accent1="accent1" accent2="accent2" accent3="accent3" accent4="accent4" accent5="accent5" accent6="accent6" hlink="hlink" folHlink="folHlink"/>
  <p:sldLayoutIdLst>
    <p:sldLayoutId id="214748884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1" y="6245226"/>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C9916FF-58DF-8749-A217-15DF37568D09}" type="slidenum">
              <a:rPr lang="en-US"/>
              <a:pPr>
                <a:defRPr/>
              </a:pPr>
              <a:t>‹#›</a:t>
            </a:fld>
            <a:endParaRPr lang="en-US"/>
          </a:p>
        </p:txBody>
      </p:sp>
    </p:spTree>
    <p:extLst>
      <p:ext uri="{BB962C8B-B14F-4D97-AF65-F5344CB8AC3E}">
        <p14:creationId xmlns:p14="http://schemas.microsoft.com/office/powerpoint/2010/main" val="251108536"/>
      </p:ext>
    </p:extLst>
  </p:cSld>
  <p:clrMap bg1="lt1" tx1="dk1" bg2="lt2" tx2="dk2" accent1="accent1" accent2="accent2" accent3="accent3" accent4="accent4" accent5="accent5" accent6="accent6" hlink="hlink" folHlink="folHlink"/>
  <p:sldLayoutIdLst>
    <p:sldLayoutId id="2147488850" r:id="rId1"/>
    <p:sldLayoutId id="2147488851" r:id="rId2"/>
    <p:sldLayoutId id="2147488852" r:id="rId3"/>
    <p:sldLayoutId id="2147488853" r:id="rId4"/>
    <p:sldLayoutId id="2147488854" r:id="rId5"/>
    <p:sldLayoutId id="2147488855" r:id="rId6"/>
    <p:sldLayoutId id="2147488856" r:id="rId7"/>
    <p:sldLayoutId id="2147488857" r:id="rId8"/>
    <p:sldLayoutId id="2147488858" r:id="rId9"/>
    <p:sldLayoutId id="2147488859" r:id="rId10"/>
    <p:sldLayoutId id="21474888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Arial" charset="0"/>
          <a:ea typeface="ＭＳ Ｐゴシック" charset="0"/>
        </a:defRPr>
      </a:lvl6pPr>
      <a:lvl7pPr marL="912690" algn="ctr" rtl="0" fontAlgn="base">
        <a:spcBef>
          <a:spcPct val="0"/>
        </a:spcBef>
        <a:spcAft>
          <a:spcPct val="0"/>
        </a:spcAft>
        <a:defRPr sz="4400">
          <a:solidFill>
            <a:schemeClr val="tx2"/>
          </a:solidFill>
          <a:latin typeface="Arial" charset="0"/>
          <a:ea typeface="ＭＳ Ｐゴシック" charset="0"/>
        </a:defRPr>
      </a:lvl7pPr>
      <a:lvl8pPr marL="1369016" algn="ctr" rtl="0" fontAlgn="base">
        <a:spcBef>
          <a:spcPct val="0"/>
        </a:spcBef>
        <a:spcAft>
          <a:spcPct val="0"/>
        </a:spcAft>
        <a:defRPr sz="4400">
          <a:solidFill>
            <a:schemeClr val="tx2"/>
          </a:solidFill>
          <a:latin typeface="Arial" charset="0"/>
          <a:ea typeface="ＭＳ Ｐゴシック" charset="0"/>
        </a:defRPr>
      </a:lvl8pPr>
      <a:lvl9pPr marL="1825374" algn="ctr" rtl="0" fontAlgn="base">
        <a:spcBef>
          <a:spcPct val="0"/>
        </a:spcBef>
        <a:spcAft>
          <a:spcPct val="0"/>
        </a:spcAft>
        <a:defRPr sz="4400">
          <a:solidFill>
            <a:schemeClr val="tx2"/>
          </a:solidFill>
          <a:latin typeface="Arial" charset="0"/>
          <a:ea typeface="ＭＳ Ｐゴシック" charset="0"/>
        </a:defRPr>
      </a:lvl9pPr>
    </p:titleStyle>
    <p:bodyStyle>
      <a:lvl1pPr marL="342254" indent="-342254"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546" indent="-285218" algn="l" rtl="0" eaLnBrk="0" fontAlgn="base" hangingPunct="0">
        <a:spcBef>
          <a:spcPct val="20000"/>
        </a:spcBef>
        <a:spcAft>
          <a:spcPct val="0"/>
        </a:spcAft>
        <a:buChar char="–"/>
        <a:defRPr sz="2800">
          <a:solidFill>
            <a:schemeClr val="tx1"/>
          </a:solidFill>
          <a:latin typeface="+mn-lt"/>
          <a:ea typeface="+mn-ea"/>
        </a:defRPr>
      </a:lvl2pPr>
      <a:lvl3pPr marL="1140839" indent="-228172" algn="l" rtl="0" eaLnBrk="0" fontAlgn="base" hangingPunct="0">
        <a:spcBef>
          <a:spcPct val="20000"/>
        </a:spcBef>
        <a:spcAft>
          <a:spcPct val="0"/>
        </a:spcAft>
        <a:buChar char="•"/>
        <a:defRPr sz="2400">
          <a:solidFill>
            <a:schemeClr val="tx1"/>
          </a:solidFill>
          <a:latin typeface="+mn-lt"/>
          <a:ea typeface="+mn-ea"/>
        </a:defRPr>
      </a:lvl3pPr>
      <a:lvl4pPr marL="1597194" indent="-228172" algn="l" rtl="0" eaLnBrk="0" fontAlgn="base" hangingPunct="0">
        <a:spcBef>
          <a:spcPct val="20000"/>
        </a:spcBef>
        <a:spcAft>
          <a:spcPct val="0"/>
        </a:spcAft>
        <a:buChar char="–"/>
        <a:defRPr sz="2000">
          <a:solidFill>
            <a:schemeClr val="tx1"/>
          </a:solidFill>
          <a:latin typeface="+mn-lt"/>
          <a:ea typeface="+mn-ea"/>
        </a:defRPr>
      </a:lvl4pPr>
      <a:lvl5pPr marL="2053524" indent="-228172" algn="l" rtl="0" eaLnBrk="0" fontAlgn="base" hangingPunct="0">
        <a:spcBef>
          <a:spcPct val="20000"/>
        </a:spcBef>
        <a:spcAft>
          <a:spcPct val="0"/>
        </a:spcAft>
        <a:buChar char="»"/>
        <a:defRPr sz="2000">
          <a:solidFill>
            <a:schemeClr val="tx1"/>
          </a:solidFill>
          <a:latin typeface="+mn-lt"/>
          <a:ea typeface="+mn-ea"/>
        </a:defRPr>
      </a:lvl5pPr>
      <a:lvl6pPr marL="2509864" indent="-228172" algn="l" rtl="0" fontAlgn="base">
        <a:spcBef>
          <a:spcPct val="20000"/>
        </a:spcBef>
        <a:spcAft>
          <a:spcPct val="0"/>
        </a:spcAft>
        <a:buChar char="»"/>
        <a:defRPr sz="2000">
          <a:solidFill>
            <a:schemeClr val="tx1"/>
          </a:solidFill>
          <a:latin typeface="+mn-lt"/>
          <a:ea typeface="+mn-ea"/>
        </a:defRPr>
      </a:lvl6pPr>
      <a:lvl7pPr marL="2966212" indent="-228172" algn="l" rtl="0" fontAlgn="base">
        <a:spcBef>
          <a:spcPct val="20000"/>
        </a:spcBef>
        <a:spcAft>
          <a:spcPct val="0"/>
        </a:spcAft>
        <a:buChar char="»"/>
        <a:defRPr sz="2000">
          <a:solidFill>
            <a:schemeClr val="tx1"/>
          </a:solidFill>
          <a:latin typeface="+mn-lt"/>
          <a:ea typeface="+mn-ea"/>
        </a:defRPr>
      </a:lvl7pPr>
      <a:lvl8pPr marL="3422541" indent="-228172" algn="l" rtl="0" fontAlgn="base">
        <a:spcBef>
          <a:spcPct val="20000"/>
        </a:spcBef>
        <a:spcAft>
          <a:spcPct val="0"/>
        </a:spcAft>
        <a:buChar char="»"/>
        <a:defRPr sz="2000">
          <a:solidFill>
            <a:schemeClr val="tx1"/>
          </a:solidFill>
          <a:latin typeface="+mn-lt"/>
          <a:ea typeface="+mn-ea"/>
        </a:defRPr>
      </a:lvl8pPr>
      <a:lvl9pPr marL="3878893" indent="-22817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1026"/>
          <p:cNvGrpSpPr>
            <a:grpSpLocks/>
          </p:cNvGrpSpPr>
          <p:nvPr/>
        </p:nvGrpSpPr>
        <p:grpSpPr bwMode="auto">
          <a:xfrm>
            <a:off x="1" y="3902113"/>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n-ea"/>
                <a:cs typeface="+mn-cs"/>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37900"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7901"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7902"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7891" name="Rectangle 1034"/>
          <p:cNvSpPr>
            <a:spLocks noGrp="1" noChangeArrowheads="1"/>
          </p:cNvSpPr>
          <p:nvPr>
            <p:ph type="title"/>
          </p:nvPr>
        </p:nvSpPr>
        <p:spPr bwMode="auto">
          <a:xfrm>
            <a:off x="457200" y="277851"/>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38"/>
            <a:ext cx="8229600" cy="4530725"/>
          </a:xfrm>
          <a:prstGeom prst="rect">
            <a:avLst/>
          </a:prstGeom>
          <a:noFill/>
          <a:ln w="9525">
            <a:noFill/>
            <a:miter lim="800000"/>
            <a:headEnd/>
            <a:tailEnd/>
          </a:ln>
          <a:effec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261" tIns="45631" rIns="91261" bIns="45631"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261" tIns="45631" rIns="91261" bIns="45631"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261" tIns="45631" rIns="91261" bIns="45631"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208FA91-6E9C-6646-9EC8-273DD8CD4114}" type="slidenum">
              <a:rPr lang="en-US"/>
              <a:pPr>
                <a:defRPr/>
              </a:pPr>
              <a:t>‹#›</a:t>
            </a:fld>
            <a:endParaRPr lang="en-US"/>
          </a:p>
        </p:txBody>
      </p:sp>
    </p:spTree>
    <p:extLst>
      <p:ext uri="{BB962C8B-B14F-4D97-AF65-F5344CB8AC3E}">
        <p14:creationId xmlns:p14="http://schemas.microsoft.com/office/powerpoint/2010/main" val="2105352172"/>
      </p:ext>
    </p:extLst>
  </p:cSld>
  <p:clrMap bg1="dk2" tx1="lt1" bg2="dk1" tx2="lt2" accent1="accent1" accent2="accent2" accent3="accent3" accent4="accent4" accent5="accent5" accent6="accent6" hlink="hlink" folHlink="folHlink"/>
  <p:sldLayoutIdLst>
    <p:sldLayoutId id="214748886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343"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269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6901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5374"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254" indent="-342254"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1546" indent="-28521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0839" indent="-228172"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7194" indent="-228172"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3524" indent="-228172"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09864" indent="-228172"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6212" indent="-228172"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2541" indent="-228172"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78893" indent="-228172"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216066" name="Group 2"/>
          <p:cNvGrpSpPr>
            <a:grpSpLocks/>
          </p:cNvGrpSpPr>
          <p:nvPr/>
        </p:nvGrpSpPr>
        <p:grpSpPr bwMode="auto">
          <a:xfrm>
            <a:off x="0" y="0"/>
            <a:ext cx="9144000" cy="6918325"/>
            <a:chOff x="0" y="0"/>
            <a:chExt cx="5760" cy="4358"/>
          </a:xfrm>
        </p:grpSpPr>
        <p:sp>
          <p:nvSpPr>
            <p:cNvPr id="216067"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solidFill>
                  <a:srgbClr val="FFFFCC"/>
                </a:solidFill>
              </a:endParaRPr>
            </a:p>
          </p:txBody>
        </p:sp>
        <p:sp>
          <p:nvSpPr>
            <p:cNvPr id="216068"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solidFill>
                  <a:srgbClr val="FFFFCC"/>
                </a:solidFill>
              </a:endParaRPr>
            </a:p>
          </p:txBody>
        </p:sp>
        <p:sp>
          <p:nvSpPr>
            <p:cNvPr id="216069"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solidFill>
                  <a:srgbClr val="FFFFCC"/>
                </a:solidFill>
              </a:endParaRPr>
            </a:p>
          </p:txBody>
        </p:sp>
        <p:sp>
          <p:nvSpPr>
            <p:cNvPr id="216070"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solidFill>
                  <a:srgbClr val="FFFFCC"/>
                </a:solidFill>
              </a:endParaRPr>
            </a:p>
          </p:txBody>
        </p:sp>
        <p:sp>
          <p:nvSpPr>
            <p:cNvPr id="216071" name="Freeform 7"/>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solidFill>
                  <a:srgbClr val="FFFFCC"/>
                </a:solidFill>
              </a:endParaRPr>
            </a:p>
          </p:txBody>
        </p:sp>
        <p:sp>
          <p:nvSpPr>
            <p:cNvPr id="216072" name="Freeform 8"/>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solidFill>
                  <a:srgbClr val="FFFFCC"/>
                </a:solidFill>
              </a:endParaRPr>
            </a:p>
          </p:txBody>
        </p:sp>
        <p:sp>
          <p:nvSpPr>
            <p:cNvPr id="216073"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solidFill>
                  <a:srgbClr val="FFFFCC"/>
                </a:solidFill>
              </a:endParaRPr>
            </a:p>
          </p:txBody>
        </p:sp>
        <p:sp>
          <p:nvSpPr>
            <p:cNvPr id="216074" name="Freeform 10"/>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solidFill>
                  <a:srgbClr val="FFFFCC"/>
                </a:solidFill>
              </a:endParaRPr>
            </a:p>
          </p:txBody>
        </p:sp>
      </p:grpSp>
      <p:sp>
        <p:nvSpPr>
          <p:cNvPr id="216075"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76"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en-US">
              <a:solidFill>
                <a:srgbClr val="FFFFCC"/>
              </a:solidFill>
            </a:endParaRPr>
          </a:p>
        </p:txBody>
      </p:sp>
      <p:sp>
        <p:nvSpPr>
          <p:cNvPr id="216077"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spcBef>
                <a:spcPct val="50000"/>
              </a:spcBef>
              <a:defRPr sz="1400"/>
            </a:lvl1pPr>
          </a:lstStyle>
          <a:p>
            <a:endParaRPr lang="en-US">
              <a:solidFill>
                <a:srgbClr val="FFFFCC"/>
              </a:solidFill>
            </a:endParaRPr>
          </a:p>
        </p:txBody>
      </p:sp>
      <p:sp>
        <p:nvSpPr>
          <p:cNvPr id="216078"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A8A5990E-CEA5-7245-AD11-C9FAAE6E87D8}" type="slidenum">
              <a:rPr lang="en-US">
                <a:solidFill>
                  <a:srgbClr val="FFFFCC"/>
                </a:solidFill>
              </a:rPr>
              <a:pPr/>
              <a:t>‹#›</a:t>
            </a:fld>
            <a:endParaRPr lang="en-US">
              <a:solidFill>
                <a:srgbClr val="FFFFCC"/>
              </a:solidFill>
            </a:endParaRPr>
          </a:p>
        </p:txBody>
      </p:sp>
      <p:sp>
        <p:nvSpPr>
          <p:cNvPr id="216079"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0810760"/>
      </p:ext>
    </p:extLst>
  </p:cSld>
  <p:clrMap bg1="dk2" tx1="lt1" bg2="dk1" tx2="lt2" accent1="accent1" accent2="accent2" accent3="accent3" accent4="accent4" accent5="accent5" accent6="accent6" hlink="hlink" folHlink="folHlink"/>
  <p:sldLayoutIdLst>
    <p:sldLayoutId id="2147488864" r:id="rId1"/>
    <p:sldLayoutId id="2147488865" r:id="rId2"/>
    <p:sldLayoutId id="2147488866" r:id="rId3"/>
    <p:sldLayoutId id="2147488867" r:id="rId4"/>
    <p:sldLayoutId id="2147488868" r:id="rId5"/>
    <p:sldLayoutId id="2147488869" r:id="rId6"/>
    <p:sldLayoutId id="2147488870" r:id="rId7"/>
    <p:sldLayoutId id="2147488871" r:id="rId8"/>
    <p:sldLayoutId id="2147488872" r:id="rId9"/>
    <p:sldLayoutId id="2147488873" r:id="rId10"/>
    <p:sldLayoutId id="2147488874" r:id="rId11"/>
    <p:sldLayoutId id="214748887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1026"/>
          <p:cNvGrpSpPr>
            <a:grpSpLocks/>
          </p:cNvGrpSpPr>
          <p:nvPr/>
        </p:nvGrpSpPr>
        <p:grpSpPr bwMode="auto">
          <a:xfrm>
            <a:off x="1" y="3902096"/>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860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860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860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78858" name="Rectangle 1034"/>
          <p:cNvSpPr>
            <a:spLocks noGrp="1" noChangeArrowheads="1"/>
          </p:cNvSpPr>
          <p:nvPr>
            <p:ph type="title"/>
          </p:nvPr>
        </p:nvSpPr>
        <p:spPr bwMode="auto">
          <a:xfrm>
            <a:off x="457200" y="277834"/>
            <a:ext cx="8229600" cy="1139825"/>
          </a:xfrm>
          <a:prstGeom prst="rect">
            <a:avLst/>
          </a:prstGeom>
          <a:noFill/>
          <a:ln w="9525">
            <a:noFill/>
            <a:miter lim="800000"/>
            <a:headEnd/>
            <a:tailEnd/>
          </a:ln>
          <a:effec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31E4410F-38B2-2944-AA3A-80DEB0FEA5A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38" r:id="rId1"/>
    <p:sldLayoutId id="2147487639"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72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455"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172"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690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1982"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8711"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543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216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1026"/>
          <p:cNvGrpSpPr>
            <a:grpSpLocks/>
          </p:cNvGrpSpPr>
          <p:nvPr/>
        </p:nvGrpSpPr>
        <p:grpSpPr bwMode="auto">
          <a:xfrm>
            <a:off x="1" y="3902096"/>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911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911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911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91139" name="Rectangle 1034"/>
          <p:cNvSpPr>
            <a:spLocks noGrp="1" noChangeArrowheads="1"/>
          </p:cNvSpPr>
          <p:nvPr>
            <p:ph type="title"/>
          </p:nvPr>
        </p:nvSpPr>
        <p:spPr bwMode="auto">
          <a:xfrm>
            <a:off x="457200" y="277834"/>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2CCACA4A-284A-A044-95B3-A3FD723C95F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40" r:id="rId1"/>
    <p:sldLayoutId id="2147487641" r:id="rId2"/>
    <p:sldLayoutId id="2147487642"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72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455"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172"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690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1982"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8711"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543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216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5234" name="Group 1026"/>
          <p:cNvGrpSpPr>
            <a:grpSpLocks/>
          </p:cNvGrpSpPr>
          <p:nvPr/>
        </p:nvGrpSpPr>
        <p:grpSpPr bwMode="auto">
          <a:xfrm>
            <a:off x="1" y="3902096"/>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9524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9524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9524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95235" name="Rectangle 1034"/>
          <p:cNvSpPr>
            <a:spLocks noGrp="1" noChangeArrowheads="1"/>
          </p:cNvSpPr>
          <p:nvPr>
            <p:ph type="title"/>
          </p:nvPr>
        </p:nvSpPr>
        <p:spPr bwMode="auto">
          <a:xfrm>
            <a:off x="457200" y="277834"/>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13B8248C-8C04-B146-9189-8233A1DA436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4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72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455"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172"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690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1982"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8711"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543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216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282" name="Group 1026"/>
          <p:cNvGrpSpPr>
            <a:grpSpLocks/>
          </p:cNvGrpSpPr>
          <p:nvPr/>
        </p:nvGrpSpPr>
        <p:grpSpPr bwMode="auto">
          <a:xfrm>
            <a:off x="457200" y="992188"/>
            <a:ext cx="8153400" cy="1600200"/>
            <a:chOff x="288" y="625"/>
            <a:chExt cx="5136" cy="1008"/>
          </a:xfrm>
        </p:grpSpPr>
        <p:sp>
          <p:nvSpPr>
            <p:cNvPr id="9728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728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729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729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728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76" tIns="45989" rIns="91976" bIns="45989" numCol="1" anchor="b" anchorCtr="0" compatLnSpc="1">
            <a:prstTxWarp prst="textNoShape">
              <a:avLst/>
            </a:prstTxWarp>
          </a:bodyPr>
          <a:lstStyle/>
          <a:p>
            <a:pPr lvl="0"/>
            <a:r>
              <a:rPr lang="en-US"/>
              <a:t>Click to edit Master title style</a:t>
            </a:r>
          </a:p>
        </p:txBody>
      </p:sp>
      <p:sp>
        <p:nvSpPr>
          <p:cNvPr id="9728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76" tIns="45989" rIns="91976" bIns="459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5269A5A9-5507-0E47-80D4-784159FA910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44"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726" algn="r" rtl="0" fontAlgn="base">
        <a:spcBef>
          <a:spcPct val="0"/>
        </a:spcBef>
        <a:spcAft>
          <a:spcPct val="0"/>
        </a:spcAft>
        <a:defRPr sz="4400" i="1">
          <a:solidFill>
            <a:schemeClr val="tx2"/>
          </a:solidFill>
          <a:latin typeface="Times New Roman" pitchFamily="-108" charset="0"/>
        </a:defRPr>
      </a:lvl6pPr>
      <a:lvl7pPr marL="913455" algn="r" rtl="0" fontAlgn="base">
        <a:spcBef>
          <a:spcPct val="0"/>
        </a:spcBef>
        <a:spcAft>
          <a:spcPct val="0"/>
        </a:spcAft>
        <a:defRPr sz="4400" i="1">
          <a:solidFill>
            <a:schemeClr val="tx2"/>
          </a:solidFill>
          <a:latin typeface="Times New Roman" pitchFamily="-108" charset="0"/>
        </a:defRPr>
      </a:lvl7pPr>
      <a:lvl8pPr marL="1370172" algn="r" rtl="0" fontAlgn="base">
        <a:spcBef>
          <a:spcPct val="0"/>
        </a:spcBef>
        <a:spcAft>
          <a:spcPct val="0"/>
        </a:spcAft>
        <a:defRPr sz="4400" i="1">
          <a:solidFill>
            <a:schemeClr val="tx2"/>
          </a:solidFill>
          <a:latin typeface="Times New Roman" pitchFamily="-108" charset="0"/>
        </a:defRPr>
      </a:lvl8pPr>
      <a:lvl9pPr marL="1826907" algn="r" rtl="0" fontAlgn="base">
        <a:spcBef>
          <a:spcPct val="0"/>
        </a:spcBef>
        <a:spcAft>
          <a:spcPct val="0"/>
        </a:spcAft>
        <a:defRPr sz="4400" i="1">
          <a:solidFill>
            <a:schemeClr val="tx2"/>
          </a:solidFill>
          <a:latin typeface="Times New Roman" pitchFamily="-108" charset="0"/>
        </a:defRPr>
      </a:lvl9pPr>
    </p:titleStyle>
    <p:bodyStyle>
      <a:lvl1pPr marL="342543" indent="-342543"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174" indent="-285456"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1806" indent="-228363"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8537" indent="-228363"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258" indent="-228363"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1982" indent="-228363"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8711" indent="-228363"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5430" indent="-228363"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2160" indent="-228363"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457200" y="992188"/>
            <a:ext cx="8153400" cy="1600200"/>
            <a:chOff x="288" y="625"/>
            <a:chExt cx="5136" cy="1008"/>
          </a:xfrm>
        </p:grpSpPr>
        <p:sp>
          <p:nvSpPr>
            <p:cNvPr id="9933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933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933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933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933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76" tIns="45989" rIns="91976" bIns="45989" numCol="1" anchor="b" anchorCtr="0" compatLnSpc="1">
            <a:prstTxWarp prst="textNoShape">
              <a:avLst/>
            </a:prstTxWarp>
          </a:bodyPr>
          <a:lstStyle/>
          <a:p>
            <a:pPr lvl="0"/>
            <a:r>
              <a:rPr lang="en-US"/>
              <a:t>Click to edit Master title style</a:t>
            </a:r>
          </a:p>
        </p:txBody>
      </p:sp>
      <p:sp>
        <p:nvSpPr>
          <p:cNvPr id="9933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76" tIns="45989" rIns="91976" bIns="459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7DBB2A96-AF4D-A14C-B12A-D9CDD99A93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45" r:id="rId1"/>
    <p:sldLayoutId id="2147487646" r:id="rId2"/>
    <p:sldLayoutId id="2147487647" r:id="rId3"/>
    <p:sldLayoutId id="2147487648" r:id="rId4"/>
    <p:sldLayoutId id="2147487649" r:id="rId5"/>
    <p:sldLayoutId id="2147487650" r:id="rId6"/>
    <p:sldLayoutId id="2147487651" r:id="rId7"/>
    <p:sldLayoutId id="2147487652" r:id="rId8"/>
    <p:sldLayoutId id="2147487653" r:id="rId9"/>
    <p:sldLayoutId id="2147487654" r:id="rId10"/>
    <p:sldLayoutId id="2147487655" r:id="rId11"/>
    <p:sldLayoutId id="2147487656"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726" algn="r" rtl="0" fontAlgn="base">
        <a:spcBef>
          <a:spcPct val="0"/>
        </a:spcBef>
        <a:spcAft>
          <a:spcPct val="0"/>
        </a:spcAft>
        <a:defRPr sz="4400" i="1">
          <a:solidFill>
            <a:schemeClr val="tx2"/>
          </a:solidFill>
          <a:latin typeface="Times New Roman" charset="0"/>
        </a:defRPr>
      </a:lvl6pPr>
      <a:lvl7pPr marL="913455" algn="r" rtl="0" fontAlgn="base">
        <a:spcBef>
          <a:spcPct val="0"/>
        </a:spcBef>
        <a:spcAft>
          <a:spcPct val="0"/>
        </a:spcAft>
        <a:defRPr sz="4400" i="1">
          <a:solidFill>
            <a:schemeClr val="tx2"/>
          </a:solidFill>
          <a:latin typeface="Times New Roman" charset="0"/>
        </a:defRPr>
      </a:lvl7pPr>
      <a:lvl8pPr marL="1370172" algn="r" rtl="0" fontAlgn="base">
        <a:spcBef>
          <a:spcPct val="0"/>
        </a:spcBef>
        <a:spcAft>
          <a:spcPct val="0"/>
        </a:spcAft>
        <a:defRPr sz="4400" i="1">
          <a:solidFill>
            <a:schemeClr val="tx2"/>
          </a:solidFill>
          <a:latin typeface="Times New Roman" charset="0"/>
        </a:defRPr>
      </a:lvl8pPr>
      <a:lvl9pPr marL="1826907" algn="r" rtl="0" fontAlgn="base">
        <a:spcBef>
          <a:spcPct val="0"/>
        </a:spcBef>
        <a:spcAft>
          <a:spcPct val="0"/>
        </a:spcAft>
        <a:defRPr sz="4400" i="1">
          <a:solidFill>
            <a:schemeClr val="tx2"/>
          </a:solidFill>
          <a:latin typeface="Times New Roman" charset="0"/>
        </a:defRPr>
      </a:lvl9pPr>
    </p:titleStyle>
    <p:bodyStyle>
      <a:lvl1pPr marL="342543" indent="-342543"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174" indent="-285456"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1806" indent="-228363"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8537" indent="-228363"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258" indent="-228363"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1982" indent="-228363" algn="l" rtl="0" fontAlgn="base">
        <a:spcBef>
          <a:spcPct val="20000"/>
        </a:spcBef>
        <a:spcAft>
          <a:spcPct val="0"/>
        </a:spcAft>
        <a:buClr>
          <a:schemeClr val="tx2"/>
        </a:buClr>
        <a:buChar char="•"/>
        <a:defRPr sz="2000">
          <a:solidFill>
            <a:schemeClr val="tx1"/>
          </a:solidFill>
          <a:latin typeface="+mn-lt"/>
          <a:ea typeface="Geneva" charset="-128"/>
        </a:defRPr>
      </a:lvl6pPr>
      <a:lvl7pPr marL="2968711" indent="-228363" algn="l" rtl="0" fontAlgn="base">
        <a:spcBef>
          <a:spcPct val="20000"/>
        </a:spcBef>
        <a:spcAft>
          <a:spcPct val="0"/>
        </a:spcAft>
        <a:buClr>
          <a:schemeClr val="tx2"/>
        </a:buClr>
        <a:buChar char="•"/>
        <a:defRPr sz="2000">
          <a:solidFill>
            <a:schemeClr val="tx1"/>
          </a:solidFill>
          <a:latin typeface="+mn-lt"/>
          <a:ea typeface="Geneva" charset="-128"/>
        </a:defRPr>
      </a:lvl7pPr>
      <a:lvl8pPr marL="3425430" indent="-228363" algn="l" rtl="0" fontAlgn="base">
        <a:spcBef>
          <a:spcPct val="20000"/>
        </a:spcBef>
        <a:spcAft>
          <a:spcPct val="0"/>
        </a:spcAft>
        <a:buClr>
          <a:schemeClr val="tx2"/>
        </a:buClr>
        <a:buChar char="•"/>
        <a:defRPr sz="2000">
          <a:solidFill>
            <a:schemeClr val="tx1"/>
          </a:solidFill>
          <a:latin typeface="+mn-lt"/>
          <a:ea typeface="Geneva" charset="-128"/>
        </a:defRPr>
      </a:lvl8pPr>
      <a:lvl9pPr marL="3882160" indent="-228363"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129028"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129029"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7598"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 id="2147487610"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174" indent="-285456"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1806" indent="-22836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8537"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5258"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1.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0.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8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824" y="281483"/>
            <a:ext cx="9144000" cy="1470025"/>
          </a:xfrm>
          <a:effectLst/>
        </p:spPr>
        <p:txBody>
          <a:bodyPr/>
          <a:lstStyle/>
          <a:p>
            <a:pPr eaLnBrk="1" hangingPunct="1">
              <a:defRPr/>
            </a:pPr>
            <a:r>
              <a:rPr lang="en-US" sz="8000" b="1" dirty="0">
                <a:solidFill>
                  <a:srgbClr val="FFCC66"/>
                </a:solidFill>
                <a:effectLst>
                  <a:glow rad="355600">
                    <a:schemeClr val="tx1"/>
                  </a:glow>
                </a:effectLst>
                <a:latin typeface="Arial" charset="0"/>
                <a:ea typeface="ＭＳ Ｐゴシック" charset="0"/>
                <a:cs typeface="ＭＳ Ｐゴシック" charset="0"/>
              </a:rPr>
              <a:t>The Gospels</a:t>
            </a:r>
            <a:endParaRPr lang="en-US" sz="7200" dirty="0">
              <a:solidFill>
                <a:srgbClr val="FFCC66"/>
              </a:solidFill>
              <a:effectLst>
                <a:glow rad="355600">
                  <a:schemeClr val="tx1"/>
                </a:glow>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99C6D5E6-895B-914B-B647-7FC9BD913ED0}"/>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pic>
        <p:nvPicPr>
          <p:cNvPr id="4" name="Picture 3">
            <a:extLst>
              <a:ext uri="{FF2B5EF4-FFF2-40B4-BE49-F238E27FC236}">
                <a16:creationId xmlns:a16="http://schemas.microsoft.com/office/drawing/2014/main" id="{23DC81E7-C8D8-BDDF-5270-7F2D4A8FBEAD}"/>
              </a:ext>
            </a:extLst>
          </p:cNvPr>
          <p:cNvPicPr>
            <a:picLocks noChangeAspect="1"/>
          </p:cNvPicPr>
          <p:nvPr/>
        </p:nvPicPr>
        <p:blipFill>
          <a:blip r:embed="rId3"/>
          <a:stretch>
            <a:fillRect/>
          </a:stretch>
        </p:blipFill>
        <p:spPr>
          <a:xfrm>
            <a:off x="-15467" y="2000724"/>
            <a:ext cx="9159467" cy="4384309"/>
          </a:xfrm>
          <a:prstGeom prst="rect">
            <a:avLst/>
          </a:prstGeom>
        </p:spPr>
      </p:pic>
    </p:spTree>
    <p:extLst>
      <p:ext uri="{BB962C8B-B14F-4D97-AF65-F5344CB8AC3E}">
        <p14:creationId xmlns:p14="http://schemas.microsoft.com/office/powerpoint/2010/main" val="3598145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9554"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6"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7"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8"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9"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79560" name="Group 8"/>
          <p:cNvGrpSpPr>
            <a:grpSpLocks/>
          </p:cNvGrpSpPr>
          <p:nvPr/>
        </p:nvGrpSpPr>
        <p:grpSpPr bwMode="auto">
          <a:xfrm>
            <a:off x="1412875" y="946171"/>
            <a:ext cx="3860800" cy="3332163"/>
            <a:chOff x="979" y="675"/>
            <a:chExt cx="2675" cy="2379"/>
          </a:xfrm>
        </p:grpSpPr>
        <p:sp>
          <p:nvSpPr>
            <p:cNvPr id="27959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7959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7959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7959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79561" name="Rectangle 13"/>
          <p:cNvSpPr>
            <a:spLocks noChangeArrowheads="1"/>
          </p:cNvSpPr>
          <p:nvPr/>
        </p:nvSpPr>
        <p:spPr bwMode="auto">
          <a:xfrm>
            <a:off x="2287588" y="3692525"/>
            <a:ext cx="2036762"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LUKE</a:t>
            </a:r>
          </a:p>
        </p:txBody>
      </p:sp>
      <p:sp>
        <p:nvSpPr>
          <p:cNvPr id="279562" name="Rectangle 14"/>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MATTHEW</a:t>
            </a:r>
          </a:p>
        </p:txBody>
      </p:sp>
      <p:sp>
        <p:nvSpPr>
          <p:cNvPr id="279563" name="Rectangle 15"/>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MARK</a:t>
            </a:r>
          </a:p>
        </p:txBody>
      </p:sp>
      <p:sp>
        <p:nvSpPr>
          <p:cNvPr id="279564" name="Rectangle 16"/>
          <p:cNvSpPr>
            <a:spLocks noChangeArrowheads="1"/>
          </p:cNvSpPr>
          <p:nvPr/>
        </p:nvSpPr>
        <p:spPr bwMode="auto">
          <a:xfrm>
            <a:off x="5756276" y="3684589"/>
            <a:ext cx="186372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grpSp>
        <p:nvGrpSpPr>
          <p:cNvPr id="3" name="Group 17"/>
          <p:cNvGrpSpPr>
            <a:grpSpLocks/>
          </p:cNvGrpSpPr>
          <p:nvPr/>
        </p:nvGrpSpPr>
        <p:grpSpPr bwMode="auto">
          <a:xfrm>
            <a:off x="1652589" y="1560513"/>
            <a:ext cx="2273300" cy="1181100"/>
            <a:chOff x="1145" y="1114"/>
            <a:chExt cx="1575" cy="843"/>
          </a:xfrm>
        </p:grpSpPr>
        <p:grpSp>
          <p:nvGrpSpPr>
            <p:cNvPr id="279591" name="Group 18"/>
            <p:cNvGrpSpPr>
              <a:grpSpLocks/>
            </p:cNvGrpSpPr>
            <p:nvPr/>
          </p:nvGrpSpPr>
          <p:grpSpPr bwMode="auto">
            <a:xfrm>
              <a:off x="1145" y="1176"/>
              <a:ext cx="617" cy="781"/>
              <a:chOff x="1145" y="1176"/>
              <a:chExt cx="617" cy="781"/>
            </a:xfrm>
          </p:grpSpPr>
          <p:sp>
            <p:nvSpPr>
              <p:cNvPr id="279593" name="Rectangle 19"/>
              <p:cNvSpPr>
                <a:spLocks noChangeArrowheads="1"/>
              </p:cNvSpPr>
              <p:nvPr/>
            </p:nvSpPr>
            <p:spPr bwMode="auto">
              <a:xfrm>
                <a:off x="1145" y="1176"/>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TO:</a:t>
                </a:r>
              </a:p>
            </p:txBody>
          </p:sp>
          <p:sp>
            <p:nvSpPr>
              <p:cNvPr id="279594"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79595"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79592" name="Rectangle 22"/>
            <p:cNvSpPr>
              <a:spLocks noChangeArrowheads="1"/>
            </p:cNvSpPr>
            <p:nvPr/>
          </p:nvSpPr>
          <p:spPr bwMode="auto">
            <a:xfrm>
              <a:off x="1496" y="1114"/>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   JEWS</a:t>
              </a:r>
            </a:p>
          </p:txBody>
        </p:sp>
      </p:grpSp>
      <p:grpSp>
        <p:nvGrpSpPr>
          <p:cNvPr id="5" name="Group 23"/>
          <p:cNvGrpSpPr>
            <a:grpSpLocks/>
          </p:cNvGrpSpPr>
          <p:nvPr/>
        </p:nvGrpSpPr>
        <p:grpSpPr bwMode="auto">
          <a:xfrm>
            <a:off x="5070496" y="1570038"/>
            <a:ext cx="2595563" cy="1182687"/>
            <a:chOff x="3513" y="1121"/>
            <a:chExt cx="1799" cy="844"/>
          </a:xfrm>
        </p:grpSpPr>
        <p:grpSp>
          <p:nvGrpSpPr>
            <p:cNvPr id="279586" name="Group 24"/>
            <p:cNvGrpSpPr>
              <a:grpSpLocks/>
            </p:cNvGrpSpPr>
            <p:nvPr/>
          </p:nvGrpSpPr>
          <p:grpSpPr bwMode="auto">
            <a:xfrm>
              <a:off x="3513" y="1184"/>
              <a:ext cx="617" cy="781"/>
              <a:chOff x="3513" y="1184"/>
              <a:chExt cx="617" cy="781"/>
            </a:xfrm>
          </p:grpSpPr>
          <p:sp>
            <p:nvSpPr>
              <p:cNvPr id="279588" name="Rectangle 25"/>
              <p:cNvSpPr>
                <a:spLocks noChangeArrowheads="1"/>
              </p:cNvSpPr>
              <p:nvPr/>
            </p:nvSpPr>
            <p:spPr bwMode="auto">
              <a:xfrm>
                <a:off x="3513" y="1184"/>
                <a:ext cx="588" cy="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TO:</a:t>
                </a:r>
              </a:p>
            </p:txBody>
          </p:sp>
          <p:sp>
            <p:nvSpPr>
              <p:cNvPr id="279589"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79590"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79587" name="Rectangle 28"/>
            <p:cNvSpPr>
              <a:spLocks noChangeArrowheads="1"/>
            </p:cNvSpPr>
            <p:nvPr/>
          </p:nvSpPr>
          <p:spPr bwMode="auto">
            <a:xfrm>
              <a:off x="4088" y="1121"/>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ROMANS</a:t>
              </a:r>
            </a:p>
          </p:txBody>
        </p:sp>
      </p:grpSp>
      <p:grpSp>
        <p:nvGrpSpPr>
          <p:cNvPr id="7" name="Group 29"/>
          <p:cNvGrpSpPr>
            <a:grpSpLocks/>
          </p:cNvGrpSpPr>
          <p:nvPr/>
        </p:nvGrpSpPr>
        <p:grpSpPr bwMode="auto">
          <a:xfrm>
            <a:off x="1674815" y="4237039"/>
            <a:ext cx="2554287" cy="1182687"/>
            <a:chOff x="1161" y="3025"/>
            <a:chExt cx="1769" cy="844"/>
          </a:xfrm>
        </p:grpSpPr>
        <p:grpSp>
          <p:nvGrpSpPr>
            <p:cNvPr id="279581" name="Group 30"/>
            <p:cNvGrpSpPr>
              <a:grpSpLocks/>
            </p:cNvGrpSpPr>
            <p:nvPr/>
          </p:nvGrpSpPr>
          <p:grpSpPr bwMode="auto">
            <a:xfrm>
              <a:off x="1161" y="3088"/>
              <a:ext cx="617" cy="781"/>
              <a:chOff x="1161" y="3088"/>
              <a:chExt cx="617" cy="781"/>
            </a:xfrm>
          </p:grpSpPr>
          <p:sp>
            <p:nvSpPr>
              <p:cNvPr id="279583" name="Rectangle 31"/>
              <p:cNvSpPr>
                <a:spLocks noChangeArrowheads="1"/>
              </p:cNvSpPr>
              <p:nvPr/>
            </p:nvSpPr>
            <p:spPr bwMode="auto">
              <a:xfrm>
                <a:off x="1161" y="3088"/>
                <a:ext cx="587" cy="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TO:</a:t>
                </a:r>
              </a:p>
            </p:txBody>
          </p:sp>
          <p:sp>
            <p:nvSpPr>
              <p:cNvPr id="279584"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79585"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79582" name="Rectangle 34"/>
            <p:cNvSpPr>
              <a:spLocks noChangeArrowheads="1"/>
            </p:cNvSpPr>
            <p:nvPr/>
          </p:nvSpPr>
          <p:spPr bwMode="auto">
            <a:xfrm>
              <a:off x="1706" y="3025"/>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GREEKS</a:t>
              </a:r>
            </a:p>
          </p:txBody>
        </p:sp>
      </p:grpSp>
      <p:grpSp>
        <p:nvGrpSpPr>
          <p:cNvPr id="9" name="Group 48"/>
          <p:cNvGrpSpPr>
            <a:grpSpLocks/>
          </p:cNvGrpSpPr>
          <p:nvPr/>
        </p:nvGrpSpPr>
        <p:grpSpPr bwMode="auto">
          <a:xfrm>
            <a:off x="4848226" y="4241821"/>
            <a:ext cx="3187700" cy="1177925"/>
            <a:chOff x="3359" y="3028"/>
            <a:chExt cx="2209" cy="841"/>
          </a:xfrm>
        </p:grpSpPr>
        <p:grpSp>
          <p:nvGrpSpPr>
            <p:cNvPr id="279576" name="Group 36"/>
            <p:cNvGrpSpPr>
              <a:grpSpLocks/>
            </p:cNvGrpSpPr>
            <p:nvPr/>
          </p:nvGrpSpPr>
          <p:grpSpPr bwMode="auto">
            <a:xfrm>
              <a:off x="3359" y="3088"/>
              <a:ext cx="710" cy="781"/>
              <a:chOff x="3473" y="3088"/>
              <a:chExt cx="617" cy="781"/>
            </a:xfrm>
          </p:grpSpPr>
          <p:sp>
            <p:nvSpPr>
              <p:cNvPr id="279578" name="Rectangle 37"/>
              <p:cNvSpPr>
                <a:spLocks noChangeArrowheads="1"/>
              </p:cNvSpPr>
              <p:nvPr/>
            </p:nvSpPr>
            <p:spPr bwMode="auto">
              <a:xfrm>
                <a:off x="3473"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TO:</a:t>
                </a:r>
              </a:p>
            </p:txBody>
          </p:sp>
          <p:sp>
            <p:nvSpPr>
              <p:cNvPr id="279579"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79580"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79577" name="Rectangle 40"/>
            <p:cNvSpPr>
              <a:spLocks noChangeArrowheads="1"/>
            </p:cNvSpPr>
            <p:nvPr/>
          </p:nvSpPr>
          <p:spPr bwMode="auto">
            <a:xfrm>
              <a:off x="3792" y="3028"/>
              <a:ext cx="1776"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CHURCH</a:t>
              </a:r>
            </a:p>
          </p:txBody>
        </p:sp>
      </p:grpSp>
      <p:sp>
        <p:nvSpPr>
          <p:cNvPr id="279569" name="Text Box 41"/>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9570"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1" name="Text Box 43"/>
          <p:cNvSpPr txBox="1">
            <a:spLocks noChangeArrowheads="1"/>
          </p:cNvSpPr>
          <p:nvPr/>
        </p:nvSpPr>
        <p:spPr bwMode="auto">
          <a:xfrm>
            <a:off x="8651875" y="6124596"/>
            <a:ext cx="16668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2" name="Text Box 44"/>
          <p:cNvSpPr txBox="1">
            <a:spLocks noChangeArrowheads="1"/>
          </p:cNvSpPr>
          <p:nvPr/>
        </p:nvSpPr>
        <p:spPr bwMode="auto">
          <a:xfrm>
            <a:off x="8353748" y="6538900"/>
            <a:ext cx="30737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279573" name="Text Box 45"/>
          <p:cNvSpPr txBox="1">
            <a:spLocks noChangeArrowheads="1"/>
          </p:cNvSpPr>
          <p:nvPr/>
        </p:nvSpPr>
        <p:spPr bwMode="auto">
          <a:xfrm>
            <a:off x="8690428" y="6482454"/>
            <a:ext cx="278497" cy="3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THE AUDIENCES FOR THE GOSPELS…</a:t>
            </a:r>
            <a:endParaRPr lang="en-US">
              <a:latin typeface="Times New Roman" charset="0"/>
              <a:cs typeface="MS Gothic" charset="0"/>
            </a:endParaRPr>
          </a:p>
        </p:txBody>
      </p:sp>
      <p:sp>
        <p:nvSpPr>
          <p:cNvPr id="50" name="TextBox 49"/>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264629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AutoShape 1"/>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pic>
        <p:nvPicPr>
          <p:cNvPr id="28160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81603" name="Rectangle 3"/>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04"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05" name="AutoShape 5"/>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06" name="AutoShape 6"/>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07"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1608" name="Group 8"/>
          <p:cNvGrpSpPr>
            <a:grpSpLocks/>
          </p:cNvGrpSpPr>
          <p:nvPr/>
        </p:nvGrpSpPr>
        <p:grpSpPr bwMode="auto">
          <a:xfrm>
            <a:off x="1412875" y="946171"/>
            <a:ext cx="3860800" cy="3332163"/>
            <a:chOff x="979" y="675"/>
            <a:chExt cx="2675" cy="2379"/>
          </a:xfrm>
        </p:grpSpPr>
        <p:sp>
          <p:nvSpPr>
            <p:cNvPr id="281661"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81662"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81663"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81664"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81609" name="Rectangle 13"/>
          <p:cNvSpPr>
            <a:spLocks noChangeArrowheads="1"/>
          </p:cNvSpPr>
          <p:nvPr/>
        </p:nvSpPr>
        <p:spPr bwMode="auto">
          <a:xfrm>
            <a:off x="2287588" y="3692525"/>
            <a:ext cx="2036762"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LUKE</a:t>
            </a:r>
          </a:p>
        </p:txBody>
      </p:sp>
      <p:sp>
        <p:nvSpPr>
          <p:cNvPr id="281610" name="Rectangle 14"/>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MATTHEW</a:t>
            </a:r>
          </a:p>
        </p:txBody>
      </p:sp>
      <p:sp>
        <p:nvSpPr>
          <p:cNvPr id="281611" name="Rectangle 15"/>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MARK</a:t>
            </a:r>
          </a:p>
        </p:txBody>
      </p:sp>
      <p:sp>
        <p:nvSpPr>
          <p:cNvPr id="281612" name="Rectangle 16"/>
          <p:cNvSpPr>
            <a:spLocks noChangeArrowheads="1"/>
          </p:cNvSpPr>
          <p:nvPr/>
        </p:nvSpPr>
        <p:spPr bwMode="auto">
          <a:xfrm>
            <a:off x="5759471"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sp>
        <p:nvSpPr>
          <p:cNvPr id="281613" name="Rectangle 17"/>
          <p:cNvSpPr>
            <a:spLocks noChangeArrowheads="1"/>
          </p:cNvSpPr>
          <p:nvPr/>
        </p:nvSpPr>
        <p:spPr bwMode="auto">
          <a:xfrm>
            <a:off x="2159000" y="1560514"/>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   JEWS</a:t>
            </a:r>
          </a:p>
        </p:txBody>
      </p:sp>
      <p:sp>
        <p:nvSpPr>
          <p:cNvPr id="281614" name="Rectangle 18"/>
          <p:cNvSpPr>
            <a:spLocks noChangeArrowheads="1"/>
          </p:cNvSpPr>
          <p:nvPr/>
        </p:nvSpPr>
        <p:spPr bwMode="auto">
          <a:xfrm>
            <a:off x="5899150" y="1570038"/>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ROMANS</a:t>
            </a:r>
          </a:p>
        </p:txBody>
      </p:sp>
      <p:sp>
        <p:nvSpPr>
          <p:cNvPr id="281615" name="Rectangle 19"/>
          <p:cNvSpPr>
            <a:spLocks noChangeArrowheads="1"/>
          </p:cNvSpPr>
          <p:nvPr/>
        </p:nvSpPr>
        <p:spPr bwMode="auto">
          <a:xfrm>
            <a:off x="2462234" y="4237039"/>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GREEKS</a:t>
            </a:r>
          </a:p>
        </p:txBody>
      </p:sp>
      <p:sp>
        <p:nvSpPr>
          <p:cNvPr id="281616" name="Rectangle 20"/>
          <p:cNvSpPr>
            <a:spLocks noChangeArrowheads="1"/>
          </p:cNvSpPr>
          <p:nvPr/>
        </p:nvSpPr>
        <p:spPr bwMode="auto">
          <a:xfrm>
            <a:off x="5895975" y="4241800"/>
            <a:ext cx="1765300"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CHURCH</a:t>
            </a:r>
          </a:p>
        </p:txBody>
      </p:sp>
      <p:sp>
        <p:nvSpPr>
          <p:cNvPr id="281617" name="Rectangle 21"/>
          <p:cNvSpPr>
            <a:spLocks noChangeArrowheads="1"/>
          </p:cNvSpPr>
          <p:nvPr/>
        </p:nvSpPr>
        <p:spPr bwMode="auto">
          <a:xfrm>
            <a:off x="1652588" y="1647826"/>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18"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19" name="Rectangle 23"/>
          <p:cNvSpPr>
            <a:spLocks noChangeArrowheads="1"/>
          </p:cNvSpPr>
          <p:nvPr/>
        </p:nvSpPr>
        <p:spPr bwMode="auto">
          <a:xfrm>
            <a:off x="5070475" y="1658940"/>
            <a:ext cx="846138"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20" name="Rectangle 24"/>
          <p:cNvSpPr>
            <a:spLocks noChangeArrowheads="1"/>
          </p:cNvSpPr>
          <p:nvPr/>
        </p:nvSpPr>
        <p:spPr bwMode="auto">
          <a:xfrm>
            <a:off x="5070475" y="2579709"/>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3" name="Group 25"/>
          <p:cNvGrpSpPr>
            <a:grpSpLocks/>
          </p:cNvGrpSpPr>
          <p:nvPr/>
        </p:nvGrpSpPr>
        <p:grpSpPr bwMode="auto">
          <a:xfrm>
            <a:off x="1652589" y="2070100"/>
            <a:ext cx="2538412" cy="469900"/>
            <a:chOff x="1145" y="1478"/>
            <a:chExt cx="1759" cy="336"/>
          </a:xfrm>
        </p:grpSpPr>
        <p:sp>
          <p:nvSpPr>
            <p:cNvPr id="281659" name="Rectangle 26"/>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AS:</a:t>
              </a:r>
            </a:p>
          </p:txBody>
        </p:sp>
        <p:sp>
          <p:nvSpPr>
            <p:cNvPr id="281660"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KING</a:t>
              </a:r>
            </a:p>
          </p:txBody>
        </p:sp>
      </p:grpSp>
      <p:grpSp>
        <p:nvGrpSpPr>
          <p:cNvPr id="4" name="Group 28"/>
          <p:cNvGrpSpPr>
            <a:grpSpLocks/>
          </p:cNvGrpSpPr>
          <p:nvPr/>
        </p:nvGrpSpPr>
        <p:grpSpPr bwMode="auto">
          <a:xfrm>
            <a:off x="5070475" y="2065338"/>
            <a:ext cx="2578100" cy="469900"/>
            <a:chOff x="3513" y="1474"/>
            <a:chExt cx="1787" cy="336"/>
          </a:xfrm>
        </p:grpSpPr>
        <p:sp>
          <p:nvSpPr>
            <p:cNvPr id="281657" name="Rectangle 29"/>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AS:</a:t>
              </a:r>
            </a:p>
          </p:txBody>
        </p:sp>
        <p:sp>
          <p:nvSpPr>
            <p:cNvPr id="281658"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SERVANT</a:t>
              </a:r>
            </a:p>
          </p:txBody>
        </p:sp>
      </p:grpSp>
      <p:sp>
        <p:nvSpPr>
          <p:cNvPr id="281623" name="Rectangle 31"/>
          <p:cNvSpPr>
            <a:spLocks noChangeArrowheads="1"/>
          </p:cNvSpPr>
          <p:nvPr/>
        </p:nvSpPr>
        <p:spPr bwMode="auto">
          <a:xfrm>
            <a:off x="1674813" y="4325939"/>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24" name="Rectangle 32"/>
          <p:cNvSpPr>
            <a:spLocks noChangeArrowheads="1"/>
          </p:cNvSpPr>
          <p:nvPr/>
        </p:nvSpPr>
        <p:spPr bwMode="auto">
          <a:xfrm>
            <a:off x="1674813" y="5246709"/>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5" name="Group 33"/>
          <p:cNvGrpSpPr>
            <a:grpSpLocks/>
          </p:cNvGrpSpPr>
          <p:nvPr/>
        </p:nvGrpSpPr>
        <p:grpSpPr bwMode="auto">
          <a:xfrm>
            <a:off x="1674814" y="4735513"/>
            <a:ext cx="2532062" cy="469900"/>
            <a:chOff x="1161" y="3381"/>
            <a:chExt cx="1754" cy="336"/>
          </a:xfrm>
        </p:grpSpPr>
        <p:sp>
          <p:nvSpPr>
            <p:cNvPr id="281655" name="Rectangle 34"/>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AS:</a:t>
              </a:r>
            </a:p>
          </p:txBody>
        </p:sp>
        <p:sp>
          <p:nvSpPr>
            <p:cNvPr id="281656" name="Rectangle 35"/>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GOD/MAN</a:t>
              </a:r>
            </a:p>
          </p:txBody>
        </p:sp>
      </p:grpSp>
      <p:sp>
        <p:nvSpPr>
          <p:cNvPr id="281626" name="Rectangle 36"/>
          <p:cNvSpPr>
            <a:spLocks noChangeArrowheads="1"/>
          </p:cNvSpPr>
          <p:nvPr/>
        </p:nvSpPr>
        <p:spPr bwMode="auto">
          <a:xfrm>
            <a:off x="5011738" y="4325939"/>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27" name="Rectangle 37"/>
          <p:cNvSpPr>
            <a:spLocks noChangeArrowheads="1"/>
          </p:cNvSpPr>
          <p:nvPr/>
        </p:nvSpPr>
        <p:spPr bwMode="auto">
          <a:xfrm>
            <a:off x="5011738" y="5246709"/>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1628" name="Group 38"/>
          <p:cNvGrpSpPr>
            <a:grpSpLocks/>
          </p:cNvGrpSpPr>
          <p:nvPr/>
        </p:nvGrpSpPr>
        <p:grpSpPr bwMode="auto">
          <a:xfrm>
            <a:off x="5011738" y="4325959"/>
            <a:ext cx="890587" cy="1093787"/>
            <a:chOff x="3473" y="3088"/>
            <a:chExt cx="617" cy="781"/>
          </a:xfrm>
        </p:grpSpPr>
        <p:sp>
          <p:nvSpPr>
            <p:cNvPr id="281652" name="Rectangle 39"/>
            <p:cNvSpPr>
              <a:spLocks noChangeArrowheads="1"/>
            </p:cNvSpPr>
            <p:nvPr/>
          </p:nvSpPr>
          <p:spPr bwMode="auto">
            <a:xfrm>
              <a:off x="3473"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5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8165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81629" name="AutoShape 42"/>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1630" name="Group 43"/>
          <p:cNvGrpSpPr>
            <a:grpSpLocks/>
          </p:cNvGrpSpPr>
          <p:nvPr/>
        </p:nvGrpSpPr>
        <p:grpSpPr bwMode="auto">
          <a:xfrm>
            <a:off x="1412875" y="946171"/>
            <a:ext cx="3860800" cy="3332163"/>
            <a:chOff x="979" y="675"/>
            <a:chExt cx="2675" cy="2379"/>
          </a:xfrm>
        </p:grpSpPr>
        <p:sp>
          <p:nvSpPr>
            <p:cNvPr id="281648"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81649"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81650"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81651"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81631" name="Rectangle 48"/>
          <p:cNvSpPr>
            <a:spLocks noChangeArrowheads="1"/>
          </p:cNvSpPr>
          <p:nvPr/>
        </p:nvSpPr>
        <p:spPr bwMode="auto">
          <a:xfrm>
            <a:off x="5759471"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grpSp>
        <p:nvGrpSpPr>
          <p:cNvPr id="281632" name="Group 65"/>
          <p:cNvGrpSpPr>
            <a:grpSpLocks/>
          </p:cNvGrpSpPr>
          <p:nvPr/>
        </p:nvGrpSpPr>
        <p:grpSpPr bwMode="auto">
          <a:xfrm>
            <a:off x="5008563" y="4241821"/>
            <a:ext cx="3403600" cy="1177925"/>
            <a:chOff x="3471" y="3028"/>
            <a:chExt cx="2358" cy="841"/>
          </a:xfrm>
        </p:grpSpPr>
        <p:grpSp>
          <p:nvGrpSpPr>
            <p:cNvPr id="281643" name="Group 50"/>
            <p:cNvGrpSpPr>
              <a:grpSpLocks/>
            </p:cNvGrpSpPr>
            <p:nvPr/>
          </p:nvGrpSpPr>
          <p:grpSpPr bwMode="auto">
            <a:xfrm>
              <a:off x="3471" y="3088"/>
              <a:ext cx="881" cy="781"/>
              <a:chOff x="3473" y="3088"/>
              <a:chExt cx="617" cy="781"/>
            </a:xfrm>
          </p:grpSpPr>
          <p:sp>
            <p:nvSpPr>
              <p:cNvPr id="281645" name="Rectangle 51"/>
              <p:cNvSpPr>
                <a:spLocks noChangeArrowheads="1"/>
              </p:cNvSpPr>
              <p:nvPr/>
            </p:nvSpPr>
            <p:spPr bwMode="auto">
              <a:xfrm>
                <a:off x="3473"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CECECE"/>
                    </a:solidFill>
                    <a:latin typeface="Helvetica" charset="0"/>
                    <a:ea typeface="MS Gothic" charset="0"/>
                    <a:cs typeface="MS Gothic" charset="0"/>
                  </a:rPr>
                  <a:t>TO:</a:t>
                </a:r>
              </a:p>
            </p:txBody>
          </p:sp>
          <p:sp>
            <p:nvSpPr>
              <p:cNvPr id="28164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8164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81644" name="Rectangle 54"/>
            <p:cNvSpPr>
              <a:spLocks noChangeArrowheads="1"/>
            </p:cNvSpPr>
            <p:nvPr/>
          </p:nvSpPr>
          <p:spPr bwMode="auto">
            <a:xfrm>
              <a:off x="4080" y="3028"/>
              <a:ext cx="1749"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CHURCH</a:t>
              </a:r>
            </a:p>
          </p:txBody>
        </p:sp>
      </p:grpSp>
      <p:grpSp>
        <p:nvGrpSpPr>
          <p:cNvPr id="10" name="Group 55"/>
          <p:cNvGrpSpPr>
            <a:grpSpLocks/>
          </p:cNvGrpSpPr>
          <p:nvPr/>
        </p:nvGrpSpPr>
        <p:grpSpPr bwMode="auto">
          <a:xfrm>
            <a:off x="5011739" y="4729164"/>
            <a:ext cx="1965325" cy="469900"/>
            <a:chOff x="3473" y="3376"/>
            <a:chExt cx="1362" cy="336"/>
          </a:xfrm>
        </p:grpSpPr>
        <p:sp>
          <p:nvSpPr>
            <p:cNvPr id="281641" name="Rectangle 56"/>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AS:</a:t>
              </a:r>
            </a:p>
          </p:txBody>
        </p:sp>
        <p:sp>
          <p:nvSpPr>
            <p:cNvPr id="281642" name="Rectangle 57"/>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GOD</a:t>
              </a:r>
            </a:p>
          </p:txBody>
        </p:sp>
      </p:grpSp>
      <p:sp>
        <p:nvSpPr>
          <p:cNvPr id="281634" name="Text Box 58"/>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1635"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6" name="Text Box 60"/>
          <p:cNvSpPr txBox="1">
            <a:spLocks noChangeArrowheads="1"/>
          </p:cNvSpPr>
          <p:nvPr/>
        </p:nvSpPr>
        <p:spPr bwMode="auto">
          <a:xfrm>
            <a:off x="8790009" y="6129338"/>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7" name="Text Box 61"/>
          <p:cNvSpPr txBox="1">
            <a:spLocks noChangeArrowheads="1"/>
          </p:cNvSpPr>
          <p:nvPr/>
        </p:nvSpPr>
        <p:spPr bwMode="auto">
          <a:xfrm>
            <a:off x="8354338"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281638" name="Text Box 62"/>
          <p:cNvSpPr txBox="1">
            <a:spLocks noChangeArrowheads="1"/>
          </p:cNvSpPr>
          <p:nvPr/>
        </p:nvSpPr>
        <p:spPr bwMode="auto">
          <a:xfrm>
            <a:off x="8687253" y="6482454"/>
            <a:ext cx="278497" cy="3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281639"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…PORTRAYING JESUS AS…</a:t>
            </a:r>
            <a:endParaRPr lang="en-US">
              <a:latin typeface="Times New Roman" charset="0"/>
              <a:cs typeface="MS Gothic" charset="0"/>
            </a:endParaRPr>
          </a:p>
        </p:txBody>
      </p:sp>
      <p:sp>
        <p:nvSpPr>
          <p:cNvPr id="67" name="TextBox 66"/>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5074504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83650"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2"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3"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4" name="AutoShape 6"/>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5" name="Rectangle 7"/>
          <p:cNvSpPr>
            <a:spLocks noChangeArrowheads="1"/>
          </p:cNvSpPr>
          <p:nvPr/>
        </p:nvSpPr>
        <p:spPr bwMode="auto">
          <a:xfrm>
            <a:off x="2287588" y="3692525"/>
            <a:ext cx="2036762"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LUKE</a:t>
            </a:r>
          </a:p>
        </p:txBody>
      </p:sp>
      <p:sp>
        <p:nvSpPr>
          <p:cNvPr id="283656" name="Rectangle 8"/>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MATTHEW</a:t>
            </a:r>
          </a:p>
        </p:txBody>
      </p:sp>
      <p:sp>
        <p:nvSpPr>
          <p:cNvPr id="283657" name="Rectangle 9"/>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MARK</a:t>
            </a:r>
          </a:p>
        </p:txBody>
      </p:sp>
      <p:sp>
        <p:nvSpPr>
          <p:cNvPr id="283658" name="Rectangle 10"/>
          <p:cNvSpPr>
            <a:spLocks noChangeArrowheads="1"/>
          </p:cNvSpPr>
          <p:nvPr/>
        </p:nvSpPr>
        <p:spPr bwMode="auto">
          <a:xfrm>
            <a:off x="2159000" y="1560514"/>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   JEWS</a:t>
            </a:r>
          </a:p>
        </p:txBody>
      </p:sp>
      <p:sp>
        <p:nvSpPr>
          <p:cNvPr id="283659" name="Rectangle 11"/>
          <p:cNvSpPr>
            <a:spLocks noChangeArrowheads="1"/>
          </p:cNvSpPr>
          <p:nvPr/>
        </p:nvSpPr>
        <p:spPr bwMode="auto">
          <a:xfrm>
            <a:off x="5899150" y="1570038"/>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ROMANS</a:t>
            </a:r>
          </a:p>
        </p:txBody>
      </p:sp>
      <p:sp>
        <p:nvSpPr>
          <p:cNvPr id="283660" name="Rectangle 12"/>
          <p:cNvSpPr>
            <a:spLocks noChangeArrowheads="1"/>
          </p:cNvSpPr>
          <p:nvPr/>
        </p:nvSpPr>
        <p:spPr bwMode="auto">
          <a:xfrm>
            <a:off x="2462234" y="4237039"/>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GREEKS</a:t>
            </a:r>
          </a:p>
        </p:txBody>
      </p:sp>
      <p:sp>
        <p:nvSpPr>
          <p:cNvPr id="283661" name="Rectangle 13"/>
          <p:cNvSpPr>
            <a:spLocks noChangeArrowheads="1"/>
          </p:cNvSpPr>
          <p:nvPr/>
        </p:nvSpPr>
        <p:spPr bwMode="auto">
          <a:xfrm>
            <a:off x="1652588" y="1647826"/>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36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63" name="Rectangle 15"/>
          <p:cNvSpPr>
            <a:spLocks noChangeArrowheads="1"/>
          </p:cNvSpPr>
          <p:nvPr/>
        </p:nvSpPr>
        <p:spPr bwMode="auto">
          <a:xfrm>
            <a:off x="5070475" y="1658940"/>
            <a:ext cx="846138"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3664" name="Rectangle 16"/>
          <p:cNvSpPr>
            <a:spLocks noChangeArrowheads="1"/>
          </p:cNvSpPr>
          <p:nvPr/>
        </p:nvSpPr>
        <p:spPr bwMode="auto">
          <a:xfrm>
            <a:off x="5070475" y="2579709"/>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3665" name="Group 17"/>
          <p:cNvGrpSpPr>
            <a:grpSpLocks/>
          </p:cNvGrpSpPr>
          <p:nvPr/>
        </p:nvGrpSpPr>
        <p:grpSpPr bwMode="auto">
          <a:xfrm>
            <a:off x="1652589" y="2070100"/>
            <a:ext cx="2538412" cy="469900"/>
            <a:chOff x="1145" y="1478"/>
            <a:chExt cx="1759" cy="336"/>
          </a:xfrm>
        </p:grpSpPr>
        <p:sp>
          <p:nvSpPr>
            <p:cNvPr id="283705" name="Rectangle 18"/>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83706"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KING</a:t>
              </a:r>
            </a:p>
          </p:txBody>
        </p:sp>
      </p:grpSp>
      <p:grpSp>
        <p:nvGrpSpPr>
          <p:cNvPr id="283666" name="Group 20"/>
          <p:cNvGrpSpPr>
            <a:grpSpLocks/>
          </p:cNvGrpSpPr>
          <p:nvPr/>
        </p:nvGrpSpPr>
        <p:grpSpPr bwMode="auto">
          <a:xfrm>
            <a:off x="5070475" y="2065338"/>
            <a:ext cx="2578100" cy="469900"/>
            <a:chOff x="3513" y="1474"/>
            <a:chExt cx="1787" cy="336"/>
          </a:xfrm>
        </p:grpSpPr>
        <p:sp>
          <p:nvSpPr>
            <p:cNvPr id="283703" name="Rectangle 21"/>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83704"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SERVANT</a:t>
              </a:r>
            </a:p>
          </p:txBody>
        </p:sp>
      </p:grpSp>
      <p:sp>
        <p:nvSpPr>
          <p:cNvPr id="283667" name="Rectangle 23"/>
          <p:cNvSpPr>
            <a:spLocks noChangeArrowheads="1"/>
          </p:cNvSpPr>
          <p:nvPr/>
        </p:nvSpPr>
        <p:spPr bwMode="auto">
          <a:xfrm>
            <a:off x="1674813" y="4325939"/>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3668" name="Rectangle 24"/>
          <p:cNvSpPr>
            <a:spLocks noChangeArrowheads="1"/>
          </p:cNvSpPr>
          <p:nvPr/>
        </p:nvSpPr>
        <p:spPr bwMode="auto">
          <a:xfrm>
            <a:off x="1674813" y="5246709"/>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3669" name="Group 25"/>
          <p:cNvGrpSpPr>
            <a:grpSpLocks/>
          </p:cNvGrpSpPr>
          <p:nvPr/>
        </p:nvGrpSpPr>
        <p:grpSpPr bwMode="auto">
          <a:xfrm>
            <a:off x="1674814" y="4735513"/>
            <a:ext cx="2532062" cy="469900"/>
            <a:chOff x="1161" y="3381"/>
            <a:chExt cx="1754" cy="336"/>
          </a:xfrm>
        </p:grpSpPr>
        <p:sp>
          <p:nvSpPr>
            <p:cNvPr id="283701" name="Rectangle 26"/>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83702"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GOD/MAN</a:t>
              </a:r>
            </a:p>
          </p:txBody>
        </p:sp>
      </p:grpSp>
      <p:sp>
        <p:nvSpPr>
          <p:cNvPr id="283670" name="Rectangle 28"/>
          <p:cNvSpPr>
            <a:spLocks noChangeArrowheads="1"/>
          </p:cNvSpPr>
          <p:nvPr/>
        </p:nvSpPr>
        <p:spPr bwMode="auto">
          <a:xfrm>
            <a:off x="5011738" y="5246709"/>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5" name="Group 29"/>
          <p:cNvGrpSpPr>
            <a:grpSpLocks/>
          </p:cNvGrpSpPr>
          <p:nvPr/>
        </p:nvGrpSpPr>
        <p:grpSpPr bwMode="auto">
          <a:xfrm>
            <a:off x="1652588" y="2557485"/>
            <a:ext cx="2541587" cy="682064"/>
            <a:chOff x="1145" y="1826"/>
            <a:chExt cx="1761" cy="487"/>
          </a:xfrm>
        </p:grpSpPr>
        <p:sp>
          <p:nvSpPr>
            <p:cNvPr id="283699" name="Rectangle 30"/>
            <p:cNvSpPr>
              <a:spLocks noChangeArrowheads="1"/>
            </p:cNvSpPr>
            <p:nvPr/>
          </p:nvSpPr>
          <p:spPr bwMode="auto">
            <a:xfrm>
              <a:off x="1145" y="1826"/>
              <a:ext cx="617"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90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WHAT</a:t>
              </a:r>
            </a:p>
            <a:p>
              <a:pPr eaLnBrk="1" hangingPunct="1">
                <a:lnSpc>
                  <a:spcPct val="55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HE:</a:t>
              </a:r>
            </a:p>
          </p:txBody>
        </p:sp>
        <p:sp>
          <p:nvSpPr>
            <p:cNvPr id="283700" name="Rectangle 31"/>
            <p:cNvSpPr>
              <a:spLocks noChangeArrowheads="1"/>
            </p:cNvSpPr>
            <p:nvPr/>
          </p:nvSpPr>
          <p:spPr bwMode="auto">
            <a:xfrm>
              <a:off x="1682" y="1974"/>
              <a:ext cx="1224"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SAID</a:t>
              </a:r>
            </a:p>
          </p:txBody>
        </p:sp>
      </p:grpSp>
      <p:grpSp>
        <p:nvGrpSpPr>
          <p:cNvPr id="6" name="Group 32"/>
          <p:cNvGrpSpPr>
            <a:grpSpLocks/>
          </p:cNvGrpSpPr>
          <p:nvPr/>
        </p:nvGrpSpPr>
        <p:grpSpPr bwMode="auto">
          <a:xfrm>
            <a:off x="1674814" y="5205434"/>
            <a:ext cx="2070100" cy="661987"/>
            <a:chOff x="1161" y="3716"/>
            <a:chExt cx="1434" cy="473"/>
          </a:xfrm>
        </p:grpSpPr>
        <p:sp>
          <p:nvSpPr>
            <p:cNvPr id="283697"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FELT</a:t>
              </a:r>
            </a:p>
          </p:txBody>
        </p:sp>
        <p:sp>
          <p:nvSpPr>
            <p:cNvPr id="283698" name="Rectangle 34"/>
            <p:cNvSpPr>
              <a:spLocks noChangeArrowheads="1"/>
            </p:cNvSpPr>
            <p:nvPr/>
          </p:nvSpPr>
          <p:spPr bwMode="auto">
            <a:xfrm>
              <a:off x="1161" y="3716"/>
              <a:ext cx="617"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90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WHAT</a:t>
              </a:r>
            </a:p>
            <a:p>
              <a:pPr eaLnBrk="1" hangingPunct="1">
                <a:lnSpc>
                  <a:spcPct val="55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HE:</a:t>
              </a:r>
            </a:p>
          </p:txBody>
        </p:sp>
      </p:grpSp>
      <p:grpSp>
        <p:nvGrpSpPr>
          <p:cNvPr id="7" name="Group 35"/>
          <p:cNvGrpSpPr>
            <a:grpSpLocks/>
          </p:cNvGrpSpPr>
          <p:nvPr/>
        </p:nvGrpSpPr>
        <p:grpSpPr bwMode="auto">
          <a:xfrm>
            <a:off x="5070476" y="2557504"/>
            <a:ext cx="1998663" cy="659840"/>
            <a:chOff x="3513" y="1826"/>
            <a:chExt cx="1385" cy="471"/>
          </a:xfrm>
        </p:grpSpPr>
        <p:sp>
          <p:nvSpPr>
            <p:cNvPr id="283695" name="Rectangle 36"/>
            <p:cNvSpPr>
              <a:spLocks noChangeArrowheads="1"/>
            </p:cNvSpPr>
            <p:nvPr/>
          </p:nvSpPr>
          <p:spPr bwMode="auto">
            <a:xfrm>
              <a:off x="3513" y="1826"/>
              <a:ext cx="617"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90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WHAT</a:t>
              </a:r>
            </a:p>
            <a:p>
              <a:pPr eaLnBrk="1" hangingPunct="1">
                <a:lnSpc>
                  <a:spcPct val="55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HE:</a:t>
              </a:r>
            </a:p>
          </p:txBody>
        </p:sp>
        <p:sp>
          <p:nvSpPr>
            <p:cNvPr id="283696" name="Rectangle 37"/>
            <p:cNvSpPr>
              <a:spLocks noChangeArrowheads="1"/>
            </p:cNvSpPr>
            <p:nvPr/>
          </p:nvSpPr>
          <p:spPr bwMode="auto">
            <a:xfrm>
              <a:off x="4091" y="1959"/>
              <a:ext cx="807"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DID</a:t>
              </a:r>
            </a:p>
          </p:txBody>
        </p:sp>
      </p:grpSp>
      <p:sp>
        <p:nvSpPr>
          <p:cNvPr id="283674" name="AutoShape 38"/>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3675" name="Group 39"/>
          <p:cNvGrpSpPr>
            <a:grpSpLocks/>
          </p:cNvGrpSpPr>
          <p:nvPr/>
        </p:nvGrpSpPr>
        <p:grpSpPr bwMode="auto">
          <a:xfrm>
            <a:off x="1412875" y="946171"/>
            <a:ext cx="3860800" cy="3332163"/>
            <a:chOff x="979" y="675"/>
            <a:chExt cx="2675" cy="2379"/>
          </a:xfrm>
        </p:grpSpPr>
        <p:sp>
          <p:nvSpPr>
            <p:cNvPr id="283691"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83692"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83693"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83694"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83676" name="Rectangle 44"/>
          <p:cNvSpPr>
            <a:spLocks noChangeArrowheads="1"/>
          </p:cNvSpPr>
          <p:nvPr/>
        </p:nvSpPr>
        <p:spPr bwMode="auto">
          <a:xfrm>
            <a:off x="5759471"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sp>
        <p:nvSpPr>
          <p:cNvPr id="283677" name="Rectangle 45"/>
          <p:cNvSpPr>
            <a:spLocks noChangeArrowheads="1"/>
          </p:cNvSpPr>
          <p:nvPr/>
        </p:nvSpPr>
        <p:spPr bwMode="auto">
          <a:xfrm>
            <a:off x="5895975" y="4241800"/>
            <a:ext cx="26939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CHURCH</a:t>
            </a:r>
          </a:p>
        </p:txBody>
      </p:sp>
      <p:sp>
        <p:nvSpPr>
          <p:cNvPr id="283678" name="Rectangle 46"/>
          <p:cNvSpPr>
            <a:spLocks noChangeArrowheads="1"/>
          </p:cNvSpPr>
          <p:nvPr/>
        </p:nvSpPr>
        <p:spPr bwMode="auto">
          <a:xfrm>
            <a:off x="5011738" y="4325939"/>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grpSp>
        <p:nvGrpSpPr>
          <p:cNvPr id="283679" name="Group 47"/>
          <p:cNvGrpSpPr>
            <a:grpSpLocks/>
          </p:cNvGrpSpPr>
          <p:nvPr/>
        </p:nvGrpSpPr>
        <p:grpSpPr bwMode="auto">
          <a:xfrm>
            <a:off x="5011739" y="4729164"/>
            <a:ext cx="1965325" cy="469900"/>
            <a:chOff x="3473" y="3376"/>
            <a:chExt cx="1362" cy="336"/>
          </a:xfrm>
        </p:grpSpPr>
        <p:sp>
          <p:nvSpPr>
            <p:cNvPr id="283689" name="Rectangle 48"/>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83690"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GOD</a:t>
              </a:r>
            </a:p>
          </p:txBody>
        </p:sp>
      </p:grpSp>
      <p:grpSp>
        <p:nvGrpSpPr>
          <p:cNvPr id="10" name="Group 50"/>
          <p:cNvGrpSpPr>
            <a:grpSpLocks/>
          </p:cNvGrpSpPr>
          <p:nvPr/>
        </p:nvGrpSpPr>
        <p:grpSpPr bwMode="auto">
          <a:xfrm>
            <a:off x="4992709" y="5203806"/>
            <a:ext cx="2681287" cy="682252"/>
            <a:chOff x="3460" y="3715"/>
            <a:chExt cx="1857" cy="487"/>
          </a:xfrm>
        </p:grpSpPr>
        <p:sp>
          <p:nvSpPr>
            <p:cNvPr id="283687" name="Rectangle 51"/>
            <p:cNvSpPr>
              <a:spLocks noChangeArrowheads="1"/>
            </p:cNvSpPr>
            <p:nvPr/>
          </p:nvSpPr>
          <p:spPr bwMode="auto">
            <a:xfrm>
              <a:off x="4093" y="3864"/>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MEANT</a:t>
              </a:r>
            </a:p>
          </p:txBody>
        </p:sp>
        <p:sp>
          <p:nvSpPr>
            <p:cNvPr id="283688" name="Rectangle 52"/>
            <p:cNvSpPr>
              <a:spLocks noChangeArrowheads="1"/>
            </p:cNvSpPr>
            <p:nvPr/>
          </p:nvSpPr>
          <p:spPr bwMode="auto">
            <a:xfrm>
              <a:off x="3460" y="3715"/>
              <a:ext cx="617"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90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WHAT</a:t>
              </a:r>
            </a:p>
            <a:p>
              <a:pPr eaLnBrk="1" hangingPunct="1">
                <a:lnSpc>
                  <a:spcPct val="55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HE:</a:t>
              </a:r>
            </a:p>
          </p:txBody>
        </p:sp>
      </p:grpSp>
      <p:sp>
        <p:nvSpPr>
          <p:cNvPr id="283681" name="Text Box 53"/>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3682" name="Text Box 54"/>
          <p:cNvSpPr txBox="1">
            <a:spLocks noChangeArrowheads="1"/>
          </p:cNvSpPr>
          <p:nvPr/>
        </p:nvSpPr>
        <p:spPr bwMode="auto">
          <a:xfrm>
            <a:off x="8612209" y="6261100"/>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3683" name="Text Box 55"/>
          <p:cNvSpPr txBox="1">
            <a:spLocks noChangeArrowheads="1"/>
          </p:cNvSpPr>
          <p:nvPr/>
        </p:nvSpPr>
        <p:spPr bwMode="auto">
          <a:xfrm>
            <a:off x="8357513"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283684" name="Text Box 56"/>
          <p:cNvSpPr txBox="1">
            <a:spLocks noChangeArrowheads="1"/>
          </p:cNvSpPr>
          <p:nvPr/>
        </p:nvSpPr>
        <p:spPr bwMode="auto">
          <a:xfrm>
            <a:off x="8702816" y="6498880"/>
            <a:ext cx="264834" cy="284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THE MESSAGE IN A NUTSHELL…</a:t>
            </a:r>
            <a:endParaRPr lang="en-US">
              <a:latin typeface="Times New Roman" charset="0"/>
              <a:cs typeface="MS Gothic" charset="0"/>
            </a:endParaRPr>
          </a:p>
        </p:txBody>
      </p:sp>
      <p:sp>
        <p:nvSpPr>
          <p:cNvPr id="61" name="TextBox 60"/>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4066837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85698"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69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0" name="AutoShape 4"/>
          <p:cNvSpPr>
            <a:spLocks noChangeArrowheads="1"/>
          </p:cNvSpPr>
          <p:nvPr/>
        </p:nvSpPr>
        <p:spPr bwMode="auto">
          <a:xfrm>
            <a:off x="4738688" y="9334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1"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2"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3"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2536" name="Rectangle 8"/>
          <p:cNvSpPr>
            <a:spLocks noChangeArrowheads="1"/>
          </p:cNvSpPr>
          <p:nvPr/>
        </p:nvSpPr>
        <p:spPr bwMode="auto">
          <a:xfrm>
            <a:off x="1130321" y="777896"/>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5"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2</a:t>
            </a:r>
          </a:p>
        </p:txBody>
      </p:sp>
      <p:sp>
        <p:nvSpPr>
          <p:cNvPr id="285706"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3</a:t>
            </a:r>
          </a:p>
        </p:txBody>
      </p:sp>
      <p:sp>
        <p:nvSpPr>
          <p:cNvPr id="285707"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1</a:t>
            </a:r>
          </a:p>
        </p:txBody>
      </p:sp>
      <p:grpSp>
        <p:nvGrpSpPr>
          <p:cNvPr id="285708" name="Group 12"/>
          <p:cNvGrpSpPr>
            <a:grpSpLocks/>
          </p:cNvGrpSpPr>
          <p:nvPr/>
        </p:nvGrpSpPr>
        <p:grpSpPr bwMode="auto">
          <a:xfrm>
            <a:off x="1652588" y="1647846"/>
            <a:ext cx="890587" cy="1378385"/>
            <a:chOff x="1145" y="1176"/>
            <a:chExt cx="617" cy="985"/>
          </a:xfrm>
        </p:grpSpPr>
        <p:sp>
          <p:nvSpPr>
            <p:cNvPr id="285745" name="Rectangle 13"/>
            <p:cNvSpPr>
              <a:spLocks noChangeArrowheads="1"/>
            </p:cNvSpPr>
            <p:nvPr/>
          </p:nvSpPr>
          <p:spPr bwMode="auto">
            <a:xfrm>
              <a:off x="1145" y="1176"/>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85746"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85747" name="Rectangle 15"/>
            <p:cNvSpPr>
              <a:spLocks noChangeArrowheads="1"/>
            </p:cNvSpPr>
            <p:nvPr/>
          </p:nvSpPr>
          <p:spPr bwMode="auto">
            <a:xfrm>
              <a:off x="1145" y="1834"/>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85709" name="Group 16"/>
          <p:cNvGrpSpPr>
            <a:grpSpLocks/>
          </p:cNvGrpSpPr>
          <p:nvPr/>
        </p:nvGrpSpPr>
        <p:grpSpPr bwMode="auto">
          <a:xfrm>
            <a:off x="5070475" y="1658959"/>
            <a:ext cx="890588" cy="1378385"/>
            <a:chOff x="3513" y="1184"/>
            <a:chExt cx="617" cy="985"/>
          </a:xfrm>
        </p:grpSpPr>
        <p:sp>
          <p:nvSpPr>
            <p:cNvPr id="285742" name="Rectangle 17"/>
            <p:cNvSpPr>
              <a:spLocks noChangeArrowheads="1"/>
            </p:cNvSpPr>
            <p:nvPr/>
          </p:nvSpPr>
          <p:spPr bwMode="auto">
            <a:xfrm>
              <a:off x="3513" y="1184"/>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85743"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85744" name="Rectangle 19"/>
            <p:cNvSpPr>
              <a:spLocks noChangeArrowheads="1"/>
            </p:cNvSpPr>
            <p:nvPr/>
          </p:nvSpPr>
          <p:spPr bwMode="auto">
            <a:xfrm>
              <a:off x="3513" y="1842"/>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85710" name="Group 20"/>
          <p:cNvGrpSpPr>
            <a:grpSpLocks/>
          </p:cNvGrpSpPr>
          <p:nvPr/>
        </p:nvGrpSpPr>
        <p:grpSpPr bwMode="auto">
          <a:xfrm>
            <a:off x="1674813" y="4325973"/>
            <a:ext cx="890587" cy="1378385"/>
            <a:chOff x="1161" y="3088"/>
            <a:chExt cx="617" cy="985"/>
          </a:xfrm>
        </p:grpSpPr>
        <p:sp>
          <p:nvSpPr>
            <p:cNvPr id="285739" name="Rectangle 21"/>
            <p:cNvSpPr>
              <a:spLocks noChangeArrowheads="1"/>
            </p:cNvSpPr>
            <p:nvPr/>
          </p:nvSpPr>
          <p:spPr bwMode="auto">
            <a:xfrm>
              <a:off x="1161"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85740"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85741" name="Rectangle 23"/>
            <p:cNvSpPr>
              <a:spLocks noChangeArrowheads="1"/>
            </p:cNvSpPr>
            <p:nvPr/>
          </p:nvSpPr>
          <p:spPr bwMode="auto">
            <a:xfrm>
              <a:off x="1161"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sp>
        <p:nvSpPr>
          <p:cNvPr id="285711" name="Rectangle 24"/>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MATTHEW</a:t>
            </a:r>
          </a:p>
        </p:txBody>
      </p:sp>
      <p:sp>
        <p:nvSpPr>
          <p:cNvPr id="285712" name="Rectangle 25"/>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MARK</a:t>
            </a:r>
          </a:p>
        </p:txBody>
      </p:sp>
      <p:sp>
        <p:nvSpPr>
          <p:cNvPr id="285713" name="Rectangle 26"/>
          <p:cNvSpPr>
            <a:spLocks noChangeArrowheads="1"/>
          </p:cNvSpPr>
          <p:nvPr/>
        </p:nvSpPr>
        <p:spPr bwMode="auto">
          <a:xfrm>
            <a:off x="2149476" y="3692525"/>
            <a:ext cx="20351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LUKE</a:t>
            </a:r>
          </a:p>
        </p:txBody>
      </p:sp>
      <p:sp>
        <p:nvSpPr>
          <p:cNvPr id="285714" name="Rectangle 27"/>
          <p:cNvSpPr>
            <a:spLocks noChangeArrowheads="1"/>
          </p:cNvSpPr>
          <p:nvPr/>
        </p:nvSpPr>
        <p:spPr bwMode="auto">
          <a:xfrm>
            <a:off x="2159000" y="1560514"/>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   JEWS</a:t>
            </a:r>
          </a:p>
        </p:txBody>
      </p:sp>
      <p:sp>
        <p:nvSpPr>
          <p:cNvPr id="285715" name="Rectangle 28"/>
          <p:cNvSpPr>
            <a:spLocks noChangeArrowheads="1"/>
          </p:cNvSpPr>
          <p:nvPr/>
        </p:nvSpPr>
        <p:spPr bwMode="auto">
          <a:xfrm>
            <a:off x="5899150" y="1570038"/>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ROMANS</a:t>
            </a:r>
          </a:p>
        </p:txBody>
      </p:sp>
      <p:sp>
        <p:nvSpPr>
          <p:cNvPr id="285716" name="Rectangle 29"/>
          <p:cNvSpPr>
            <a:spLocks noChangeArrowheads="1"/>
          </p:cNvSpPr>
          <p:nvPr/>
        </p:nvSpPr>
        <p:spPr bwMode="auto">
          <a:xfrm>
            <a:off x="2462234" y="4237039"/>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GREEKS</a:t>
            </a:r>
          </a:p>
        </p:txBody>
      </p:sp>
      <p:sp>
        <p:nvSpPr>
          <p:cNvPr id="285717" name="Rectangle 30"/>
          <p:cNvSpPr>
            <a:spLocks noChangeArrowheads="1"/>
          </p:cNvSpPr>
          <p:nvPr/>
        </p:nvSpPr>
        <p:spPr bwMode="auto">
          <a:xfrm>
            <a:off x="2424134" y="2070101"/>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KING</a:t>
            </a:r>
          </a:p>
        </p:txBody>
      </p:sp>
      <p:sp>
        <p:nvSpPr>
          <p:cNvPr id="285718" name="Rectangle 31"/>
          <p:cNvSpPr>
            <a:spLocks noChangeArrowheads="1"/>
          </p:cNvSpPr>
          <p:nvPr/>
        </p:nvSpPr>
        <p:spPr bwMode="auto">
          <a:xfrm>
            <a:off x="5881709" y="2065338"/>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SERVANT</a:t>
            </a:r>
          </a:p>
        </p:txBody>
      </p:sp>
      <p:sp>
        <p:nvSpPr>
          <p:cNvPr id="285719" name="Rectangle 32"/>
          <p:cNvSpPr>
            <a:spLocks noChangeArrowheads="1"/>
          </p:cNvSpPr>
          <p:nvPr/>
        </p:nvSpPr>
        <p:spPr bwMode="auto">
          <a:xfrm>
            <a:off x="2440009" y="4735514"/>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GOD/MAN</a:t>
            </a:r>
          </a:p>
        </p:txBody>
      </p:sp>
      <p:sp>
        <p:nvSpPr>
          <p:cNvPr id="285720" name="Rectangle 33"/>
          <p:cNvSpPr>
            <a:spLocks noChangeArrowheads="1"/>
          </p:cNvSpPr>
          <p:nvPr/>
        </p:nvSpPr>
        <p:spPr bwMode="auto">
          <a:xfrm>
            <a:off x="2427309" y="2574925"/>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SAID</a:t>
            </a:r>
          </a:p>
        </p:txBody>
      </p:sp>
      <p:sp>
        <p:nvSpPr>
          <p:cNvPr id="285721" name="Rectangle 34"/>
          <p:cNvSpPr>
            <a:spLocks noChangeArrowheads="1"/>
          </p:cNvSpPr>
          <p:nvPr/>
        </p:nvSpPr>
        <p:spPr bwMode="auto">
          <a:xfrm>
            <a:off x="5905521" y="2584451"/>
            <a:ext cx="1154113"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DID</a:t>
            </a:r>
          </a:p>
        </p:txBody>
      </p:sp>
      <p:sp>
        <p:nvSpPr>
          <p:cNvPr id="285722" name="Rectangle 35"/>
          <p:cNvSpPr>
            <a:spLocks noChangeArrowheads="1"/>
          </p:cNvSpPr>
          <p:nvPr/>
        </p:nvSpPr>
        <p:spPr bwMode="auto">
          <a:xfrm>
            <a:off x="2440009" y="5251450"/>
            <a:ext cx="1247775"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FELT</a:t>
            </a:r>
          </a:p>
        </p:txBody>
      </p:sp>
      <p:sp>
        <p:nvSpPr>
          <p:cNvPr id="285723" name="Text Box 36"/>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grpSp>
        <p:nvGrpSpPr>
          <p:cNvPr id="285724" name="Group 37"/>
          <p:cNvGrpSpPr>
            <a:grpSpLocks/>
          </p:cNvGrpSpPr>
          <p:nvPr/>
        </p:nvGrpSpPr>
        <p:grpSpPr bwMode="auto">
          <a:xfrm>
            <a:off x="3219450" y="212725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1" hangingPunct="1">
                <a:defRPr/>
              </a:pPr>
              <a:endParaRPr lang="en-US">
                <a:solidFill>
                  <a:srgbClr val="000000"/>
                </a:solidFill>
                <a:latin typeface="Times New Roman" pitchFamily="18" charset="0"/>
                <a:ea typeface="ＭＳ Ｐゴシック" pitchFamily="34" charset="-128"/>
                <a:cs typeface="MS Gothic"/>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1" hangingPunct="1">
                <a:defRPr/>
              </a:pPr>
              <a:endParaRPr lang="en-US">
                <a:solidFill>
                  <a:srgbClr val="000000"/>
                </a:solidFill>
                <a:latin typeface="Times New Roman" pitchFamily="18" charset="0"/>
                <a:ea typeface="ＭＳ Ｐゴシック" pitchFamily="34" charset="-128"/>
                <a:cs typeface="MS Gothic"/>
              </a:endParaRPr>
            </a:p>
          </p:txBody>
        </p:sp>
        <p:sp>
          <p:nvSpPr>
            <p:cNvPr id="28573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eaLnBrk="1" hangingPunct="1"/>
              <a:endParaRPr lang="en-US">
                <a:solidFill>
                  <a:srgbClr val="000000"/>
                </a:solidFill>
                <a:latin typeface="Times New Roman" charset="0"/>
                <a:ea typeface="MS Gothic" charset="0"/>
                <a:cs typeface="MS Gothic" charset="0"/>
              </a:endParaRPr>
            </a:p>
          </p:txBody>
        </p:sp>
      </p:grpSp>
      <p:grpSp>
        <p:nvGrpSpPr>
          <p:cNvPr id="6" name="Group 41"/>
          <p:cNvGrpSpPr>
            <a:grpSpLocks/>
          </p:cNvGrpSpPr>
          <p:nvPr/>
        </p:nvGrpSpPr>
        <p:grpSpPr bwMode="auto">
          <a:xfrm>
            <a:off x="2197100" y="2764176"/>
            <a:ext cx="4516438" cy="846797"/>
            <a:chOff x="1523" y="1973"/>
            <a:chExt cx="3129" cy="604"/>
          </a:xfrm>
        </p:grpSpPr>
        <p:sp>
          <p:nvSpPr>
            <p:cNvPr id="285734" name="Text Box 42"/>
            <p:cNvSpPr txBox="1">
              <a:spLocks noChangeArrowheads="1"/>
            </p:cNvSpPr>
            <p:nvPr/>
          </p:nvSpPr>
          <p:spPr bwMode="auto">
            <a:xfrm rot="18900000">
              <a:off x="1523" y="2246"/>
              <a:ext cx="3129"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mr-IN" b="1" dirty="0">
                  <a:solidFill>
                    <a:srgbClr val="FFFFFF"/>
                  </a:solidFill>
                  <a:latin typeface="Lucida Handwriting" charset="0"/>
                  <a:ea typeface="MS Gothic" charset="0"/>
                  <a:cs typeface="MS Gothic" charset="0"/>
                </a:rPr>
                <a:t>"</a:t>
              </a:r>
              <a:r>
                <a:rPr lang="en-GB" b="1" dirty="0">
                  <a:solidFill>
                    <a:srgbClr val="FFFFFF"/>
                  </a:solidFill>
                  <a:latin typeface="Lucida Handwriting" charset="0"/>
                  <a:ea typeface="MS Gothic" charset="0"/>
                  <a:cs typeface="MS Gothic" charset="0"/>
                </a:rPr>
                <a:t>TO SEE TOGETHER</a:t>
              </a:r>
              <a:r>
                <a:rPr lang="mr-IN" b="1" dirty="0">
                  <a:solidFill>
                    <a:srgbClr val="FFFFFF"/>
                  </a:solidFill>
                  <a:latin typeface="Lucida Handwriting" charset="0"/>
                  <a:ea typeface="MS Gothic" charset="0"/>
                  <a:cs typeface="MS Gothic" charset="0"/>
                </a:rPr>
                <a:t>"</a:t>
              </a:r>
              <a:endParaRPr lang="en-GB" b="1" dirty="0">
                <a:solidFill>
                  <a:srgbClr val="FFFFFF"/>
                </a:solidFill>
                <a:latin typeface="Lucida Handwriting" charset="0"/>
                <a:ea typeface="MS Gothic" charset="0"/>
                <a:cs typeface="MS Gothic" charset="0"/>
              </a:endParaRPr>
            </a:p>
          </p:txBody>
        </p:sp>
        <p:sp>
          <p:nvSpPr>
            <p:cNvPr id="285735" name="Text Box 43"/>
            <p:cNvSpPr txBox="1">
              <a:spLocks noChangeArrowheads="1"/>
            </p:cNvSpPr>
            <p:nvPr/>
          </p:nvSpPr>
          <p:spPr bwMode="auto">
            <a:xfrm rot="18960000">
              <a:off x="1720" y="1973"/>
              <a:ext cx="2076"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a:solidFill>
                    <a:srgbClr val="FFFFFF"/>
                  </a:solidFill>
                  <a:latin typeface="Lucida Handwriting" charset="0"/>
                  <a:ea typeface="MS Gothic" charset="0"/>
                  <a:cs typeface="MS Gothic" charset="0"/>
                </a:rPr>
                <a:t> SYNOPTIC:</a:t>
              </a:r>
            </a:p>
          </p:txBody>
        </p:sp>
      </p:grpSp>
      <p:sp>
        <p:nvSpPr>
          <p:cNvPr id="22572" name="Text Box 44"/>
          <p:cNvSpPr txBox="1">
            <a:spLocks noChangeArrowheads="1"/>
          </p:cNvSpPr>
          <p:nvPr/>
        </p:nvSpPr>
        <p:spPr bwMode="auto">
          <a:xfrm>
            <a:off x="3463925" y="3495677"/>
            <a:ext cx="5126038" cy="2300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AFD00"/>
              </a:buClr>
            </a:pPr>
            <a:r>
              <a:rPr lang="mr-IN" sz="4800" b="1" dirty="0">
                <a:solidFill>
                  <a:srgbClr val="FAFD00"/>
                </a:solidFill>
                <a:latin typeface="Comic Sans MS" charset="0"/>
                <a:ea typeface="MS Gothic" charset="0"/>
                <a:cs typeface="MS Gothic" charset="0"/>
              </a:rPr>
              <a:t>"</a:t>
            </a:r>
            <a:r>
              <a:rPr lang="en-GB" sz="4800" b="1" dirty="0">
                <a:solidFill>
                  <a:srgbClr val="FAFD00"/>
                </a:solidFill>
                <a:latin typeface="Comic Sans MS" charset="0"/>
                <a:ea typeface="MS Gothic" charset="0"/>
                <a:cs typeface="MS Gothic" charset="0"/>
              </a:rPr>
              <a:t>TO</a:t>
            </a:r>
            <a:br>
              <a:rPr lang="en-GB" sz="4800" b="1" dirty="0">
                <a:solidFill>
                  <a:srgbClr val="FAFD00"/>
                </a:solidFill>
                <a:latin typeface="Comic Sans MS" charset="0"/>
                <a:ea typeface="MS Gothic" charset="0"/>
                <a:cs typeface="MS Gothic" charset="0"/>
              </a:rPr>
            </a:br>
            <a:r>
              <a:rPr lang="en-GB" sz="4800" b="1" dirty="0">
                <a:solidFill>
                  <a:srgbClr val="FAFD00"/>
                </a:solidFill>
                <a:latin typeface="Comic Sans MS" charset="0"/>
                <a:ea typeface="MS Gothic" charset="0"/>
                <a:cs typeface="MS Gothic" charset="0"/>
              </a:rPr>
              <a:t>SEE TOGETHER</a:t>
            </a:r>
            <a:r>
              <a:rPr lang="mr-IN" sz="4800" b="1" dirty="0">
                <a:solidFill>
                  <a:srgbClr val="FAFD00"/>
                </a:solidFill>
                <a:latin typeface="Comic Sans MS" charset="0"/>
                <a:ea typeface="MS Gothic" charset="0"/>
                <a:cs typeface="MS Gothic" charset="0"/>
              </a:rPr>
              <a:t>"</a:t>
            </a:r>
            <a:endParaRPr lang="en-GB" sz="4800" b="1" dirty="0">
              <a:solidFill>
                <a:srgbClr val="FAFD00"/>
              </a:solidFill>
              <a:latin typeface="Comic Sans MS" charset="0"/>
              <a:ea typeface="MS Gothic" charset="0"/>
              <a:cs typeface="MS Gothic" charset="0"/>
            </a:endParaRPr>
          </a:p>
        </p:txBody>
      </p:sp>
      <p:sp>
        <p:nvSpPr>
          <p:cNvPr id="22573" name="Text Box 45"/>
          <p:cNvSpPr txBox="1">
            <a:spLocks noChangeArrowheads="1"/>
          </p:cNvSpPr>
          <p:nvPr/>
        </p:nvSpPr>
        <p:spPr bwMode="auto">
          <a:xfrm>
            <a:off x="1700234" y="815976"/>
            <a:ext cx="5718175" cy="1192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pPr>
            <a:r>
              <a:rPr lang="en-GB" sz="7200" b="1">
                <a:solidFill>
                  <a:srgbClr val="FAFD00"/>
                </a:solidFill>
                <a:latin typeface="Comic Sans MS" charset="0"/>
                <a:ea typeface="MS Gothic" charset="0"/>
                <a:cs typeface="MS Gothic" charset="0"/>
              </a:rPr>
              <a:t>SYNOPTIC:</a:t>
            </a:r>
          </a:p>
        </p:txBody>
      </p:sp>
      <p:sp>
        <p:nvSpPr>
          <p:cNvPr id="285728"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5729"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5730" name="Text Box 48"/>
          <p:cNvSpPr txBox="1">
            <a:spLocks noChangeArrowheads="1"/>
          </p:cNvSpPr>
          <p:nvPr/>
        </p:nvSpPr>
        <p:spPr bwMode="auto">
          <a:xfrm>
            <a:off x="8355926"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20</a:t>
            </a:r>
          </a:p>
        </p:txBody>
      </p:sp>
      <p:sp>
        <p:nvSpPr>
          <p:cNvPr id="285731" name="Text Box 49"/>
          <p:cNvSpPr txBox="1">
            <a:spLocks noChangeArrowheads="1"/>
          </p:cNvSpPr>
          <p:nvPr/>
        </p:nvSpPr>
        <p:spPr bwMode="auto">
          <a:xfrm>
            <a:off x="8704205" y="6481955"/>
            <a:ext cx="273166" cy="30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THAT STRANGE SOUNDING WORD…</a:t>
            </a:r>
            <a:endParaRPr lang="en-US">
              <a:latin typeface="Times New Roman" charset="0"/>
              <a:cs typeface="MS Gothic" charset="0"/>
            </a:endParaRPr>
          </a:p>
        </p:txBody>
      </p:sp>
      <p:sp>
        <p:nvSpPr>
          <p:cNvPr id="54" name="TextBox 53"/>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4231889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6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19251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3556"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latin typeface="Times New Roman" pitchFamily="-107" charset="0"/>
              <a:ea typeface="MS Gothic"/>
              <a:cs typeface="MS Gothic"/>
            </a:endParaRPr>
          </a:p>
        </p:txBody>
      </p:sp>
      <p:sp>
        <p:nvSpPr>
          <p:cNvPr id="23557"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latin typeface="Times New Roman" pitchFamily="-107" charset="0"/>
              <a:ea typeface="MS Gothic"/>
              <a:cs typeface="MS Gothic"/>
            </a:endParaRPr>
          </a:p>
        </p:txBody>
      </p:sp>
      <p:sp>
        <p:nvSpPr>
          <p:cNvPr id="23558"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latin typeface="Times New Roman" pitchFamily="-107" charset="0"/>
              <a:ea typeface="MS Gothic"/>
              <a:cs typeface="MS Gothic"/>
            </a:endParaRPr>
          </a:p>
        </p:txBody>
      </p:sp>
      <p:sp>
        <p:nvSpPr>
          <p:cNvPr id="23559"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latin typeface="Times New Roman" pitchFamily="-107" charset="0"/>
              <a:ea typeface="MS Gothic"/>
              <a:cs typeface="MS Gothic"/>
            </a:endParaRPr>
          </a:p>
        </p:txBody>
      </p:sp>
      <p:sp>
        <p:nvSpPr>
          <p:cNvPr id="192520"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192521"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192522" name="Rectangle 10"/>
          <p:cNvSpPr>
            <a:spLocks noChangeArrowheads="1"/>
          </p:cNvSpPr>
          <p:nvPr/>
        </p:nvSpPr>
        <p:spPr bwMode="auto">
          <a:xfrm>
            <a:off x="4860926"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4</a:t>
            </a:r>
          </a:p>
        </p:txBody>
      </p:sp>
      <p:sp>
        <p:nvSpPr>
          <p:cNvPr id="192523"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nvGrpSpPr>
          <p:cNvPr id="192524" name="Group 12"/>
          <p:cNvGrpSpPr>
            <a:grpSpLocks/>
          </p:cNvGrpSpPr>
          <p:nvPr/>
        </p:nvGrpSpPr>
        <p:grpSpPr bwMode="auto">
          <a:xfrm>
            <a:off x="1652588" y="1647846"/>
            <a:ext cx="890587" cy="1378385"/>
            <a:chOff x="1145" y="1176"/>
            <a:chExt cx="617" cy="985"/>
          </a:xfrm>
        </p:grpSpPr>
        <p:sp>
          <p:nvSpPr>
            <p:cNvPr id="192566" name="Rectangle 13"/>
            <p:cNvSpPr>
              <a:spLocks noChangeArrowheads="1"/>
            </p:cNvSpPr>
            <p:nvPr/>
          </p:nvSpPr>
          <p:spPr bwMode="auto">
            <a:xfrm>
              <a:off x="1145" y="1176"/>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192567"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192568" name="Rectangle 15"/>
            <p:cNvSpPr>
              <a:spLocks noChangeArrowheads="1"/>
            </p:cNvSpPr>
            <p:nvPr/>
          </p:nvSpPr>
          <p:spPr bwMode="auto">
            <a:xfrm>
              <a:off x="1145" y="1834"/>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WHAT</a:t>
              </a:r>
            </a:p>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HE:</a:t>
              </a:r>
            </a:p>
          </p:txBody>
        </p:sp>
      </p:grpSp>
      <p:grpSp>
        <p:nvGrpSpPr>
          <p:cNvPr id="192525" name="Group 16"/>
          <p:cNvGrpSpPr>
            <a:grpSpLocks/>
          </p:cNvGrpSpPr>
          <p:nvPr/>
        </p:nvGrpSpPr>
        <p:grpSpPr bwMode="auto">
          <a:xfrm>
            <a:off x="5070475" y="1658959"/>
            <a:ext cx="890588" cy="1378385"/>
            <a:chOff x="3513" y="1184"/>
            <a:chExt cx="617" cy="985"/>
          </a:xfrm>
        </p:grpSpPr>
        <p:sp>
          <p:nvSpPr>
            <p:cNvPr id="192563" name="Rectangle 17"/>
            <p:cNvSpPr>
              <a:spLocks noChangeArrowheads="1"/>
            </p:cNvSpPr>
            <p:nvPr/>
          </p:nvSpPr>
          <p:spPr bwMode="auto">
            <a:xfrm>
              <a:off x="3513" y="1184"/>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192564"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192565" name="Rectangle 19"/>
            <p:cNvSpPr>
              <a:spLocks noChangeArrowheads="1"/>
            </p:cNvSpPr>
            <p:nvPr/>
          </p:nvSpPr>
          <p:spPr bwMode="auto">
            <a:xfrm>
              <a:off x="3513" y="1842"/>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WHAT</a:t>
              </a:r>
            </a:p>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HE:</a:t>
              </a:r>
            </a:p>
          </p:txBody>
        </p:sp>
      </p:grpSp>
      <p:grpSp>
        <p:nvGrpSpPr>
          <p:cNvPr id="192526" name="Group 20"/>
          <p:cNvGrpSpPr>
            <a:grpSpLocks/>
          </p:cNvGrpSpPr>
          <p:nvPr/>
        </p:nvGrpSpPr>
        <p:grpSpPr bwMode="auto">
          <a:xfrm>
            <a:off x="1674813" y="4325973"/>
            <a:ext cx="890587" cy="1378385"/>
            <a:chOff x="1161" y="3088"/>
            <a:chExt cx="617" cy="985"/>
          </a:xfrm>
        </p:grpSpPr>
        <p:sp>
          <p:nvSpPr>
            <p:cNvPr id="192560" name="Rectangle 21"/>
            <p:cNvSpPr>
              <a:spLocks noChangeArrowheads="1"/>
            </p:cNvSpPr>
            <p:nvPr/>
          </p:nvSpPr>
          <p:spPr bwMode="auto">
            <a:xfrm>
              <a:off x="1161"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192561"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192562" name="Rectangle 23"/>
            <p:cNvSpPr>
              <a:spLocks noChangeArrowheads="1"/>
            </p:cNvSpPr>
            <p:nvPr/>
          </p:nvSpPr>
          <p:spPr bwMode="auto">
            <a:xfrm>
              <a:off x="1161"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WHAT</a:t>
              </a:r>
            </a:p>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HE:</a:t>
              </a:r>
            </a:p>
          </p:txBody>
        </p:sp>
      </p:grpSp>
      <p:grpSp>
        <p:nvGrpSpPr>
          <p:cNvPr id="192527" name="Group 24"/>
          <p:cNvGrpSpPr>
            <a:grpSpLocks/>
          </p:cNvGrpSpPr>
          <p:nvPr/>
        </p:nvGrpSpPr>
        <p:grpSpPr bwMode="auto">
          <a:xfrm>
            <a:off x="5011738" y="4325973"/>
            <a:ext cx="890587" cy="1378385"/>
            <a:chOff x="3473" y="3088"/>
            <a:chExt cx="617" cy="985"/>
          </a:xfrm>
        </p:grpSpPr>
        <p:sp>
          <p:nvSpPr>
            <p:cNvPr id="192557" name="Rectangle 25"/>
            <p:cNvSpPr>
              <a:spLocks noChangeArrowheads="1"/>
            </p:cNvSpPr>
            <p:nvPr/>
          </p:nvSpPr>
          <p:spPr bwMode="auto">
            <a:xfrm>
              <a:off x="3473"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192558" name="Rectangle 26"/>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192559" name="Rectangle 27"/>
            <p:cNvSpPr>
              <a:spLocks noChangeArrowheads="1"/>
            </p:cNvSpPr>
            <p:nvPr/>
          </p:nvSpPr>
          <p:spPr bwMode="auto">
            <a:xfrm>
              <a:off x="3473"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sp>
        <p:nvSpPr>
          <p:cNvPr id="55312"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5313" name="Rectangle 29"/>
          <p:cNvSpPr>
            <a:spLocks noChangeArrowheads="1"/>
          </p:cNvSpPr>
          <p:nvPr/>
        </p:nvSpPr>
        <p:spPr bwMode="auto">
          <a:xfrm>
            <a:off x="5588001"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5314" name="Rectangle 30"/>
          <p:cNvSpPr>
            <a:spLocks noChangeArrowheads="1"/>
          </p:cNvSpPr>
          <p:nvPr/>
        </p:nvSpPr>
        <p:spPr bwMode="auto">
          <a:xfrm>
            <a:off x="2149476"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192531" name="Rectangle 31"/>
          <p:cNvSpPr>
            <a:spLocks noChangeArrowheads="1"/>
          </p:cNvSpPr>
          <p:nvPr/>
        </p:nvSpPr>
        <p:spPr bwMode="auto">
          <a:xfrm>
            <a:off x="5759471"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JOHN</a:t>
            </a:r>
          </a:p>
        </p:txBody>
      </p:sp>
      <p:sp>
        <p:nvSpPr>
          <p:cNvPr id="55316" name="Rectangle 32"/>
          <p:cNvSpPr>
            <a:spLocks noChangeArrowheads="1"/>
          </p:cNvSpPr>
          <p:nvPr/>
        </p:nvSpPr>
        <p:spPr bwMode="auto">
          <a:xfrm>
            <a:off x="2424134" y="1560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dirty="0">
                <a:solidFill>
                  <a:srgbClr val="FFFFFF"/>
                </a:solidFill>
                <a:effectLst>
                  <a:outerShdw blurRad="38100" dist="38100" dir="2700000" algn="tl">
                    <a:srgbClr val="000000">
                      <a:alpha val="43137"/>
                    </a:srgbClr>
                  </a:outerShdw>
                </a:effectLst>
                <a:latin typeface="Helvetica" charset="0"/>
                <a:ea typeface="MS Gothic" charset="0"/>
                <a:cs typeface="MS Gothic" charset="0"/>
              </a:rPr>
              <a:t>JEWS</a:t>
            </a:r>
          </a:p>
        </p:txBody>
      </p:sp>
      <p:sp>
        <p:nvSpPr>
          <p:cNvPr id="55317" name="Rectangle 33"/>
          <p:cNvSpPr>
            <a:spLocks noChangeArrowheads="1"/>
          </p:cNvSpPr>
          <p:nvPr/>
        </p:nvSpPr>
        <p:spPr bwMode="auto">
          <a:xfrm>
            <a:off x="5899150" y="1570038"/>
            <a:ext cx="176688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ROMANS</a:t>
            </a:r>
          </a:p>
        </p:txBody>
      </p:sp>
      <p:sp>
        <p:nvSpPr>
          <p:cNvPr id="55318" name="Rectangle 34"/>
          <p:cNvSpPr>
            <a:spLocks noChangeArrowheads="1"/>
          </p:cNvSpPr>
          <p:nvPr/>
        </p:nvSpPr>
        <p:spPr bwMode="auto">
          <a:xfrm>
            <a:off x="2462234" y="42370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GREEKS</a:t>
            </a:r>
          </a:p>
        </p:txBody>
      </p:sp>
      <p:sp>
        <p:nvSpPr>
          <p:cNvPr id="192535" name="Rectangle 35"/>
          <p:cNvSpPr>
            <a:spLocks noChangeArrowheads="1"/>
          </p:cNvSpPr>
          <p:nvPr/>
        </p:nvSpPr>
        <p:spPr bwMode="auto">
          <a:xfrm>
            <a:off x="5334000" y="4241800"/>
            <a:ext cx="26939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CHURCH</a:t>
            </a:r>
          </a:p>
        </p:txBody>
      </p:sp>
      <p:sp>
        <p:nvSpPr>
          <p:cNvPr id="55320" name="Rectangle 36"/>
          <p:cNvSpPr>
            <a:spLocks noChangeArrowheads="1"/>
          </p:cNvSpPr>
          <p:nvPr/>
        </p:nvSpPr>
        <p:spPr bwMode="auto">
          <a:xfrm>
            <a:off x="2424134" y="2070101"/>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KING</a:t>
            </a:r>
          </a:p>
        </p:txBody>
      </p:sp>
      <p:sp>
        <p:nvSpPr>
          <p:cNvPr id="55321" name="Rectangle 37"/>
          <p:cNvSpPr>
            <a:spLocks noChangeArrowheads="1"/>
          </p:cNvSpPr>
          <p:nvPr/>
        </p:nvSpPr>
        <p:spPr bwMode="auto">
          <a:xfrm>
            <a:off x="5881709" y="20653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SERVANT</a:t>
            </a:r>
          </a:p>
        </p:txBody>
      </p:sp>
      <p:sp>
        <p:nvSpPr>
          <p:cNvPr id="55322" name="Rectangle 38"/>
          <p:cNvSpPr>
            <a:spLocks noChangeArrowheads="1"/>
          </p:cNvSpPr>
          <p:nvPr/>
        </p:nvSpPr>
        <p:spPr bwMode="auto">
          <a:xfrm>
            <a:off x="2440009" y="4735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GOD/MAN</a:t>
            </a:r>
          </a:p>
        </p:txBody>
      </p:sp>
      <p:sp>
        <p:nvSpPr>
          <p:cNvPr id="192539" name="Rectangle 39"/>
          <p:cNvSpPr>
            <a:spLocks noChangeArrowheads="1"/>
          </p:cNvSpPr>
          <p:nvPr/>
        </p:nvSpPr>
        <p:spPr bwMode="auto">
          <a:xfrm>
            <a:off x="5903913" y="4729164"/>
            <a:ext cx="1073150"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GOD</a:t>
            </a:r>
          </a:p>
        </p:txBody>
      </p:sp>
      <p:sp>
        <p:nvSpPr>
          <p:cNvPr id="55324" name="Rectangle 40"/>
          <p:cNvSpPr>
            <a:spLocks noChangeArrowheads="1"/>
          </p:cNvSpPr>
          <p:nvPr/>
        </p:nvSpPr>
        <p:spPr bwMode="auto">
          <a:xfrm>
            <a:off x="2424134" y="2574925"/>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SAID</a:t>
            </a:r>
          </a:p>
        </p:txBody>
      </p:sp>
      <p:sp>
        <p:nvSpPr>
          <p:cNvPr id="55325" name="Rectangle 41"/>
          <p:cNvSpPr>
            <a:spLocks noChangeArrowheads="1"/>
          </p:cNvSpPr>
          <p:nvPr/>
        </p:nvSpPr>
        <p:spPr bwMode="auto">
          <a:xfrm>
            <a:off x="5905521" y="2584451"/>
            <a:ext cx="1154113"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DID</a:t>
            </a:r>
          </a:p>
        </p:txBody>
      </p:sp>
      <p:sp>
        <p:nvSpPr>
          <p:cNvPr id="192542" name="Rectangle 42"/>
          <p:cNvSpPr>
            <a:spLocks noChangeArrowheads="1"/>
          </p:cNvSpPr>
          <p:nvPr/>
        </p:nvSpPr>
        <p:spPr bwMode="auto">
          <a:xfrm>
            <a:off x="5872184" y="5256213"/>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MEANT</a:t>
            </a:r>
          </a:p>
        </p:txBody>
      </p:sp>
      <p:sp>
        <p:nvSpPr>
          <p:cNvPr id="55327" name="Rectangle 43"/>
          <p:cNvSpPr>
            <a:spLocks noChangeArrowheads="1"/>
          </p:cNvSpPr>
          <p:nvPr/>
        </p:nvSpPr>
        <p:spPr bwMode="auto">
          <a:xfrm>
            <a:off x="2440009" y="5251450"/>
            <a:ext cx="1247775"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FELT</a:t>
            </a:r>
          </a:p>
        </p:txBody>
      </p:sp>
      <p:sp>
        <p:nvSpPr>
          <p:cNvPr id="192544"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192545" name="AutoShape 45"/>
          <p:cNvSpPr>
            <a:spLocks noChangeArrowheads="1"/>
          </p:cNvSpPr>
          <p:nvPr/>
        </p:nvSpPr>
        <p:spPr bwMode="auto">
          <a:xfrm>
            <a:off x="4748213" y="877909"/>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192546" name="AutoShape 46"/>
          <p:cNvSpPr>
            <a:spLocks noChangeArrowheads="1"/>
          </p:cNvSpPr>
          <p:nvPr/>
        </p:nvSpPr>
        <p:spPr bwMode="auto">
          <a:xfrm>
            <a:off x="1365250" y="911246"/>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3600" name="Line 48"/>
          <p:cNvSpPr>
            <a:spLocks noChangeShapeType="1"/>
          </p:cNvSpPr>
          <p:nvPr/>
        </p:nvSpPr>
        <p:spPr bwMode="auto">
          <a:xfrm flipH="1">
            <a:off x="3900509"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eaLnBrk="1" hangingPunct="1">
              <a:defRPr/>
            </a:pPr>
            <a:endParaRPr lang="en-US">
              <a:solidFill>
                <a:srgbClr val="000000"/>
              </a:solidFill>
              <a:latin typeface="Times New Roman" pitchFamily="-108" charset="0"/>
              <a:ea typeface="MS Gothic"/>
              <a:cs typeface="MS Gothic"/>
            </a:endParaRPr>
          </a:p>
        </p:txBody>
      </p:sp>
      <p:sp>
        <p:nvSpPr>
          <p:cNvPr id="23601" name="Line 49"/>
          <p:cNvSpPr>
            <a:spLocks noChangeShapeType="1"/>
          </p:cNvSpPr>
          <p:nvPr/>
        </p:nvSpPr>
        <p:spPr bwMode="auto">
          <a:xfrm flipH="1">
            <a:off x="3946526" y="728684"/>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eaLnBrk="1" hangingPunct="1">
              <a:defRPr/>
            </a:pPr>
            <a:endParaRPr lang="en-US">
              <a:solidFill>
                <a:srgbClr val="000000"/>
              </a:solidFill>
              <a:latin typeface="Times New Roman" pitchFamily="-108" charset="0"/>
              <a:ea typeface="MS Gothic"/>
              <a:cs typeface="MS Gothic"/>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eaLnBrk="1" hangingPunct="1">
              <a:defRPr/>
            </a:pPr>
            <a:endParaRPr lang="en-US">
              <a:solidFill>
                <a:srgbClr val="000000"/>
              </a:solidFill>
              <a:latin typeface="Times New Roman" pitchFamily="-108" charset="0"/>
              <a:ea typeface="MS Gothic"/>
              <a:cs typeface="MS Gothic"/>
            </a:endParaRPr>
          </a:p>
        </p:txBody>
      </p:sp>
      <p:sp>
        <p:nvSpPr>
          <p:cNvPr id="192550" name="Text Box 51"/>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3604" name="Text Box 52"/>
          <p:cNvSpPr txBox="1">
            <a:spLocks noChangeArrowheads="1"/>
          </p:cNvSpPr>
          <p:nvPr/>
        </p:nvSpPr>
        <p:spPr bwMode="auto">
          <a:xfrm>
            <a:off x="5394325" y="3349626"/>
            <a:ext cx="1771650" cy="242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9474"/>
              </a:spcBef>
              <a:buClr>
                <a:srgbClr val="FFEA18"/>
              </a:buClr>
              <a:defRPr/>
            </a:pPr>
            <a:r>
              <a:rPr lang="en-GB" sz="15200" b="1">
                <a:solidFill>
                  <a:srgbClr val="FFEA18"/>
                </a:solidFill>
                <a:effectLst>
                  <a:outerShdw blurRad="38100" dist="38100" dir="2700000" algn="tl">
                    <a:srgbClr val="DDDDDD"/>
                  </a:outerShdw>
                </a:effectLst>
                <a:latin typeface="Times New Roman" charset="0"/>
                <a:ea typeface="MS Gothic" charset="0"/>
                <a:cs typeface="MS Gothic" charset="0"/>
              </a:rPr>
              <a:t>∑</a:t>
            </a:r>
          </a:p>
        </p:txBody>
      </p:sp>
      <p:sp>
        <p:nvSpPr>
          <p:cNvPr id="192552" name="Text Box 53"/>
          <p:cNvSpPr txBox="1">
            <a:spLocks noChangeArrowheads="1"/>
          </p:cNvSpPr>
          <p:nvPr/>
        </p:nvSpPr>
        <p:spPr bwMode="auto">
          <a:xfrm>
            <a:off x="8704284"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latin typeface="Times New Roman" charset="0"/>
              <a:ea typeface="MS Gothic" charset="0"/>
              <a:cs typeface="MS Gothic" charset="0"/>
            </a:endParaRPr>
          </a:p>
        </p:txBody>
      </p:sp>
      <p:sp>
        <p:nvSpPr>
          <p:cNvPr id="192553" name="Text Box 54"/>
          <p:cNvSpPr txBox="1">
            <a:spLocks noChangeArrowheads="1"/>
          </p:cNvSpPr>
          <p:nvPr/>
        </p:nvSpPr>
        <p:spPr bwMode="auto">
          <a:xfrm>
            <a:off x="8355926"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21</a:t>
            </a:r>
          </a:p>
        </p:txBody>
      </p:sp>
      <p:sp>
        <p:nvSpPr>
          <p:cNvPr id="192554" name="Text Box 55"/>
          <p:cNvSpPr txBox="1">
            <a:spLocks noChangeArrowheads="1"/>
          </p:cNvSpPr>
          <p:nvPr/>
        </p:nvSpPr>
        <p:spPr bwMode="auto">
          <a:xfrm>
            <a:off x="8704205" y="6485128"/>
            <a:ext cx="273166" cy="30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pPr>
              <a:defRPr/>
            </a:pPr>
            <a:r>
              <a:rPr 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THE SYNOPTICS: </a:t>
            </a:r>
            <a:r>
              <a:rPr lang="mr-IN"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r>
              <a:rPr lang="en-US"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TO SEE TOGETHER</a:t>
            </a:r>
            <a:r>
              <a:rPr lang="mr-IN"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8" name="TextBox 57"/>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768014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8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3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8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73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436"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pitchFamily="-107" charset="0"/>
              <a:ea typeface="MS Gothic"/>
              <a:cs typeface="MS Gothic"/>
            </a:endParaRPr>
          </a:p>
        </p:txBody>
      </p:sp>
      <p:sp>
        <p:nvSpPr>
          <p:cNvPr id="18437"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pitchFamily="-107" charset="0"/>
              <a:ea typeface="MS Gothic"/>
              <a:cs typeface="MS Gothic"/>
            </a:endParaRPr>
          </a:p>
        </p:txBody>
      </p:sp>
      <p:sp>
        <p:nvSpPr>
          <p:cNvPr id="18438"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pitchFamily="-107" charset="0"/>
              <a:ea typeface="MS Gothic"/>
              <a:cs typeface="MS Gothic"/>
            </a:endParaRPr>
          </a:p>
        </p:txBody>
      </p:sp>
      <p:sp>
        <p:nvSpPr>
          <p:cNvPr id="18439"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pitchFamily="-107" charset="0"/>
              <a:ea typeface="MS Gothic"/>
              <a:cs typeface="MS Gothic"/>
            </a:endParaRPr>
          </a:p>
        </p:txBody>
      </p:sp>
      <p:sp>
        <p:nvSpPr>
          <p:cNvPr id="25" name="Oval 24"/>
          <p:cNvSpPr>
            <a:spLocks noChangeArrowheads="1"/>
          </p:cNvSpPr>
          <p:nvPr/>
        </p:nvSpPr>
        <p:spPr bwMode="auto">
          <a:xfrm rot="2177326">
            <a:off x="1054100" y="652484"/>
            <a:ext cx="4419600" cy="4325937"/>
          </a:xfrm>
          <a:prstGeom prst="ellipse">
            <a:avLst/>
          </a:prstGeom>
          <a:solidFill>
            <a:srgbClr val="660066">
              <a:alpha val="58823"/>
            </a:srgbClr>
          </a:solidFill>
          <a:ln w="76200">
            <a:solidFill>
              <a:schemeClr val="bg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grpSp>
        <p:nvGrpSpPr>
          <p:cNvPr id="115721" name="Group 8"/>
          <p:cNvGrpSpPr>
            <a:grpSpLocks/>
          </p:cNvGrpSpPr>
          <p:nvPr/>
        </p:nvGrpSpPr>
        <p:grpSpPr bwMode="auto">
          <a:xfrm>
            <a:off x="1412875" y="946171"/>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p>
          </p:txBody>
        </p:sp>
      </p:grpSp>
      <p:sp>
        <p:nvSpPr>
          <p:cNvPr id="27" name="Oval 26"/>
          <p:cNvSpPr>
            <a:spLocks noChangeArrowheads="1"/>
          </p:cNvSpPr>
          <p:nvPr/>
        </p:nvSpPr>
        <p:spPr bwMode="auto">
          <a:xfrm rot="18711476">
            <a:off x="3041671" y="1003300"/>
            <a:ext cx="2627313" cy="3198813"/>
          </a:xfrm>
          <a:prstGeom prst="ellipse">
            <a:avLst/>
          </a:prstGeom>
          <a:solidFill>
            <a:schemeClr val="accent5">
              <a:alpha val="59000"/>
            </a:schemeClr>
          </a:solidFill>
          <a:ln w="76200">
            <a:solidFill>
              <a:schemeClr val="bg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pitchFamily="-107" charset="0"/>
              <a:ea typeface="MS Gothic"/>
              <a:cs typeface="MS Gothic"/>
            </a:endParaRPr>
          </a:p>
        </p:txBody>
      </p:sp>
      <p:grpSp>
        <p:nvGrpSpPr>
          <p:cNvPr id="3" name="Group 36"/>
          <p:cNvGrpSpPr>
            <a:grpSpLocks/>
          </p:cNvGrpSpPr>
          <p:nvPr/>
        </p:nvGrpSpPr>
        <p:grpSpPr bwMode="auto">
          <a:xfrm>
            <a:off x="4743450" y="3254396"/>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26" name="Oval 25"/>
          <p:cNvSpPr>
            <a:spLocks noChangeArrowheads="1"/>
          </p:cNvSpPr>
          <p:nvPr/>
        </p:nvSpPr>
        <p:spPr bwMode="auto">
          <a:xfrm rot="9276654">
            <a:off x="554980" y="1879587"/>
            <a:ext cx="4769906" cy="4563642"/>
          </a:xfrm>
          <a:prstGeom prst="ellipse">
            <a:avLst/>
          </a:prstGeom>
          <a:solidFill>
            <a:srgbClr val="008000">
              <a:alpha val="41176"/>
            </a:srgbClr>
          </a:solidFill>
          <a:ln w="76200">
            <a:solidFill>
              <a:schemeClr val="bg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57358"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7359" name="Rectangle 15"/>
          <p:cNvSpPr>
            <a:spLocks noChangeArrowheads="1"/>
          </p:cNvSpPr>
          <p:nvPr/>
        </p:nvSpPr>
        <p:spPr bwMode="auto">
          <a:xfrm>
            <a:off x="5588001"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7360" name="Rectangle 16"/>
          <p:cNvSpPr>
            <a:spLocks noChangeArrowheads="1"/>
          </p:cNvSpPr>
          <p:nvPr/>
        </p:nvSpPr>
        <p:spPr bwMode="auto">
          <a:xfrm>
            <a:off x="5762646"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JOHN</a:t>
            </a:r>
          </a:p>
        </p:txBody>
      </p:sp>
      <p:sp>
        <p:nvSpPr>
          <p:cNvPr id="57361" name="Text Box 17"/>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defRPr/>
            </a:pPr>
            <a:r>
              <a:rPr lang="en-GB" sz="1800">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57362" name="Text Box 18"/>
          <p:cNvSpPr txBox="1">
            <a:spLocks noChangeArrowheads="1"/>
          </p:cNvSpPr>
          <p:nvPr/>
        </p:nvSpPr>
        <p:spPr bwMode="auto">
          <a:xfrm>
            <a:off x="8764609"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63" name="Text Box 19"/>
          <p:cNvSpPr txBox="1">
            <a:spLocks noChangeArrowheads="1"/>
          </p:cNvSpPr>
          <p:nvPr/>
        </p:nvSpPr>
        <p:spPr bwMode="auto">
          <a:xfrm>
            <a:off x="8354338" y="6538899"/>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defRPr/>
            </a:pPr>
            <a:r>
              <a:rPr lang="en-GB" sz="900"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pPr>
              <a:defRPr/>
            </a:pPr>
            <a:r>
              <a:rPr lang="en-GB"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OVERLAPS IN THE GOSPELS</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4968896" y="2646363"/>
            <a:ext cx="3290887" cy="4243388"/>
          </a:xfrm>
          <a:prstGeom prst="ellipse">
            <a:avLst/>
          </a:prstGeom>
          <a:solidFill>
            <a:schemeClr val="tx1">
              <a:alpha val="54901"/>
            </a:schemeClr>
          </a:solidFill>
          <a:ln w="76200">
            <a:solidFill>
              <a:schemeClr val="bg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9" name="Rectangle 16"/>
          <p:cNvSpPr>
            <a:spLocks noChangeArrowheads="1"/>
          </p:cNvSpPr>
          <p:nvPr/>
        </p:nvSpPr>
        <p:spPr bwMode="auto">
          <a:xfrm>
            <a:off x="5791200" y="4954587"/>
            <a:ext cx="2133600" cy="1075868"/>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92% unique!</a:t>
            </a:r>
          </a:p>
        </p:txBody>
      </p:sp>
      <p:sp>
        <p:nvSpPr>
          <p:cNvPr id="30" name="Rectangle 16"/>
          <p:cNvSpPr>
            <a:spLocks noChangeArrowheads="1"/>
          </p:cNvSpPr>
          <p:nvPr/>
        </p:nvSpPr>
        <p:spPr bwMode="auto">
          <a:xfrm>
            <a:off x="1371600" y="2868614"/>
            <a:ext cx="2895600" cy="941387"/>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Birth</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Genealogy</a:t>
            </a:r>
          </a:p>
        </p:txBody>
      </p:sp>
      <p:sp>
        <p:nvSpPr>
          <p:cNvPr id="32" name="Rectangle 16"/>
          <p:cNvSpPr>
            <a:spLocks noChangeArrowheads="1"/>
          </p:cNvSpPr>
          <p:nvPr/>
        </p:nvSpPr>
        <p:spPr bwMode="auto">
          <a:xfrm>
            <a:off x="5486400" y="2971800"/>
            <a:ext cx="2133600" cy="941388"/>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5000 fed</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Passion</a:t>
            </a:r>
          </a:p>
        </p:txBody>
      </p:sp>
      <p:sp>
        <p:nvSpPr>
          <p:cNvPr id="33" name="Rectangle 16"/>
          <p:cNvSpPr>
            <a:spLocks noChangeArrowheads="1"/>
          </p:cNvSpPr>
          <p:nvPr/>
        </p:nvSpPr>
        <p:spPr bwMode="auto">
          <a:xfrm>
            <a:off x="3048000" y="2057401"/>
            <a:ext cx="2057400" cy="1373188"/>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Baptism</a:t>
            </a:r>
            <a:b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Lord</a:t>
            </a:r>
            <a:r>
              <a:rPr lang="en-US"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a:t>
            </a: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s Supper</a:t>
            </a:r>
          </a:p>
        </p:txBody>
      </p:sp>
      <p:sp>
        <p:nvSpPr>
          <p:cNvPr id="34" name="Rectangle 16"/>
          <p:cNvSpPr>
            <a:spLocks noChangeArrowheads="1"/>
          </p:cNvSpPr>
          <p:nvPr/>
        </p:nvSpPr>
        <p:spPr bwMode="auto">
          <a:xfrm>
            <a:off x="5943600" y="1524001"/>
            <a:ext cx="2133600" cy="1075868"/>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7% unique!</a:t>
            </a:r>
          </a:p>
        </p:txBody>
      </p:sp>
      <p:sp>
        <p:nvSpPr>
          <p:cNvPr id="38" name="Left Arrow 37"/>
          <p:cNvSpPr>
            <a:spLocks noChangeArrowheads="1"/>
          </p:cNvSpPr>
          <p:nvPr/>
        </p:nvSpPr>
        <p:spPr bwMode="auto">
          <a:xfrm rot="-1315667">
            <a:off x="4991100" y="3441701"/>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39" name="Left Arrow 38"/>
          <p:cNvSpPr>
            <a:spLocks noChangeArrowheads="1"/>
          </p:cNvSpPr>
          <p:nvPr/>
        </p:nvSpPr>
        <p:spPr bwMode="auto">
          <a:xfrm rot="-1315667">
            <a:off x="5524501"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37" name="TextBox 36"/>
          <p:cNvSpPr txBox="1"/>
          <p:nvPr/>
        </p:nvSpPr>
        <p:spPr>
          <a:xfrm>
            <a:off x="8388436" y="10"/>
            <a:ext cx="714809"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latin typeface="Arial" charset="0"/>
                <a:ea typeface="MS Gothic" charset="0"/>
                <a:cs typeface="MS Gothic" charset="0"/>
              </a:rPr>
              <a:t>51b</a:t>
            </a:r>
          </a:p>
        </p:txBody>
      </p:sp>
    </p:spTree>
    <p:extLst>
      <p:ext uri="{BB962C8B-B14F-4D97-AF65-F5344CB8AC3E}">
        <p14:creationId xmlns:p14="http://schemas.microsoft.com/office/powerpoint/2010/main" val="29758609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91842"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4"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5"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6"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7"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8"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2</a:t>
            </a:r>
          </a:p>
        </p:txBody>
      </p:sp>
      <p:sp>
        <p:nvSpPr>
          <p:cNvPr id="291849"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3</a:t>
            </a:r>
          </a:p>
        </p:txBody>
      </p:sp>
      <p:sp>
        <p:nvSpPr>
          <p:cNvPr id="291850" name="Rectangle 10"/>
          <p:cNvSpPr>
            <a:spLocks noChangeArrowheads="1"/>
          </p:cNvSpPr>
          <p:nvPr/>
        </p:nvSpPr>
        <p:spPr bwMode="auto">
          <a:xfrm>
            <a:off x="4860926"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91851"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1</a:t>
            </a:r>
          </a:p>
        </p:txBody>
      </p:sp>
      <p:grpSp>
        <p:nvGrpSpPr>
          <p:cNvPr id="291852" name="Group 12"/>
          <p:cNvGrpSpPr>
            <a:grpSpLocks/>
          </p:cNvGrpSpPr>
          <p:nvPr/>
        </p:nvGrpSpPr>
        <p:grpSpPr bwMode="auto">
          <a:xfrm>
            <a:off x="1652588" y="1647846"/>
            <a:ext cx="890587" cy="1378385"/>
            <a:chOff x="1145" y="1176"/>
            <a:chExt cx="617" cy="985"/>
          </a:xfrm>
        </p:grpSpPr>
        <p:sp>
          <p:nvSpPr>
            <p:cNvPr id="291887" name="Rectangle 13"/>
            <p:cNvSpPr>
              <a:spLocks noChangeArrowheads="1"/>
            </p:cNvSpPr>
            <p:nvPr/>
          </p:nvSpPr>
          <p:spPr bwMode="auto">
            <a:xfrm>
              <a:off x="1145" y="1176"/>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91888"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91889" name="Rectangle 15"/>
            <p:cNvSpPr>
              <a:spLocks noChangeArrowheads="1"/>
            </p:cNvSpPr>
            <p:nvPr/>
          </p:nvSpPr>
          <p:spPr bwMode="auto">
            <a:xfrm>
              <a:off x="1145" y="1834"/>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91853" name="Group 16"/>
          <p:cNvGrpSpPr>
            <a:grpSpLocks/>
          </p:cNvGrpSpPr>
          <p:nvPr/>
        </p:nvGrpSpPr>
        <p:grpSpPr bwMode="auto">
          <a:xfrm>
            <a:off x="5070475" y="1658959"/>
            <a:ext cx="890588" cy="1378385"/>
            <a:chOff x="3513" y="1184"/>
            <a:chExt cx="617" cy="985"/>
          </a:xfrm>
        </p:grpSpPr>
        <p:sp>
          <p:nvSpPr>
            <p:cNvPr id="291884" name="Rectangle 17"/>
            <p:cNvSpPr>
              <a:spLocks noChangeArrowheads="1"/>
            </p:cNvSpPr>
            <p:nvPr/>
          </p:nvSpPr>
          <p:spPr bwMode="auto">
            <a:xfrm>
              <a:off x="3513" y="1184"/>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91885"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91886" name="Rectangle 19"/>
            <p:cNvSpPr>
              <a:spLocks noChangeArrowheads="1"/>
            </p:cNvSpPr>
            <p:nvPr/>
          </p:nvSpPr>
          <p:spPr bwMode="auto">
            <a:xfrm>
              <a:off x="3513" y="1842"/>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91854" name="Group 20"/>
          <p:cNvGrpSpPr>
            <a:grpSpLocks/>
          </p:cNvGrpSpPr>
          <p:nvPr/>
        </p:nvGrpSpPr>
        <p:grpSpPr bwMode="auto">
          <a:xfrm>
            <a:off x="1674813" y="4325973"/>
            <a:ext cx="890587" cy="1378385"/>
            <a:chOff x="1161" y="3088"/>
            <a:chExt cx="617" cy="985"/>
          </a:xfrm>
        </p:grpSpPr>
        <p:sp>
          <p:nvSpPr>
            <p:cNvPr id="291881" name="Rectangle 21"/>
            <p:cNvSpPr>
              <a:spLocks noChangeArrowheads="1"/>
            </p:cNvSpPr>
            <p:nvPr/>
          </p:nvSpPr>
          <p:spPr bwMode="auto">
            <a:xfrm>
              <a:off x="1161"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91882"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91883" name="Rectangle 23"/>
            <p:cNvSpPr>
              <a:spLocks noChangeArrowheads="1"/>
            </p:cNvSpPr>
            <p:nvPr/>
          </p:nvSpPr>
          <p:spPr bwMode="auto">
            <a:xfrm>
              <a:off x="1161"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91855" name="Group 24"/>
          <p:cNvGrpSpPr>
            <a:grpSpLocks/>
          </p:cNvGrpSpPr>
          <p:nvPr/>
        </p:nvGrpSpPr>
        <p:grpSpPr bwMode="auto">
          <a:xfrm>
            <a:off x="5011738" y="4325973"/>
            <a:ext cx="890587" cy="1378385"/>
            <a:chOff x="3473" y="3088"/>
            <a:chExt cx="617" cy="985"/>
          </a:xfrm>
        </p:grpSpPr>
        <p:sp>
          <p:nvSpPr>
            <p:cNvPr id="291878" name="Rectangle 25"/>
            <p:cNvSpPr>
              <a:spLocks noChangeArrowheads="1"/>
            </p:cNvSpPr>
            <p:nvPr/>
          </p:nvSpPr>
          <p:spPr bwMode="auto">
            <a:xfrm>
              <a:off x="3473"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91879" name="Rectangle 26"/>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91880" name="Rectangle 27"/>
            <p:cNvSpPr>
              <a:spLocks noChangeArrowheads="1"/>
            </p:cNvSpPr>
            <p:nvPr/>
          </p:nvSpPr>
          <p:spPr bwMode="auto">
            <a:xfrm>
              <a:off x="3473"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WHAT</a:t>
              </a:r>
            </a:p>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HE:</a:t>
              </a:r>
            </a:p>
          </p:txBody>
        </p:sp>
      </p:grpSp>
      <p:sp>
        <p:nvSpPr>
          <p:cNvPr id="291856" name="Rectangle 28"/>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MATTHEW</a:t>
            </a:r>
          </a:p>
        </p:txBody>
      </p:sp>
      <p:sp>
        <p:nvSpPr>
          <p:cNvPr id="291857" name="Rectangle 29"/>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MARK</a:t>
            </a:r>
          </a:p>
        </p:txBody>
      </p:sp>
      <p:sp>
        <p:nvSpPr>
          <p:cNvPr id="291858" name="Rectangle 30"/>
          <p:cNvSpPr>
            <a:spLocks noChangeArrowheads="1"/>
          </p:cNvSpPr>
          <p:nvPr/>
        </p:nvSpPr>
        <p:spPr bwMode="auto">
          <a:xfrm>
            <a:off x="2149476" y="3692525"/>
            <a:ext cx="20351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LUKE</a:t>
            </a:r>
          </a:p>
        </p:txBody>
      </p:sp>
      <p:sp>
        <p:nvSpPr>
          <p:cNvPr id="291859" name="Rectangle 31"/>
          <p:cNvSpPr>
            <a:spLocks noChangeArrowheads="1"/>
          </p:cNvSpPr>
          <p:nvPr/>
        </p:nvSpPr>
        <p:spPr bwMode="auto">
          <a:xfrm>
            <a:off x="5759471"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sp>
        <p:nvSpPr>
          <p:cNvPr id="291860" name="Rectangle 32"/>
          <p:cNvSpPr>
            <a:spLocks noChangeArrowheads="1"/>
          </p:cNvSpPr>
          <p:nvPr/>
        </p:nvSpPr>
        <p:spPr bwMode="auto">
          <a:xfrm>
            <a:off x="2159000" y="1560514"/>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   JEWS</a:t>
            </a:r>
          </a:p>
        </p:txBody>
      </p:sp>
      <p:sp>
        <p:nvSpPr>
          <p:cNvPr id="291861" name="Rectangle 33"/>
          <p:cNvSpPr>
            <a:spLocks noChangeArrowheads="1"/>
          </p:cNvSpPr>
          <p:nvPr/>
        </p:nvSpPr>
        <p:spPr bwMode="auto">
          <a:xfrm>
            <a:off x="5899150" y="1570038"/>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ROMANS</a:t>
            </a:r>
          </a:p>
        </p:txBody>
      </p:sp>
      <p:sp>
        <p:nvSpPr>
          <p:cNvPr id="291862" name="Rectangle 34"/>
          <p:cNvSpPr>
            <a:spLocks noChangeArrowheads="1"/>
          </p:cNvSpPr>
          <p:nvPr/>
        </p:nvSpPr>
        <p:spPr bwMode="auto">
          <a:xfrm>
            <a:off x="2462234" y="4237039"/>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GREEKS</a:t>
            </a:r>
          </a:p>
        </p:txBody>
      </p:sp>
      <p:sp>
        <p:nvSpPr>
          <p:cNvPr id="291863" name="Rectangle 35"/>
          <p:cNvSpPr>
            <a:spLocks noChangeArrowheads="1"/>
          </p:cNvSpPr>
          <p:nvPr/>
        </p:nvSpPr>
        <p:spPr bwMode="auto">
          <a:xfrm>
            <a:off x="5895975" y="4241800"/>
            <a:ext cx="262413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CHURCH</a:t>
            </a:r>
          </a:p>
        </p:txBody>
      </p:sp>
      <p:sp>
        <p:nvSpPr>
          <p:cNvPr id="291864" name="Rectangle 36"/>
          <p:cNvSpPr>
            <a:spLocks noChangeArrowheads="1"/>
          </p:cNvSpPr>
          <p:nvPr/>
        </p:nvSpPr>
        <p:spPr bwMode="auto">
          <a:xfrm>
            <a:off x="2424134" y="2070101"/>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KING</a:t>
            </a:r>
          </a:p>
        </p:txBody>
      </p:sp>
      <p:sp>
        <p:nvSpPr>
          <p:cNvPr id="291865" name="Rectangle 37"/>
          <p:cNvSpPr>
            <a:spLocks noChangeArrowheads="1"/>
          </p:cNvSpPr>
          <p:nvPr/>
        </p:nvSpPr>
        <p:spPr bwMode="auto">
          <a:xfrm>
            <a:off x="5881709" y="2065338"/>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SERVANT</a:t>
            </a:r>
          </a:p>
        </p:txBody>
      </p:sp>
      <p:sp>
        <p:nvSpPr>
          <p:cNvPr id="291866" name="Rectangle 38"/>
          <p:cNvSpPr>
            <a:spLocks noChangeArrowheads="1"/>
          </p:cNvSpPr>
          <p:nvPr/>
        </p:nvSpPr>
        <p:spPr bwMode="auto">
          <a:xfrm>
            <a:off x="2440009" y="4735514"/>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GOD/MAN</a:t>
            </a:r>
          </a:p>
        </p:txBody>
      </p:sp>
      <p:sp>
        <p:nvSpPr>
          <p:cNvPr id="291867" name="Rectangle 39"/>
          <p:cNvSpPr>
            <a:spLocks noChangeArrowheads="1"/>
          </p:cNvSpPr>
          <p:nvPr/>
        </p:nvSpPr>
        <p:spPr bwMode="auto">
          <a:xfrm>
            <a:off x="5903913" y="4729164"/>
            <a:ext cx="1073150"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GOD</a:t>
            </a:r>
          </a:p>
        </p:txBody>
      </p:sp>
      <p:sp>
        <p:nvSpPr>
          <p:cNvPr id="291868" name="Rectangle 40"/>
          <p:cNvSpPr>
            <a:spLocks noChangeArrowheads="1"/>
          </p:cNvSpPr>
          <p:nvPr/>
        </p:nvSpPr>
        <p:spPr bwMode="auto">
          <a:xfrm>
            <a:off x="2427309" y="2574925"/>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SAID</a:t>
            </a:r>
          </a:p>
        </p:txBody>
      </p:sp>
      <p:sp>
        <p:nvSpPr>
          <p:cNvPr id="291869" name="Rectangle 41"/>
          <p:cNvSpPr>
            <a:spLocks noChangeArrowheads="1"/>
          </p:cNvSpPr>
          <p:nvPr/>
        </p:nvSpPr>
        <p:spPr bwMode="auto">
          <a:xfrm>
            <a:off x="5905521" y="2584451"/>
            <a:ext cx="1154113"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DID</a:t>
            </a:r>
          </a:p>
        </p:txBody>
      </p:sp>
      <p:sp>
        <p:nvSpPr>
          <p:cNvPr id="291870" name="Rectangle 42"/>
          <p:cNvSpPr>
            <a:spLocks noChangeArrowheads="1"/>
          </p:cNvSpPr>
          <p:nvPr/>
        </p:nvSpPr>
        <p:spPr bwMode="auto">
          <a:xfrm>
            <a:off x="5872184" y="5256213"/>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MEANT</a:t>
            </a:r>
          </a:p>
        </p:txBody>
      </p:sp>
      <p:sp>
        <p:nvSpPr>
          <p:cNvPr id="291871" name="Rectangle 43"/>
          <p:cNvSpPr>
            <a:spLocks noChangeArrowheads="1"/>
          </p:cNvSpPr>
          <p:nvPr/>
        </p:nvSpPr>
        <p:spPr bwMode="auto">
          <a:xfrm>
            <a:off x="2440009" y="5251450"/>
            <a:ext cx="1247775"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FELT</a:t>
            </a:r>
          </a:p>
        </p:txBody>
      </p:sp>
      <p:sp>
        <p:nvSpPr>
          <p:cNvPr id="291872" name="AutoShape 44"/>
          <p:cNvSpPr>
            <a:spLocks noChangeArrowheads="1"/>
          </p:cNvSpPr>
          <p:nvPr/>
        </p:nvSpPr>
        <p:spPr bwMode="auto">
          <a:xfrm>
            <a:off x="4735513" y="3533796"/>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73" name="Text Box 45"/>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4622" name="Text Box 46"/>
          <p:cNvSpPr txBox="1">
            <a:spLocks noChangeArrowheads="1"/>
          </p:cNvSpPr>
          <p:nvPr/>
        </p:nvSpPr>
        <p:spPr bwMode="auto">
          <a:xfrm>
            <a:off x="3668713" y="2616201"/>
            <a:ext cx="1770062" cy="1534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888"/>
              </a:spcBef>
              <a:buClr>
                <a:srgbClr val="FFEA18"/>
              </a:buClr>
            </a:pPr>
            <a:r>
              <a:rPr lang="en-GB" sz="9400" b="1">
                <a:solidFill>
                  <a:srgbClr val="FFEA18"/>
                </a:solidFill>
                <a:ea typeface="MS Gothic" charset="0"/>
                <a:cs typeface="MS Gothic" charset="0"/>
              </a:rPr>
              <a:t>∑</a:t>
            </a:r>
          </a:p>
        </p:txBody>
      </p:sp>
      <p:sp>
        <p:nvSpPr>
          <p:cNvPr id="291875" name="Text Box 47"/>
          <p:cNvSpPr txBox="1">
            <a:spLocks noChangeArrowheads="1"/>
          </p:cNvSpPr>
          <p:nvPr/>
        </p:nvSpPr>
        <p:spPr bwMode="auto">
          <a:xfrm>
            <a:off x="8355926"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22</a:t>
            </a:r>
          </a:p>
        </p:txBody>
      </p:sp>
      <p:sp>
        <p:nvSpPr>
          <p:cNvPr id="50" name="Title 49"/>
          <p:cNvSpPr>
            <a:spLocks noGrp="1"/>
          </p:cNvSpPr>
          <p:nvPr>
            <p:ph type="title" idx="4294967295"/>
          </p:nvPr>
        </p:nvSpPr>
        <p:spPr bwMode="auto">
          <a:xfrm>
            <a:off x="457200" y="228600"/>
            <a:ext cx="81534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AFD00"/>
                </a:solidFill>
                <a:latin typeface="Comic Sans MS" charset="0"/>
                <a:cs typeface="MS Gothic" charset="0"/>
              </a:rPr>
              <a:t>JOHN: SUMMING UP THE MESSAGE</a:t>
            </a:r>
            <a:endParaRPr lang="en-US">
              <a:latin typeface="Times New Roman" charset="0"/>
              <a:cs typeface="MS Gothic" charset="0"/>
            </a:endParaRPr>
          </a:p>
        </p:txBody>
      </p:sp>
      <p:sp>
        <p:nvSpPr>
          <p:cNvPr id="52" name="TextBox 51"/>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815652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6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027"/>
          <p:cNvSpPr txBox="1">
            <a:spLocks noChangeArrowheads="1"/>
          </p:cNvSpPr>
          <p:nvPr/>
        </p:nvSpPr>
        <p:spPr bwMode="auto">
          <a:xfrm>
            <a:off x="8540755" y="76206"/>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49</a:t>
            </a:r>
          </a:p>
        </p:txBody>
      </p:sp>
      <p:pic>
        <p:nvPicPr>
          <p:cNvPr id="196610"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34" y="228621"/>
            <a:ext cx="5805487"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The Synoptic Problem</a:t>
            </a:r>
          </a:p>
        </p:txBody>
      </p:sp>
      <p:sp>
        <p:nvSpPr>
          <p:cNvPr id="6" name="Rectangle 1028"/>
          <p:cNvSpPr txBox="1">
            <a:spLocks noChangeArrowheads="1"/>
          </p:cNvSpPr>
          <p:nvPr/>
        </p:nvSpPr>
        <p:spPr bwMode="auto">
          <a:xfrm>
            <a:off x="381000" y="3886201"/>
            <a:ext cx="8458200" cy="2362200"/>
          </a:xfrm>
          <a:prstGeom prst="rect">
            <a:avLst/>
          </a:prstGeom>
          <a:noFill/>
          <a:ln w="9525">
            <a:noFill/>
            <a:miter lim="800000"/>
            <a:headEnd/>
            <a:tailEnd/>
          </a:ln>
          <a:effectLst/>
        </p:spPr>
        <p:txBody>
          <a:bodyPr lIns="91341" tIns="45671" rIns="91341" bIns="45671"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buClr>
                <a:srgbClr val="FFFFCC"/>
              </a:buClr>
              <a:buSzPct val="75000"/>
              <a:buFont typeface="Wingdings" charset="0"/>
              <a:buNone/>
              <a:defRPr/>
            </a:pPr>
            <a:r>
              <a:rPr lang="en-US" sz="3200" b="1" dirty="0">
                <a:solidFill>
                  <a:srgbClr val="FFFFFF"/>
                </a:solidFill>
                <a:effectLst>
                  <a:outerShdw blurRad="38100" dist="38100" dir="2700000" algn="tl">
                    <a:srgbClr val="010199"/>
                  </a:outerShdw>
                </a:effectLst>
                <a:latin typeface="Arial"/>
                <a:cs typeface="Arial"/>
              </a:rPr>
              <a:t>Matthew, Mark &amp; Luke in a nutshell:</a:t>
            </a:r>
          </a:p>
          <a:p>
            <a:pPr algn="just" eaLnBrk="1" hangingPunct="1">
              <a:spcBef>
                <a:spcPct val="20000"/>
              </a:spcBef>
              <a:buClr>
                <a:srgbClr val="FFFFCC"/>
              </a:buClr>
              <a:buSzPct val="75000"/>
              <a:buFont typeface="Wingdings" charset="0"/>
              <a:buChar char="l"/>
              <a:defRPr/>
            </a:pPr>
            <a:r>
              <a:rPr lang="en-US" sz="3200" b="1" dirty="0">
                <a:solidFill>
                  <a:srgbClr val="FFFFFF"/>
                </a:solidFill>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similarities</a:t>
            </a:r>
            <a:r>
              <a:rPr lang="en-US" sz="3200" b="1" dirty="0">
                <a:solidFill>
                  <a:srgbClr val="FFFFFF"/>
                </a:solidFill>
                <a:effectLst>
                  <a:outerShdw blurRad="38100" dist="38100" dir="2700000" algn="tl">
                    <a:srgbClr val="010199"/>
                  </a:outerShdw>
                </a:effectLst>
                <a:latin typeface="Arial"/>
                <a:cs typeface="Arial"/>
              </a:rPr>
              <a:t>?</a:t>
            </a:r>
          </a:p>
          <a:p>
            <a:pPr algn="just" eaLnBrk="1" hangingPunct="1">
              <a:spcBef>
                <a:spcPct val="20000"/>
              </a:spcBef>
              <a:buClr>
                <a:srgbClr val="FFFFCC"/>
              </a:buClr>
              <a:buSzPct val="75000"/>
              <a:buFont typeface="Wingdings" charset="0"/>
              <a:buChar char="l"/>
              <a:defRPr/>
            </a:pPr>
            <a:r>
              <a:rPr lang="en-US" sz="3200" b="1" dirty="0">
                <a:solidFill>
                  <a:srgbClr val="FFFFFF"/>
                </a:solidFill>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differences</a:t>
            </a:r>
            <a:r>
              <a:rPr lang="en-US" sz="3200" b="1" dirty="0">
                <a:solidFill>
                  <a:srgbClr val="FFFFFF"/>
                </a:solidFill>
                <a:effectLst>
                  <a:outerShdw blurRad="38100" dist="38100" dir="2700000" algn="tl">
                    <a:srgbClr val="010199"/>
                  </a:outerShdw>
                </a:effectLst>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5" y="76206"/>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68613" name="Rectangle 5"/>
          <p:cNvSpPr>
            <a:spLocks noGrp="1" noChangeArrowheads="1"/>
          </p:cNvSpPr>
          <p:nvPr>
            <p:ph type="title"/>
          </p:nvPr>
        </p:nvSpPr>
        <p:spPr>
          <a:xfrm>
            <a:off x="1403648" y="260669"/>
            <a:ext cx="6192688" cy="646113"/>
          </a:xfrm>
          <a:solidFill>
            <a:schemeClr val="bg2"/>
          </a:solidFill>
        </p:spPr>
        <p:txBody>
          <a:bodyPr wrap="square"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Synoptic Similarities</a:t>
            </a:r>
          </a:p>
        </p:txBody>
      </p:sp>
      <p:sp>
        <p:nvSpPr>
          <p:cNvPr id="68614" name="Rectangle 6"/>
          <p:cNvSpPr>
            <a:spLocks noChangeArrowheads="1"/>
          </p:cNvSpPr>
          <p:nvPr/>
        </p:nvSpPr>
        <p:spPr bwMode="auto">
          <a:xfrm>
            <a:off x="152400" y="1143000"/>
            <a:ext cx="8915400" cy="5715000"/>
          </a:xfrm>
          <a:prstGeom prst="rect">
            <a:avLst/>
          </a:prstGeom>
          <a:noFill/>
          <a:ln w="9525">
            <a:noFill/>
            <a:miter lim="800000"/>
            <a:headEnd/>
            <a:tailEnd/>
          </a:ln>
          <a:effectLst/>
        </p:spPr>
        <p:txBody>
          <a:bodyPr lIns="91341" tIns="45671" rIns="91341" bIns="45671" anchor="ctr"/>
          <a:lstStyle/>
          <a:p>
            <a:pPr marL="342543" indent="-342543" eaLnBrk="1" hangingPunct="1">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Matthew, Mark and Luke are noticeably similar, while John is quite different. </a:t>
            </a:r>
          </a:p>
          <a:p>
            <a:pPr marL="342543" indent="-342543" eaLnBrk="1" hangingPunct="1">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How do the first three Gospels agree?</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Language</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Material they include</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General order of the events and sayings from Christ</a:t>
            </a:r>
            <a:r>
              <a:rPr lang="mr-IN" sz="2200" b="1" dirty="0">
                <a:solidFill>
                  <a:srgbClr val="FFFFFF"/>
                </a:solidFill>
                <a:effectLst>
                  <a:outerShdw blurRad="38100" dist="38100" dir="2700000" algn="tl">
                    <a:srgbClr val="010199"/>
                  </a:outerShdw>
                </a:effectLst>
                <a:latin typeface="Arial"/>
                <a:cs typeface="Arial"/>
              </a:rPr>
              <a:t>'</a:t>
            </a:r>
            <a:r>
              <a:rPr lang="en-US" sz="2200" b="1" dirty="0">
                <a:solidFill>
                  <a:srgbClr val="FFFFFF"/>
                </a:solidFill>
                <a:effectLst>
                  <a:outerShdw blurRad="38100" dist="38100" dir="2700000" algn="tl">
                    <a:srgbClr val="010199"/>
                  </a:outerShdw>
                </a:effectLst>
                <a:latin typeface="Arial"/>
                <a:cs typeface="Arial"/>
              </a:rPr>
              <a:t>s life</a:t>
            </a:r>
          </a:p>
          <a:p>
            <a:pPr marL="342543" indent="-342543" eaLnBrk="1" hangingPunct="1">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The math facts: </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91 percent of Mark is found in Matthew</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53 percent of Mark is found in Luke</a:t>
            </a:r>
          </a:p>
          <a:p>
            <a:pPr marL="342543" indent="-342543" eaLnBrk="1" hangingPunct="1">
              <a:spcBef>
                <a:spcPct val="20000"/>
              </a:spcBef>
              <a:buClr>
                <a:srgbClr val="FFFFCC"/>
              </a:buClr>
              <a:buSzPct val="75000"/>
              <a:buFont typeface="Wingdings" charset="0"/>
              <a:buChar char="l"/>
              <a:defRPr/>
            </a:pPr>
            <a:r>
              <a:rPr lang="en-US" sz="2700" b="1" dirty="0">
                <a:solidFill>
                  <a:srgbClr val="FFFFFF"/>
                </a:solidFill>
                <a:effectLst>
                  <a:outerShdw blurRad="38100" dist="38100" dir="2700000" algn="tl">
                    <a:srgbClr val="010199"/>
                  </a:outerShdw>
                </a:effectLst>
                <a:latin typeface="Arial"/>
                <a:cs typeface="Arial"/>
              </a:rPr>
              <a:t>Such agreement raises questions as to the origin of the Synoptic Gospels. Did the authors rely on a common source? Were they interdependent? </a:t>
            </a:r>
          </a:p>
        </p:txBody>
      </p:sp>
      <p:sp>
        <p:nvSpPr>
          <p:cNvPr id="5" name="Text Box 11"/>
          <p:cNvSpPr txBox="1">
            <a:spLocks noChangeArrowheads="1"/>
          </p:cNvSpPr>
          <p:nvPr/>
        </p:nvSpPr>
        <p:spPr bwMode="auto">
          <a:xfrm>
            <a:off x="2267765" y="90872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i="1" dirty="0">
                <a:solidFill>
                  <a:srgbClr val="FFFFFF"/>
                </a:solidFill>
                <a:latin typeface="Arial" charset="0"/>
                <a:cs typeface="Arial" charset="0"/>
              </a:rPr>
              <a:t>NIV Study Bible,</a:t>
            </a:r>
            <a:r>
              <a:rPr lang="en-US" sz="2000" dirty="0">
                <a:solidFill>
                  <a:srgbClr val="FFFFFF"/>
                </a:solidFill>
                <a:latin typeface="Arial" charset="0"/>
                <a:cs typeface="Arial" charset="0"/>
              </a:rPr>
              <a:t> 1471</a:t>
            </a:r>
          </a:p>
        </p:txBody>
      </p:sp>
    </p:spTree>
    <p:extLst>
      <p:ext uri="{BB962C8B-B14F-4D97-AF65-F5344CB8AC3E}">
        <p14:creationId xmlns:p14="http://schemas.microsoft.com/office/powerpoint/2010/main" val="908056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3"/>
          <p:cNvSpPr txBox="1">
            <a:spLocks noChangeArrowheads="1"/>
          </p:cNvSpPr>
          <p:nvPr/>
        </p:nvSpPr>
        <p:spPr bwMode="auto">
          <a:xfrm>
            <a:off x="8426458" y="152409"/>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cs typeface="Arial" charset="0"/>
              </a:rPr>
              <a:t>51</a:t>
            </a:r>
          </a:p>
        </p:txBody>
      </p:sp>
      <p:sp>
        <p:nvSpPr>
          <p:cNvPr id="198658" name="Text Box 5"/>
          <p:cNvSpPr txBox="1">
            <a:spLocks noChangeArrowheads="1"/>
          </p:cNvSpPr>
          <p:nvPr/>
        </p:nvSpPr>
        <p:spPr bwMode="auto">
          <a:xfrm>
            <a:off x="8578855" y="152409"/>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51</a:t>
            </a:r>
          </a:p>
        </p:txBody>
      </p:sp>
      <p:sp>
        <p:nvSpPr>
          <p:cNvPr id="73735" name="Text Box 7"/>
          <p:cNvSpPr txBox="1">
            <a:spLocks noChangeArrowheads="1"/>
          </p:cNvSpPr>
          <p:nvPr/>
        </p:nvSpPr>
        <p:spPr bwMode="auto">
          <a:xfrm>
            <a:off x="2987675" y="5229226"/>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200">
              <a:solidFill>
                <a:srgbClr val="FFFFFF"/>
              </a:solidFill>
              <a:cs typeface="Arial" charset="0"/>
            </a:endParaRPr>
          </a:p>
          <a:p>
            <a:pPr eaLnBrk="1" hangingPunct="1"/>
            <a:r>
              <a:rPr lang="en-US" sz="3200">
                <a:solidFill>
                  <a:srgbClr val="FFFFFF"/>
                </a:solidFill>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eaLnBrk="1" hangingPunct="1">
              <a:spcBef>
                <a:spcPct val="50000"/>
              </a:spcBef>
            </a:pPr>
            <a:r>
              <a:rPr lang="en-US" sz="2000">
                <a:solidFill>
                  <a:srgbClr val="FFFFFF"/>
                </a:solidFill>
                <a:cs typeface="Arial" charset="0"/>
              </a:rPr>
              <a:t> </a:t>
            </a:r>
            <a:endParaRPr lang="en-US">
              <a:solidFill>
                <a:srgbClr val="FFFFFF"/>
              </a:solidFill>
              <a:cs typeface="Arial" charset="0"/>
            </a:endParaRPr>
          </a:p>
          <a:p>
            <a:pPr eaLnBrk="1" hangingPunct="1">
              <a:spcBef>
                <a:spcPct val="50000"/>
              </a:spcBef>
            </a:pPr>
            <a:endParaRPr lang="en-US" sz="1000">
              <a:solidFill>
                <a:srgbClr val="FFFFFF"/>
              </a:solidFill>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eaLnBrk="1" hangingPunct="1">
              <a:spcBef>
                <a:spcPct val="50000"/>
              </a:spcBef>
            </a:pPr>
            <a:r>
              <a:rPr lang="en-US" sz="2000">
                <a:solidFill>
                  <a:srgbClr val="FFFFFF"/>
                </a:solidFill>
                <a:cs typeface="Arial" charset="0"/>
              </a:rPr>
              <a:t> </a:t>
            </a:r>
            <a:endParaRPr lang="en-US">
              <a:solidFill>
                <a:srgbClr val="FFFFFF"/>
              </a:solidFill>
              <a:cs typeface="Arial" charset="0"/>
            </a:endParaRPr>
          </a:p>
          <a:p>
            <a:pPr eaLnBrk="1" hangingPunct="1">
              <a:spcBef>
                <a:spcPct val="50000"/>
              </a:spcBef>
            </a:pPr>
            <a:endParaRPr lang="en-US" sz="1000">
              <a:solidFill>
                <a:srgbClr val="FFFFFF"/>
              </a:solidFill>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eaLnBrk="1" hangingPunct="1">
              <a:spcBef>
                <a:spcPct val="50000"/>
              </a:spcBef>
            </a:pPr>
            <a:r>
              <a:rPr lang="en-US" sz="2000">
                <a:solidFill>
                  <a:srgbClr val="FFFFFF"/>
                </a:solidFill>
                <a:cs typeface="Arial" charset="0"/>
              </a:rPr>
              <a:t> </a:t>
            </a:r>
            <a:endParaRPr lang="en-US">
              <a:solidFill>
                <a:srgbClr val="FFFFFF"/>
              </a:solidFill>
              <a:cs typeface="Arial" charset="0"/>
            </a:endParaRPr>
          </a:p>
          <a:p>
            <a:pPr eaLnBrk="1" hangingPunct="1">
              <a:spcBef>
                <a:spcPct val="50000"/>
              </a:spcBef>
            </a:pPr>
            <a:endParaRPr lang="en-US" sz="1000">
              <a:solidFill>
                <a:srgbClr val="FFFFFF"/>
              </a:solidFill>
              <a:cs typeface="Arial" charset="0"/>
            </a:endParaRPr>
          </a:p>
        </p:txBody>
      </p:sp>
      <p:sp>
        <p:nvSpPr>
          <p:cNvPr id="198663" name="Text Box 19"/>
          <p:cNvSpPr txBox="1">
            <a:spLocks noChangeArrowheads="1"/>
          </p:cNvSpPr>
          <p:nvPr/>
        </p:nvSpPr>
        <p:spPr bwMode="auto">
          <a:xfrm>
            <a:off x="6553200" y="4343404"/>
            <a:ext cx="2286000" cy="1938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Numbers indicate the verses in each proposed source</a:t>
            </a:r>
            <a:endParaRPr lang="en-US">
              <a:solidFill>
                <a:srgbClr val="FFFFFF"/>
              </a:solidFill>
              <a:cs typeface="Arial" charset="0"/>
            </a:endParaRPr>
          </a:p>
        </p:txBody>
      </p:sp>
      <p:sp>
        <p:nvSpPr>
          <p:cNvPr id="73748" name="Text Box 20"/>
          <p:cNvSpPr txBox="1">
            <a:spLocks noChangeArrowheads="1"/>
          </p:cNvSpPr>
          <p:nvPr/>
        </p:nvSpPr>
        <p:spPr bwMode="auto">
          <a:xfrm>
            <a:off x="2937151" y="5199071"/>
            <a:ext cx="697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235</a:t>
            </a:r>
            <a:endParaRPr lang="en-US">
              <a:solidFill>
                <a:srgbClr val="FFFFFF"/>
              </a:solidFill>
              <a:cs typeface="Arial" charset="0"/>
            </a:endParaRPr>
          </a:p>
        </p:txBody>
      </p:sp>
      <p:grpSp>
        <p:nvGrpSpPr>
          <p:cNvPr id="2" name="Group 52"/>
          <p:cNvGrpSpPr>
            <a:grpSpLocks/>
          </p:cNvGrpSpPr>
          <p:nvPr/>
        </p:nvGrpSpPr>
        <p:grpSpPr bwMode="auto">
          <a:xfrm>
            <a:off x="1257299" y="5257800"/>
            <a:ext cx="698499" cy="990600"/>
            <a:chOff x="510" y="3312"/>
            <a:chExt cx="440" cy="624"/>
          </a:xfrm>
        </p:grpSpPr>
        <p:sp>
          <p:nvSpPr>
            <p:cNvPr id="198694"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algn="ctr" eaLnBrk="1" hangingPunct="1">
                <a:spcBef>
                  <a:spcPct val="50000"/>
                </a:spcBef>
              </a:pPr>
              <a:r>
                <a:rPr lang="en-US" sz="2000">
                  <a:solidFill>
                    <a:srgbClr val="FFFFFF"/>
                  </a:solidFill>
                  <a:cs typeface="Arial" charset="0"/>
                </a:rPr>
                <a:t>M</a:t>
              </a:r>
              <a:endParaRPr lang="en-US" sz="700">
                <a:solidFill>
                  <a:srgbClr val="FFFFFF"/>
                </a:solidFill>
                <a:cs typeface="Arial" charset="0"/>
              </a:endParaRPr>
            </a:p>
            <a:p>
              <a:pPr eaLnBrk="1" hangingPunct="1">
                <a:spcBef>
                  <a:spcPct val="50000"/>
                </a:spcBef>
              </a:pPr>
              <a:endParaRPr lang="en-US" sz="900">
                <a:solidFill>
                  <a:srgbClr val="FFFFFF"/>
                </a:solidFill>
                <a:cs typeface="Arial" charset="0"/>
              </a:endParaRPr>
            </a:p>
          </p:txBody>
        </p:sp>
        <p:sp>
          <p:nvSpPr>
            <p:cNvPr id="198695" name="Text Box 23"/>
            <p:cNvSpPr txBox="1">
              <a:spLocks noChangeArrowheads="1"/>
            </p:cNvSpPr>
            <p:nvPr/>
          </p:nvSpPr>
          <p:spPr bwMode="auto">
            <a:xfrm>
              <a:off x="51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333</a:t>
              </a:r>
              <a:endParaRPr lang="en-US">
                <a:solidFill>
                  <a:srgbClr val="FFFFFF"/>
                </a:solidFill>
                <a:cs typeface="Arial" charset="0"/>
              </a:endParaRPr>
            </a:p>
          </p:txBody>
        </p:sp>
      </p:grpSp>
      <p:grpSp>
        <p:nvGrpSpPr>
          <p:cNvPr id="3" name="Group 58"/>
          <p:cNvGrpSpPr>
            <a:grpSpLocks/>
          </p:cNvGrpSpPr>
          <p:nvPr/>
        </p:nvGrpSpPr>
        <p:grpSpPr bwMode="auto">
          <a:xfrm>
            <a:off x="2590800" y="838200"/>
            <a:ext cx="1143000" cy="1054100"/>
            <a:chOff x="1632" y="528"/>
            <a:chExt cx="720" cy="664"/>
          </a:xfrm>
        </p:grpSpPr>
        <p:sp>
          <p:nvSpPr>
            <p:cNvPr id="73734" name="Text Box 6"/>
            <p:cNvSpPr txBox="1">
              <a:spLocks noChangeArrowheads="1"/>
            </p:cNvSpPr>
            <p:nvPr/>
          </p:nvSpPr>
          <p:spPr bwMode="auto">
            <a:xfrm>
              <a:off x="1632" y="528"/>
              <a:ext cx="720" cy="664"/>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en-US" sz="600">
                <a:solidFill>
                  <a:srgbClr val="FFFFFF"/>
                </a:solidFill>
                <a:latin typeface="Arial" charset="0"/>
                <a:cs typeface="Arial" charset="0"/>
              </a:endParaRPr>
            </a:p>
            <a:p>
              <a:pPr algn="ctr" eaLnBrk="1" hangingPunct="1">
                <a:spcBef>
                  <a:spcPct val="50000"/>
                </a:spcBef>
                <a:defRPr/>
              </a:pPr>
              <a:r>
                <a:rPr lang="en-US" sz="2800">
                  <a:solidFill>
                    <a:srgbClr val="FFFFFF"/>
                  </a:solidFill>
                  <a:latin typeface="Arial" charset="0"/>
                  <a:cs typeface="Arial" charset="0"/>
                </a:rPr>
                <a:t>Mark</a:t>
              </a:r>
              <a:endParaRPr lang="en-US" sz="800">
                <a:solidFill>
                  <a:srgbClr val="FFFFFF"/>
                </a:solidFill>
                <a:latin typeface="Arial" charset="0"/>
                <a:cs typeface="Arial" charset="0"/>
              </a:endParaRPr>
            </a:p>
            <a:p>
              <a:pPr algn="ctr" eaLnBrk="1" hangingPunct="1">
                <a:spcBef>
                  <a:spcPct val="50000"/>
                </a:spcBef>
                <a:defRPr/>
              </a:pPr>
              <a:endParaRPr lang="en-US" sz="1000">
                <a:solidFill>
                  <a:srgbClr val="FFFFFF"/>
                </a:solidFill>
                <a:latin typeface="Arial" charset="0"/>
                <a:cs typeface="Arial" charset="0"/>
              </a:endParaRPr>
            </a:p>
          </p:txBody>
        </p:sp>
        <p:sp>
          <p:nvSpPr>
            <p:cNvPr id="198693" name="Text Box 18"/>
            <p:cNvSpPr txBox="1">
              <a:spLocks noChangeArrowheads="1"/>
            </p:cNvSpPr>
            <p:nvPr/>
          </p:nvSpPr>
          <p:spPr bwMode="auto">
            <a:xfrm>
              <a:off x="1786" y="528"/>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661</a:t>
              </a:r>
              <a:endParaRPr lang="en-US">
                <a:solidFill>
                  <a:srgbClr val="FFFFFF"/>
                </a:solidFill>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algn="ctr" eaLnBrk="1" hangingPunct="1">
                <a:spcBef>
                  <a:spcPct val="50000"/>
                </a:spcBef>
                <a:defRPr/>
              </a:pPr>
              <a:r>
                <a:rPr lang="en-US" sz="2000">
                  <a:solidFill>
                    <a:srgbClr val="FFFFFF"/>
                  </a:solidFill>
                  <a:latin typeface="Arial" charset="0"/>
                  <a:cs typeface="Arial" charset="0"/>
                </a:rPr>
                <a:t>Luke</a:t>
              </a:r>
              <a:endParaRPr lang="en-US" sz="700">
                <a:solidFill>
                  <a:srgbClr val="FFFFFF"/>
                </a:solidFill>
                <a:latin typeface="Arial" charset="0"/>
                <a:cs typeface="Arial" charset="0"/>
              </a:endParaRPr>
            </a:p>
            <a:p>
              <a:pPr eaLnBrk="1" hangingPunct="1">
                <a:spcBef>
                  <a:spcPct val="50000"/>
                </a:spcBef>
                <a:defRPr/>
              </a:pPr>
              <a:endParaRPr lang="en-US" sz="900">
                <a:solidFill>
                  <a:srgbClr val="FFFFFF"/>
                </a:solidFill>
                <a:latin typeface="Arial" charset="0"/>
                <a:cs typeface="Arial" charset="0"/>
              </a:endParaRPr>
            </a:p>
          </p:txBody>
        </p:sp>
        <p:sp>
          <p:nvSpPr>
            <p:cNvPr id="198691" name="Text Box 24"/>
            <p:cNvSpPr txBox="1">
              <a:spLocks noChangeArrowheads="1"/>
            </p:cNvSpPr>
            <p:nvPr/>
          </p:nvSpPr>
          <p:spPr bwMode="auto">
            <a:xfrm>
              <a:off x="2430"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350</a:t>
              </a:r>
              <a:endParaRPr lang="en-US">
                <a:solidFill>
                  <a:srgbClr val="FFFFFF"/>
                </a:solidFill>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eaLnBrk="1" hangingPunct="1">
                <a:spcBef>
                  <a:spcPct val="50000"/>
                </a:spcBef>
                <a:defRPr/>
              </a:pPr>
              <a:r>
                <a:rPr lang="en-US" sz="2000">
                  <a:solidFill>
                    <a:srgbClr val="FFFFFF"/>
                  </a:solidFill>
                  <a:latin typeface="Arial" charset="0"/>
                  <a:cs typeface="Arial" charset="0"/>
                </a:rPr>
                <a:t>Matthew</a:t>
              </a:r>
              <a:endParaRPr lang="en-US">
                <a:solidFill>
                  <a:srgbClr val="FFFFFF"/>
                </a:solidFill>
                <a:latin typeface="Arial" charset="0"/>
                <a:cs typeface="Arial" charset="0"/>
              </a:endParaRPr>
            </a:p>
            <a:p>
              <a:pPr eaLnBrk="1" hangingPunct="1">
                <a:spcBef>
                  <a:spcPct val="50000"/>
                </a:spcBef>
                <a:defRPr/>
              </a:pPr>
              <a:endParaRPr lang="en-US" sz="1000">
                <a:solidFill>
                  <a:srgbClr val="FFFFFF"/>
                </a:solidFill>
                <a:latin typeface="Arial" charset="0"/>
                <a:cs typeface="Arial" charset="0"/>
              </a:endParaRPr>
            </a:p>
          </p:txBody>
        </p:sp>
        <p:sp>
          <p:nvSpPr>
            <p:cNvPr id="198689" name="Text Box 25"/>
            <p:cNvSpPr txBox="1">
              <a:spLocks noChangeArrowheads="1"/>
            </p:cNvSpPr>
            <p:nvPr/>
          </p:nvSpPr>
          <p:spPr bwMode="auto">
            <a:xfrm>
              <a:off x="1038"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500</a:t>
              </a:r>
              <a:endParaRPr lang="en-US">
                <a:solidFill>
                  <a:srgbClr val="FFFFFF"/>
                </a:solidFill>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98686"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algn="ctr" eaLnBrk="1" hangingPunct="1">
                <a:spcBef>
                  <a:spcPct val="50000"/>
                </a:spcBef>
              </a:pPr>
              <a:r>
                <a:rPr lang="en-US" sz="2000">
                  <a:solidFill>
                    <a:srgbClr val="FFFFFF"/>
                  </a:solidFill>
                  <a:cs typeface="Arial" charset="0"/>
                </a:rPr>
                <a:t>L</a:t>
              </a:r>
              <a:endParaRPr lang="en-US" sz="700">
                <a:solidFill>
                  <a:srgbClr val="FFFFFF"/>
                </a:solidFill>
                <a:cs typeface="Arial" charset="0"/>
              </a:endParaRPr>
            </a:p>
            <a:p>
              <a:pPr eaLnBrk="1" hangingPunct="1">
                <a:spcBef>
                  <a:spcPct val="50000"/>
                </a:spcBef>
              </a:pPr>
              <a:endParaRPr lang="en-US" sz="900">
                <a:solidFill>
                  <a:srgbClr val="FFFFFF"/>
                </a:solidFill>
                <a:cs typeface="Arial" charset="0"/>
              </a:endParaRPr>
            </a:p>
          </p:txBody>
        </p:sp>
        <p:sp>
          <p:nvSpPr>
            <p:cNvPr id="198687" name="Text Box 26"/>
            <p:cNvSpPr txBox="1">
              <a:spLocks noChangeArrowheads="1"/>
            </p:cNvSpPr>
            <p:nvPr/>
          </p:nvSpPr>
          <p:spPr bwMode="auto">
            <a:xfrm>
              <a:off x="289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564</a:t>
              </a:r>
              <a:endParaRPr lang="en-US">
                <a:solidFill>
                  <a:srgbClr val="FFFFFF"/>
                </a:solidFill>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98684" name="Text Box 21"/>
            <p:cNvSpPr txBox="1">
              <a:spLocks noChangeArrowheads="1"/>
            </p:cNvSpPr>
            <p:nvPr/>
          </p:nvSpPr>
          <p:spPr bwMode="auto">
            <a:xfrm>
              <a:off x="985" y="1872"/>
              <a:ext cx="50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1068</a:t>
              </a:r>
              <a:endParaRPr lang="en-US">
                <a:solidFill>
                  <a:srgbClr val="FFFFFF"/>
                </a:solidFill>
                <a:cs typeface="Arial" charset="0"/>
              </a:endParaRPr>
            </a:p>
          </p:txBody>
        </p:sp>
        <p:sp>
          <p:nvSpPr>
            <p:cNvPr id="198685"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en-US">
                <a:solidFill>
                  <a:srgbClr val="FFFFFF"/>
                </a:solidFill>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98682" name="Text Box 22"/>
            <p:cNvSpPr txBox="1">
              <a:spLocks noChangeArrowheads="1"/>
            </p:cNvSpPr>
            <p:nvPr/>
          </p:nvSpPr>
          <p:spPr bwMode="auto">
            <a:xfrm>
              <a:off x="2398" y="1872"/>
              <a:ext cx="51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1149</a:t>
              </a:r>
              <a:endParaRPr lang="en-US">
                <a:solidFill>
                  <a:srgbClr val="FFFFFF"/>
                </a:solidFill>
                <a:cs typeface="Arial" charset="0"/>
              </a:endParaRPr>
            </a:p>
          </p:txBody>
        </p:sp>
        <p:sp>
          <p:nvSpPr>
            <p:cNvPr id="198683"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en-US">
                <a:solidFill>
                  <a:srgbClr val="FFFFFF"/>
                </a:solidFill>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98680"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8681"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2" name="Group 40"/>
          <p:cNvGrpSpPr>
            <a:grpSpLocks/>
          </p:cNvGrpSpPr>
          <p:nvPr/>
        </p:nvGrpSpPr>
        <p:grpSpPr bwMode="auto">
          <a:xfrm flipH="1">
            <a:off x="3733800" y="1295400"/>
            <a:ext cx="228600" cy="2514600"/>
            <a:chOff x="1488" y="816"/>
            <a:chExt cx="144" cy="1584"/>
          </a:xfrm>
        </p:grpSpPr>
        <p:sp>
          <p:nvSpPr>
            <p:cNvPr id="198678"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8679"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41" tIns="45671" rIns="91341" bIns="45671" anchor="ctr"/>
          <a:lstStyle/>
          <a:p>
            <a:endParaRPr lang="en-US"/>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41" tIns="45671" rIns="91341" bIns="45671" anchor="ctr"/>
          <a:lstStyle/>
          <a:p>
            <a:endParaRPr lang="en-US"/>
          </a:p>
        </p:txBody>
      </p:sp>
      <p:sp>
        <p:nvSpPr>
          <p:cNvPr id="198676" name="Rectangle 54"/>
          <p:cNvSpPr>
            <a:spLocks noGrp="1" noChangeArrowheads="1"/>
          </p:cNvSpPr>
          <p:nvPr>
            <p:ph type="title" idx="4294967295"/>
          </p:nvPr>
        </p:nvSpPr>
        <p:spPr>
          <a:xfrm>
            <a:off x="5410200" y="1219200"/>
            <a:ext cx="3124200" cy="1739900"/>
          </a:xfrm>
          <a:solidFill>
            <a:schemeClr val="bg2"/>
          </a:solidFill>
        </p:spPr>
        <p:txBody>
          <a:bodyPr anchor="t" anchorCtr="0">
            <a:spAutoFit/>
          </a:bodyPr>
          <a:lstStyle/>
          <a:p>
            <a:pPr eaLnBrk="1" hangingPunct="1"/>
            <a:r>
              <a:rPr lang="en-US" altLang="zh-CN" sz="3600" b="1">
                <a:solidFill>
                  <a:schemeClr val="tx1"/>
                </a:solidFill>
                <a:latin typeface="Arial" charset="0"/>
                <a:ea typeface="ＭＳ Ｐゴシック" charset="0"/>
                <a:cs typeface="Arial" charset="0"/>
              </a:rPr>
              <a:t>Marcan Priority Diagrammed</a:t>
            </a:r>
            <a:endParaRPr lang="en-US" sz="3600" b="1">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41" tIns="45671" rIns="91341" bIns="45671"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en-US" b="1" dirty="0">
                <a:solidFill>
                  <a:schemeClr val="accent6">
                    <a:lumMod val="75000"/>
                  </a:schemeClr>
                </a:solidFill>
              </a:rPr>
              <a:t>Parallel OT &amp; NT Structure</a:t>
            </a:r>
          </a:p>
        </p:txBody>
      </p:sp>
      <p:sp>
        <p:nvSpPr>
          <p:cNvPr id="4" name="Text Box 2"/>
          <p:cNvSpPr txBox="1">
            <a:spLocks noChangeArrowheads="1"/>
          </p:cNvSpPr>
          <p:nvPr/>
        </p:nvSpPr>
        <p:spPr bwMode="auto">
          <a:xfrm>
            <a:off x="1588" y="3348042"/>
            <a:ext cx="754062" cy="584711"/>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OT</a:t>
            </a: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Foundation</a:t>
            </a: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Past</a:t>
            </a: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Present</a:t>
            </a:r>
          </a:p>
        </p:txBody>
      </p:sp>
      <p:sp>
        <p:nvSpPr>
          <p:cNvPr id="8" name="Text Box 2"/>
          <p:cNvSpPr txBox="1">
            <a:spLocks noChangeArrowheads="1"/>
          </p:cNvSpPr>
          <p:nvPr/>
        </p:nvSpPr>
        <p:spPr bwMode="auto">
          <a:xfrm>
            <a:off x="6919919" y="2133600"/>
            <a:ext cx="2116137"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Future</a:t>
            </a:r>
          </a:p>
        </p:txBody>
      </p:sp>
      <p:sp>
        <p:nvSpPr>
          <p:cNvPr id="9" name="Text Box 2"/>
          <p:cNvSpPr txBox="1">
            <a:spLocks noChangeArrowheads="1"/>
          </p:cNvSpPr>
          <p:nvPr/>
        </p:nvSpPr>
        <p:spPr bwMode="auto">
          <a:xfrm>
            <a:off x="755656" y="3357563"/>
            <a:ext cx="1321743"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Torah</a:t>
            </a:r>
          </a:p>
        </p:txBody>
      </p:sp>
      <p:sp>
        <p:nvSpPr>
          <p:cNvPr id="10" name="Text Box 2"/>
          <p:cNvSpPr txBox="1">
            <a:spLocks noChangeArrowheads="1"/>
          </p:cNvSpPr>
          <p:nvPr/>
        </p:nvSpPr>
        <p:spPr bwMode="auto">
          <a:xfrm>
            <a:off x="3203578" y="3357563"/>
            <a:ext cx="1644325"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History</a:t>
            </a:r>
          </a:p>
        </p:txBody>
      </p:sp>
      <p:sp>
        <p:nvSpPr>
          <p:cNvPr id="11" name="Text Box 2"/>
          <p:cNvSpPr txBox="1">
            <a:spLocks noChangeArrowheads="1"/>
          </p:cNvSpPr>
          <p:nvPr/>
        </p:nvSpPr>
        <p:spPr bwMode="auto">
          <a:xfrm>
            <a:off x="5076831" y="3357563"/>
            <a:ext cx="1815417"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Wisdom</a:t>
            </a:r>
          </a:p>
        </p:txBody>
      </p:sp>
      <p:sp>
        <p:nvSpPr>
          <p:cNvPr id="12" name="Text Box 2"/>
          <p:cNvSpPr txBox="1">
            <a:spLocks noChangeArrowheads="1"/>
          </p:cNvSpPr>
          <p:nvPr/>
        </p:nvSpPr>
        <p:spPr bwMode="auto">
          <a:xfrm>
            <a:off x="6919913" y="3357563"/>
            <a:ext cx="2110653"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Prophecy</a:t>
            </a:r>
          </a:p>
        </p:txBody>
      </p:sp>
      <p:sp>
        <p:nvSpPr>
          <p:cNvPr id="13" name="Text Box 2"/>
          <p:cNvSpPr txBox="1">
            <a:spLocks noChangeArrowheads="1"/>
          </p:cNvSpPr>
          <p:nvPr/>
        </p:nvSpPr>
        <p:spPr bwMode="auto">
          <a:xfrm>
            <a:off x="1594" y="4581529"/>
            <a:ext cx="731837" cy="584711"/>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NT</a:t>
            </a:r>
          </a:p>
        </p:txBody>
      </p:sp>
      <p:sp>
        <p:nvSpPr>
          <p:cNvPr id="14" name="Text Box 2"/>
          <p:cNvSpPr txBox="1">
            <a:spLocks noChangeArrowheads="1"/>
          </p:cNvSpPr>
          <p:nvPr/>
        </p:nvSpPr>
        <p:spPr bwMode="auto">
          <a:xfrm>
            <a:off x="755655" y="4581525"/>
            <a:ext cx="1843083"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Gospels</a:t>
            </a:r>
          </a:p>
        </p:txBody>
      </p:sp>
      <p:sp>
        <p:nvSpPr>
          <p:cNvPr id="15" name="Text Box 2"/>
          <p:cNvSpPr txBox="1">
            <a:spLocks noChangeArrowheads="1"/>
          </p:cNvSpPr>
          <p:nvPr/>
        </p:nvSpPr>
        <p:spPr bwMode="auto">
          <a:xfrm>
            <a:off x="3203580" y="4581525"/>
            <a:ext cx="1096730"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Acts</a:t>
            </a:r>
          </a:p>
        </p:txBody>
      </p:sp>
      <p:sp>
        <p:nvSpPr>
          <p:cNvPr id="16" name="Text Box 2"/>
          <p:cNvSpPr txBox="1">
            <a:spLocks noChangeArrowheads="1"/>
          </p:cNvSpPr>
          <p:nvPr/>
        </p:nvSpPr>
        <p:spPr bwMode="auto">
          <a:xfrm>
            <a:off x="5076828" y="4581525"/>
            <a:ext cx="1796565"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Epistles</a:t>
            </a:r>
          </a:p>
        </p:txBody>
      </p:sp>
      <p:sp>
        <p:nvSpPr>
          <p:cNvPr id="17" name="Text Box 2"/>
          <p:cNvSpPr txBox="1">
            <a:spLocks noChangeArrowheads="1"/>
          </p:cNvSpPr>
          <p:nvPr/>
        </p:nvSpPr>
        <p:spPr bwMode="auto">
          <a:xfrm>
            <a:off x="6919913" y="4581525"/>
            <a:ext cx="2309502"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Revelation</a:t>
            </a:r>
          </a:p>
        </p:txBody>
      </p:sp>
      <p:sp>
        <p:nvSpPr>
          <p:cNvPr id="18" name="Text Box 2"/>
          <p:cNvSpPr txBox="1">
            <a:spLocks noChangeArrowheads="1"/>
          </p:cNvSpPr>
          <p:nvPr/>
        </p:nvSpPr>
        <p:spPr bwMode="auto">
          <a:xfrm>
            <a:off x="0" y="6054731"/>
            <a:ext cx="9144000" cy="830263"/>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Erich Zenger,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Einleitung in das Alte Testament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(Stuttgart: W. Kohlehammer, 1995), 34; cited in Gregory Goswell, </a:t>
            </a:r>
            <a:r>
              <a:rPr kumimoji="0" lang="ru-RU"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Two Testaments in Parallel: The Influence of the Old Testament on the Structuring of the New Testament Canon,</a:t>
            </a:r>
            <a:r>
              <a:rPr kumimoji="0" lang="ru-RU"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JETS</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56 (2013): 461.</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8316416" y="44454"/>
            <a:ext cx="69804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20a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 Box 1027"/>
          <p:cNvSpPr txBox="1">
            <a:spLocks noChangeArrowheads="1"/>
          </p:cNvSpPr>
          <p:nvPr/>
        </p:nvSpPr>
        <p:spPr bwMode="auto">
          <a:xfrm>
            <a:off x="8578850" y="152401"/>
            <a:ext cx="4699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50</a:t>
            </a: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Q</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AD 50</a:t>
            </a: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261" tIns="45631" rIns="91261" bIns="4563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Mark</a:t>
            </a:r>
            <a:b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AD 65</a:t>
            </a: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a:t>
            </a:r>
            <a:endPar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endParaRPr kumimoji="0" lang="en-US" sz="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64198" name="Rectangle 1075"/>
          <p:cNvSpPr>
            <a:spLocks noGrp="1" noChangeArrowheads="1"/>
          </p:cNvSpPr>
          <p:nvPr>
            <p:ph type="title" idx="4294967295"/>
          </p:nvPr>
        </p:nvSpPr>
        <p:spPr>
          <a:xfrm>
            <a:off x="1600200" y="277813"/>
            <a:ext cx="6096000" cy="590147"/>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Two-Source Hypothesis</a:t>
            </a:r>
          </a:p>
        </p:txBody>
      </p:sp>
      <p:sp>
        <p:nvSpPr>
          <p:cNvPr id="167989" name="Line 1077"/>
          <p:cNvSpPr>
            <a:spLocks noChangeShapeType="1"/>
          </p:cNvSpPr>
          <p:nvPr/>
        </p:nvSpPr>
        <p:spPr bwMode="auto">
          <a:xfrm>
            <a:off x="3352800" y="2362201"/>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0" name="Line 1078"/>
          <p:cNvSpPr>
            <a:spLocks noChangeShapeType="1"/>
          </p:cNvSpPr>
          <p:nvPr/>
        </p:nvSpPr>
        <p:spPr bwMode="auto">
          <a:xfrm>
            <a:off x="5562600" y="2362201"/>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1" name="Line 1079"/>
          <p:cNvSpPr>
            <a:spLocks noChangeShapeType="1"/>
          </p:cNvSpPr>
          <p:nvPr/>
        </p:nvSpPr>
        <p:spPr bwMode="auto">
          <a:xfrm>
            <a:off x="4038600" y="2362201"/>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2" name="Line 1080"/>
          <p:cNvSpPr>
            <a:spLocks noChangeShapeType="1"/>
          </p:cNvSpPr>
          <p:nvPr/>
        </p:nvSpPr>
        <p:spPr bwMode="auto">
          <a:xfrm flipH="1">
            <a:off x="4191000" y="2362201"/>
            <a:ext cx="6858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06850"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068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5"/>
            <a:ext cx="2036762" cy="578054"/>
          </a:xfrm>
          <a:prstGeom prst="rect">
            <a:avLst/>
          </a:prstGeom>
          <a:noFill/>
          <a:ln w="9525">
            <a:noFill/>
            <a:round/>
            <a:headEnd/>
            <a:tailEnd/>
          </a:ln>
          <a:effectLst>
            <a:outerShdw blurRad="63500" dist="35921" dir="2700000" algn="ctr" rotWithShape="0">
              <a:schemeClr val="tx1">
                <a:alpha val="74998"/>
              </a:schemeClr>
            </a:outerShdw>
          </a:effec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LUKE</a:t>
            </a:r>
          </a:p>
        </p:txBody>
      </p:sp>
      <p:sp>
        <p:nvSpPr>
          <p:cNvPr id="67593" name="Rectangle 8"/>
          <p:cNvSpPr>
            <a:spLocks noChangeArrowheads="1"/>
          </p:cNvSpPr>
          <p:nvPr/>
        </p:nvSpPr>
        <p:spPr bwMode="auto">
          <a:xfrm>
            <a:off x="1757363" y="1004889"/>
            <a:ext cx="2355850" cy="578054"/>
          </a:xfrm>
          <a:prstGeom prst="rect">
            <a:avLst/>
          </a:prstGeom>
          <a:noFill/>
          <a:ln w="9525">
            <a:noFill/>
            <a:round/>
            <a:headEnd/>
            <a:tailEnd/>
          </a:ln>
          <a:effectLst>
            <a:outerShdw blurRad="63500" dist="35921" dir="2700000" algn="ctr" rotWithShape="0">
              <a:schemeClr val="tx1">
                <a:alpha val="74998"/>
              </a:schemeClr>
            </a:outerShdw>
          </a:effec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MATTHEW</a:t>
            </a:r>
          </a:p>
        </p:txBody>
      </p:sp>
      <p:sp>
        <p:nvSpPr>
          <p:cNvPr id="67594" name="Rectangle 9"/>
          <p:cNvSpPr>
            <a:spLocks noChangeArrowheads="1"/>
          </p:cNvSpPr>
          <p:nvPr/>
        </p:nvSpPr>
        <p:spPr bwMode="auto">
          <a:xfrm>
            <a:off x="5588001" y="1025525"/>
            <a:ext cx="2036763" cy="578054"/>
          </a:xfrm>
          <a:prstGeom prst="rect">
            <a:avLst/>
          </a:prstGeom>
          <a:noFill/>
          <a:ln w="9525">
            <a:noFill/>
            <a:round/>
            <a:headEnd/>
            <a:tailEnd/>
          </a:ln>
          <a:effectLst>
            <a:outerShdw blurRad="63500" dist="35921" dir="2700000" algn="ctr" rotWithShape="0">
              <a:schemeClr val="tx1">
                <a:alpha val="74998"/>
              </a:schemeClr>
            </a:outerShdw>
          </a:effec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MARK</a:t>
            </a:r>
          </a:p>
        </p:txBody>
      </p:sp>
      <p:sp>
        <p:nvSpPr>
          <p:cNvPr id="206858" name="Rectangle 10"/>
          <p:cNvSpPr>
            <a:spLocks noChangeArrowheads="1"/>
          </p:cNvSpPr>
          <p:nvPr/>
        </p:nvSpPr>
        <p:spPr bwMode="auto">
          <a:xfrm>
            <a:off x="2159000" y="1560514"/>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   JEWS</a:t>
            </a:r>
          </a:p>
        </p:txBody>
      </p:sp>
      <p:sp>
        <p:nvSpPr>
          <p:cNvPr id="206859" name="Rectangle 11"/>
          <p:cNvSpPr>
            <a:spLocks noChangeArrowheads="1"/>
          </p:cNvSpPr>
          <p:nvPr/>
        </p:nvSpPr>
        <p:spPr bwMode="auto">
          <a:xfrm>
            <a:off x="5899150" y="1570038"/>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ROMANS</a:t>
            </a:r>
          </a:p>
        </p:txBody>
      </p:sp>
      <p:sp>
        <p:nvSpPr>
          <p:cNvPr id="206860" name="Rectangle 12"/>
          <p:cNvSpPr>
            <a:spLocks noChangeArrowheads="1"/>
          </p:cNvSpPr>
          <p:nvPr/>
        </p:nvSpPr>
        <p:spPr bwMode="auto">
          <a:xfrm>
            <a:off x="2462234" y="4237039"/>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GREEKS</a:t>
            </a:r>
          </a:p>
        </p:txBody>
      </p:sp>
      <p:sp>
        <p:nvSpPr>
          <p:cNvPr id="206861" name="Rectangle 13"/>
          <p:cNvSpPr>
            <a:spLocks noChangeArrowheads="1"/>
          </p:cNvSpPr>
          <p:nvPr/>
        </p:nvSpPr>
        <p:spPr bwMode="auto">
          <a:xfrm>
            <a:off x="1652588" y="1647826"/>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2068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06863" name="Rectangle 15"/>
          <p:cNvSpPr>
            <a:spLocks noChangeArrowheads="1"/>
          </p:cNvSpPr>
          <p:nvPr/>
        </p:nvSpPr>
        <p:spPr bwMode="auto">
          <a:xfrm>
            <a:off x="5070475" y="1658940"/>
            <a:ext cx="846138"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206864" name="Rectangle 16"/>
          <p:cNvSpPr>
            <a:spLocks noChangeArrowheads="1"/>
          </p:cNvSpPr>
          <p:nvPr/>
        </p:nvSpPr>
        <p:spPr bwMode="auto">
          <a:xfrm>
            <a:off x="5070475" y="2579709"/>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206865" name="Group 17"/>
          <p:cNvGrpSpPr>
            <a:grpSpLocks/>
          </p:cNvGrpSpPr>
          <p:nvPr/>
        </p:nvGrpSpPr>
        <p:grpSpPr bwMode="auto">
          <a:xfrm>
            <a:off x="1652589" y="2070100"/>
            <a:ext cx="2538412" cy="469900"/>
            <a:chOff x="1145" y="1478"/>
            <a:chExt cx="1759" cy="336"/>
          </a:xfrm>
        </p:grpSpPr>
        <p:sp>
          <p:nvSpPr>
            <p:cNvPr id="206910" name="Rectangle 18"/>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206911"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KING</a:t>
              </a:r>
            </a:p>
          </p:txBody>
        </p:sp>
      </p:grpSp>
      <p:grpSp>
        <p:nvGrpSpPr>
          <p:cNvPr id="206866" name="Group 20"/>
          <p:cNvGrpSpPr>
            <a:grpSpLocks/>
          </p:cNvGrpSpPr>
          <p:nvPr/>
        </p:nvGrpSpPr>
        <p:grpSpPr bwMode="auto">
          <a:xfrm>
            <a:off x="5070475" y="2065338"/>
            <a:ext cx="2578100" cy="469900"/>
            <a:chOff x="3513" y="1474"/>
            <a:chExt cx="1787" cy="336"/>
          </a:xfrm>
        </p:grpSpPr>
        <p:sp>
          <p:nvSpPr>
            <p:cNvPr id="206908" name="Rectangle 21"/>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206909"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SERVANT</a:t>
              </a:r>
            </a:p>
          </p:txBody>
        </p:sp>
      </p:grpSp>
      <p:sp>
        <p:nvSpPr>
          <p:cNvPr id="206867" name="Rectangle 23"/>
          <p:cNvSpPr>
            <a:spLocks noChangeArrowheads="1"/>
          </p:cNvSpPr>
          <p:nvPr/>
        </p:nvSpPr>
        <p:spPr bwMode="auto">
          <a:xfrm>
            <a:off x="1674813" y="4325939"/>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206868" name="Rectangle 24"/>
          <p:cNvSpPr>
            <a:spLocks noChangeArrowheads="1"/>
          </p:cNvSpPr>
          <p:nvPr/>
        </p:nvSpPr>
        <p:spPr bwMode="auto">
          <a:xfrm>
            <a:off x="1674813" y="5246709"/>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206869" name="Group 25"/>
          <p:cNvGrpSpPr>
            <a:grpSpLocks/>
          </p:cNvGrpSpPr>
          <p:nvPr/>
        </p:nvGrpSpPr>
        <p:grpSpPr bwMode="auto">
          <a:xfrm>
            <a:off x="1674814" y="4735513"/>
            <a:ext cx="2532062" cy="469900"/>
            <a:chOff x="1161" y="3381"/>
            <a:chExt cx="1754" cy="336"/>
          </a:xfrm>
        </p:grpSpPr>
        <p:sp>
          <p:nvSpPr>
            <p:cNvPr id="206906" name="Rectangle 26"/>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206907"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GOD/MAN</a:t>
              </a:r>
            </a:p>
          </p:txBody>
        </p:sp>
      </p:grpSp>
      <p:sp>
        <p:nvSpPr>
          <p:cNvPr id="206870" name="Rectangle 28"/>
          <p:cNvSpPr>
            <a:spLocks noChangeArrowheads="1"/>
          </p:cNvSpPr>
          <p:nvPr/>
        </p:nvSpPr>
        <p:spPr bwMode="auto">
          <a:xfrm>
            <a:off x="5011738" y="5246709"/>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206871" name="Group 29"/>
          <p:cNvGrpSpPr>
            <a:grpSpLocks/>
          </p:cNvGrpSpPr>
          <p:nvPr/>
        </p:nvGrpSpPr>
        <p:grpSpPr bwMode="auto">
          <a:xfrm>
            <a:off x="1652588" y="2557485"/>
            <a:ext cx="2541587" cy="682064"/>
            <a:chOff x="1145" y="1826"/>
            <a:chExt cx="1761" cy="487"/>
          </a:xfrm>
        </p:grpSpPr>
        <p:sp>
          <p:nvSpPr>
            <p:cNvPr id="206904" name="Rectangle 30"/>
            <p:cNvSpPr>
              <a:spLocks noChangeArrowheads="1"/>
            </p:cNvSpPr>
            <p:nvPr/>
          </p:nvSpPr>
          <p:spPr bwMode="auto">
            <a:xfrm>
              <a:off x="1145" y="1826"/>
              <a:ext cx="617"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sp>
          <p:nvSpPr>
            <p:cNvPr id="206905" name="Rectangle 31"/>
            <p:cNvSpPr>
              <a:spLocks noChangeArrowheads="1"/>
            </p:cNvSpPr>
            <p:nvPr/>
          </p:nvSpPr>
          <p:spPr bwMode="auto">
            <a:xfrm>
              <a:off x="1682" y="1974"/>
              <a:ext cx="1224"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SAID</a:t>
              </a:r>
            </a:p>
          </p:txBody>
        </p:sp>
      </p:grpSp>
      <p:grpSp>
        <p:nvGrpSpPr>
          <p:cNvPr id="206872" name="Group 32"/>
          <p:cNvGrpSpPr>
            <a:grpSpLocks/>
          </p:cNvGrpSpPr>
          <p:nvPr/>
        </p:nvGrpSpPr>
        <p:grpSpPr bwMode="auto">
          <a:xfrm>
            <a:off x="1674814" y="5205434"/>
            <a:ext cx="2070100" cy="661987"/>
            <a:chOff x="1161" y="3716"/>
            <a:chExt cx="1434" cy="473"/>
          </a:xfrm>
        </p:grpSpPr>
        <p:sp>
          <p:nvSpPr>
            <p:cNvPr id="206902"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FELT</a:t>
              </a:r>
            </a:p>
          </p:txBody>
        </p:sp>
        <p:sp>
          <p:nvSpPr>
            <p:cNvPr id="206903" name="Rectangle 34"/>
            <p:cNvSpPr>
              <a:spLocks noChangeArrowheads="1"/>
            </p:cNvSpPr>
            <p:nvPr/>
          </p:nvSpPr>
          <p:spPr bwMode="auto">
            <a:xfrm>
              <a:off x="1161" y="3716"/>
              <a:ext cx="617"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grpSp>
      <p:grpSp>
        <p:nvGrpSpPr>
          <p:cNvPr id="206873" name="Group 35"/>
          <p:cNvGrpSpPr>
            <a:grpSpLocks/>
          </p:cNvGrpSpPr>
          <p:nvPr/>
        </p:nvGrpSpPr>
        <p:grpSpPr bwMode="auto">
          <a:xfrm>
            <a:off x="5070476" y="2557504"/>
            <a:ext cx="1998663" cy="659840"/>
            <a:chOff x="3513" y="1826"/>
            <a:chExt cx="1385" cy="471"/>
          </a:xfrm>
        </p:grpSpPr>
        <p:sp>
          <p:nvSpPr>
            <p:cNvPr id="206900" name="Rectangle 36"/>
            <p:cNvSpPr>
              <a:spLocks noChangeArrowheads="1"/>
            </p:cNvSpPr>
            <p:nvPr/>
          </p:nvSpPr>
          <p:spPr bwMode="auto">
            <a:xfrm>
              <a:off x="3513" y="1826"/>
              <a:ext cx="617"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sp>
          <p:nvSpPr>
            <p:cNvPr id="206901" name="Rectangle 37"/>
            <p:cNvSpPr>
              <a:spLocks noChangeArrowheads="1"/>
            </p:cNvSpPr>
            <p:nvPr/>
          </p:nvSpPr>
          <p:spPr bwMode="auto">
            <a:xfrm>
              <a:off x="4091" y="1959"/>
              <a:ext cx="807"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DID</a:t>
              </a:r>
            </a:p>
          </p:txBody>
        </p:sp>
      </p:grpSp>
      <p:sp>
        <p:nvSpPr>
          <p:cNvPr id="29734" name="AutoShape 38"/>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206875" name="Group 39"/>
          <p:cNvGrpSpPr>
            <a:grpSpLocks/>
          </p:cNvGrpSpPr>
          <p:nvPr/>
        </p:nvGrpSpPr>
        <p:grpSpPr bwMode="auto">
          <a:xfrm>
            <a:off x="1412875" y="946171"/>
            <a:ext cx="3860800" cy="3332163"/>
            <a:chOff x="979" y="675"/>
            <a:chExt cx="2675" cy="2379"/>
          </a:xfrm>
        </p:grpSpPr>
        <p:sp>
          <p:nvSpPr>
            <p:cNvPr id="206896"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2</a:t>
              </a:r>
            </a:p>
          </p:txBody>
        </p:sp>
        <p:sp>
          <p:nvSpPr>
            <p:cNvPr id="206897"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3</a:t>
              </a:r>
            </a:p>
          </p:txBody>
        </p:sp>
        <p:sp>
          <p:nvSpPr>
            <p:cNvPr id="206898"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4</a:t>
              </a:r>
            </a:p>
          </p:txBody>
        </p:sp>
        <p:sp>
          <p:nvSpPr>
            <p:cNvPr id="206899"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1</a:t>
              </a:r>
            </a:p>
          </p:txBody>
        </p:sp>
      </p:grpSp>
      <p:sp>
        <p:nvSpPr>
          <p:cNvPr id="67613" name="Rectangle 44"/>
          <p:cNvSpPr>
            <a:spLocks noChangeArrowheads="1"/>
          </p:cNvSpPr>
          <p:nvPr/>
        </p:nvSpPr>
        <p:spPr bwMode="auto">
          <a:xfrm>
            <a:off x="5562621" y="3684589"/>
            <a:ext cx="1476375" cy="578054"/>
          </a:xfrm>
          <a:prstGeom prst="rect">
            <a:avLst/>
          </a:prstGeom>
          <a:noFill/>
          <a:ln w="9525">
            <a:noFill/>
            <a:round/>
            <a:headEnd/>
            <a:tailEnd/>
          </a:ln>
          <a:effectLst>
            <a:outerShdw blurRad="63500" dist="35921" dir="2700000" algn="ctr" rotWithShape="0">
              <a:schemeClr val="tx1">
                <a:alpha val="74998"/>
              </a:schemeClr>
            </a:outerShdw>
          </a:effec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JOHN</a:t>
            </a:r>
          </a:p>
        </p:txBody>
      </p:sp>
      <p:sp>
        <p:nvSpPr>
          <p:cNvPr id="206877" name="Rectangle 45"/>
          <p:cNvSpPr>
            <a:spLocks noChangeArrowheads="1"/>
          </p:cNvSpPr>
          <p:nvPr/>
        </p:nvSpPr>
        <p:spPr bwMode="auto">
          <a:xfrm>
            <a:off x="5895975" y="4241800"/>
            <a:ext cx="1765300"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CHURCH</a:t>
            </a:r>
          </a:p>
        </p:txBody>
      </p:sp>
      <p:sp>
        <p:nvSpPr>
          <p:cNvPr id="206878" name="Rectangle 46"/>
          <p:cNvSpPr>
            <a:spLocks noChangeArrowheads="1"/>
          </p:cNvSpPr>
          <p:nvPr/>
        </p:nvSpPr>
        <p:spPr bwMode="auto">
          <a:xfrm>
            <a:off x="5011738" y="4325939"/>
            <a:ext cx="847725" cy="3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grpSp>
        <p:nvGrpSpPr>
          <p:cNvPr id="206879" name="Group 47"/>
          <p:cNvGrpSpPr>
            <a:grpSpLocks/>
          </p:cNvGrpSpPr>
          <p:nvPr/>
        </p:nvGrpSpPr>
        <p:grpSpPr bwMode="auto">
          <a:xfrm>
            <a:off x="5011739" y="4729164"/>
            <a:ext cx="1965325" cy="469900"/>
            <a:chOff x="3473" y="3376"/>
            <a:chExt cx="1362" cy="336"/>
          </a:xfrm>
        </p:grpSpPr>
        <p:sp>
          <p:nvSpPr>
            <p:cNvPr id="206894" name="Rectangle 48"/>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206895"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GOD</a:t>
              </a:r>
            </a:p>
          </p:txBody>
        </p:sp>
      </p:grpSp>
      <p:grpSp>
        <p:nvGrpSpPr>
          <p:cNvPr id="206880" name="Group 50"/>
          <p:cNvGrpSpPr>
            <a:grpSpLocks/>
          </p:cNvGrpSpPr>
          <p:nvPr/>
        </p:nvGrpSpPr>
        <p:grpSpPr bwMode="auto">
          <a:xfrm>
            <a:off x="4992709" y="5203806"/>
            <a:ext cx="2681287" cy="682252"/>
            <a:chOff x="3460" y="3715"/>
            <a:chExt cx="1857" cy="487"/>
          </a:xfrm>
        </p:grpSpPr>
        <p:sp>
          <p:nvSpPr>
            <p:cNvPr id="206892" name="Rectangle 51"/>
            <p:cNvSpPr>
              <a:spLocks noChangeArrowheads="1"/>
            </p:cNvSpPr>
            <p:nvPr/>
          </p:nvSpPr>
          <p:spPr bwMode="auto">
            <a:xfrm>
              <a:off x="4093" y="3864"/>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MEANT</a:t>
              </a:r>
            </a:p>
          </p:txBody>
        </p:sp>
        <p:sp>
          <p:nvSpPr>
            <p:cNvPr id="206893" name="Rectangle 52"/>
            <p:cNvSpPr>
              <a:spLocks noChangeArrowheads="1"/>
            </p:cNvSpPr>
            <p:nvPr/>
          </p:nvSpPr>
          <p:spPr bwMode="auto">
            <a:xfrm>
              <a:off x="3460" y="3715"/>
              <a:ext cx="617"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grpSp>
      <p:sp>
        <p:nvSpPr>
          <p:cNvPr id="206881" name="Text Box 53"/>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608139" y="4292601"/>
            <a:ext cx="2589212" cy="1562130"/>
          </a:xfrm>
          <a:prstGeom prst="rect">
            <a:avLst/>
          </a:prstGeom>
          <a:noFill/>
          <a:ln w="9525">
            <a:noFill/>
            <a:round/>
            <a:headEnd/>
            <a:tailEnd/>
          </a:ln>
          <a:effectLst>
            <a:outerShdw blurRad="63500" dist="35921" dir="2700000" algn="ctr" rotWithShape="0">
              <a:schemeClr val="tx1">
                <a:alpha val="74998"/>
              </a:schemeClr>
            </a:outerShdw>
          </a:effec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800" b="1" i="0" u="none" strike="noStrike" kern="1200" cap="none" spc="0" normalizeH="0" baseline="0" noProof="0">
                <a:ln>
                  <a:noFill/>
                </a:ln>
                <a:solidFill>
                  <a:srgbClr val="FFEA18"/>
                </a:solidFill>
                <a:effectLst/>
                <a:uLnTx/>
                <a:uFillTx/>
                <a:latin typeface="Comic Sans MS" charset="0"/>
                <a:ea typeface="MS Gothic" charset="0"/>
                <a:cs typeface="MS Gothic" charset="0"/>
              </a:rPr>
              <a:t>A.D. 57-59</a:t>
            </a:r>
          </a:p>
        </p:txBody>
      </p:sp>
      <p:sp>
        <p:nvSpPr>
          <p:cNvPr id="29751" name="Text Box 55"/>
          <p:cNvSpPr txBox="1">
            <a:spLocks noChangeArrowheads="1"/>
          </p:cNvSpPr>
          <p:nvPr/>
        </p:nvSpPr>
        <p:spPr bwMode="auto">
          <a:xfrm>
            <a:off x="4787921" y="4264045"/>
            <a:ext cx="2892425" cy="1578247"/>
          </a:xfrm>
          <a:prstGeom prst="rect">
            <a:avLst/>
          </a:prstGeom>
          <a:noFill/>
          <a:ln w="9525">
            <a:noFill/>
            <a:round/>
            <a:headEnd/>
            <a:tailEnd/>
          </a:ln>
          <a:effectLst>
            <a:outerShdw blurRad="63500" dist="35921" dir="2700000" algn="ctr" rotWithShape="0">
              <a:schemeClr val="tx1">
                <a:alpha val="74998"/>
              </a:schemeClr>
            </a:outerShdw>
          </a:effec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FFEA18"/>
                </a:solidFill>
                <a:effectLst/>
                <a:uLnTx/>
                <a:uFillTx/>
                <a:latin typeface="Comic Sans MS" charset="0"/>
                <a:ea typeface="MS Gothic" charset="0"/>
                <a:cs typeface="MS Gothic" charset="0"/>
              </a:rPr>
              <a:t>A.D. 69 </a:t>
            </a:r>
            <a:r>
              <a:rPr kumimoji="0" lang="en-GB" sz="3200" b="1" i="1" u="none" strike="noStrike" kern="1200" cap="none" spc="0" normalizeH="0" baseline="0" noProof="0">
                <a:ln>
                  <a:noFill/>
                </a:ln>
                <a:solidFill>
                  <a:srgbClr val="FFFFFF"/>
                </a:solidFill>
                <a:effectLst/>
                <a:uLnTx/>
                <a:uFillTx/>
                <a:latin typeface="Comic Sans MS" charset="0"/>
                <a:ea typeface="MS Gothic" charset="0"/>
                <a:cs typeface="MS Gothic" charset="0"/>
              </a:rPr>
              <a:t>AFTER</a:t>
            </a:r>
            <a:r>
              <a:rPr kumimoji="0" lang="en-GB" sz="3200" b="1" i="0" u="none" strike="noStrike" kern="1200" cap="none" spc="0" normalizeH="0" baseline="0" noProof="0">
                <a:ln>
                  <a:noFill/>
                </a:ln>
                <a:solidFill>
                  <a:srgbClr val="FFFFFF"/>
                </a:solidFill>
                <a:effectLst/>
                <a:uLnTx/>
                <a:uFillTx/>
                <a:latin typeface="Comic Sans MS" charset="0"/>
                <a:ea typeface="MS Gothic" charset="0"/>
                <a:cs typeface="MS Gothic" charset="0"/>
              </a:rPr>
              <a:t> THE SYNOPTICS</a:t>
            </a:r>
          </a:p>
        </p:txBody>
      </p:sp>
      <p:sp>
        <p:nvSpPr>
          <p:cNvPr id="29752" name="Text Box 56"/>
          <p:cNvSpPr txBox="1">
            <a:spLocks noChangeArrowheads="1"/>
          </p:cNvSpPr>
          <p:nvPr/>
        </p:nvSpPr>
        <p:spPr bwMode="auto">
          <a:xfrm>
            <a:off x="5191125" y="1665289"/>
            <a:ext cx="2200275" cy="1562130"/>
          </a:xfrm>
          <a:prstGeom prst="rect">
            <a:avLst/>
          </a:prstGeom>
          <a:noFill/>
          <a:ln w="9525">
            <a:noFill/>
            <a:round/>
            <a:headEnd/>
            <a:tailEnd/>
          </a:ln>
          <a:effectLst>
            <a:outerShdw blurRad="63500" dist="35921" dir="2700000" algn="ctr" rotWithShape="0">
              <a:schemeClr val="tx1">
                <a:alpha val="74998"/>
              </a:schemeClr>
            </a:outerShdw>
          </a:effec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800" b="1" i="0" u="none" strike="noStrike" kern="1200" cap="none" spc="0" normalizeH="0" baseline="0" noProof="0">
                <a:ln>
                  <a:noFill/>
                </a:ln>
                <a:solidFill>
                  <a:srgbClr val="FFEA18"/>
                </a:solidFill>
                <a:effectLst/>
                <a:uLnTx/>
                <a:uFillTx/>
                <a:latin typeface="Comic Sans MS" charset="0"/>
                <a:ea typeface="MS Gothic" charset="0"/>
                <a:cs typeface="MS Gothic" charset="0"/>
              </a:rPr>
              <a:t>A.D. 64-68</a:t>
            </a:r>
          </a:p>
        </p:txBody>
      </p:sp>
      <p:sp>
        <p:nvSpPr>
          <p:cNvPr id="29753" name="Text Box 57"/>
          <p:cNvSpPr txBox="1">
            <a:spLocks noChangeArrowheads="1"/>
          </p:cNvSpPr>
          <p:nvPr/>
        </p:nvSpPr>
        <p:spPr bwMode="auto">
          <a:xfrm>
            <a:off x="1597046" y="1706565"/>
            <a:ext cx="2589213" cy="1408241"/>
          </a:xfrm>
          <a:prstGeom prst="rect">
            <a:avLst/>
          </a:prstGeom>
          <a:noFill/>
          <a:ln w="9525">
            <a:noFill/>
            <a:round/>
            <a:headEnd/>
            <a:tailEnd/>
          </a:ln>
          <a:effectLst>
            <a:outerShdw blurRad="63500" dist="35921" dir="2700000" algn="ctr" rotWithShape="0">
              <a:schemeClr val="tx1">
                <a:alpha val="74998"/>
              </a:schemeClr>
            </a:outerShdw>
          </a:effec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300" b="1" i="0" u="none" strike="noStrike" kern="1200" cap="none" spc="0" normalizeH="0" baseline="0" noProof="0">
                <a:ln>
                  <a:noFill/>
                </a:ln>
                <a:solidFill>
                  <a:srgbClr val="FFEA18"/>
                </a:solidFill>
                <a:effectLst/>
                <a:uLnTx/>
                <a:uFillTx/>
                <a:latin typeface="Comic Sans MS" charset="0"/>
                <a:ea typeface="MS Gothic" charset="0"/>
                <a:cs typeface="MS Gothic" charset="0"/>
              </a:rPr>
              <a:t>The A.D.40s</a:t>
            </a:r>
          </a:p>
        </p:txBody>
      </p:sp>
      <p:sp>
        <p:nvSpPr>
          <p:cNvPr id="206886"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06887" name="Text Box 60"/>
          <p:cNvSpPr txBox="1">
            <a:spLocks noChangeArrowheads="1"/>
          </p:cNvSpPr>
          <p:nvPr/>
        </p:nvSpPr>
        <p:spPr bwMode="auto">
          <a:xfrm>
            <a:off x="8574109"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06888" name="Text Box 61"/>
          <p:cNvSpPr txBox="1">
            <a:spLocks noChangeArrowheads="1"/>
          </p:cNvSpPr>
          <p:nvPr/>
        </p:nvSpPr>
        <p:spPr bwMode="auto">
          <a:xfrm>
            <a:off x="8356923" y="6538900"/>
            <a:ext cx="30737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206889" name="Text Box 62"/>
          <p:cNvSpPr txBox="1">
            <a:spLocks noChangeArrowheads="1"/>
          </p:cNvSpPr>
          <p:nvPr/>
        </p:nvSpPr>
        <p:spPr bwMode="auto">
          <a:xfrm>
            <a:off x="8695190" y="6482454"/>
            <a:ext cx="278497" cy="3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rPr>
              <a:t>When I Think They Were Written…</a:t>
            </a:r>
            <a:endParaRPr lang="en-US">
              <a:latin typeface="Times New Roman" charset="0"/>
            </a:endParaRPr>
          </a:p>
        </p:txBody>
      </p:sp>
      <p:sp>
        <p:nvSpPr>
          <p:cNvPr id="65" name="TextBox 64"/>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51a</a:t>
            </a:r>
          </a:p>
        </p:txBody>
      </p:sp>
    </p:spTree>
    <p:extLst>
      <p:ext uri="{BB962C8B-B14F-4D97-AF65-F5344CB8AC3E}">
        <p14:creationId xmlns:p14="http://schemas.microsoft.com/office/powerpoint/2010/main" val="4800176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ext Box 1027"/>
          <p:cNvSpPr txBox="1">
            <a:spLocks noChangeArrowheads="1"/>
          </p:cNvSpPr>
          <p:nvPr/>
        </p:nvSpPr>
        <p:spPr bwMode="auto">
          <a:xfrm>
            <a:off x="8578850" y="152401"/>
            <a:ext cx="4699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50</a:t>
            </a:r>
          </a:p>
        </p:txBody>
      </p:sp>
      <p:sp>
        <p:nvSpPr>
          <p:cNvPr id="169988" name="Text Box 1028"/>
          <p:cNvSpPr txBox="1">
            <a:spLocks noChangeArrowheads="1"/>
          </p:cNvSpPr>
          <p:nvPr/>
        </p:nvSpPr>
        <p:spPr bwMode="auto">
          <a:xfrm>
            <a:off x="5041900" y="1217628"/>
            <a:ext cx="1485900" cy="1200149"/>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Q</a:t>
            </a:r>
            <a:b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Antioch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AD 50</a:t>
            </a:r>
          </a:p>
        </p:txBody>
      </p:sp>
      <p:sp>
        <p:nvSpPr>
          <p:cNvPr id="169989" name="Text Box 1029"/>
          <p:cNvSpPr txBox="1">
            <a:spLocks noChangeArrowheads="1"/>
          </p:cNvSpPr>
          <p:nvPr/>
        </p:nvSpPr>
        <p:spPr bwMode="auto">
          <a:xfrm>
            <a:off x="2895600" y="1217613"/>
            <a:ext cx="1625600" cy="1200150"/>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lIns="91261" tIns="45631" rIns="91261" bIns="4563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Mark</a:t>
            </a:r>
            <a:b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Rome</a:t>
            </a:r>
            <a:b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AD 65</a:t>
            </a:r>
          </a:p>
        </p:txBody>
      </p:sp>
      <p:sp>
        <p:nvSpPr>
          <p:cNvPr id="266244" name="Rectangle 1033"/>
          <p:cNvSpPr>
            <a:spLocks noGrp="1" noChangeArrowheads="1"/>
          </p:cNvSpPr>
          <p:nvPr>
            <p:ph type="title" idx="4294967295"/>
          </p:nvPr>
        </p:nvSpPr>
        <p:spPr>
          <a:xfrm>
            <a:off x="1676400" y="277813"/>
            <a:ext cx="6096000" cy="590147"/>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Four-Source Hypothesis</a:t>
            </a:r>
          </a:p>
        </p:txBody>
      </p:sp>
      <p:sp>
        <p:nvSpPr>
          <p:cNvPr id="169994" name="Line 1034"/>
          <p:cNvSpPr>
            <a:spLocks noChangeShapeType="1"/>
          </p:cNvSpPr>
          <p:nvPr/>
        </p:nvSpPr>
        <p:spPr bwMode="auto">
          <a:xfrm>
            <a:off x="3352800" y="2590801"/>
            <a:ext cx="0" cy="12954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5" name="Line 1035"/>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6" name="Line 1036"/>
          <p:cNvSpPr>
            <a:spLocks noChangeShapeType="1"/>
          </p:cNvSpPr>
          <p:nvPr/>
        </p:nvSpPr>
        <p:spPr bwMode="auto">
          <a:xfrm>
            <a:off x="4038600" y="2590801"/>
            <a:ext cx="1295400" cy="1371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7" name="Line 1037"/>
          <p:cNvSpPr>
            <a:spLocks noChangeShapeType="1"/>
          </p:cNvSpPr>
          <p:nvPr/>
        </p:nvSpPr>
        <p:spPr bwMode="auto">
          <a:xfrm flipH="1">
            <a:off x="3733800" y="2590801"/>
            <a:ext cx="1600200" cy="1371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8" name="Text Box 1038"/>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Jerusalem</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60-65</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9999" name="Text Box 1039"/>
          <p:cNvSpPr txBox="1">
            <a:spLocks noChangeArrowheads="1"/>
          </p:cNvSpPr>
          <p:nvPr/>
        </p:nvSpPr>
        <p:spPr bwMode="auto">
          <a:xfrm>
            <a:off x="7048501" y="1217651"/>
            <a:ext cx="1627188"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Caesarea</a:t>
            </a:r>
          </a:p>
        </p:txBody>
      </p:sp>
      <p:sp>
        <p:nvSpPr>
          <p:cNvPr id="170000" name="Text Box 1040"/>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Antioch</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85</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0001" name="Text Box 1041"/>
          <p:cNvSpPr txBox="1">
            <a:spLocks noChangeArrowheads="1"/>
          </p:cNvSpPr>
          <p:nvPr/>
        </p:nvSpPr>
        <p:spPr bwMode="auto">
          <a:xfrm>
            <a:off x="5334000" y="3986251"/>
            <a:ext cx="2895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Caesarea, Corinth?</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60, AD 80</a:t>
            </a:r>
          </a:p>
        </p:txBody>
      </p:sp>
      <p:sp>
        <p:nvSpPr>
          <p:cNvPr id="170002" name="Text Box 1042"/>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Proto-Luke</a:t>
            </a:r>
          </a:p>
        </p:txBody>
      </p:sp>
      <p:sp>
        <p:nvSpPr>
          <p:cNvPr id="170003" name="Text Box 1043"/>
          <p:cNvSpPr txBox="1">
            <a:spLocks noChangeArrowheads="1"/>
          </p:cNvSpPr>
          <p:nvPr/>
        </p:nvSpPr>
        <p:spPr bwMode="auto">
          <a:xfrm>
            <a:off x="6781800" y="5791200"/>
            <a:ext cx="1905000"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Source of </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 1-2</a:t>
            </a:r>
          </a:p>
        </p:txBody>
      </p:sp>
      <p:sp>
        <p:nvSpPr>
          <p:cNvPr id="170005" name="Text Box 1045"/>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Antiochene</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Tradition</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0006" name="Line 1046"/>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7" name="Line 1047"/>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8" name="Line 1048"/>
          <p:cNvSpPr>
            <a:spLocks noChangeShapeType="1"/>
          </p:cNvSpPr>
          <p:nvPr/>
        </p:nvSpPr>
        <p:spPr bwMode="auto">
          <a:xfrm>
            <a:off x="2209800" y="2590801"/>
            <a:ext cx="0" cy="12954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9" name="Line 1049"/>
          <p:cNvSpPr>
            <a:spLocks noChangeShapeType="1"/>
          </p:cNvSpPr>
          <p:nvPr/>
        </p:nvSpPr>
        <p:spPr bwMode="auto">
          <a:xfrm rot="-5400000">
            <a:off x="2209800" y="5334001"/>
            <a:ext cx="4572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10" name="Line 1050"/>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ext Box 3"/>
          <p:cNvSpPr txBox="1">
            <a:spLocks noChangeArrowheads="1"/>
          </p:cNvSpPr>
          <p:nvPr/>
        </p:nvSpPr>
        <p:spPr bwMode="auto">
          <a:xfrm>
            <a:off x="8582030" y="44461"/>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cs typeface="Arial" charset="0"/>
              </a:rPr>
              <a:t>49</a:t>
            </a: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2852738"/>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4830765"/>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0708"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21" y="-76179"/>
            <a:ext cx="124301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9" name="Rectangle 16"/>
          <p:cNvSpPr>
            <a:spLocks noGrp="1" noChangeArrowheads="1"/>
          </p:cNvSpPr>
          <p:nvPr>
            <p:ph type="title" idx="4294967295"/>
          </p:nvPr>
        </p:nvSpPr>
        <p:spPr>
          <a:xfrm>
            <a:off x="1760539" y="228621"/>
            <a:ext cx="6469062" cy="646113"/>
          </a:xfrm>
          <a:solidFill>
            <a:schemeClr val="bg2"/>
          </a:solidFill>
        </p:spPr>
        <p:txBody>
          <a:bodyPr wrap="none" anchor="t" anchorCtr="0">
            <a:spAutoFit/>
          </a:bodyPr>
          <a:lstStyle/>
          <a:p>
            <a:pPr eaLnBrk="1" hangingPunct="1"/>
            <a:r>
              <a:rPr lang="en-US" sz="3600" b="1">
                <a:solidFill>
                  <a:schemeClr val="tx1"/>
                </a:solidFill>
                <a:latin typeface="Arial" charset="0"/>
                <a:ea typeface="SimSun" charset="0"/>
                <a:cs typeface="SimSun" charset="0"/>
              </a:rPr>
              <a:t>Dating the Synoptic Gospels</a:t>
            </a:r>
          </a:p>
        </p:txBody>
      </p:sp>
      <p:sp>
        <p:nvSpPr>
          <p:cNvPr id="4" name="TextBox 3"/>
          <p:cNvSpPr txBox="1">
            <a:spLocks noChangeArrowheads="1"/>
          </p:cNvSpPr>
          <p:nvPr/>
        </p:nvSpPr>
        <p:spPr bwMode="auto">
          <a:xfrm>
            <a:off x="700088" y="1084263"/>
            <a:ext cx="925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MARK</a:t>
            </a:r>
          </a:p>
        </p:txBody>
      </p:sp>
      <p:sp>
        <p:nvSpPr>
          <p:cNvPr id="17" name="TextBox 16"/>
          <p:cNvSpPr txBox="1">
            <a:spLocks noChangeArrowheads="1"/>
          </p:cNvSpPr>
          <p:nvPr/>
        </p:nvSpPr>
        <p:spPr bwMode="auto">
          <a:xfrm>
            <a:off x="1636713" y="1444626"/>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MATTHEW</a:t>
            </a:r>
          </a:p>
        </p:txBody>
      </p:sp>
      <p:sp>
        <p:nvSpPr>
          <p:cNvPr id="18" name="TextBox 17"/>
          <p:cNvSpPr txBox="1">
            <a:spLocks noChangeArrowheads="1"/>
          </p:cNvSpPr>
          <p:nvPr/>
        </p:nvSpPr>
        <p:spPr bwMode="auto">
          <a:xfrm>
            <a:off x="3292475" y="1444626"/>
            <a:ext cx="85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LUKE</a:t>
            </a:r>
          </a:p>
        </p:txBody>
      </p:sp>
      <p:sp>
        <p:nvSpPr>
          <p:cNvPr id="19" name="TextBox 18"/>
          <p:cNvSpPr txBox="1">
            <a:spLocks noChangeArrowheads="1"/>
          </p:cNvSpPr>
          <p:nvPr/>
        </p:nvSpPr>
        <p:spPr bwMode="auto">
          <a:xfrm>
            <a:off x="700108" y="1916114"/>
            <a:ext cx="2017673"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ASSUMPTION A:</a:t>
            </a:r>
          </a:p>
        </p:txBody>
      </p:sp>
      <p:sp>
        <p:nvSpPr>
          <p:cNvPr id="20" name="TextBox 19"/>
          <p:cNvSpPr txBox="1">
            <a:spLocks noChangeArrowheads="1"/>
          </p:cNvSpPr>
          <p:nvPr/>
        </p:nvSpPr>
        <p:spPr bwMode="auto">
          <a:xfrm>
            <a:off x="700088" y="2205039"/>
            <a:ext cx="2736850" cy="655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Matthew and Luke used Mark as a source</a:t>
            </a:r>
          </a:p>
        </p:txBody>
      </p:sp>
      <p:cxnSp>
        <p:nvCxnSpPr>
          <p:cNvPr id="6" name="Straight Arrow Connector 5"/>
          <p:cNvCxnSpPr>
            <a:cxnSpLocks noChangeShapeType="1"/>
            <a:stCxn id="4" idx="3"/>
          </p:cNvCxnSpPr>
          <p:nvPr/>
        </p:nvCxnSpPr>
        <p:spPr bwMode="auto">
          <a:xfrm>
            <a:off x="1625600" y="1284288"/>
            <a:ext cx="514350" cy="2317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1636713" y="1300163"/>
            <a:ext cx="17272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27"/>
          <p:cNvSpPr txBox="1">
            <a:spLocks noChangeArrowheads="1"/>
          </p:cNvSpPr>
          <p:nvPr/>
        </p:nvSpPr>
        <p:spPr bwMode="auto">
          <a:xfrm>
            <a:off x="700108" y="2924176"/>
            <a:ext cx="1023589"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FFFFFF"/>
                </a:solidFill>
                <a:cs typeface="Arial" charset="0"/>
              </a:rPr>
              <a:t>View #1</a:t>
            </a:r>
          </a:p>
        </p:txBody>
      </p:sp>
      <p:sp>
        <p:nvSpPr>
          <p:cNvPr id="29" name="TextBox 28"/>
          <p:cNvSpPr txBox="1">
            <a:spLocks noChangeArrowheads="1"/>
          </p:cNvSpPr>
          <p:nvPr/>
        </p:nvSpPr>
        <p:spPr bwMode="auto">
          <a:xfrm>
            <a:off x="700088" y="3213102"/>
            <a:ext cx="2736850" cy="655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Mark written in the 50s or early 60s</a:t>
            </a:r>
          </a:p>
        </p:txBody>
      </p:sp>
      <p:sp>
        <p:nvSpPr>
          <p:cNvPr id="30" name="TextBox 29"/>
          <p:cNvSpPr txBox="1">
            <a:spLocks noChangeArrowheads="1"/>
          </p:cNvSpPr>
          <p:nvPr/>
        </p:nvSpPr>
        <p:spPr bwMode="auto">
          <a:xfrm>
            <a:off x="900134" y="3789365"/>
            <a:ext cx="2663825" cy="655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(1) Matthew written in late 50s or the 60s</a:t>
            </a:r>
          </a:p>
        </p:txBody>
      </p:sp>
      <p:sp>
        <p:nvSpPr>
          <p:cNvPr id="31" name="TextBox 30"/>
          <p:cNvSpPr txBox="1">
            <a:spLocks noChangeArrowheads="1"/>
          </p:cNvSpPr>
          <p:nvPr/>
        </p:nvSpPr>
        <p:spPr bwMode="auto">
          <a:xfrm>
            <a:off x="900113" y="4427539"/>
            <a:ext cx="2735262"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(2) Luke written 59-63</a:t>
            </a:r>
          </a:p>
        </p:txBody>
      </p:sp>
      <p:sp>
        <p:nvSpPr>
          <p:cNvPr id="35" name="TextBox 34"/>
          <p:cNvSpPr txBox="1">
            <a:spLocks noChangeArrowheads="1"/>
          </p:cNvSpPr>
          <p:nvPr/>
        </p:nvSpPr>
        <p:spPr bwMode="auto">
          <a:xfrm>
            <a:off x="700108" y="4868864"/>
            <a:ext cx="1023589"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FFFFFF"/>
                </a:solidFill>
                <a:cs typeface="Arial" charset="0"/>
              </a:rPr>
              <a:t>View #2</a:t>
            </a:r>
          </a:p>
        </p:txBody>
      </p:sp>
      <p:sp>
        <p:nvSpPr>
          <p:cNvPr id="36" name="TextBox 35"/>
          <p:cNvSpPr txBox="1">
            <a:spLocks noChangeArrowheads="1"/>
          </p:cNvSpPr>
          <p:nvPr/>
        </p:nvSpPr>
        <p:spPr bwMode="auto">
          <a:xfrm>
            <a:off x="700088" y="5157788"/>
            <a:ext cx="2736850"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Mark written 65-70</a:t>
            </a:r>
          </a:p>
        </p:txBody>
      </p:sp>
      <p:sp>
        <p:nvSpPr>
          <p:cNvPr id="37" name="TextBox 36"/>
          <p:cNvSpPr txBox="1">
            <a:spLocks noChangeArrowheads="1"/>
          </p:cNvSpPr>
          <p:nvPr/>
        </p:nvSpPr>
        <p:spPr bwMode="auto">
          <a:xfrm>
            <a:off x="900134" y="5516564"/>
            <a:ext cx="2663825"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(1) Matthew written in the 70s</a:t>
            </a:r>
          </a:p>
        </p:txBody>
      </p:sp>
      <p:sp>
        <p:nvSpPr>
          <p:cNvPr id="38" name="TextBox 37"/>
          <p:cNvSpPr txBox="1">
            <a:spLocks noChangeArrowheads="1"/>
          </p:cNvSpPr>
          <p:nvPr/>
        </p:nvSpPr>
        <p:spPr bwMode="auto">
          <a:xfrm>
            <a:off x="900113" y="6156327"/>
            <a:ext cx="2735262" cy="655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(2) Luke written in the 70s</a:t>
            </a: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6" y="2820989"/>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6" y="4149726"/>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a:spLocks noChangeArrowheads="1"/>
          </p:cNvSpPr>
          <p:nvPr/>
        </p:nvSpPr>
        <p:spPr bwMode="auto">
          <a:xfrm>
            <a:off x="4500564" y="1444626"/>
            <a:ext cx="925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MARK</a:t>
            </a:r>
          </a:p>
        </p:txBody>
      </p:sp>
      <p:sp>
        <p:nvSpPr>
          <p:cNvPr id="42" name="TextBox 41"/>
          <p:cNvSpPr txBox="1">
            <a:spLocks noChangeArrowheads="1"/>
          </p:cNvSpPr>
          <p:nvPr/>
        </p:nvSpPr>
        <p:spPr bwMode="auto">
          <a:xfrm>
            <a:off x="5842000" y="141287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MATTHEW</a:t>
            </a:r>
          </a:p>
        </p:txBody>
      </p:sp>
      <p:sp>
        <p:nvSpPr>
          <p:cNvPr id="43" name="TextBox 42"/>
          <p:cNvSpPr txBox="1">
            <a:spLocks noChangeArrowheads="1"/>
          </p:cNvSpPr>
          <p:nvPr/>
        </p:nvSpPr>
        <p:spPr bwMode="auto">
          <a:xfrm>
            <a:off x="7821613" y="1412875"/>
            <a:ext cx="85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LUKE</a:t>
            </a:r>
          </a:p>
        </p:txBody>
      </p:sp>
      <p:sp>
        <p:nvSpPr>
          <p:cNvPr id="44" name="TextBox 43"/>
          <p:cNvSpPr txBox="1">
            <a:spLocks noChangeArrowheads="1"/>
          </p:cNvSpPr>
          <p:nvPr/>
        </p:nvSpPr>
        <p:spPr bwMode="auto">
          <a:xfrm>
            <a:off x="4787921" y="1884364"/>
            <a:ext cx="2030609"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ASSUMPTION B:</a:t>
            </a:r>
          </a:p>
        </p:txBody>
      </p:sp>
      <p:sp>
        <p:nvSpPr>
          <p:cNvPr id="45" name="TextBox 44"/>
          <p:cNvSpPr txBox="1">
            <a:spLocks noChangeArrowheads="1"/>
          </p:cNvSpPr>
          <p:nvPr/>
        </p:nvSpPr>
        <p:spPr bwMode="auto">
          <a:xfrm>
            <a:off x="4787901" y="2173290"/>
            <a:ext cx="3384550" cy="655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Matthew and Luke did not use Mark as a source</a:t>
            </a:r>
          </a:p>
        </p:txBody>
      </p:sp>
      <p:sp>
        <p:nvSpPr>
          <p:cNvPr id="48" name="TextBox 47"/>
          <p:cNvSpPr txBox="1">
            <a:spLocks noChangeArrowheads="1"/>
          </p:cNvSpPr>
          <p:nvPr/>
        </p:nvSpPr>
        <p:spPr bwMode="auto">
          <a:xfrm>
            <a:off x="4787920" y="2892426"/>
            <a:ext cx="1023589"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FFFFFF"/>
                </a:solidFill>
                <a:cs typeface="Arial" charset="0"/>
              </a:rPr>
              <a:t>View #1</a:t>
            </a:r>
          </a:p>
        </p:txBody>
      </p:sp>
      <p:sp>
        <p:nvSpPr>
          <p:cNvPr id="49" name="TextBox 48"/>
          <p:cNvSpPr txBox="1">
            <a:spLocks noChangeArrowheads="1"/>
          </p:cNvSpPr>
          <p:nvPr/>
        </p:nvSpPr>
        <p:spPr bwMode="auto">
          <a:xfrm>
            <a:off x="4787921" y="3181352"/>
            <a:ext cx="3960813" cy="655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Mark could have been written anytime between 50 and 70</a:t>
            </a:r>
          </a:p>
        </p:txBody>
      </p:sp>
      <p:sp>
        <p:nvSpPr>
          <p:cNvPr id="52" name="TextBox 51"/>
          <p:cNvSpPr txBox="1">
            <a:spLocks noChangeArrowheads="1"/>
          </p:cNvSpPr>
          <p:nvPr/>
        </p:nvSpPr>
        <p:spPr bwMode="auto">
          <a:xfrm>
            <a:off x="4787920" y="4221164"/>
            <a:ext cx="1023589"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FFFFFF"/>
                </a:solidFill>
                <a:cs typeface="Arial" charset="0"/>
              </a:rPr>
              <a:t>View #2</a:t>
            </a:r>
          </a:p>
        </p:txBody>
      </p:sp>
      <p:sp>
        <p:nvSpPr>
          <p:cNvPr id="53" name="TextBox 52"/>
          <p:cNvSpPr txBox="1">
            <a:spLocks noChangeArrowheads="1"/>
          </p:cNvSpPr>
          <p:nvPr/>
        </p:nvSpPr>
        <p:spPr bwMode="auto">
          <a:xfrm>
            <a:off x="4787900" y="4508501"/>
            <a:ext cx="2736850"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Mark written 65-70</a:t>
            </a:r>
          </a:p>
        </p:txBody>
      </p:sp>
      <p:sp>
        <p:nvSpPr>
          <p:cNvPr id="54" name="TextBox 53"/>
          <p:cNvSpPr txBox="1">
            <a:spLocks noChangeArrowheads="1"/>
          </p:cNvSpPr>
          <p:nvPr/>
        </p:nvSpPr>
        <p:spPr bwMode="auto">
          <a:xfrm>
            <a:off x="4987925" y="4868865"/>
            <a:ext cx="3687763" cy="655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(1) Matthew written early 50s (see Matthew notes)</a:t>
            </a:r>
          </a:p>
        </p:txBody>
      </p:sp>
      <p:sp>
        <p:nvSpPr>
          <p:cNvPr id="55" name="TextBox 54"/>
          <p:cNvSpPr txBox="1">
            <a:spLocks noChangeArrowheads="1"/>
          </p:cNvSpPr>
          <p:nvPr/>
        </p:nvSpPr>
        <p:spPr bwMode="auto">
          <a:xfrm>
            <a:off x="5003800" y="5516564"/>
            <a:ext cx="3600450" cy="655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(2) Luke written 59-63 (see Luke notes)</a:t>
            </a:r>
          </a:p>
        </p:txBody>
      </p:sp>
      <p:cxnSp>
        <p:nvCxnSpPr>
          <p:cNvPr id="12" name="Straight Connector 11"/>
          <p:cNvCxnSpPr>
            <a:cxnSpLocks noChangeShapeType="1"/>
          </p:cNvCxnSpPr>
          <p:nvPr/>
        </p:nvCxnSpPr>
        <p:spPr bwMode="auto">
          <a:xfrm>
            <a:off x="5580063" y="1268414"/>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a:off x="7524750" y="1268414"/>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200740" name="TextBox 58"/>
          <p:cNvSpPr txBox="1">
            <a:spLocks noChangeArrowheads="1"/>
          </p:cNvSpPr>
          <p:nvPr/>
        </p:nvSpPr>
        <p:spPr bwMode="auto">
          <a:xfrm>
            <a:off x="2916238" y="796926"/>
            <a:ext cx="4397384"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Adapted from the </a:t>
            </a:r>
            <a:r>
              <a:rPr lang="en-US" sz="1800" i="1">
                <a:solidFill>
                  <a:srgbClr val="FFFFFF"/>
                </a:solidFill>
                <a:cs typeface="Arial" charset="0"/>
              </a:rPr>
              <a:t>NIV Study Bible, </a:t>
            </a:r>
            <a:r>
              <a:rPr lang="en-US" sz="1800">
                <a:solidFill>
                  <a:srgbClr val="FFFFFF"/>
                </a:solidFill>
                <a:cs typeface="Arial" charset="0"/>
              </a:rPr>
              <a:t>1431</a:t>
            </a:r>
            <a:endParaRPr lang="en-US" sz="1800" i="1">
              <a:solidFill>
                <a:srgbClr val="FFFFFF"/>
              </a:solidFill>
              <a:cs typeface="Arial" charset="0"/>
            </a:endParaRPr>
          </a:p>
        </p:txBody>
      </p:sp>
      <p:grpSp>
        <p:nvGrpSpPr>
          <p:cNvPr id="2" name="Group 14"/>
          <p:cNvGrpSpPr>
            <a:grpSpLocks/>
          </p:cNvGrpSpPr>
          <p:nvPr/>
        </p:nvGrpSpPr>
        <p:grpSpPr bwMode="auto">
          <a:xfrm>
            <a:off x="4211638" y="3933854"/>
            <a:ext cx="4697412" cy="2747966"/>
            <a:chOff x="2688" y="2160"/>
            <a:chExt cx="2880" cy="1731"/>
          </a:xfrm>
        </p:grpSpPr>
        <p:grpSp>
          <p:nvGrpSpPr>
            <p:cNvPr id="200742" name="Group 8"/>
            <p:cNvGrpSpPr>
              <a:grpSpLocks/>
            </p:cNvGrpSpPr>
            <p:nvPr/>
          </p:nvGrpSpPr>
          <p:grpSpPr bwMode="auto">
            <a:xfrm>
              <a:off x="3024" y="2304"/>
              <a:ext cx="2544" cy="1587"/>
              <a:chOff x="3072" y="2256"/>
              <a:chExt cx="2544" cy="1587"/>
            </a:xfrm>
          </p:grpSpPr>
          <p:sp>
            <p:nvSpPr>
              <p:cNvPr id="200744"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FFFF"/>
                    </a:solidFill>
                    <a:cs typeface="Arial" charset="0"/>
                  </a:rPr>
                  <a:t>Taught in this class</a:t>
                </a:r>
              </a:p>
            </p:txBody>
          </p:sp>
          <p:sp>
            <p:nvSpPr>
              <p:cNvPr id="200745"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en-US">
                  <a:solidFill>
                    <a:srgbClr val="FFFFFF"/>
                  </a:solidFill>
                  <a:cs typeface="Arial" charset="0"/>
                </a:endParaRPr>
              </a:p>
            </p:txBody>
          </p:sp>
        </p:grpSp>
        <p:pic>
          <p:nvPicPr>
            <p:cNvPr id="200743"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Text Box 2"/>
          <p:cNvSpPr txBox="1">
            <a:spLocks noChangeArrowheads="1"/>
          </p:cNvSpPr>
          <p:nvPr/>
        </p:nvSpPr>
        <p:spPr bwMode="auto">
          <a:xfrm>
            <a:off x="8578855" y="76206"/>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cs typeface="Arial" charset="0"/>
              </a:rPr>
              <a:t>49</a:t>
            </a:r>
          </a:p>
        </p:txBody>
      </p:sp>
      <p:sp>
        <p:nvSpPr>
          <p:cNvPr id="202754" name="Rectangle 4"/>
          <p:cNvSpPr>
            <a:spLocks noGrp="1" noChangeArrowheads="1"/>
          </p:cNvSpPr>
          <p:nvPr>
            <p:ph type="title"/>
          </p:nvPr>
        </p:nvSpPr>
        <p:spPr>
          <a:xfrm>
            <a:off x="0" y="304800"/>
            <a:ext cx="8305800" cy="641350"/>
          </a:xfrm>
          <a:solidFill>
            <a:srgbClr val="0000FF"/>
          </a:solidFill>
        </p:spPr>
        <p:txBody>
          <a:bodyPr lIns="91341" tIns="45671" rIns="91341" bIns="45671" anchor="t">
            <a:spAutoFit/>
          </a:bodyPr>
          <a:lstStyle/>
          <a:p>
            <a:pPr algn="ctr" eaLnBrk="1" hangingPunct="1"/>
            <a:r>
              <a:rPr lang="en-US" sz="3600" i="0">
                <a:solidFill>
                  <a:schemeClr val="tx1"/>
                </a:solidFill>
                <a:latin typeface="Arial" charset="0"/>
                <a:ea typeface="SimSun" charset="0"/>
                <a:cs typeface="SimSun" charset="0"/>
              </a:rPr>
              <a:t>Solutions to the Synoptic Problem</a:t>
            </a:r>
          </a:p>
        </p:txBody>
      </p:sp>
      <p:sp>
        <p:nvSpPr>
          <p:cNvPr id="202755" name="Text Box 5"/>
          <p:cNvSpPr txBox="1">
            <a:spLocks noChangeArrowheads="1"/>
          </p:cNvSpPr>
          <p:nvPr/>
        </p:nvSpPr>
        <p:spPr bwMode="auto">
          <a:xfrm>
            <a:off x="5867409" y="6400808"/>
            <a:ext cx="3211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solidFill>
                  <a:srgbClr val="FFFFFF"/>
                </a:solidFill>
                <a:cs typeface="Arial" charset="0"/>
              </a:rPr>
              <a:t>NIV Study Bible</a:t>
            </a:r>
            <a:r>
              <a:rPr lang="en-US">
                <a:solidFill>
                  <a:srgbClr val="FFFFFF"/>
                </a:solidFill>
                <a:cs typeface="Arial" charset="0"/>
              </a:rPr>
              <a:t>, 1431</a:t>
            </a: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76" tIns="45989" rIns="91976" bIns="45989"/>
          <a:lstStyle/>
          <a:p>
            <a:pPr marL="532853" indent="-532853" eaLnBrk="1" hangingPunct="1">
              <a:spcBef>
                <a:spcPct val="20000"/>
              </a:spcBef>
              <a:buClr>
                <a:srgbClr val="FFCC66"/>
              </a:buClr>
            </a:pPr>
            <a:r>
              <a:rPr lang="en-US">
                <a:solidFill>
                  <a:srgbClr val="FFFFFF"/>
                </a:solidFill>
                <a:cs typeface="Times New Roman" charset="0"/>
              </a:rPr>
              <a:t>	Questions like these constitute what is known as the Synoptic Problem.  Several solutions have been advanced:</a:t>
            </a:r>
          </a:p>
          <a:p>
            <a:pPr marL="532853" indent="-532853" eaLnBrk="1" hangingPunct="1">
              <a:spcBef>
                <a:spcPct val="20000"/>
              </a:spcBef>
              <a:buClr>
                <a:srgbClr val="FFCC66"/>
              </a:buClr>
              <a:buFontTx/>
              <a:buAutoNum type="arabicPeriod"/>
            </a:pPr>
            <a:r>
              <a:rPr lang="en-US" i="1">
                <a:solidFill>
                  <a:srgbClr val="FFFFFF"/>
                </a:solidFill>
                <a:cs typeface="Times New Roman" charset="0"/>
              </a:rPr>
              <a:t>The use of </a:t>
            </a:r>
            <a:r>
              <a:rPr lang="en-US" i="1">
                <a:solidFill>
                  <a:srgbClr val="FFFF00"/>
                </a:solidFill>
                <a:cs typeface="Times New Roman" charset="0"/>
              </a:rPr>
              <a:t>oral tradition</a:t>
            </a:r>
            <a:r>
              <a:rPr lang="en-US" i="1">
                <a:solidFill>
                  <a:srgbClr val="FFFFFF"/>
                </a:solidFill>
                <a:cs typeface="Times New Roman" charset="0"/>
              </a:rPr>
              <a:t>. </a:t>
            </a:r>
            <a:r>
              <a:rPr lang="en-US">
                <a:solidFill>
                  <a:srgbClr val="FFFFFF"/>
                </a:solidFill>
                <a:cs typeface="Times New Roman" charset="0"/>
              </a:rPr>
              <a:t>Some have thought that tradition had become so stereotyped that it provided a common source from which all the Gospel writers drew.</a:t>
            </a:r>
          </a:p>
          <a:p>
            <a:pPr marL="532853" indent="-532853" eaLnBrk="1" hangingPunct="1">
              <a:spcBef>
                <a:spcPct val="20000"/>
              </a:spcBef>
              <a:buClr>
                <a:srgbClr val="FFCC66"/>
              </a:buClr>
              <a:buFontTx/>
              <a:buAutoNum type="arabicPeriod"/>
            </a:pPr>
            <a:r>
              <a:rPr lang="en-US" i="1">
                <a:solidFill>
                  <a:srgbClr val="FFFFFF"/>
                </a:solidFill>
                <a:cs typeface="Times New Roman" charset="0"/>
              </a:rPr>
              <a:t>The use of an </a:t>
            </a:r>
            <a:r>
              <a:rPr lang="en-US" i="1">
                <a:solidFill>
                  <a:srgbClr val="FFFF00"/>
                </a:solidFill>
                <a:cs typeface="Times New Roman" charset="0"/>
              </a:rPr>
              <a:t>early Gospel</a:t>
            </a:r>
            <a:r>
              <a:rPr lang="en-US" i="1">
                <a:solidFill>
                  <a:srgbClr val="FFFFFF"/>
                </a:solidFill>
                <a:cs typeface="Times New Roman" charset="0"/>
              </a:rPr>
              <a:t>. </a:t>
            </a:r>
            <a:r>
              <a:rPr lang="en-US">
                <a:solidFill>
                  <a:srgbClr val="FFFFFF"/>
                </a:solidFill>
                <a:cs typeface="Times New Roman" charset="0"/>
              </a:rPr>
              <a:t>Some have postulated that the Synoptic authors all had access to an earlier Gospel, now lost.</a:t>
            </a:r>
          </a:p>
          <a:p>
            <a:pPr marL="532853" indent="-532853" eaLnBrk="1" hangingPunct="1">
              <a:spcBef>
                <a:spcPct val="20000"/>
              </a:spcBef>
              <a:buClr>
                <a:srgbClr val="FFCC66"/>
              </a:buClr>
              <a:buFontTx/>
              <a:buAutoNum type="arabicPeriod"/>
            </a:pPr>
            <a:r>
              <a:rPr lang="en-US" i="1">
                <a:solidFill>
                  <a:srgbClr val="FFFFFF"/>
                </a:solidFill>
                <a:cs typeface="Times New Roman" charset="0"/>
              </a:rPr>
              <a:t>The use of </a:t>
            </a:r>
            <a:r>
              <a:rPr lang="en-US" i="1">
                <a:solidFill>
                  <a:srgbClr val="FFFF00"/>
                </a:solidFill>
                <a:cs typeface="Times New Roman" charset="0"/>
              </a:rPr>
              <a:t>written fragments</a:t>
            </a:r>
            <a:r>
              <a:rPr lang="en-US" i="1">
                <a:solidFill>
                  <a:srgbClr val="FFFFFF"/>
                </a:solidFill>
                <a:cs typeface="Times New Roman" charset="0"/>
              </a:rPr>
              <a:t>. </a:t>
            </a:r>
            <a:r>
              <a:rPr lang="en-US">
                <a:solidFill>
                  <a:srgbClr val="FFFFFF"/>
                </a:solidFill>
                <a:cs typeface="Times New Roman" charset="0"/>
              </a:rPr>
              <a:t>Some have assumed that written fragments had been composed concerning various events from the life of Christ and that these were used by the Synoptic authors. </a:t>
            </a:r>
          </a:p>
          <a:p>
            <a:pPr marL="532853" indent="-532853" eaLnBrk="1" hangingPunct="1">
              <a:spcBef>
                <a:spcPct val="20000"/>
              </a:spcBef>
              <a:buClr>
                <a:srgbClr val="FFCC66"/>
              </a:buClr>
              <a:buFontTx/>
              <a:buAutoNum type="arabicPeriod"/>
            </a:pPr>
            <a:r>
              <a:rPr lang="en-US" i="1">
                <a:solidFill>
                  <a:srgbClr val="FFFF00"/>
                </a:solidFill>
                <a:cs typeface="Times New Roman" charset="0"/>
              </a:rPr>
              <a:t>Mutual dependence</a:t>
            </a:r>
            <a:r>
              <a:rPr lang="en-US" i="1">
                <a:solidFill>
                  <a:srgbClr val="FFFFFF"/>
                </a:solidFill>
                <a:cs typeface="Times New Roman" charset="0"/>
              </a:rPr>
              <a:t>. </a:t>
            </a:r>
            <a:r>
              <a:rPr lang="en-US">
                <a:solidFill>
                  <a:srgbClr val="FFFFFF"/>
                </a:solidFill>
                <a:cs typeface="Times New Roman" charset="0"/>
              </a:rPr>
              <a:t>Some have suggested that the Synoptic writers drew from each other with the result that what they wrote was often very similar.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4801" name="Text Box 2"/>
          <p:cNvSpPr txBox="1">
            <a:spLocks noChangeArrowheads="1"/>
          </p:cNvSpPr>
          <p:nvPr/>
        </p:nvSpPr>
        <p:spPr bwMode="auto">
          <a:xfrm>
            <a:off x="8578855" y="152409"/>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cs typeface="Arial" charset="0"/>
              </a:rPr>
              <a:t>49</a:t>
            </a:r>
          </a:p>
        </p:txBody>
      </p:sp>
      <p:sp>
        <p:nvSpPr>
          <p:cNvPr id="204802" name="Rectangle 4"/>
          <p:cNvSpPr>
            <a:spLocks noGrp="1" noChangeArrowheads="1"/>
          </p:cNvSpPr>
          <p:nvPr>
            <p:ph type="title"/>
          </p:nvPr>
        </p:nvSpPr>
        <p:spPr>
          <a:xfrm>
            <a:off x="0" y="344488"/>
            <a:ext cx="8229600" cy="646112"/>
          </a:xfrm>
          <a:solidFill>
            <a:srgbClr val="0000FF"/>
          </a:solidFill>
        </p:spPr>
        <p:txBody>
          <a:bodyPr lIns="91341" tIns="45671" rIns="91341" bIns="45671" anchor="t">
            <a:spAutoFit/>
          </a:bodyPr>
          <a:lstStyle/>
          <a:p>
            <a:pPr algn="ctr" eaLnBrk="1" hangingPunct="1"/>
            <a:r>
              <a:rPr lang="en-US" sz="3600" i="0">
                <a:solidFill>
                  <a:srgbClr val="FFFFFF"/>
                </a:solidFill>
                <a:latin typeface="Arial" charset="0"/>
                <a:ea typeface="SimSun" charset="0"/>
                <a:cs typeface="SimSun" charset="0"/>
              </a:rPr>
              <a:t>Solutions to the Synoptic Problem</a:t>
            </a:r>
          </a:p>
        </p:txBody>
      </p:sp>
      <p:sp>
        <p:nvSpPr>
          <p:cNvPr id="204803" name="Text Box 5"/>
          <p:cNvSpPr txBox="1">
            <a:spLocks noChangeArrowheads="1"/>
          </p:cNvSpPr>
          <p:nvPr/>
        </p:nvSpPr>
        <p:spPr bwMode="auto">
          <a:xfrm>
            <a:off x="5867409" y="6392872"/>
            <a:ext cx="3211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solidFill>
                  <a:srgbClr val="FFFFFF"/>
                </a:solidFill>
                <a:cs typeface="Arial" charset="0"/>
              </a:rPr>
              <a:t>NIV Study Bible</a:t>
            </a:r>
            <a:r>
              <a:rPr lang="en-US">
                <a:solidFill>
                  <a:srgbClr val="FFFFFF"/>
                </a:solidFill>
                <a:cs typeface="Arial" charset="0"/>
              </a:rPr>
              <a:t>, 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76" tIns="45989" rIns="91976" bIns="45989"/>
          <a:lstStyle/>
          <a:p>
            <a:pPr marL="608970" indent="-608970" eaLnBrk="1" hangingPunct="1">
              <a:spcBef>
                <a:spcPct val="20000"/>
              </a:spcBef>
              <a:buClr>
                <a:srgbClr val="FFCC66"/>
              </a:buClr>
              <a:buFontTx/>
              <a:buAutoNum type="arabicPeriod" startAt="4"/>
            </a:pPr>
            <a:r>
              <a:rPr lang="en-US" i="1" dirty="0">
                <a:solidFill>
                  <a:srgbClr val="FFFFFF"/>
                </a:solidFill>
                <a:cs typeface="Times New Roman" charset="0"/>
              </a:rPr>
              <a:t>The use of </a:t>
            </a:r>
            <a:r>
              <a:rPr lang="en-US" i="1" dirty="0">
                <a:solidFill>
                  <a:srgbClr val="FFFF00"/>
                </a:solidFill>
                <a:cs typeface="Times New Roman" charset="0"/>
              </a:rPr>
              <a:t>two major sources</a:t>
            </a:r>
            <a:r>
              <a:rPr lang="en-US" i="1" dirty="0">
                <a:solidFill>
                  <a:srgbClr val="FFFFFF"/>
                </a:solidFill>
                <a:cs typeface="Times New Roman" charset="0"/>
              </a:rPr>
              <a:t>. </a:t>
            </a:r>
            <a:r>
              <a:rPr lang="en-US" dirty="0">
                <a:solidFill>
                  <a:srgbClr val="FFFFFF"/>
                </a:solidFill>
                <a:cs typeface="Times New Roman" charset="0"/>
              </a:rPr>
              <a:t>The most common view currently is that Mark and a hypothetical document, called </a:t>
            </a:r>
            <a:r>
              <a:rPr lang="en-US" i="1" dirty="0" err="1">
                <a:solidFill>
                  <a:srgbClr val="FFFFFF"/>
                </a:solidFill>
                <a:cs typeface="Times New Roman" charset="0"/>
              </a:rPr>
              <a:t>Quelle</a:t>
            </a:r>
            <a:r>
              <a:rPr lang="en-US" i="1" dirty="0">
                <a:solidFill>
                  <a:srgbClr val="FFFFFF"/>
                </a:solidFill>
                <a:cs typeface="Times New Roman" charset="0"/>
              </a:rPr>
              <a:t> </a:t>
            </a:r>
            <a:r>
              <a:rPr lang="en-US" dirty="0">
                <a:solidFill>
                  <a:srgbClr val="FFFFFF"/>
                </a:solidFill>
                <a:cs typeface="Times New Roman" charset="0"/>
              </a:rPr>
              <a:t>(German for </a:t>
            </a:r>
            <a:r>
              <a:rPr lang="mr-IN" dirty="0">
                <a:solidFill>
                  <a:srgbClr val="FFFFFF"/>
                </a:solidFill>
                <a:cs typeface="Times New Roman" charset="0"/>
              </a:rPr>
              <a:t>"</a:t>
            </a:r>
            <a:r>
              <a:rPr lang="en-US" dirty="0">
                <a:solidFill>
                  <a:srgbClr val="FFFFFF"/>
                </a:solidFill>
                <a:cs typeface="Times New Roman" charset="0"/>
              </a:rPr>
              <a:t>source</a:t>
            </a:r>
            <a:r>
              <a:rPr lang="mr-IN" dirty="0">
                <a:solidFill>
                  <a:srgbClr val="FFFFFF"/>
                </a:solidFill>
                <a:cs typeface="Times New Roman" charset="0"/>
              </a:rPr>
              <a:t>"</a:t>
            </a:r>
            <a:r>
              <a:rPr lang="en-US" dirty="0">
                <a:solidFill>
                  <a:srgbClr val="FFFFFF"/>
                </a:solidFill>
                <a:cs typeface="Times New Roman" charset="0"/>
              </a:rPr>
              <a:t>) or </a:t>
            </a:r>
            <a:r>
              <a:rPr lang="en-US" i="1" dirty="0">
                <a:solidFill>
                  <a:srgbClr val="FFFFFF"/>
                </a:solidFill>
                <a:cs typeface="Times New Roman" charset="0"/>
              </a:rPr>
              <a:t>Q, </a:t>
            </a:r>
            <a:r>
              <a:rPr lang="en-US" dirty="0">
                <a:solidFill>
                  <a:srgbClr val="FFFFFF"/>
                </a:solidFill>
                <a:cs typeface="Times New Roman" charset="0"/>
              </a:rPr>
              <a:t>were used by Matthew and Luke as sources for most of the materials included in their Gospels.</a:t>
            </a:r>
          </a:p>
          <a:p>
            <a:pPr marL="608970" indent="-608970" eaLnBrk="1" hangingPunct="1">
              <a:spcBef>
                <a:spcPct val="20000"/>
              </a:spcBef>
              <a:buClr>
                <a:srgbClr val="FFCC66"/>
              </a:buClr>
              <a:buFontTx/>
              <a:buAutoNum type="arabicPeriod" startAt="4"/>
            </a:pPr>
            <a:r>
              <a:rPr lang="en-US" i="1" dirty="0">
                <a:solidFill>
                  <a:srgbClr val="FFFFFF"/>
                </a:solidFill>
                <a:cs typeface="Times New Roman" charset="0"/>
              </a:rPr>
              <a:t>The </a:t>
            </a:r>
            <a:r>
              <a:rPr lang="en-US" i="1" dirty="0">
                <a:solidFill>
                  <a:srgbClr val="FFFF00"/>
                </a:solidFill>
                <a:cs typeface="Times New Roman" charset="0"/>
              </a:rPr>
              <a:t>priority and use of Matthew</a:t>
            </a:r>
            <a:r>
              <a:rPr lang="en-US" i="1" dirty="0">
                <a:solidFill>
                  <a:srgbClr val="FFFFFF"/>
                </a:solidFill>
                <a:cs typeface="Times New Roman" charset="0"/>
              </a:rPr>
              <a:t>. </a:t>
            </a:r>
            <a:r>
              <a:rPr lang="en-US" dirty="0">
                <a:solidFill>
                  <a:srgbClr val="FFFFFF"/>
                </a:solidFill>
                <a:cs typeface="Times New Roman" charset="0"/>
              </a:rPr>
              <a:t>Another view suggests that the other two Synoptics drew from Matthew as their main source.</a:t>
            </a:r>
          </a:p>
          <a:p>
            <a:pPr marL="608970" indent="-608970" eaLnBrk="1" hangingPunct="1">
              <a:spcBef>
                <a:spcPct val="20000"/>
              </a:spcBef>
              <a:buClr>
                <a:srgbClr val="FFCC66"/>
              </a:buClr>
              <a:buFontTx/>
              <a:buAutoNum type="arabicPeriod" startAt="4"/>
            </a:pPr>
            <a:r>
              <a:rPr lang="en-US" i="1" dirty="0">
                <a:solidFill>
                  <a:srgbClr val="FFFFFF"/>
                </a:solidFill>
                <a:cs typeface="Times New Roman" charset="0"/>
              </a:rPr>
              <a:t>A </a:t>
            </a:r>
            <a:r>
              <a:rPr lang="en-US" i="1" dirty="0">
                <a:solidFill>
                  <a:srgbClr val="FFFF00"/>
                </a:solidFill>
                <a:cs typeface="Times New Roman" charset="0"/>
              </a:rPr>
              <a:t>combination </a:t>
            </a:r>
            <a:r>
              <a:rPr lang="en-US" i="1" dirty="0">
                <a:solidFill>
                  <a:srgbClr val="FFFFFF"/>
                </a:solidFill>
                <a:cs typeface="Times New Roman" charset="0"/>
              </a:rPr>
              <a:t>of most of the above. </a:t>
            </a:r>
            <a:r>
              <a:rPr lang="en-US" dirty="0">
                <a:solidFill>
                  <a:srgbClr val="FFFFFF"/>
                </a:solidFill>
                <a:cs typeface="Times New Roman" charset="0"/>
              </a:rPr>
              <a:t>This theory assumes that the authors of the Synoptic Gospels made use of oral tradition, written fragments, mutual dependence on other Synoptic writers or on their Gospels, and the testimony of eyewitnesses.</a:t>
            </a:r>
            <a:r>
              <a:rPr lang="en-US" dirty="0">
                <a:solidFill>
                  <a:srgbClr val="FFFFFF"/>
                </a:solidFill>
                <a:cs typeface="Arial" charset="0"/>
              </a:rPr>
              <a:t>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120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Times New Roman"/>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9  13       14    15  16          18           21     27     28</a:t>
            </a:r>
          </a:p>
        </p:txBody>
      </p:sp>
      <p:sp>
        <p:nvSpPr>
          <p:cNvPr id="278531"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278532"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May 57-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Aug 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Trials</a:t>
            </a:r>
            <a:endPar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3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8534" name="Text Box 20"/>
          <p:cNvSpPr txBox="1">
            <a:spLocks noChangeArrowheads="1"/>
          </p:cNvSpPr>
          <p:nvPr/>
        </p:nvSpPr>
        <p:spPr bwMode="auto">
          <a:xfrm>
            <a:off x="8296278" y="2324100"/>
            <a:ext cx="84772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27853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27853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8537"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Feb 60-</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 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Aut 67-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 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4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39-41</a:t>
            </a:r>
          </a:p>
        </p:txBody>
      </p:sp>
      <p:sp>
        <p:nvSpPr>
          <p:cNvPr id="27854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62-</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Fall 67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Spain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Overview (History)</a:t>
            </a: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Matt</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Luke</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John</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Mark</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Gospels &amp; 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51"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Gospels &amp; Acts</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78552"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8553"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sp>
        <p:nvSpPr>
          <p:cNvPr id="26"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55"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56"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8557"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Imprisonments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37" grpId="0" animBg="1"/>
      <p:bldP spid="48" grpId="0" animBg="1"/>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174" indent="-285456">
              <a:defRPr sz="2400">
                <a:solidFill>
                  <a:schemeClr val="tx1"/>
                </a:solidFill>
                <a:latin typeface="Arial" charset="0"/>
                <a:ea typeface="ＭＳ Ｐゴシック" charset="0"/>
              </a:defRPr>
            </a:lvl2pPr>
            <a:lvl3pPr marL="1141806" indent="-228363">
              <a:defRPr sz="2400">
                <a:solidFill>
                  <a:schemeClr val="tx1"/>
                </a:solidFill>
                <a:latin typeface="Arial" charset="0"/>
                <a:ea typeface="ＭＳ Ｐゴシック" charset="0"/>
              </a:defRPr>
            </a:lvl3pPr>
            <a:lvl4pPr marL="1598537" indent="-228363">
              <a:defRPr sz="2400">
                <a:solidFill>
                  <a:schemeClr val="tx1"/>
                </a:solidFill>
                <a:latin typeface="Arial" charset="0"/>
                <a:ea typeface="ＭＳ Ｐゴシック" charset="0"/>
              </a:defRPr>
            </a:lvl4pPr>
            <a:lvl5pPr marL="2055258" indent="-228363">
              <a:defRPr sz="2400">
                <a:solidFill>
                  <a:schemeClr val="tx1"/>
                </a:solidFill>
                <a:latin typeface="Arial" charset="0"/>
                <a:ea typeface="ＭＳ Ｐゴシック" charset="0"/>
              </a:defRPr>
            </a:lvl5pPr>
            <a:lvl6pPr marL="2511982" indent="-228363" eaLnBrk="0" fontAlgn="base" hangingPunct="0">
              <a:spcBef>
                <a:spcPct val="0"/>
              </a:spcBef>
              <a:spcAft>
                <a:spcPct val="0"/>
              </a:spcAft>
              <a:defRPr sz="2400">
                <a:solidFill>
                  <a:schemeClr val="tx1"/>
                </a:solidFill>
                <a:latin typeface="Arial" charset="0"/>
                <a:ea typeface="ＭＳ Ｐゴシック" charset="0"/>
              </a:defRPr>
            </a:lvl6pPr>
            <a:lvl7pPr marL="2968711" indent="-228363" eaLnBrk="0" fontAlgn="base" hangingPunct="0">
              <a:spcBef>
                <a:spcPct val="0"/>
              </a:spcBef>
              <a:spcAft>
                <a:spcPct val="0"/>
              </a:spcAft>
              <a:defRPr sz="2400">
                <a:solidFill>
                  <a:schemeClr val="tx1"/>
                </a:solidFill>
                <a:latin typeface="Arial" charset="0"/>
                <a:ea typeface="ＭＳ Ｐゴシック" charset="0"/>
              </a:defRPr>
            </a:lvl7pPr>
            <a:lvl8pPr marL="3425430" indent="-228363" eaLnBrk="0" fontAlgn="base" hangingPunct="0">
              <a:spcBef>
                <a:spcPct val="0"/>
              </a:spcBef>
              <a:spcAft>
                <a:spcPct val="0"/>
              </a:spcAft>
              <a:defRPr sz="2400">
                <a:solidFill>
                  <a:schemeClr val="tx1"/>
                </a:solidFill>
                <a:latin typeface="Arial" charset="0"/>
                <a:ea typeface="ＭＳ Ｐゴシック" charset="0"/>
              </a:defRPr>
            </a:lvl8pPr>
            <a:lvl9pPr marL="3882160" indent="-228363" eaLnBrk="0" fontAlgn="base" hangingPunct="0">
              <a:spcBef>
                <a:spcPct val="0"/>
              </a:spcBef>
              <a:spcAft>
                <a:spcPct val="0"/>
              </a:spcAft>
              <a:defRPr sz="2400">
                <a:solidFill>
                  <a:schemeClr val="tx1"/>
                </a:solidFill>
                <a:latin typeface="Arial" charset="0"/>
                <a:ea typeface="ＭＳ Ｐゴシック" charset="0"/>
              </a:defRPr>
            </a:lvl9pPr>
          </a:lstStyle>
          <a:p>
            <a:fld id="{85E58594-2453-D24E-8DF7-FFEDA7F7F2FB}" type="slidenum">
              <a:rPr lang="en-US" sz="1400"/>
              <a:pPr/>
              <a:t>27</a:t>
            </a:fld>
            <a:endParaRPr lang="en-US" sz="1400"/>
          </a:p>
        </p:txBody>
      </p:sp>
      <p:sp>
        <p:nvSpPr>
          <p:cNvPr id="138242" name="Rectangle 2"/>
          <p:cNvSpPr>
            <a:spLocks noGrp="1" noChangeArrowheads="1"/>
          </p:cNvSpPr>
          <p:nvPr>
            <p:ph type="title"/>
          </p:nvPr>
        </p:nvSpPr>
        <p:spPr>
          <a:xfrm>
            <a:off x="685800" y="152400"/>
            <a:ext cx="7772400" cy="762000"/>
          </a:xfrm>
        </p:spPr>
        <p:txBody>
          <a:bodyPr/>
          <a:lstStyle/>
          <a:p>
            <a:pPr algn="ctr" eaLnBrk="1" hangingPunct="1">
              <a:defRPr/>
            </a:pPr>
            <a:r>
              <a:rPr lang="en-US" sz="4000" b="1" dirty="0">
                <a:solidFill>
                  <a:schemeClr val="accent4">
                    <a:lumMod val="20000"/>
                    <a:lumOff val="80000"/>
                  </a:schemeClr>
                </a:solidFill>
                <a:ea typeface="ＭＳ Ｐゴシック" charset="0"/>
              </a:rPr>
              <a:t>Authors of the Gospels</a:t>
            </a:r>
            <a:r>
              <a:rPr lang="en-US" sz="4800" dirty="0">
                <a:solidFill>
                  <a:schemeClr val="accent4">
                    <a:lumMod val="20000"/>
                    <a:lumOff val="80000"/>
                  </a:schemeClr>
                </a:solidFill>
                <a:ea typeface="ＭＳ Ｐゴシック" charset="0"/>
              </a:rPr>
              <a:t> </a:t>
            </a:r>
          </a:p>
        </p:txBody>
      </p:sp>
      <p:graphicFrame>
        <p:nvGraphicFramePr>
          <p:cNvPr id="7171" name="Group 3"/>
          <p:cNvGraphicFramePr>
            <a:graphicFrameLocks noGrp="1"/>
          </p:cNvGraphicFramePr>
          <p:nvPr>
            <p:extLst>
              <p:ext uri="{D42A27DB-BD31-4B8C-83A1-F6EECF244321}">
                <p14:modId xmlns:p14="http://schemas.microsoft.com/office/powerpoint/2010/main" val="3716278684"/>
              </p:ext>
            </p:extLst>
          </p:nvPr>
        </p:nvGraphicFramePr>
        <p:xfrm>
          <a:off x="0" y="1371601"/>
          <a:ext cx="9144000" cy="5383964"/>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Name</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Nationality</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Home Town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Narrow" pitchFamily="34" charset="0"/>
                          <a:ea typeface="Arial" charset="0"/>
                          <a:cs typeface="Arial" charset="0"/>
                        </a:rPr>
                        <a:t>Occupation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Relation-ships</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Chapters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Written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Verses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Written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Books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Written</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extLst>
                  <a:ext uri="{0D108BD9-81ED-4DB2-BD59-A6C34878D82A}">
                    <a16:rowId xmlns:a16="http://schemas.microsoft.com/office/drawing/2014/main" val="10000"/>
                  </a:ext>
                </a:extLst>
              </a:tr>
              <a:tr h="927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Matthew</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Jew</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Narrow" pitchFamily="34" charset="0"/>
                          <a:ea typeface="Arial" charset="0"/>
                          <a:cs typeface="Arial" charset="0"/>
                        </a:rPr>
                        <a:t>Capernaum</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Tax Collector</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Apostle of Jesus Christ</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28</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1,071</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Gospel of Matthew</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Mark</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Jew / Roman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Jerusalem</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Missionary</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Disciple of Peter</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16</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678</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Gospel of Mark</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831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Luke</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Greek</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Antioch</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Physician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Disciple of Paul</a:t>
                      </a:r>
                      <a:r>
                        <a:rPr kumimoji="0" lang="en-US" sz="1800" b="1" i="0" u="none" strike="noStrike" cap="none" normalizeH="0" baseline="0">
                          <a:ln>
                            <a:noFill/>
                          </a:ln>
                          <a:solidFill>
                            <a:schemeClr val="tx1"/>
                          </a:solidFill>
                          <a:effectLst/>
                          <a:latin typeface="Arial Narrow" pitchFamily="34" charset="0"/>
                        </a:rPr>
                        <a:t> </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52</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2,158</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Gospel of Luke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Acts</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8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John</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Jew</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Bethsaida or </a:t>
                      </a:r>
                      <a:r>
                        <a:rPr kumimoji="0" lang="en-US" sz="1600" b="1" i="0" u="none" strike="noStrike" cap="none" normalizeH="0" baseline="0">
                          <a:ln>
                            <a:noFill/>
                          </a:ln>
                          <a:solidFill>
                            <a:schemeClr val="tx1"/>
                          </a:solidFill>
                          <a:effectLst/>
                          <a:latin typeface="Arial Narrow" pitchFamily="34" charset="0"/>
                          <a:ea typeface="Arial" charset="0"/>
                          <a:cs typeface="Arial" charset="0"/>
                        </a:rPr>
                        <a:t>Capernaum</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Fisherman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Apostle of</a:t>
                      </a:r>
                      <a:endParaRPr kumimoji="0" lang="en-US" sz="1800" b="1" i="0" u="none" strike="noStrike" cap="none" normalizeH="0" baseline="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Times New Roman" charset="0"/>
                          <a:cs typeface="Times New Roman" charset="0"/>
                        </a:rPr>
                        <a:t>Jesus Christ</a:t>
                      </a:r>
                      <a:r>
                        <a:rPr kumimoji="0" lang="en-US" sz="1800" b="1" i="0" u="none" strike="noStrike" cap="none" normalizeH="0" baseline="0">
                          <a:ln>
                            <a:noFill/>
                          </a:ln>
                          <a:solidFill>
                            <a:schemeClr val="tx1"/>
                          </a:solidFill>
                          <a:effectLst/>
                          <a:latin typeface="Arial Narrow" pitchFamily="34" charset="0"/>
                          <a:ea typeface="Arial" charset="0"/>
                          <a:cs typeface="Arial" charset="0"/>
                        </a:rPr>
                        <a:t> </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50</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Times New Roman" charset="0"/>
                          <a:cs typeface="Times New Roman" charset="0"/>
                        </a:rPr>
                        <a:t>1,414</a:t>
                      </a:r>
                      <a:r>
                        <a:rPr kumimoji="0" lang="en-US" sz="1800" b="1" i="0" u="none" strike="noStrike" cap="none" normalizeH="0" baseline="0">
                          <a:ln>
                            <a:noFill/>
                          </a:ln>
                          <a:solidFill>
                            <a:schemeClr val="tx1"/>
                          </a:solidFill>
                          <a:effectLst/>
                          <a:latin typeface="Arial Narrow" pitchFamily="34" charset="0"/>
                          <a:ea typeface="Arial" charset="0"/>
                          <a:cs typeface="Arial" charset="0"/>
                        </a:rPr>
                        <a:t> </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Gospel of John</a:t>
                      </a:r>
                      <a:endPar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1 John</a:t>
                      </a:r>
                      <a:endPar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2 John</a:t>
                      </a:r>
                      <a:endPar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3 John </a:t>
                      </a:r>
                      <a:endPar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rPr>
                        <a:t>Revelation</a:t>
                      </a:r>
                      <a:r>
                        <a:rPr kumimoji="0" lang="en-US" sz="1800" b="1" i="0" u="none" strike="noStrike" cap="none" normalizeH="0" baseline="0" dirty="0">
                          <a:ln>
                            <a:noFill/>
                          </a:ln>
                          <a:solidFill>
                            <a:schemeClr val="tx1"/>
                          </a:solidFill>
                          <a:effectLst/>
                          <a:latin typeface="Arial Narrow" pitchFamily="34" charset="0"/>
                          <a:ea typeface="Arial" charset="0"/>
                          <a:cs typeface="Arial" charset="0"/>
                        </a:rPr>
                        <a:t> </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09979" name="TextBox 4"/>
          <p:cNvSpPr txBox="1">
            <a:spLocks noChangeArrowheads="1"/>
          </p:cNvSpPr>
          <p:nvPr/>
        </p:nvSpPr>
        <p:spPr bwMode="auto">
          <a:xfrm>
            <a:off x="8540762" y="76206"/>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13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258" name="Group 730"/>
          <p:cNvGraphicFramePr>
            <a:graphicFrameLocks noGrp="1"/>
          </p:cNvGraphicFramePr>
          <p:nvPr>
            <p:ph type="tbl" idx="1"/>
            <p:extLst>
              <p:ext uri="{D42A27DB-BD31-4B8C-83A1-F6EECF244321}">
                <p14:modId xmlns:p14="http://schemas.microsoft.com/office/powerpoint/2010/main" val="1907833127"/>
              </p:ext>
            </p:extLst>
          </p:nvPr>
        </p:nvGraphicFramePr>
        <p:xfrm>
          <a:off x="0" y="533401"/>
          <a:ext cx="9144000" cy="6329397"/>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a:ln>
                          <a:noFill/>
                        </a:ln>
                        <a:solidFill>
                          <a:srgbClr val="F8F8EF"/>
                        </a:solidFill>
                        <a:effectLst/>
                        <a:latin typeface="Arial" charset="0"/>
                        <a:ea typeface="ＭＳ Ｐゴシック"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Mark</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John</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Author</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a:ln>
                            <a:noFill/>
                          </a:ln>
                          <a:solidFill>
                            <a:srgbClr val="000000"/>
                          </a:solidFill>
                          <a:effectLst/>
                          <a:latin typeface="Arial" charset="0"/>
                          <a:ea typeface="ＭＳ Ｐゴシック" charset="0"/>
                          <a:cs typeface="Arial" charset="0"/>
                        </a:rPr>
                        <a:t>Matthew</a:t>
                      </a:r>
                      <a:endParaRPr kumimoji="0" lang="en-US" sz="2200" b="1" i="1" u="none" strike="noStrike" cap="none" normalizeH="0" baseline="0">
                        <a:ln>
                          <a:noFill/>
                        </a:ln>
                        <a:solidFill>
                          <a:srgbClr val="000000"/>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a:ln>
                            <a:noFill/>
                          </a:ln>
                          <a:solidFill>
                            <a:srgbClr val="000000"/>
                          </a:solidFill>
                          <a:effectLst/>
                          <a:latin typeface="Arial" charset="0"/>
                          <a:ea typeface="ＭＳ Ｐゴシック" charset="0"/>
                          <a:cs typeface="Arial" charset="0"/>
                        </a:rPr>
                        <a:t>Mark</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a:ln>
                            <a:noFill/>
                          </a:ln>
                          <a:solidFill>
                            <a:srgbClr val="000000"/>
                          </a:solidFill>
                          <a:effectLst/>
                          <a:latin typeface="Arial" charset="0"/>
                          <a:ea typeface="ＭＳ Ｐゴシック" charset="0"/>
                          <a:cs typeface="Arial" charset="0"/>
                        </a:rPr>
                        <a:t>Luke</a:t>
                      </a:r>
                      <a:endParaRPr kumimoji="0" lang="en-US" sz="2200" b="1" i="1" u="none" strike="noStrike" cap="none" normalizeH="0" baseline="0">
                        <a:ln>
                          <a:noFill/>
                        </a:ln>
                        <a:solidFill>
                          <a:srgbClr val="000000"/>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a:ln>
                            <a:noFill/>
                          </a:ln>
                          <a:solidFill>
                            <a:srgbClr val="000000"/>
                          </a:solidFill>
                          <a:effectLst/>
                          <a:latin typeface="Arial" charset="0"/>
                          <a:ea typeface="ＭＳ Ｐゴシック" charset="0"/>
                          <a:cs typeface="Arial" charset="0"/>
                        </a:rPr>
                        <a:t>John</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195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Job before Saved</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Tax Collector</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None (Youth)</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Medical Doctor</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Fisherman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Race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Jew</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Gentile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76195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Office and / or Spiritual Gift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Service or Pastoring</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Service or Teaching</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761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  Readers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a:ea typeface="ＭＳ Ｐゴシック" charset="0"/>
                          <a:cs typeface="Arial Narrow"/>
                        </a:rPr>
                        <a:t>Jews</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a:ea typeface="ＭＳ Ｐゴシック" charset="0"/>
                          <a:cs typeface="Arial Narrow"/>
                        </a:rPr>
                        <a:t>Romans</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a:ea typeface="ＭＳ Ｐゴシック" charset="0"/>
                          <a:cs typeface="Arial Narrow"/>
                        </a:rPr>
                        <a:t>Gentiles</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a:ea typeface="ＭＳ Ｐゴシック" charset="0"/>
                          <a:cs typeface="Arial Narrow"/>
                        </a:rPr>
                        <a:t>World</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Ethnically</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Jewish</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Roman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Gentile (Greek)</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World</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195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Interest</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Signs </a:t>
                      </a:r>
                      <a:b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Wisdom </a:t>
                      </a:r>
                      <a:b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Spiritually</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Believers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143251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Primary Need: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Messiah and Kingdom Offer</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Model in Suffering (exhorts discipleship)</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Universality (and kingdom expansion)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Deity</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Text Box 234"/>
          <p:cNvSpPr txBox="1">
            <a:spLocks noChangeArrowheads="1"/>
          </p:cNvSpPr>
          <p:nvPr/>
        </p:nvSpPr>
        <p:spPr bwMode="auto">
          <a:xfrm>
            <a:off x="8578855" y="10"/>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CC"/>
                </a:solidFill>
                <a:cs typeface="Arial" charset="0"/>
              </a:rPr>
              <a:t>52</a:t>
            </a:r>
          </a:p>
        </p:txBody>
      </p:sp>
      <p:sp>
        <p:nvSpPr>
          <p:cNvPr id="212038" name="Title 7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cs typeface="Geneva"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702" name="Group 78"/>
          <p:cNvGraphicFramePr>
            <a:graphicFrameLocks noGrp="1"/>
          </p:cNvGraphicFramePr>
          <p:nvPr>
            <p:ph type="tbl" idx="1"/>
            <p:extLst>
              <p:ext uri="{D42A27DB-BD31-4B8C-83A1-F6EECF244321}">
                <p14:modId xmlns:p14="http://schemas.microsoft.com/office/powerpoint/2010/main" val="1723616531"/>
              </p:ext>
            </p:extLst>
          </p:nvPr>
        </p:nvGraphicFramePr>
        <p:xfrm>
          <a:off x="0" y="609600"/>
          <a:ext cx="9144000" cy="5767388"/>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a:ln>
                          <a:noFill/>
                        </a:ln>
                        <a:solidFill>
                          <a:srgbClr val="F8F8EF"/>
                        </a:solidFill>
                        <a:effectLst/>
                        <a:latin typeface="Arial Narrow" charset="0"/>
                        <a:ea typeface="ＭＳ Ｐゴシック"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oal;" charset="0"/>
                          <a:ea typeface="ＭＳ Ｐゴシック" charset="0"/>
                          <a:cs typeface="Arioal;" charset="0"/>
                        </a:rPr>
                        <a:t>Matthew</a:t>
                      </a:r>
                      <a:endParaRPr kumimoji="0" lang="en-US" sz="2200" b="1" i="0" u="none" strike="noStrike" cap="none" normalizeH="0" baseline="0">
                        <a:ln>
                          <a:noFill/>
                        </a:ln>
                        <a:solidFill>
                          <a:srgbClr val="F8F8EF"/>
                        </a:solidFill>
                        <a:effectLst/>
                        <a:latin typeface="Arioal;" charset="0"/>
                        <a:ea typeface="ＭＳ Ｐゴシック" charset="0"/>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oal;" charset="0"/>
                          <a:ea typeface="ＭＳ Ｐゴシック" charset="0"/>
                          <a:cs typeface="Arioal;" charset="0"/>
                        </a:rPr>
                        <a:t>Mark</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oal;" charset="0"/>
                          <a:ea typeface="ＭＳ Ｐゴシック" charset="0"/>
                          <a:cs typeface="Arioal;" charset="0"/>
                        </a:rPr>
                        <a:t>Luke</a:t>
                      </a:r>
                      <a:endParaRPr kumimoji="0" lang="en-US" sz="2200" b="1" i="0" u="none" strike="noStrike" cap="none" normalizeH="0" baseline="0">
                        <a:ln>
                          <a:noFill/>
                        </a:ln>
                        <a:solidFill>
                          <a:srgbClr val="F8F8EF"/>
                        </a:solidFill>
                        <a:effectLst/>
                        <a:latin typeface="Arioal;" charset="0"/>
                        <a:ea typeface="ＭＳ Ｐゴシック" charset="0"/>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oal;" charset="0"/>
                          <a:ea typeface="ＭＳ Ｐゴシック" charset="0"/>
                          <a:cs typeface="Arioal;" charset="0"/>
                        </a:rPr>
                        <a:t>John</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Date Written</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40s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64-68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57-59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late 60s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Place Written</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Antioch or Syria</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Rome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Caesarea or Rome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Ephesus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Place Sent</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Palestine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Rome</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To Theophilus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Asia, etc.</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8683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Jesus is…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King of Israel (Messiah)</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Suffering Servant (Deity)</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Ideal Man (Messiah)</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Son of God (Deity)</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Key Verse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21:5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10:45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19:10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20:31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Themes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Law</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Power</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Grace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Glory</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Literary Emphasis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Sermons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Miracles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Parables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Allegories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Arrangement</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Genealogy</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Abraham to Joseph</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None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Adam to Mary</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None</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3061" name="Title 73"/>
          <p:cNvSpPr>
            <a:spLocks noGrp="1"/>
          </p:cNvSpPr>
          <p:nvPr>
            <p:ph type="title"/>
          </p:nvPr>
        </p:nvSpPr>
        <p:spPr>
          <a:xfrm>
            <a:off x="685800" y="7620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cs typeface="Geneva" charset="0"/>
            </a:endParaRPr>
          </a:p>
        </p:txBody>
      </p:sp>
      <p:sp>
        <p:nvSpPr>
          <p:cNvPr id="213062" name="Text Box 234"/>
          <p:cNvSpPr txBox="1">
            <a:spLocks noChangeArrowheads="1"/>
          </p:cNvSpPr>
          <p:nvPr/>
        </p:nvSpPr>
        <p:spPr bwMode="auto">
          <a:xfrm>
            <a:off x="8578855" y="10"/>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CC"/>
                </a:solidFill>
                <a:cs typeface="Arial" charset="0"/>
              </a:rPr>
              <a:t>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en-US" altLang="zh-CN" sz="3200" b="1" dirty="0">
                <a:solidFill>
                  <a:schemeClr val="bg1"/>
                </a:solidFill>
                <a:effectLst>
                  <a:outerShdw blurRad="38100" dist="38100" dir="2700000" algn="tl">
                    <a:srgbClr val="000000"/>
                  </a:outerShdw>
                </a:effectLst>
                <a:latin typeface="Arial" charset="0"/>
                <a:ea typeface="SimSun" charset="0"/>
                <a:cs typeface="SimSun" charset="0"/>
              </a:rPr>
              <a:t>The New Testament “Building”</a:t>
            </a:r>
            <a:endParaRPr lang="en-US" sz="3200" b="1"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en-US" sz="1800" dirty="0">
                          <a:solidFill>
                            <a:schemeClr val="bg1"/>
                          </a:solidFill>
                          <a:effectLst>
                            <a:outerShdw blurRad="38100" dist="38100" dir="2700000" algn="tl">
                              <a:srgbClr val="000000">
                                <a:alpha val="43137"/>
                              </a:srgbClr>
                            </a:outerShdw>
                          </a:effectLst>
                        </a:rPr>
                        <a:t>Paul</a:t>
                      </a:r>
                      <a:r>
                        <a:rPr lang="fr-FR" sz="1800" dirty="0">
                          <a:solidFill>
                            <a:schemeClr val="bg1"/>
                          </a:solidFill>
                          <a:effectLst>
                            <a:outerShdw blurRad="38100" dist="38100" dir="2700000" algn="tl">
                              <a:srgbClr val="000000">
                                <a:alpha val="43137"/>
                              </a:srgbClr>
                            </a:outerShdw>
                          </a:effectLst>
                        </a:rPr>
                        <a:t>'</a:t>
                      </a:r>
                      <a:r>
                        <a:rPr lang="en-US" sz="1800" dirty="0">
                          <a:solidFill>
                            <a:schemeClr val="bg1"/>
                          </a:solidFill>
                          <a:effectLst>
                            <a:outerShdw blurRad="38100" dist="38100" dir="2700000" algn="tl">
                              <a:srgbClr val="000000">
                                <a:alpha val="43137"/>
                              </a:srgbClr>
                            </a:outerShdw>
                          </a:effectLst>
                        </a:rPr>
                        <a:t>s Letters</a:t>
                      </a:r>
                      <a:r>
                        <a:rPr lang="en-US" sz="1800" baseline="0" dirty="0">
                          <a:solidFill>
                            <a:schemeClr val="bg1"/>
                          </a:solidFill>
                          <a:effectLst>
                            <a:outerShdw blurRad="38100" dist="38100" dir="2700000" algn="tl">
                              <a:srgbClr val="000000">
                                <a:alpha val="43137"/>
                              </a:srgbClr>
                            </a:outerShdw>
                          </a:effectLst>
                        </a:rPr>
                        <a:t> to Pastors</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rgbClr val="FFFFFF"/>
                          </a:solidFill>
                          <a:effectLst>
                            <a:outerShdw blurRad="38100" dist="38100" dir="2700000" algn="tl">
                              <a:srgbClr val="000000">
                                <a:alpha val="43137"/>
                              </a:srgbClr>
                            </a:outerShdw>
                          </a:effectLst>
                        </a:rPr>
                        <a:t>1 Timothy</a:t>
                      </a: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en-US" sz="1800" b="1" dirty="0">
                          <a:solidFill>
                            <a:srgbClr val="FFFFFF"/>
                          </a:solidFill>
                          <a:effectLst>
                            <a:outerShdw blurRad="38100" dist="38100" dir="2700000" algn="tl">
                              <a:srgbClr val="000000">
                                <a:alpha val="43137"/>
                              </a:srgbClr>
                            </a:outerShdw>
                          </a:effectLst>
                        </a:rPr>
                        <a:t>2 Timothy</a:t>
                      </a: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en-US" sz="1800" b="1" dirty="0">
                          <a:solidFill>
                            <a:srgbClr val="FFFFFF"/>
                          </a:solidFill>
                          <a:effectLst>
                            <a:outerShdw blurRad="38100" dist="38100" dir="2700000" algn="tl">
                              <a:srgbClr val="000000">
                                <a:alpha val="43137"/>
                              </a:srgbClr>
                            </a:outerShdw>
                          </a:effectLst>
                        </a:rPr>
                        <a:t>Titus</a:t>
                      </a: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en-US" sz="1800" b="1" dirty="0">
                          <a:solidFill>
                            <a:srgbClr val="FFFFFF"/>
                          </a:solidFill>
                          <a:effectLst>
                            <a:outerShdw blurRad="38100" dist="38100" dir="2700000" algn="tl">
                              <a:srgbClr val="000000">
                                <a:alpha val="43137"/>
                              </a:srgbClr>
                            </a:outerShdw>
                          </a:effectLst>
                        </a:rPr>
                        <a:t>Philemon</a:t>
                      </a: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en-US" sz="1800" b="1" dirty="0"/>
                        <a:t>Paul</a:t>
                      </a:r>
                      <a:r>
                        <a:rPr lang="fr-FR" sz="1800" b="1" dirty="0"/>
                        <a:t>'</a:t>
                      </a:r>
                      <a:r>
                        <a:rPr lang="en-US" sz="1800" b="1" dirty="0"/>
                        <a:t>s Letters</a:t>
                      </a:r>
                      <a:r>
                        <a:rPr lang="en-US" sz="1800" b="1" baseline="0" dirty="0"/>
                        <a:t> to Churches</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en-US" sz="1800" b="1" dirty="0">
                          <a:effectLst>
                            <a:outerShdw blurRad="38100" dist="38100" dir="2700000" algn="tl">
                              <a:srgbClr val="000000">
                                <a:alpha val="43137"/>
                              </a:srgbClr>
                            </a:outerShdw>
                          </a:effectLst>
                        </a:rPr>
                        <a:t>2 Thessalonians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Revelation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en-US" sz="1800" b="1" dirty="0"/>
                        <a:t>General Letters</a:t>
                      </a:r>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1 Thessalonians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Jude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Colossians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3 John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Philippians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2 John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Ephesians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1 John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Galatians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2 Peter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2 Corinthians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1 Peter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1 Corinthians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James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Romans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Hebrews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en-US" sz="1800" b="1" dirty="0"/>
                        <a:t>Acts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en-US" sz="1800" b="1" dirty="0">
                          <a:solidFill>
                            <a:schemeClr val="tx1"/>
                          </a:solidFill>
                          <a:effectLst>
                            <a:outerShdw blurRad="38100" dist="38100" dir="2700000" algn="tl">
                              <a:srgbClr val="000000">
                                <a:alpha val="43137"/>
                              </a:srgbClr>
                            </a:outerShdw>
                          </a:effectLst>
                        </a:rPr>
                        <a:t>Matthew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en-US" sz="1800" b="1" dirty="0">
                          <a:solidFill>
                            <a:schemeClr val="tx1"/>
                          </a:solidFill>
                          <a:effectLst>
                            <a:outerShdw blurRad="38100" dist="38100" dir="2700000" algn="tl">
                              <a:srgbClr val="000000">
                                <a:alpha val="43137"/>
                              </a:srgbClr>
                            </a:outerShdw>
                          </a:effectLst>
                        </a:rPr>
                        <a:t>Mark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en-US" sz="1800" b="1" dirty="0">
                          <a:solidFill>
                            <a:schemeClr val="tx1"/>
                          </a:solidFill>
                          <a:effectLst>
                            <a:outerShdw blurRad="38100" dist="38100" dir="2700000" algn="tl">
                              <a:srgbClr val="000000">
                                <a:alpha val="43137"/>
                              </a:srgbClr>
                            </a:outerShdw>
                          </a:effectLst>
                        </a:rPr>
                        <a:t>Luke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en-US" sz="1800" b="1" dirty="0">
                          <a:solidFill>
                            <a:schemeClr val="tx1"/>
                          </a:solidFill>
                          <a:effectLst>
                            <a:outerShdw blurRad="38100" dist="38100" dir="2700000" algn="tl">
                              <a:srgbClr val="000000">
                                <a:alpha val="43137"/>
                              </a:srgbClr>
                            </a:outerShdw>
                          </a:effectLst>
                        </a:rPr>
                        <a:t>John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en-US" sz="1800" b="1" dirty="0">
                          <a:solidFill>
                            <a:srgbClr val="FFFFFF"/>
                          </a:solidFill>
                          <a:effectLst>
                            <a:outerShdw blurRad="38100" dist="38100" dir="2700000" algn="tl">
                              <a:srgbClr val="000000">
                                <a:alpha val="43137"/>
                              </a:srgbClr>
                            </a:outerShdw>
                          </a:effectLst>
                        </a:rPr>
                        <a:t>Historical Books</a:t>
                      </a: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21</a:t>
            </a: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FFFFFF"/>
                </a:solidFill>
                <a:effectLst/>
                <a:uLnTx/>
                <a:uFillTx/>
                <a:latin typeface="Arial" charset="0"/>
                <a:ea typeface="ＭＳ Ｐゴシック" charset="0"/>
                <a:cs typeface="Arial" charset="0"/>
              </a:rPr>
              <a:t>Adapted from Walk Thru the Bible</a:t>
            </a:r>
          </a:p>
        </p:txBody>
      </p:sp>
    </p:spTree>
    <p:extLst>
      <p:ext uri="{BB962C8B-B14F-4D97-AF65-F5344CB8AC3E}">
        <p14:creationId xmlns:p14="http://schemas.microsoft.com/office/powerpoint/2010/main" val="202610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911" name="Group 311"/>
          <p:cNvGraphicFramePr>
            <a:graphicFrameLocks noGrp="1"/>
          </p:cNvGraphicFramePr>
          <p:nvPr>
            <p:ph type="tbl" idx="1"/>
            <p:extLst>
              <p:ext uri="{D42A27DB-BD31-4B8C-83A1-F6EECF244321}">
                <p14:modId xmlns:p14="http://schemas.microsoft.com/office/powerpoint/2010/main" val="2157307743"/>
              </p:ext>
            </p:extLst>
          </p:nvPr>
        </p:nvGraphicFramePr>
        <p:xfrm>
          <a:off x="0" y="434976"/>
          <a:ext cx="9144000" cy="651510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Arial"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Mark</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John</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Scope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Birth to Resurrection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Birth to Ascension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Tone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Prophetic</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Pastoral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Historical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Spiritual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Christ</a:t>
                      </a:r>
                      <a:r>
                        <a:rPr kumimoji="0" lang="mr-IN" altLang="zh-CN" sz="2200" b="1" i="0" u="none" strike="noStrike" cap="none" normalizeH="0" baseline="0" dirty="0">
                          <a:ln>
                            <a:noFill/>
                          </a:ln>
                          <a:solidFill>
                            <a:srgbClr val="F8F8EF"/>
                          </a:solidFill>
                          <a:effectLst/>
                          <a:latin typeface="Arial Narrow" charset="0"/>
                          <a:ea typeface="Times New Roman" charset="0"/>
                          <a:cs typeface="Times New Roman" charset="0"/>
                        </a:rPr>
                        <a:t>'</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s Words</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Chapters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24</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1068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661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1149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878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 per Chap.</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38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Quotations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53</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36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Allusions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76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References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129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63</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125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Unique Material</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 </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59%</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92%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Broad Division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a:ln>
                            <a:noFill/>
                          </a:ln>
                          <a:solidFill>
                            <a:schemeClr val="bg1"/>
                          </a:solidFill>
                          <a:effectLst/>
                          <a:latin typeface="Arial Narrow" charset="0"/>
                          <a:ea typeface="ＭＳ Ｐゴシック" charset="0"/>
                          <a:cs typeface="Times New Roman" charset="0"/>
                        </a:rPr>
                        <a:t>------------------- Synoptic Gospels-------------------</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Supplementary Gospel</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Title 8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cs typeface="Geneva" charset="0"/>
            </a:endParaRPr>
          </a:p>
        </p:txBody>
      </p:sp>
      <p:sp>
        <p:nvSpPr>
          <p:cNvPr id="214096" name="Text Box 234"/>
          <p:cNvSpPr txBox="1">
            <a:spLocks noChangeArrowheads="1"/>
          </p:cNvSpPr>
          <p:nvPr/>
        </p:nvSpPr>
        <p:spPr bwMode="auto">
          <a:xfrm>
            <a:off x="8578855" y="10"/>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CC"/>
                </a:solidFill>
                <a:cs typeface="Arial" charset="0"/>
              </a:rPr>
              <a:t>52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177800" y="228600"/>
            <a:ext cx="8275638" cy="48895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a:ln>
                  <a:noFill/>
                </a:ln>
                <a:solidFill>
                  <a:srgbClr val="003366"/>
                </a:solidFill>
                <a:effectLst/>
                <a:uLnTx/>
                <a:uFillTx/>
                <a:latin typeface="Arial" charset="0"/>
                <a:ea typeface="SimSun" charset="0"/>
                <a:cs typeface="SimSun" charset="0"/>
              </a:rPr>
              <a:t>Message Statements for the New Testament Books </a:t>
            </a:r>
            <a:endParaRPr kumimoji="0" lang="en-US" sz="2600" b="1" i="0" u="none" strike="noStrike" kern="1200" cap="none" spc="0" normalizeH="0" baseline="0" noProof="0">
              <a:ln>
                <a:noFill/>
              </a:ln>
              <a:solidFill>
                <a:srgbClr val="003366"/>
              </a:solidFill>
              <a:effectLst/>
              <a:uLnTx/>
              <a:uFillTx/>
              <a:latin typeface="Arial" charset="0"/>
              <a:ea typeface="SimSun" charset="0"/>
              <a:cs typeface="SimSun" charset="0"/>
            </a:endParaRPr>
          </a:p>
        </p:txBody>
      </p:sp>
      <p:sp>
        <p:nvSpPr>
          <p:cNvPr id="252930" name="Text Box 3"/>
          <p:cNvSpPr txBox="1">
            <a:spLocks noChangeArrowheads="1"/>
          </p:cNvSpPr>
          <p:nvPr/>
        </p:nvSpPr>
        <p:spPr bwMode="auto">
          <a:xfrm>
            <a:off x="8610604" y="87314"/>
            <a:ext cx="526878"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b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67</a:t>
            </a:r>
          </a:p>
        </p:txBody>
      </p:sp>
      <p:sp>
        <p:nvSpPr>
          <p:cNvPr id="14341" name="Text Box 5"/>
          <p:cNvSpPr txBox="1">
            <a:spLocks noChangeArrowheads="1"/>
          </p:cNvSpPr>
          <p:nvPr/>
        </p:nvSpPr>
        <p:spPr bwMode="auto">
          <a:xfrm>
            <a:off x="0" y="914405"/>
            <a:ext cx="9144000" cy="1107931"/>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a:tabLst>
                <a:tab pos="1431925" algn="ctr"/>
                <a:tab pos="2601913" algn="ctr"/>
                <a:tab pos="3673475" algn="ctr"/>
                <a:tab pos="5018088" algn="ctr"/>
                <a:tab pos="6548438" algn="ctr"/>
              </a:tabLst>
              <a:defRPr sz="2400">
                <a:solidFill>
                  <a:schemeClr val="tx1"/>
                </a:solidFill>
                <a:latin typeface="Arial" charset="0"/>
                <a:ea typeface="ＭＳ Ｐゴシック" charset="0"/>
                <a:cs typeface="ＭＳ Ｐゴシック" charset="0"/>
              </a:defRPr>
            </a:lvl1pPr>
            <a:lvl2pPr marL="742950" indent="-285750">
              <a:tabLst>
                <a:tab pos="1431925" algn="ctr"/>
                <a:tab pos="2601913" algn="ctr"/>
                <a:tab pos="3673475" algn="ctr"/>
                <a:tab pos="5018088" algn="ctr"/>
                <a:tab pos="6548438" algn="ctr"/>
              </a:tabLst>
              <a:defRPr sz="2400">
                <a:solidFill>
                  <a:schemeClr val="tx1"/>
                </a:solidFill>
                <a:latin typeface="Arial" charset="0"/>
                <a:ea typeface="ＭＳ Ｐゴシック" charset="0"/>
              </a:defRPr>
            </a:lvl2pPr>
            <a:lvl3pPr marL="11430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3pPr>
            <a:lvl4pPr marL="16002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4pPr>
            <a:lvl5pPr marL="20574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Arial" charset="0"/>
                <a:ea typeface="SimSun" charset="0"/>
                <a:cs typeface="SimSun" charset="0"/>
              </a:rPr>
              <a:t>	Subject	+	Purpose	=	Message</a:t>
            </a:r>
          </a:p>
          <a:p>
            <a:pPr marL="0" marR="0" lvl="0" indent="0" algn="l"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en-US" altLang="zh-CN" sz="2200" b="1" i="1" u="none" strike="noStrike" kern="1200" cap="none" spc="0" normalizeH="0" baseline="0" noProof="0" dirty="0">
                <a:ln>
                  <a:noFill/>
                </a:ln>
                <a:solidFill>
                  <a:srgbClr val="000000"/>
                </a:solidFill>
                <a:effectLst/>
                <a:uLnTx/>
                <a:uFillTx/>
                <a:latin typeface="Arial" charset="0"/>
                <a:ea typeface="SimSun" charset="0"/>
                <a:cs typeface="SimSun" charset="0"/>
              </a:rPr>
              <a:t>	What the book says	Why it says it	Main (Big) Idea	(Theme)	(Reason)	(Summary Statement)</a:t>
            </a:r>
            <a:endParaRPr kumimoji="0" lang="en-US" sz="2200" b="1" i="0" u="none" strike="noStrike" kern="1200" cap="none" spc="0" normalizeH="0" baseline="0" noProof="0" dirty="0">
              <a:ln>
                <a:noFill/>
              </a:ln>
              <a:solidFill>
                <a:srgbClr val="000000"/>
              </a:solidFill>
              <a:effectLst/>
              <a:uLnTx/>
              <a:uFillTx/>
              <a:latin typeface="Arial" charset="0"/>
              <a:ea typeface="SimSun" charset="0"/>
              <a:cs typeface="SimSun" charset="0"/>
            </a:endParaRPr>
          </a:p>
        </p:txBody>
      </p:sp>
      <p:sp>
        <p:nvSpPr>
          <p:cNvPr id="14343" name="Rectangle 7"/>
          <p:cNvSpPr>
            <a:spLocks noGrp="1" noChangeArrowheads="1"/>
          </p:cNvSpPr>
          <p:nvPr>
            <p:ph type="body" idx="1"/>
          </p:nvPr>
        </p:nvSpPr>
        <p:spPr>
          <a:xfrm>
            <a:off x="0" y="2209800"/>
            <a:ext cx="9144000" cy="4648200"/>
          </a:xfrm>
          <a:solidFill>
            <a:srgbClr val="CAE2CA"/>
          </a:solidFill>
        </p:spPr>
        <p:txBody>
          <a:bodyPr/>
          <a:lstStyle/>
          <a:p>
            <a:pPr marL="0" indent="0" eaLnBrk="1" hangingPunct="1">
              <a:buNone/>
              <a:defRPr/>
            </a:pPr>
            <a:r>
              <a:rPr lang="en-US" altLang="zh-CN" b="1" u="sng" dirty="0">
                <a:solidFill>
                  <a:srgbClr val="000000"/>
                </a:solidFill>
                <a:ea typeface="SimSun" charset="0"/>
                <a:cs typeface="Arial"/>
              </a:rPr>
              <a:t>Matthew</a:t>
            </a:r>
            <a:endParaRPr lang="en-US" altLang="zh-CN" b="1" u="sng" dirty="0">
              <a:ea typeface="SimSun" charset="0"/>
              <a:cs typeface="Arial"/>
            </a:endParaRPr>
          </a:p>
          <a:p>
            <a:pPr eaLnBrk="1" hangingPunct="1">
              <a:defRPr/>
            </a:pPr>
            <a:r>
              <a:rPr lang="en-US" altLang="zh-CN" b="1" dirty="0">
                <a:solidFill>
                  <a:srgbClr val="000000"/>
                </a:solidFill>
                <a:ea typeface="SimSun" charset="0"/>
                <a:cs typeface="Arial"/>
              </a:rPr>
              <a:t>Matthew proves Jesus is the </a:t>
            </a:r>
            <a:r>
              <a:rPr lang="en-US" altLang="zh-CN" b="1" dirty="0">
                <a:solidFill>
                  <a:srgbClr val="800000"/>
                </a:solidFill>
                <a:ea typeface="SimSun" charset="0"/>
                <a:cs typeface="Arial"/>
              </a:rPr>
              <a:t>Messiah</a:t>
            </a:r>
            <a:r>
              <a:rPr lang="en-US" altLang="zh-CN" b="1" dirty="0">
                <a:solidFill>
                  <a:srgbClr val="000000"/>
                </a:solidFill>
                <a:ea typeface="SimSun" charset="0"/>
                <a:cs typeface="Arial"/>
              </a:rPr>
              <a:t> so that the </a:t>
            </a:r>
            <a:r>
              <a:rPr lang="en-US" altLang="zh-CN" b="1" dirty="0">
                <a:solidFill>
                  <a:srgbClr val="800000"/>
                </a:solidFill>
                <a:ea typeface="SimSun" charset="0"/>
                <a:cs typeface="Arial"/>
              </a:rPr>
              <a:t>unbelieving Jews will trust Him</a:t>
            </a:r>
            <a:r>
              <a:rPr lang="en-US" altLang="zh-CN" b="1" dirty="0">
                <a:solidFill>
                  <a:srgbClr val="000000"/>
                </a:solidFill>
                <a:ea typeface="SimSun" charset="0"/>
                <a:cs typeface="Arial"/>
              </a:rPr>
              <a:t>. </a:t>
            </a:r>
          </a:p>
          <a:p>
            <a:pPr eaLnBrk="1" hangingPunct="1">
              <a:defRPr/>
            </a:pPr>
            <a:r>
              <a:rPr lang="en-US" altLang="zh-CN" b="1" dirty="0">
                <a:solidFill>
                  <a:srgbClr val="000000"/>
                </a:solidFill>
                <a:ea typeface="SimSun" charset="0"/>
                <a:cs typeface="Arial"/>
              </a:rPr>
              <a:t>Matthew also explains that the </a:t>
            </a:r>
            <a:r>
              <a:rPr lang="en-US" altLang="zh-CN" b="1" dirty="0">
                <a:solidFill>
                  <a:srgbClr val="800000"/>
                </a:solidFill>
                <a:ea typeface="SimSun" charset="0"/>
                <a:cs typeface="Arial"/>
              </a:rPr>
              <a:t>earthly kingdom is delayed</a:t>
            </a:r>
            <a:r>
              <a:rPr lang="en-US" altLang="zh-CN" b="1" dirty="0">
                <a:solidFill>
                  <a:srgbClr val="000000"/>
                </a:solidFill>
                <a:ea typeface="SimSun" charset="0"/>
                <a:cs typeface="Arial"/>
              </a:rPr>
              <a:t> because Israel rejected Christ as their king. </a:t>
            </a:r>
          </a:p>
          <a:p>
            <a:pPr eaLnBrk="1" hangingPunct="1">
              <a:defRPr/>
            </a:pPr>
            <a:r>
              <a:rPr lang="en-US" altLang="zh-CN" b="1" dirty="0">
                <a:solidFill>
                  <a:srgbClr val="000000"/>
                </a:solidFill>
                <a:ea typeface="SimSun" charset="0"/>
                <a:cs typeface="Arial"/>
              </a:rPr>
              <a:t>This explanation is to convince the </a:t>
            </a:r>
            <a:r>
              <a:rPr lang="en-US" altLang="zh-CN" b="1" dirty="0">
                <a:solidFill>
                  <a:srgbClr val="800000"/>
                </a:solidFill>
                <a:ea typeface="SimSun" charset="0"/>
                <a:cs typeface="Arial"/>
              </a:rPr>
              <a:t>believing Jews</a:t>
            </a:r>
            <a:r>
              <a:rPr lang="en-US" altLang="zh-CN" b="1" dirty="0">
                <a:solidFill>
                  <a:srgbClr val="000000"/>
                </a:solidFill>
                <a:ea typeface="SimSun" charset="0"/>
                <a:cs typeface="Arial"/>
              </a:rPr>
              <a:t> that Christ</a:t>
            </a:r>
            <a:r>
              <a:rPr lang="uk-UA" altLang="zh-CN" b="1" dirty="0">
                <a:solidFill>
                  <a:srgbClr val="000000"/>
                </a:solidFill>
                <a:ea typeface="SimSun" charset="0"/>
                <a:cs typeface="Arial"/>
              </a:rPr>
              <a:t>'</a:t>
            </a:r>
            <a:r>
              <a:rPr lang="en-US" altLang="zh-CN" b="1" dirty="0">
                <a:solidFill>
                  <a:srgbClr val="000000"/>
                </a:solidFill>
                <a:ea typeface="SimSun" charset="0"/>
                <a:cs typeface="Arial"/>
              </a:rPr>
              <a:t>s present kingdom authority resides in the </a:t>
            </a:r>
            <a:r>
              <a:rPr lang="en-US" altLang="zh-CN" b="1" dirty="0">
                <a:solidFill>
                  <a:srgbClr val="800000"/>
                </a:solidFill>
                <a:ea typeface="SimSun" charset="0"/>
                <a:cs typeface="Arial"/>
              </a:rPr>
              <a:t>church</a:t>
            </a:r>
            <a:r>
              <a:rPr lang="en-US" altLang="zh-CN" b="1" dirty="0">
                <a:solidFill>
                  <a:srgbClr val="000000"/>
                </a:solidFill>
                <a:ea typeface="SimSun" charset="0"/>
                <a:cs typeface="Arial"/>
              </a:rPr>
              <a:t>.</a:t>
            </a:r>
          </a:p>
        </p:txBody>
      </p:sp>
    </p:spTree>
    <p:extLst>
      <p:ext uri="{BB962C8B-B14F-4D97-AF65-F5344CB8AC3E}">
        <p14:creationId xmlns:p14="http://schemas.microsoft.com/office/powerpoint/2010/main" val="352834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177800" y="228600"/>
            <a:ext cx="8275638" cy="48895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a:ln>
                  <a:noFill/>
                </a:ln>
                <a:solidFill>
                  <a:srgbClr val="003366"/>
                </a:solidFill>
                <a:effectLst/>
                <a:uLnTx/>
                <a:uFillTx/>
                <a:latin typeface="Arial" charset="0"/>
                <a:ea typeface="SimSun" charset="0"/>
                <a:cs typeface="SimSun" charset="0"/>
              </a:rPr>
              <a:t>Message Statements for the New Testament Books </a:t>
            </a:r>
            <a:endParaRPr kumimoji="0" lang="en-US" sz="2600" b="1" i="0" u="none" strike="noStrike" kern="1200" cap="none" spc="0" normalizeH="0" baseline="0" noProof="0">
              <a:ln>
                <a:noFill/>
              </a:ln>
              <a:solidFill>
                <a:srgbClr val="003366"/>
              </a:solidFill>
              <a:effectLst/>
              <a:uLnTx/>
              <a:uFillTx/>
              <a:latin typeface="Arial" charset="0"/>
              <a:ea typeface="SimSun" charset="0"/>
              <a:cs typeface="SimSun" charset="0"/>
            </a:endParaRPr>
          </a:p>
        </p:txBody>
      </p:sp>
      <p:sp>
        <p:nvSpPr>
          <p:cNvPr id="224258" name="Text Box 3"/>
          <p:cNvSpPr txBox="1">
            <a:spLocks noChangeArrowheads="1"/>
          </p:cNvSpPr>
          <p:nvPr/>
        </p:nvSpPr>
        <p:spPr bwMode="auto">
          <a:xfrm>
            <a:off x="8610604" y="87317"/>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3366"/>
                </a:solidFill>
                <a:effectLst/>
                <a:uLnTx/>
                <a:uFillTx/>
                <a:latin typeface="Arial" charset="0"/>
                <a:ea typeface="ＭＳ Ｐゴシック" charset="0"/>
                <a:cs typeface="Arial" charset="0"/>
              </a:rPr>
              <a:t>25</a:t>
            </a:r>
          </a:p>
        </p:txBody>
      </p:sp>
      <p:sp>
        <p:nvSpPr>
          <p:cNvPr id="14341" name="Text Box 5"/>
          <p:cNvSpPr txBox="1">
            <a:spLocks noChangeArrowheads="1"/>
          </p:cNvSpPr>
          <p:nvPr/>
        </p:nvSpPr>
        <p:spPr bwMode="auto">
          <a:xfrm>
            <a:off x="0" y="914403"/>
            <a:ext cx="9144000" cy="1108075"/>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2pPr>
            <a:lvl3pPr marL="11430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3pPr>
            <a:lvl4pPr marL="16002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4pPr>
            <a:lvl5pPr marL="20574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431925" algn="ctr"/>
                <a:tab pos="2601913" algn="ctr"/>
                <a:tab pos="3673475" algn="ctr"/>
                <a:tab pos="5018088" algn="ctr"/>
                <a:tab pos="6548438" algn="ctr"/>
              </a:tabLst>
              <a:defRPr/>
            </a:pPr>
            <a:r>
              <a:rPr kumimoji="0" lang="en-US" altLang="zh-CN" sz="2200" b="1" i="0" u="none" strike="noStrike" kern="1200" cap="none" spc="0" normalizeH="0" baseline="0" noProof="0">
                <a:ln>
                  <a:noFill/>
                </a:ln>
                <a:solidFill>
                  <a:srgbClr val="000000"/>
                </a:solidFill>
                <a:effectLst/>
                <a:uLnTx/>
                <a:uFillTx/>
                <a:latin typeface="Arial" charset="0"/>
                <a:ea typeface="SimSun" charset="0"/>
                <a:cs typeface="SimSun" charset="0"/>
              </a:rPr>
              <a:t>Subject         		+         		Purpose	       	=       		Message</a:t>
            </a:r>
          </a:p>
          <a:p>
            <a:pPr marL="0" marR="0" lvl="0" indent="0" algn="ctr" defTabSz="914400" rtl="0" eaLnBrk="1" fontAlgn="base" latinLnBrk="0" hangingPunct="1">
              <a:lnSpc>
                <a:spcPct val="100000"/>
              </a:lnSpc>
              <a:spcBef>
                <a:spcPct val="0"/>
              </a:spcBef>
              <a:spcAft>
                <a:spcPct val="0"/>
              </a:spcAft>
              <a:buClrTx/>
              <a:buSzTx/>
              <a:buFontTx/>
              <a:buNone/>
              <a:tabLst>
                <a:tab pos="1431925" algn="ctr"/>
                <a:tab pos="2601913" algn="ctr"/>
                <a:tab pos="3673475" algn="ctr"/>
                <a:tab pos="5018088" algn="ctr"/>
                <a:tab pos="6548438" algn="ctr"/>
              </a:tabLst>
              <a:defRPr/>
            </a:pPr>
            <a:r>
              <a:rPr kumimoji="0" lang="en-US" altLang="zh-CN" sz="2200" b="1" i="1" u="none" strike="noStrike" kern="1200" cap="none" spc="0" normalizeH="0" baseline="0" noProof="0">
                <a:ln>
                  <a:noFill/>
                </a:ln>
                <a:solidFill>
                  <a:srgbClr val="000000"/>
                </a:solidFill>
                <a:effectLst/>
                <a:uLnTx/>
                <a:uFillTx/>
                <a:latin typeface="Arial" charset="0"/>
                <a:ea typeface="SimSun" charset="0"/>
                <a:cs typeface="SimSun" charset="0"/>
              </a:rPr>
              <a:t>What the book says         Why it says it	                 Main (Big) Idea </a:t>
            </a:r>
            <a:endParaRPr kumimoji="0" lang="en-US" altLang="zh-CN" sz="2200" b="1" i="0" u="none" strike="noStrike" kern="1200" cap="none" spc="0" normalizeH="0" baseline="0" noProof="0">
              <a:ln>
                <a:noFill/>
              </a:ln>
              <a:solidFill>
                <a:srgbClr val="000000"/>
              </a:solidFill>
              <a:effectLst/>
              <a:uLnTx/>
              <a:uFillTx/>
              <a:latin typeface="Arial" charset="0"/>
              <a:ea typeface="SimSun" charset="0"/>
              <a:cs typeface="SimSun" charset="0"/>
            </a:endParaRPr>
          </a:p>
          <a:p>
            <a:pPr marL="0" marR="0" lvl="0" indent="0" algn="ctr" defTabSz="914400" rtl="0" eaLnBrk="1" fontAlgn="base" latinLnBrk="0" hangingPunct="1">
              <a:lnSpc>
                <a:spcPct val="100000"/>
              </a:lnSpc>
              <a:spcBef>
                <a:spcPct val="0"/>
              </a:spcBef>
              <a:spcAft>
                <a:spcPct val="0"/>
              </a:spcAft>
              <a:buClrTx/>
              <a:buSzTx/>
              <a:buFontTx/>
              <a:buNone/>
              <a:tabLst>
                <a:tab pos="1431925" algn="ctr"/>
                <a:tab pos="2601913" algn="ctr"/>
                <a:tab pos="3673475" algn="ctr"/>
                <a:tab pos="5018088" algn="ctr"/>
                <a:tab pos="6548438" algn="ctr"/>
              </a:tabLst>
              <a:defRPr/>
            </a:pPr>
            <a:r>
              <a:rPr kumimoji="0" lang="en-US" altLang="zh-CN" sz="2200" b="1" i="1" u="none" strike="noStrike" kern="1200" cap="none" spc="0" normalizeH="0" baseline="0" noProof="0">
                <a:ln>
                  <a:noFill/>
                </a:ln>
                <a:solidFill>
                  <a:srgbClr val="000000"/>
                </a:solidFill>
                <a:effectLst/>
                <a:uLnTx/>
                <a:uFillTx/>
                <a:latin typeface="Arial" charset="0"/>
                <a:ea typeface="SimSun" charset="0"/>
                <a:cs typeface="SimSun" charset="0"/>
              </a:rPr>
              <a:t>		(Theme)                      	(Reason)           (Summary Statement)</a:t>
            </a:r>
            <a:endParaRPr kumimoji="0" lang="en-US" sz="2200" b="1" i="0" u="none" strike="noStrike" kern="1200" cap="none" spc="0" normalizeH="0" baseline="0" noProof="0">
              <a:ln>
                <a:noFill/>
              </a:ln>
              <a:solidFill>
                <a:srgbClr val="000000"/>
              </a:solidFill>
              <a:effectLst/>
              <a:uLnTx/>
              <a:uFillTx/>
              <a:latin typeface="Arial" charset="0"/>
              <a:ea typeface="SimSun" charset="0"/>
              <a:cs typeface="SimSun" charset="0"/>
            </a:endParaRPr>
          </a:p>
        </p:txBody>
      </p:sp>
      <p:sp>
        <p:nvSpPr>
          <p:cNvPr id="14343" name="Rectangle 7"/>
          <p:cNvSpPr>
            <a:spLocks noGrp="1" noChangeArrowheads="1"/>
          </p:cNvSpPr>
          <p:nvPr>
            <p:ph type="body" idx="1"/>
          </p:nvPr>
        </p:nvSpPr>
        <p:spPr>
          <a:xfrm>
            <a:off x="0" y="2209800"/>
            <a:ext cx="9144000" cy="3810000"/>
          </a:xfrm>
          <a:solidFill>
            <a:srgbClr val="CAE2CA"/>
          </a:solidFill>
        </p:spPr>
        <p:txBody>
          <a:bodyPr/>
          <a:lstStyle/>
          <a:p>
            <a:pPr eaLnBrk="1" hangingPunct="1">
              <a:buFont typeface="Wingdings" charset="0"/>
              <a:buNone/>
              <a:defRPr/>
            </a:pPr>
            <a:endParaRPr lang="en-US" altLang="zh-CN" b="1" dirty="0">
              <a:solidFill>
                <a:srgbClr val="000000"/>
              </a:solidFill>
              <a:ea typeface="SimSun" charset="0"/>
              <a:cs typeface="Arial"/>
            </a:endParaRPr>
          </a:p>
          <a:p>
            <a:pPr marL="0" indent="0" eaLnBrk="1" hangingPunct="1">
              <a:buNone/>
              <a:defRPr/>
            </a:pPr>
            <a:r>
              <a:rPr lang="en-US" altLang="zh-CN" b="1" u="sng" dirty="0">
                <a:solidFill>
                  <a:srgbClr val="000000"/>
                </a:solidFill>
                <a:ea typeface="SimSun" charset="0"/>
                <a:cs typeface="Arial"/>
              </a:rPr>
              <a:t>Mark</a:t>
            </a:r>
            <a:endParaRPr lang="en-US" altLang="zh-CN" b="1" u="sng" dirty="0">
              <a:ea typeface="SimSun" charset="0"/>
              <a:cs typeface="Arial"/>
            </a:endParaRPr>
          </a:p>
          <a:p>
            <a:pPr eaLnBrk="1" hangingPunct="1">
              <a:defRPr/>
            </a:pPr>
            <a:r>
              <a:rPr lang="en-US" altLang="zh-CN" b="1" dirty="0">
                <a:solidFill>
                  <a:srgbClr val="000000"/>
                </a:solidFill>
                <a:ea typeface="SimSun" charset="0"/>
                <a:cs typeface="Arial"/>
              </a:rPr>
              <a:t>Mark presents in a pastoral concern selected events about Christ, the Son of God (deity) who serves as the model </a:t>
            </a:r>
            <a:r>
              <a:rPr lang="en-US" altLang="zh-CN" b="1" i="1" dirty="0">
                <a:solidFill>
                  <a:srgbClr val="800000"/>
                </a:solidFill>
                <a:ea typeface="SimSun" charset="0"/>
                <a:cs typeface="Arial"/>
              </a:rPr>
              <a:t>Suffering Servant</a:t>
            </a:r>
            <a:r>
              <a:rPr lang="en-US" altLang="zh-CN" b="1" dirty="0">
                <a:solidFill>
                  <a:srgbClr val="000000"/>
                </a:solidFill>
                <a:ea typeface="SimSun" charset="0"/>
                <a:cs typeface="Arial"/>
              </a:rPr>
              <a:t>, to exhort persecuted Roman believers to true </a:t>
            </a:r>
            <a:r>
              <a:rPr lang="en-US" altLang="zh-CN" b="1" i="1" dirty="0">
                <a:solidFill>
                  <a:srgbClr val="800000"/>
                </a:solidFill>
                <a:ea typeface="SimSun" charset="0"/>
                <a:cs typeface="Arial"/>
              </a:rPr>
              <a:t>discipleship</a:t>
            </a:r>
            <a:r>
              <a:rPr lang="en-US" altLang="zh-CN" b="1" dirty="0">
                <a:solidFill>
                  <a:srgbClr val="000000"/>
                </a:solidFill>
                <a:ea typeface="SimSun" charset="0"/>
                <a:cs typeface="Arial"/>
              </a:rPr>
              <a:t> for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784027" y="152405"/>
            <a:ext cx="7618813" cy="46160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3366"/>
                </a:solidFill>
                <a:effectLst/>
                <a:uLnTx/>
                <a:uFillTx/>
                <a:latin typeface="Arial" charset="0"/>
                <a:ea typeface="ＭＳ Ｐゴシック" charset="0"/>
                <a:cs typeface="Arial" charset="0"/>
              </a:rPr>
              <a:t>Message Statements for the New Testament Books </a:t>
            </a:r>
            <a:endParaRPr kumimoji="0" lang="en-US" sz="2400" b="1" i="0" u="none" strike="noStrike" kern="1200" cap="none" spc="0" normalizeH="0" baseline="0" noProof="0">
              <a:ln>
                <a:noFill/>
              </a:ln>
              <a:solidFill>
                <a:srgbClr val="003366"/>
              </a:solidFill>
              <a:effectLst/>
              <a:uLnTx/>
              <a:uFillTx/>
              <a:latin typeface="Arial" charset="0"/>
              <a:ea typeface="ＭＳ Ｐゴシック" charset="0"/>
              <a:cs typeface="Arial" charset="0"/>
            </a:endParaRPr>
          </a:p>
        </p:txBody>
      </p:sp>
      <p:sp>
        <p:nvSpPr>
          <p:cNvPr id="226306"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3366"/>
                </a:solidFill>
                <a:effectLst/>
                <a:uLnTx/>
                <a:uFillTx/>
                <a:latin typeface="Arial" charset="0"/>
                <a:ea typeface="ＭＳ Ｐゴシック" charset="0"/>
                <a:cs typeface="Arial" charset="0"/>
              </a:rPr>
              <a:t>25</a:t>
            </a:r>
          </a:p>
        </p:txBody>
      </p:sp>
      <p:sp>
        <p:nvSpPr>
          <p:cNvPr id="16389" name="Rectangle 5"/>
          <p:cNvSpPr>
            <a:spLocks noGrp="1" noChangeArrowheads="1"/>
          </p:cNvSpPr>
          <p:nvPr>
            <p:ph type="body" idx="1"/>
          </p:nvPr>
        </p:nvSpPr>
        <p:spPr>
          <a:xfrm>
            <a:off x="76200" y="762000"/>
            <a:ext cx="8915400" cy="5410200"/>
          </a:xfrm>
          <a:solidFill>
            <a:srgbClr val="CAE2CA"/>
          </a:solidFill>
        </p:spPr>
        <p:txBody>
          <a:bodyPr/>
          <a:lstStyle/>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Luke</a:t>
            </a:r>
            <a:endParaRPr lang="en-US" altLang="zh-CN" sz="2200" b="1" u="sng" dirty="0">
              <a:latin typeface="Arial" charset="0"/>
              <a:ea typeface="ＭＳ Ｐゴシック" charset="0"/>
              <a:cs typeface="Arial" charset="0"/>
            </a:endParaRPr>
          </a:p>
          <a:p>
            <a:pPr eaLnBrk="1" hangingPunct="1">
              <a:lnSpc>
                <a:spcPct val="90000"/>
              </a:lnSpc>
            </a:pPr>
            <a:r>
              <a:rPr lang="en-US" altLang="zh-CN" sz="2200" b="1" dirty="0">
                <a:solidFill>
                  <a:srgbClr val="000000"/>
                </a:solidFill>
                <a:latin typeface="Arial" charset="0"/>
                <a:ea typeface="ＭＳ Ｐゴシック" charset="0"/>
                <a:cs typeface="Arial" charset="0"/>
              </a:rPr>
              <a:t>Luke presents the </a:t>
            </a:r>
            <a:r>
              <a:rPr lang="en-US" altLang="zh-CN" sz="2200" b="1" i="1" dirty="0">
                <a:solidFill>
                  <a:schemeClr val="bg2"/>
                </a:solidFill>
                <a:latin typeface="Arial" charset="0"/>
                <a:ea typeface="ＭＳ Ｐゴシック" charset="0"/>
                <a:cs typeface="Arial" charset="0"/>
              </a:rPr>
              <a:t>sovereignly directed progress of the kingdom message</a:t>
            </a:r>
            <a:r>
              <a:rPr lang="en-US" altLang="zh-CN" sz="2200" b="1" dirty="0">
                <a:solidFill>
                  <a:srgbClr val="000000"/>
                </a:solidFill>
                <a:latin typeface="Arial" charset="0"/>
                <a:ea typeface="ＭＳ Ｐゴシック" charset="0"/>
                <a:cs typeface="Arial" charset="0"/>
              </a:rPr>
              <a:t> from the Jewish rejection of Christ as Messiah to Gentile acceptance to confirm the faith of Gentile believers by affirming Him as </a:t>
            </a:r>
            <a:r>
              <a:rPr lang="en-US" altLang="zh-CN" sz="2200" b="1" i="1" dirty="0">
                <a:solidFill>
                  <a:schemeClr val="bg2"/>
                </a:solidFill>
                <a:latin typeface="Arial" charset="0"/>
                <a:ea typeface="ＭＳ Ｐゴシック" charset="0"/>
                <a:cs typeface="Arial" charset="0"/>
              </a:rPr>
              <a:t>Savior of believing Gentiles</a:t>
            </a:r>
            <a:r>
              <a:rPr lang="en-US" altLang="zh-CN" sz="2200" b="1" dirty="0">
                <a:solidFill>
                  <a:srgbClr val="000000"/>
                </a:solidFill>
                <a:latin typeface="Arial" charset="0"/>
                <a:ea typeface="ＭＳ Ｐゴシック" charset="0"/>
                <a:cs typeface="Arial" charset="0"/>
              </a:rPr>
              <a:t> as well as Jews.</a:t>
            </a:r>
          </a:p>
          <a:p>
            <a:pPr eaLnBrk="1" hangingPunct="1">
              <a:lnSpc>
                <a:spcPct val="90000"/>
              </a:lnSpc>
              <a:buFont typeface="Wingdings" charset="0"/>
              <a:buNone/>
            </a:pPr>
            <a:endParaRPr lang="en-US" altLang="zh-CN" sz="700" b="1" dirty="0">
              <a:latin typeface="Arial" charset="0"/>
              <a:ea typeface="ＭＳ Ｐゴシック" charset="0"/>
              <a:cs typeface="Arial" charset="0"/>
            </a:endParaRPr>
          </a:p>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John</a:t>
            </a:r>
            <a:endParaRPr lang="en-US" altLang="zh-CN" sz="2200" b="1" u="sng" dirty="0">
              <a:latin typeface="Arial" charset="0"/>
              <a:ea typeface="ＭＳ Ｐゴシック" charset="0"/>
              <a:cs typeface="Arial" charset="0"/>
            </a:endParaRPr>
          </a:p>
          <a:p>
            <a:pPr eaLnBrk="1" hangingPunct="1">
              <a:lnSpc>
                <a:spcPct val="90000"/>
              </a:lnSpc>
            </a:pPr>
            <a:r>
              <a:rPr lang="en-US" altLang="zh-CN" sz="2200" b="1" dirty="0">
                <a:solidFill>
                  <a:srgbClr val="000000"/>
                </a:solidFill>
                <a:latin typeface="Arial" charset="0"/>
                <a:ea typeface="ＭＳ Ｐゴシック" charset="0"/>
                <a:cs typeface="Arial" charset="0"/>
              </a:rPr>
              <a:t>John proves Jesus to be the </a:t>
            </a:r>
            <a:r>
              <a:rPr lang="en-US" altLang="zh-CN" sz="2200" b="1" i="1" dirty="0">
                <a:solidFill>
                  <a:schemeClr val="bg2"/>
                </a:solidFill>
                <a:latin typeface="Arial" charset="0"/>
                <a:ea typeface="ＭＳ Ｐゴシック" charset="0"/>
                <a:cs typeface="Arial" charset="0"/>
              </a:rPr>
              <a:t>Son of God</a:t>
            </a:r>
            <a:r>
              <a:rPr lang="en-US" altLang="zh-CN" sz="2200" b="1" dirty="0">
                <a:solidFill>
                  <a:srgbClr val="000000"/>
                </a:solidFill>
                <a:latin typeface="Arial" charset="0"/>
                <a:ea typeface="ＭＳ Ｐゴシック" charset="0"/>
                <a:cs typeface="Arial" charset="0"/>
              </a:rPr>
              <a:t> (deity) made man through selected signs and discourses of Christ to convince unbelieving Gentiles to </a:t>
            </a:r>
            <a:r>
              <a:rPr lang="en-US" altLang="zh-CN" sz="2200" b="1" i="1" dirty="0">
                <a:solidFill>
                  <a:schemeClr val="bg2"/>
                </a:solidFill>
                <a:latin typeface="Arial" charset="0"/>
                <a:ea typeface="ＭＳ Ｐゴシック" charset="0"/>
                <a:cs typeface="Arial" charset="0"/>
              </a:rPr>
              <a:t>believe</a:t>
            </a:r>
            <a:r>
              <a:rPr lang="en-US" altLang="zh-CN" sz="2200" b="1" dirty="0">
                <a:solidFill>
                  <a:srgbClr val="000000"/>
                </a:solidFill>
                <a:latin typeface="Arial" charset="0"/>
                <a:ea typeface="ＭＳ Ｐゴシック" charset="0"/>
                <a:cs typeface="Arial" charset="0"/>
              </a:rPr>
              <a:t> in Him and receive eternal life.</a:t>
            </a:r>
          </a:p>
          <a:p>
            <a:pPr eaLnBrk="1" hangingPunct="1">
              <a:lnSpc>
                <a:spcPct val="90000"/>
              </a:lnSpc>
              <a:buFont typeface="Wingdings" charset="0"/>
              <a:buNone/>
            </a:pPr>
            <a:endParaRPr lang="en-US" sz="105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Acts</a:t>
            </a:r>
          </a:p>
          <a:p>
            <a:pPr eaLnBrk="1" hangingPunct="1">
              <a:lnSpc>
                <a:spcPct val="90000"/>
              </a:lnSpc>
            </a:pPr>
            <a:r>
              <a:rPr lang="en-US" altLang="zh-CN" sz="2200" b="1" dirty="0">
                <a:solidFill>
                  <a:srgbClr val="000000"/>
                </a:solidFill>
                <a:latin typeface="Arial" charset="0"/>
                <a:ea typeface="ＭＳ Ｐゴシック" charset="0"/>
                <a:cs typeface="Arial" charset="0"/>
              </a:rPr>
              <a:t>Luke presents God</a:t>
            </a:r>
            <a:r>
              <a:rPr lang="uk-UA" altLang="zh-CN" sz="2200" b="1" dirty="0">
                <a:solidFill>
                  <a:srgbClr val="000000"/>
                </a:solidFill>
                <a:latin typeface="Arial" charset="0"/>
                <a:ea typeface="ＭＳ Ｐゴシック" charset="0"/>
                <a:cs typeface="Arial" charset="0"/>
              </a:rPr>
              <a:t>'</a:t>
            </a:r>
            <a:r>
              <a:rPr lang="en-US" altLang="zh-CN" sz="2200" b="1" dirty="0">
                <a:solidFill>
                  <a:srgbClr val="000000"/>
                </a:solidFill>
                <a:latin typeface="Arial" charset="0"/>
                <a:ea typeface="ＭＳ Ｐゴシック" charset="0"/>
                <a:cs typeface="Arial" charset="0"/>
              </a:rPr>
              <a:t>s </a:t>
            </a:r>
            <a:r>
              <a:rPr lang="en-US" altLang="zh-CN" sz="2200" b="1" i="1" dirty="0">
                <a:solidFill>
                  <a:schemeClr val="bg2"/>
                </a:solidFill>
                <a:latin typeface="Arial" charset="0"/>
                <a:ea typeface="ＭＳ Ｐゴシック" charset="0"/>
                <a:cs typeface="Arial" charset="0"/>
              </a:rPr>
              <a:t>sovereignly directed progress of the kingdom message</a:t>
            </a:r>
            <a:r>
              <a:rPr lang="en-US" altLang="zh-CN" sz="2200" b="1" dirty="0">
                <a:solidFill>
                  <a:srgbClr val="000000"/>
                </a:solidFill>
                <a:latin typeface="Arial" charset="0"/>
                <a:ea typeface="ＭＳ Ｐゴシック" charset="0"/>
                <a:cs typeface="Arial" charset="0"/>
              </a:rPr>
              <a:t> from Jerusalem Jews to Roman Gentiles in early church history in order to prove </a:t>
            </a:r>
            <a:r>
              <a:rPr lang="en-US" altLang="zh-CN" sz="2200" b="1" i="1" dirty="0">
                <a:solidFill>
                  <a:schemeClr val="bg2"/>
                </a:solidFill>
                <a:latin typeface="Arial" charset="0"/>
                <a:ea typeface="ＭＳ Ｐゴシック" charset="0"/>
                <a:cs typeface="Arial" charset="0"/>
              </a:rPr>
              <a:t>God as responsible</a:t>
            </a:r>
            <a:r>
              <a:rPr lang="en-US" altLang="zh-CN" sz="2200" b="1" dirty="0">
                <a:solidFill>
                  <a:srgbClr val="000000"/>
                </a:solidFill>
                <a:latin typeface="Arial" charset="0"/>
                <a:ea typeface="ＭＳ Ｐゴシック" charset="0"/>
                <a:cs typeface="Arial" charset="0"/>
              </a:rPr>
              <a:t> for His Church and to exhort believers to </a:t>
            </a:r>
            <a:r>
              <a:rPr lang="en-US" altLang="zh-CN" sz="2200" b="1" i="1" dirty="0">
                <a:solidFill>
                  <a:schemeClr val="bg2"/>
                </a:solidFill>
                <a:latin typeface="Arial" charset="0"/>
                <a:ea typeface="ＭＳ Ｐゴシック" charset="0"/>
                <a:cs typeface="Arial" charset="0"/>
              </a:rPr>
              <a:t>witness everywhere</a:t>
            </a:r>
            <a:r>
              <a:rPr lang="en-US" altLang="zh-CN" sz="2200" b="1" dirty="0">
                <a:solidFill>
                  <a:srgbClr val="000000"/>
                </a:solidFill>
                <a:latin typeface="Arial" charset="0"/>
                <a:ea typeface="ＭＳ Ｐゴシック"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 calcmode="lin" valueType="num">
                                      <p:cBhvr additive="base">
                                        <p:cTn id="12"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389">
                                            <p:txEl>
                                              <p:pRg st="3" end="3"/>
                                            </p:txEl>
                                          </p:spTgt>
                                        </p:tgtEl>
                                        <p:attrNameLst>
                                          <p:attrName>style.visibility</p:attrName>
                                        </p:attrNameLst>
                                      </p:cBhvr>
                                      <p:to>
                                        <p:strVal val="visible"/>
                                      </p:to>
                                    </p:set>
                                    <p:anim calcmode="lin" valueType="num">
                                      <p:cBhvr additive="base">
                                        <p:cTn id="18"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par>
                          <p:cTn id="20" fill="hold" nodeType="with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6389">
                                            <p:txEl>
                                              <p:pRg st="4" end="4"/>
                                            </p:txEl>
                                          </p:spTgt>
                                        </p:tgtEl>
                                        <p:attrNameLst>
                                          <p:attrName>style.visibility</p:attrName>
                                        </p:attrNameLst>
                                      </p:cBhvr>
                                      <p:to>
                                        <p:strVal val="visible"/>
                                      </p:to>
                                    </p:set>
                                    <p:anim calcmode="lin" valueType="num">
                                      <p:cBhvr additive="base">
                                        <p:cTn id="23"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389">
                                            <p:txEl>
                                              <p:pRg st="6" end="6"/>
                                            </p:txEl>
                                          </p:spTgt>
                                        </p:tgtEl>
                                        <p:attrNameLst>
                                          <p:attrName>style.visibility</p:attrName>
                                        </p:attrNameLst>
                                      </p:cBhvr>
                                      <p:to>
                                        <p:strVal val="visible"/>
                                      </p:to>
                                    </p:set>
                                    <p:anim calcmode="lin" valueType="num">
                                      <p:cBhvr additive="base">
                                        <p:cTn id="29"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par>
                          <p:cTn id="31" fill="hold" nodeType="with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6389">
                                            <p:txEl>
                                              <p:pRg st="7" end="7"/>
                                            </p:txEl>
                                          </p:spTgt>
                                        </p:tgtEl>
                                        <p:attrNameLst>
                                          <p:attrName>style.visibility</p:attrName>
                                        </p:attrNameLst>
                                      </p:cBhvr>
                                      <p:to>
                                        <p:strVal val="visible"/>
                                      </p:to>
                                    </p:set>
                                    <p:anim calcmode="lin" valueType="num">
                                      <p:cBhvr additive="base">
                                        <p:cTn id="34"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1st Cent.</a:t>
            </a: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AD 325</a:t>
            </a: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Matthew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Luke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John</a:t>
            </a: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Council of Nicaea</a:t>
            </a: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Individuals</a:t>
            </a: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Pseudo-Barnabas (70-130)</a:t>
            </a:r>
          </a:p>
        </p:txBody>
      </p:sp>
      <p:sp>
        <p:nvSpPr>
          <p:cNvPr id="415758" name="Text Box 15"/>
          <p:cNvSpPr txBox="1">
            <a:spLocks noChangeArrowheads="1"/>
          </p:cNvSpPr>
          <p:nvPr/>
        </p:nvSpPr>
        <p:spPr bwMode="auto">
          <a:xfrm>
            <a:off x="76200" y="2286000"/>
            <a:ext cx="1752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 Citation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or allusion</a:t>
            </a:r>
          </a:p>
        </p:txBody>
      </p:sp>
      <p:sp>
        <p:nvSpPr>
          <p:cNvPr id="415759" name="Text Box 16"/>
          <p:cNvSpPr txBox="1">
            <a:spLocks noChangeArrowheads="1"/>
          </p:cNvSpPr>
          <p:nvPr/>
        </p:nvSpPr>
        <p:spPr bwMode="auto">
          <a:xfrm>
            <a:off x="76200" y="2971800"/>
            <a:ext cx="1752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 Named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as authentic</a:t>
            </a: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Clement of Rome (95-97)</a:t>
            </a: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Polycarp (110-150)</a:t>
            </a: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Hermas (115-140)</a:t>
            </a: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Didache (120-150)</a:t>
            </a: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Papias (130-140)</a:t>
            </a: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Irenaeus (130-202)</a:t>
            </a: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Justin Martyr (150-155)</a:t>
            </a: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Origen (185-254)</a:t>
            </a: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90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Cyril of Jerusalem (315-386)</a:t>
            </a: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Marcion (140)</a:t>
            </a: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Muratonian (170)</a:t>
            </a: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Barococcio (206)</a:t>
            </a: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Apostolic (300)</a:t>
            </a: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Tatian Diatesseron (170)</a:t>
            </a: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Latin (150-170)</a:t>
            </a: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Syriac (200)</a:t>
            </a: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0E500"/>
                </a:solidFill>
                <a:effectLst/>
                <a:uLnTx/>
                <a:uFillTx/>
                <a:latin typeface="Arial" charset="0"/>
                <a:ea typeface="ＭＳ Ｐゴシック" charset="0"/>
              </a:rPr>
              <a:t>Canons</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66CCFF"/>
                </a:solidFill>
                <a:effectLst/>
                <a:uLnTx/>
                <a:uFillTx/>
                <a:latin typeface="Arial" charset="0"/>
                <a:ea typeface="ＭＳ Ｐゴシック" charset="0"/>
              </a:rPr>
              <a:t>Translations</a:t>
            </a: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rPr>
              <a:t>Acceptance of the Four Gospels Before Nicaea</a:t>
            </a:r>
          </a:p>
        </p:txBody>
      </p:sp>
      <p:sp>
        <p:nvSpPr>
          <p:cNvPr id="415834" name="Text Box 91"/>
          <p:cNvSpPr txBox="1">
            <a:spLocks noChangeArrowheads="1"/>
          </p:cNvSpPr>
          <p:nvPr/>
        </p:nvSpPr>
        <p:spPr bwMode="auto">
          <a:xfrm>
            <a:off x="76200" y="6477000"/>
            <a:ext cx="6096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Geisler &amp; Nix, </a:t>
            </a:r>
            <a:r>
              <a:rPr kumimoji="0" lang="en-US" sz="1400" b="1" i="1" u="none" strike="noStrike" kern="1200" cap="none" spc="0" normalizeH="0" baseline="0" noProof="0">
                <a:ln>
                  <a:noFill/>
                </a:ln>
                <a:solidFill>
                  <a:srgbClr val="FFFFFF"/>
                </a:solidFill>
                <a:effectLst/>
                <a:uLnTx/>
                <a:uFillTx/>
                <a:latin typeface="Arial" charset="0"/>
                <a:ea typeface="ＭＳ Ｐゴシック" charset="0"/>
              </a:rPr>
              <a:t>Introduction to the Bible </a:t>
            </a: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(Chicago: Moody, 1968) </a:t>
            </a:r>
          </a:p>
        </p:txBody>
      </p:sp>
      <p:grpSp>
        <p:nvGrpSpPr>
          <p:cNvPr id="415835" name="Group 92"/>
          <p:cNvGrpSpPr>
            <a:grpSpLocks/>
          </p:cNvGrpSpPr>
          <p:nvPr/>
        </p:nvGrpSpPr>
        <p:grpSpPr bwMode="auto">
          <a:xfrm>
            <a:off x="990600" y="4995863"/>
            <a:ext cx="1600200" cy="1481137"/>
            <a:chOff x="720" y="3168"/>
            <a:chExt cx="1008" cy="933"/>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p:cNvSpPr txBox="1">
              <a:spLocks noChangeArrowheads="1"/>
            </p:cNvSpPr>
            <p:nvPr/>
          </p:nvSpPr>
          <p:spPr bwMode="auto">
            <a:xfrm>
              <a:off x="720" y="3524"/>
              <a:ext cx="1008" cy="57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Gospel of Thomas </a:t>
              </a:r>
              <a:b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b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AD 50-140</a:t>
              </a:r>
            </a:p>
          </p:txBody>
        </p:sp>
      </p:grpSp>
      <p:grpSp>
        <p:nvGrpSpPr>
          <p:cNvPr id="415836" name="Group 95"/>
          <p:cNvGrpSpPr>
            <a:grpSpLocks/>
          </p:cNvGrpSpPr>
          <p:nvPr/>
        </p:nvGrpSpPr>
        <p:grpSpPr bwMode="auto">
          <a:xfrm>
            <a:off x="2590800" y="4995863"/>
            <a:ext cx="1600200" cy="1481137"/>
            <a:chOff x="1728" y="3195"/>
            <a:chExt cx="1008" cy="933"/>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p:cNvSpPr txBox="1">
              <a:spLocks noChangeArrowheads="1"/>
            </p:cNvSpPr>
            <p:nvPr/>
          </p:nvSpPr>
          <p:spPr bwMode="auto">
            <a:xfrm>
              <a:off x="1728" y="3551"/>
              <a:ext cx="1008" cy="57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Gospel of Judas </a:t>
              </a:r>
              <a:b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b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AD 170?</a:t>
              </a:r>
            </a:p>
          </p:txBody>
        </p:sp>
      </p:grpSp>
      <p:sp>
        <p:nvSpPr>
          <p:cNvPr id="99" name="Text Box 2"/>
          <p:cNvSpPr txBox="1">
            <a:spLocks noChangeArrowheads="1"/>
          </p:cNvSpPr>
          <p:nvPr/>
        </p:nvSpPr>
        <p:spPr bwMode="auto">
          <a:xfrm>
            <a:off x="-36777" y="106367"/>
            <a:ext cx="8746075"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New Testament Canon During the First Four Centuries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H. Wayne House</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37171"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36</a:t>
            </a:r>
          </a:p>
        </p:txBody>
      </p:sp>
    </p:spTree>
    <p:extLst>
      <p:ext uri="{BB962C8B-B14F-4D97-AF65-F5344CB8AC3E}">
        <p14:creationId xmlns:p14="http://schemas.microsoft.com/office/powerpoint/2010/main" val="50946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1010"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41" tIns="45671" rIns="91341" bIns="45671"/>
          <a:lstStyle/>
          <a:p>
            <a:pPr eaLnBrk="1" hangingPunct="1">
              <a:defRPr/>
            </a:pPr>
            <a:endParaRPr lang="en-US" dirty="0">
              <a:solidFill>
                <a:srgbClr val="FFFFCC"/>
              </a:solidFill>
              <a:latin typeface="Times New Roman" charset="0"/>
            </a:endParaRPr>
          </a:p>
        </p:txBody>
      </p:sp>
      <p:pic>
        <p:nvPicPr>
          <p:cNvPr id="171012"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8"/>
            <a:ext cx="8763000" cy="671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1013" name="Text Box 3"/>
          <p:cNvSpPr txBox="1">
            <a:spLocks noChangeArrowheads="1"/>
          </p:cNvSpPr>
          <p:nvPr/>
        </p:nvSpPr>
        <p:spPr bwMode="auto">
          <a:xfrm>
            <a:off x="8532820" y="76206"/>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0000"/>
                </a:solidFill>
                <a:latin typeface="Arial" charset="0"/>
                <a:cs typeface="Arial" charset="0"/>
              </a:rPr>
              <a:t>53</a:t>
            </a:r>
          </a:p>
        </p:txBody>
      </p:sp>
      <p:sp>
        <p:nvSpPr>
          <p:cNvPr id="171014" name="TextBox 5"/>
          <p:cNvSpPr txBox="1">
            <a:spLocks noChangeArrowheads="1"/>
          </p:cNvSpPr>
          <p:nvPr/>
        </p:nvSpPr>
        <p:spPr bwMode="auto">
          <a:xfrm>
            <a:off x="2819400" y="6534150"/>
            <a:ext cx="6324600" cy="37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b="1">
                <a:solidFill>
                  <a:srgbClr val="000000"/>
                </a:solidFill>
                <a:latin typeface="Arial" charset="0"/>
                <a:cs typeface="Arial" charset="0"/>
              </a:rPr>
              <a:t>Terry Hall, </a:t>
            </a:r>
            <a:r>
              <a:rPr lang="en-US" sz="1800" b="1" i="1">
                <a:solidFill>
                  <a:srgbClr val="000000"/>
                </a:solidFill>
                <a:latin typeface="Arial" charset="0"/>
                <a:cs typeface="Arial" charset="0"/>
              </a:rPr>
              <a:t>Bible Panorama</a:t>
            </a:r>
            <a:r>
              <a:rPr lang="en-US" sz="1800" b="1">
                <a:solidFill>
                  <a:srgbClr val="000000"/>
                </a:solidFill>
                <a:latin typeface="Arial" charset="0"/>
                <a:cs typeface="Arial" charset="0"/>
              </a:rPr>
              <a:t>, 121</a:t>
            </a:r>
          </a:p>
        </p:txBody>
      </p:sp>
      <p:sp>
        <p:nvSpPr>
          <p:cNvPr id="7" name="TextBox 6"/>
          <p:cNvSpPr txBox="1">
            <a:spLocks noChangeArrowheads="1"/>
          </p:cNvSpPr>
          <p:nvPr/>
        </p:nvSpPr>
        <p:spPr bwMode="auto">
          <a:xfrm>
            <a:off x="2447910" y="3079757"/>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a:t>
            </a:r>
          </a:p>
        </p:txBody>
      </p:sp>
      <p:sp>
        <p:nvSpPr>
          <p:cNvPr id="8" name="TextBox 7"/>
          <p:cNvSpPr txBox="1">
            <a:spLocks noChangeArrowheads="1"/>
          </p:cNvSpPr>
          <p:nvPr/>
        </p:nvSpPr>
        <p:spPr bwMode="auto">
          <a:xfrm>
            <a:off x="2447910" y="2482858"/>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7</a:t>
            </a:r>
          </a:p>
        </p:txBody>
      </p:sp>
      <p:sp>
        <p:nvSpPr>
          <p:cNvPr id="9" name="TextBox 8"/>
          <p:cNvSpPr txBox="1">
            <a:spLocks noChangeArrowheads="1"/>
          </p:cNvSpPr>
          <p:nvPr/>
        </p:nvSpPr>
        <p:spPr bwMode="auto">
          <a:xfrm>
            <a:off x="2447910" y="1885954"/>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3</a:t>
            </a:r>
          </a:p>
        </p:txBody>
      </p:sp>
      <p:sp>
        <p:nvSpPr>
          <p:cNvPr id="10" name="TextBox 9"/>
          <p:cNvSpPr txBox="1">
            <a:spLocks noChangeArrowheads="1"/>
          </p:cNvSpPr>
          <p:nvPr/>
        </p:nvSpPr>
        <p:spPr bwMode="auto">
          <a:xfrm>
            <a:off x="2447910" y="1289057"/>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6</a:t>
            </a:r>
          </a:p>
        </p:txBody>
      </p:sp>
      <p:sp>
        <p:nvSpPr>
          <p:cNvPr id="11" name="TextBox 10"/>
          <p:cNvSpPr txBox="1">
            <a:spLocks noChangeArrowheads="1"/>
          </p:cNvSpPr>
          <p:nvPr/>
        </p:nvSpPr>
        <p:spPr bwMode="auto">
          <a:xfrm>
            <a:off x="2447910" y="692160"/>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4</a:t>
            </a:r>
          </a:p>
        </p:txBody>
      </p:sp>
      <p:sp>
        <p:nvSpPr>
          <p:cNvPr id="12" name="TextBox 11"/>
          <p:cNvSpPr txBox="1">
            <a:spLocks noChangeArrowheads="1"/>
          </p:cNvSpPr>
          <p:nvPr/>
        </p:nvSpPr>
        <p:spPr bwMode="auto">
          <a:xfrm>
            <a:off x="2447910" y="3676654"/>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5</a:t>
            </a:r>
          </a:p>
        </p:txBody>
      </p:sp>
      <p:sp>
        <p:nvSpPr>
          <p:cNvPr id="13" name="TextBox 12"/>
          <p:cNvSpPr txBox="1">
            <a:spLocks noChangeArrowheads="1"/>
          </p:cNvSpPr>
          <p:nvPr/>
        </p:nvSpPr>
        <p:spPr bwMode="auto">
          <a:xfrm>
            <a:off x="2362326" y="4273558"/>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10</a:t>
            </a:r>
          </a:p>
        </p:txBody>
      </p:sp>
      <p:sp>
        <p:nvSpPr>
          <p:cNvPr id="14" name="TextBox 13"/>
          <p:cNvSpPr txBox="1">
            <a:spLocks noChangeArrowheads="1"/>
          </p:cNvSpPr>
          <p:nvPr/>
        </p:nvSpPr>
        <p:spPr bwMode="auto">
          <a:xfrm>
            <a:off x="2447910" y="4870455"/>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8</a:t>
            </a:r>
          </a:p>
        </p:txBody>
      </p:sp>
      <p:sp>
        <p:nvSpPr>
          <p:cNvPr id="15" name="TextBox 14"/>
          <p:cNvSpPr txBox="1">
            <a:spLocks noChangeArrowheads="1"/>
          </p:cNvSpPr>
          <p:nvPr/>
        </p:nvSpPr>
        <p:spPr bwMode="auto">
          <a:xfrm>
            <a:off x="2447910" y="5467359"/>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2</a:t>
            </a:r>
          </a:p>
        </p:txBody>
      </p:sp>
      <p:sp>
        <p:nvSpPr>
          <p:cNvPr id="16" name="TextBox 15"/>
          <p:cNvSpPr txBox="1">
            <a:spLocks noChangeArrowheads="1"/>
          </p:cNvSpPr>
          <p:nvPr/>
        </p:nvSpPr>
        <p:spPr bwMode="auto">
          <a:xfrm>
            <a:off x="2447910" y="6062668"/>
            <a:ext cx="35563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9</a:t>
            </a:r>
          </a:p>
        </p:txBody>
      </p:sp>
      <p:sp>
        <p:nvSpPr>
          <p:cNvPr id="171025" name="TextBox 16"/>
          <p:cNvSpPr txBox="1">
            <a:spLocks noChangeArrowheads="1"/>
          </p:cNvSpPr>
          <p:nvPr/>
        </p:nvSpPr>
        <p:spPr bwMode="auto">
          <a:xfrm>
            <a:off x="179409" y="96859"/>
            <a:ext cx="8137525"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a:solidFill>
                  <a:srgbClr val="FFFFFF"/>
                </a:solidFill>
                <a:latin typeface="Arial" charset="0"/>
                <a:cs typeface="Arial" charset="0"/>
              </a:rPr>
              <a:t>How Well Do You Know the Life of Christ?</a:t>
            </a:r>
          </a:p>
        </p:txBody>
      </p:sp>
      <p:sp>
        <p:nvSpPr>
          <p:cNvPr id="171026" name="TextBox 17"/>
          <p:cNvSpPr txBox="1">
            <a:spLocks noChangeArrowheads="1"/>
          </p:cNvSpPr>
          <p:nvPr/>
        </p:nvSpPr>
        <p:spPr bwMode="auto">
          <a:xfrm>
            <a:off x="2987676" y="1284309"/>
            <a:ext cx="4594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Interview with Nicodemus</a:t>
            </a:r>
          </a:p>
        </p:txBody>
      </p:sp>
      <p:sp>
        <p:nvSpPr>
          <p:cNvPr id="171027" name="TextBox 18"/>
          <p:cNvSpPr txBox="1">
            <a:spLocks noChangeArrowheads="1"/>
          </p:cNvSpPr>
          <p:nvPr/>
        </p:nvSpPr>
        <p:spPr bwMode="auto">
          <a:xfrm>
            <a:off x="2987676" y="692171"/>
            <a:ext cx="32305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Guest at Wedding</a:t>
            </a:r>
          </a:p>
        </p:txBody>
      </p:sp>
      <p:sp>
        <p:nvSpPr>
          <p:cNvPr id="171028" name="TextBox 19"/>
          <p:cNvSpPr txBox="1">
            <a:spLocks noChangeArrowheads="1"/>
          </p:cNvSpPr>
          <p:nvPr/>
        </p:nvSpPr>
        <p:spPr bwMode="auto">
          <a:xfrm>
            <a:off x="2987675" y="6021409"/>
            <a:ext cx="30305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Tomb of Lazarus</a:t>
            </a:r>
          </a:p>
        </p:txBody>
      </p:sp>
      <p:sp>
        <p:nvSpPr>
          <p:cNvPr id="171029" name="TextBox 20"/>
          <p:cNvSpPr txBox="1">
            <a:spLocks noChangeArrowheads="1"/>
          </p:cNvSpPr>
          <p:nvPr/>
        </p:nvSpPr>
        <p:spPr bwMode="auto">
          <a:xfrm>
            <a:off x="2987696" y="5429271"/>
            <a:ext cx="39163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Carpenter in Nazareth</a:t>
            </a:r>
          </a:p>
        </p:txBody>
      </p:sp>
      <p:sp>
        <p:nvSpPr>
          <p:cNvPr id="171030" name="TextBox 21"/>
          <p:cNvSpPr txBox="1">
            <a:spLocks noChangeArrowheads="1"/>
          </p:cNvSpPr>
          <p:nvPr/>
        </p:nvSpPr>
        <p:spPr bwMode="auto">
          <a:xfrm>
            <a:off x="2987696" y="4837134"/>
            <a:ext cx="37766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Parables of Kingdom</a:t>
            </a:r>
          </a:p>
        </p:txBody>
      </p:sp>
      <p:sp>
        <p:nvSpPr>
          <p:cNvPr id="171031" name="TextBox 22"/>
          <p:cNvSpPr txBox="1">
            <a:spLocks noChangeArrowheads="1"/>
          </p:cNvSpPr>
          <p:nvPr/>
        </p:nvSpPr>
        <p:spPr bwMode="auto">
          <a:xfrm>
            <a:off x="2987676" y="3060721"/>
            <a:ext cx="33766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Birth in Bethlehem</a:t>
            </a:r>
          </a:p>
        </p:txBody>
      </p:sp>
      <p:sp>
        <p:nvSpPr>
          <p:cNvPr id="171032" name="TextBox 23"/>
          <p:cNvSpPr txBox="1">
            <a:spLocks noChangeArrowheads="1"/>
          </p:cNvSpPr>
          <p:nvPr/>
        </p:nvSpPr>
        <p:spPr bwMode="auto">
          <a:xfrm>
            <a:off x="2987675" y="4244996"/>
            <a:ext cx="426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000000"/>
                </a:solidFill>
                <a:latin typeface="Arial" charset="0"/>
                <a:cs typeface="Arial" charset="0"/>
              </a:rPr>
              <a:t>Washing Disciples</a:t>
            </a:r>
            <a:r>
              <a:rPr lang="mr-IN" sz="2800" b="1" dirty="0">
                <a:solidFill>
                  <a:srgbClr val="000000"/>
                </a:solidFill>
                <a:latin typeface="Arial" charset="0"/>
                <a:cs typeface="Arial" charset="0"/>
              </a:rPr>
              <a:t>'</a:t>
            </a:r>
            <a:r>
              <a:rPr lang="en-US" sz="2800" b="1" dirty="0">
                <a:solidFill>
                  <a:srgbClr val="000000"/>
                </a:solidFill>
                <a:latin typeface="Arial" charset="0"/>
                <a:cs typeface="Arial" charset="0"/>
              </a:rPr>
              <a:t> Feet</a:t>
            </a:r>
          </a:p>
        </p:txBody>
      </p:sp>
      <p:sp>
        <p:nvSpPr>
          <p:cNvPr id="171033" name="TextBox 24"/>
          <p:cNvSpPr txBox="1">
            <a:spLocks noChangeArrowheads="1"/>
          </p:cNvSpPr>
          <p:nvPr/>
        </p:nvSpPr>
        <p:spPr bwMode="auto">
          <a:xfrm>
            <a:off x="2987675" y="3652859"/>
            <a:ext cx="62976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Housecleaning the Temple (1</a:t>
            </a:r>
            <a:r>
              <a:rPr lang="en-US" sz="2800" b="1" baseline="30000">
                <a:solidFill>
                  <a:srgbClr val="000000"/>
                </a:solidFill>
                <a:latin typeface="Arial" charset="0"/>
                <a:cs typeface="Arial" charset="0"/>
              </a:rPr>
              <a:t>st</a:t>
            </a:r>
            <a:r>
              <a:rPr lang="en-US" sz="2800" b="1">
                <a:solidFill>
                  <a:srgbClr val="000000"/>
                </a:solidFill>
                <a:latin typeface="Arial" charset="0"/>
                <a:cs typeface="Arial" charset="0"/>
              </a:rPr>
              <a:t> time)</a:t>
            </a:r>
          </a:p>
        </p:txBody>
      </p:sp>
      <p:sp>
        <p:nvSpPr>
          <p:cNvPr id="171034" name="TextBox 25"/>
          <p:cNvSpPr txBox="1">
            <a:spLocks noChangeArrowheads="1"/>
          </p:cNvSpPr>
          <p:nvPr/>
        </p:nvSpPr>
        <p:spPr bwMode="auto">
          <a:xfrm>
            <a:off x="2987675" y="2468584"/>
            <a:ext cx="34163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Message on Mount</a:t>
            </a:r>
          </a:p>
        </p:txBody>
      </p:sp>
      <p:sp>
        <p:nvSpPr>
          <p:cNvPr id="171035" name="TextBox 26"/>
          <p:cNvSpPr txBox="1">
            <a:spLocks noChangeArrowheads="1"/>
          </p:cNvSpPr>
          <p:nvPr/>
        </p:nvSpPr>
        <p:spPr bwMode="auto">
          <a:xfrm>
            <a:off x="2987675" y="1876446"/>
            <a:ext cx="4154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000000"/>
                </a:solidFill>
                <a:latin typeface="Arial" charset="0"/>
                <a:cs typeface="Arial" charset="0"/>
              </a:rPr>
              <a:t>Enemy</a:t>
            </a:r>
            <a:r>
              <a:rPr lang="mr-IN" sz="2800" b="1" dirty="0">
                <a:solidFill>
                  <a:srgbClr val="000000"/>
                </a:solidFill>
                <a:latin typeface="Arial" charset="0"/>
                <a:cs typeface="Arial" charset="0"/>
              </a:rPr>
              <a:t>'</a:t>
            </a:r>
            <a:r>
              <a:rPr lang="en-US" sz="2800" b="1" dirty="0">
                <a:solidFill>
                  <a:srgbClr val="000000"/>
                </a:solidFill>
                <a:latin typeface="Arial" charset="0"/>
                <a:cs typeface="Arial" charset="0"/>
              </a:rPr>
              <a:t>s 3 Temptations</a:t>
            </a:r>
          </a:p>
        </p:txBody>
      </p:sp>
      <p:sp>
        <p:nvSpPr>
          <p:cNvPr id="171036" name="TextBox 27"/>
          <p:cNvSpPr txBox="1">
            <a:spLocks noChangeArrowheads="1"/>
          </p:cNvSpPr>
          <p:nvPr/>
        </p:nvSpPr>
        <p:spPr bwMode="auto">
          <a:xfrm>
            <a:off x="250825" y="1006496"/>
            <a:ext cx="2017713" cy="163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Can you number these events in chronological order?</a:t>
            </a:r>
          </a:p>
        </p:txBody>
      </p:sp>
      <p:pic>
        <p:nvPicPr>
          <p:cNvPr id="171037"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6"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5369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8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38" y="1125538"/>
            <a:ext cx="8664575" cy="855662"/>
          </a:xfrm>
          <a:solidFill>
            <a:schemeClr val="tx1"/>
          </a:solidFill>
          <a:effectLst>
            <a:outerShdw blurRad="63500" dist="35921" dir="2700000" algn="ctr" rotWithShape="0">
              <a:srgbClr val="000000">
                <a:alpha val="74998"/>
              </a:srgbClr>
            </a:outerShdw>
          </a:effectLst>
        </p:spPr>
        <p:txBody>
          <a:bodyPr/>
          <a:lstStyle/>
          <a:p>
            <a:pPr eaLnBrk="1" hangingPunct="1">
              <a:defRPr/>
            </a:pPr>
            <a:r>
              <a:rPr lang="en-US" sz="4000" b="1" dirty="0">
                <a:solidFill>
                  <a:schemeClr val="bg1"/>
                </a:solidFill>
                <a:cs typeface="+mj-cs"/>
              </a:rPr>
              <a:t>Reasons Mark is Seen as First</a:t>
            </a:r>
            <a:endParaRPr lang="en-US" sz="4000" dirty="0">
              <a:solidFill>
                <a:schemeClr val="bg1"/>
              </a:solidFill>
              <a:cs typeface="+mj-cs"/>
            </a:endParaRPr>
          </a:p>
        </p:txBody>
      </p:sp>
      <p:sp>
        <p:nvSpPr>
          <p:cNvPr id="16389" name="Rectangle 5"/>
          <p:cNvSpPr>
            <a:spLocks noChangeArrowheads="1"/>
          </p:cNvSpPr>
          <p:nvPr/>
        </p:nvSpPr>
        <p:spPr bwMode="auto">
          <a:xfrm>
            <a:off x="4110038" y="6553200"/>
            <a:ext cx="5029200" cy="3048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91261" tIns="45631" rIns="91261" bIns="45631"/>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Arial" charset="0"/>
                <a:ea typeface="ＭＳ Ｐゴシック" charset="0"/>
              </a:rPr>
              <a:t>Blomberg</a:t>
            </a:r>
            <a:r>
              <a:rPr kumimoji="0" lang="en-US" sz="1200" b="1" i="0" u="none" strike="noStrike" kern="1200" cap="none" spc="0" normalizeH="0" baseline="0" noProof="0" dirty="0">
                <a:ln>
                  <a:noFill/>
                </a:ln>
                <a:solidFill>
                  <a:srgbClr val="FFFFFF"/>
                </a:solidFill>
                <a:effectLst/>
                <a:uLnTx/>
                <a:uFillTx/>
                <a:latin typeface="Arial" charset="0"/>
                <a:ea typeface="ＭＳ Ｐゴシック" charset="0"/>
              </a:rPr>
              <a:t>, </a:t>
            </a:r>
            <a:r>
              <a:rPr kumimoji="0" lang="en-US" sz="1200" b="1" i="1" u="none" strike="noStrike" kern="1200" cap="none" spc="0" normalizeH="0" baseline="0" noProof="0" dirty="0">
                <a:ln>
                  <a:noFill/>
                </a:ln>
                <a:solidFill>
                  <a:srgbClr val="FFFFFF"/>
                </a:solidFill>
                <a:effectLst/>
                <a:uLnTx/>
                <a:uFillTx/>
                <a:latin typeface="Arial" charset="0"/>
                <a:ea typeface="ＭＳ Ｐゴシック" charset="0"/>
              </a:rPr>
              <a:t>Jesus and the Gospels</a:t>
            </a:r>
            <a:r>
              <a:rPr kumimoji="0" lang="en-US" sz="1200" b="1" i="0" u="none" strike="noStrike" kern="1200" cap="none" spc="0" normalizeH="0" baseline="0" noProof="0" dirty="0">
                <a:ln>
                  <a:noFill/>
                </a:ln>
                <a:solidFill>
                  <a:srgbClr val="FFFFFF"/>
                </a:solidFill>
                <a:effectLst/>
                <a:uLnTx/>
                <a:uFillTx/>
                <a:latin typeface="Arial" charset="0"/>
                <a:ea typeface="ＭＳ Ｐゴシック" charset="0"/>
              </a:rPr>
              <a:t>, 87-90</a:t>
            </a:r>
          </a:p>
        </p:txBody>
      </p:sp>
      <p:sp>
        <p:nvSpPr>
          <p:cNvPr id="256005" name="Text Box 6"/>
          <p:cNvSpPr txBox="1">
            <a:spLocks noChangeArrowheads="1"/>
          </p:cNvSpPr>
          <p:nvPr/>
        </p:nvSpPr>
        <p:spPr bwMode="auto">
          <a:xfrm>
            <a:off x="212738" y="115899"/>
            <a:ext cx="6536528" cy="4614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FF"/>
                </a:solidFill>
                <a:effectLst/>
                <a:uLnTx/>
                <a:uFillTx/>
                <a:latin typeface="Arial" charset="0"/>
                <a:ea typeface="ＭＳ Ｐゴシック" charset="0"/>
              </a:rPr>
              <a:t>Explain and respond in your small group…</a:t>
            </a:r>
          </a:p>
        </p:txBody>
      </p:sp>
      <p:sp>
        <p:nvSpPr>
          <p:cNvPr id="6" name="Rectangle 3"/>
          <p:cNvSpPr txBox="1">
            <a:spLocks noChangeArrowheads="1"/>
          </p:cNvSpPr>
          <p:nvPr/>
        </p:nvSpPr>
        <p:spPr bwMode="auto">
          <a:xfrm>
            <a:off x="251521" y="2060848"/>
            <a:ext cx="8915400" cy="41148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Details are most vivid</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Grammar and style roughest</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Embarrassing or misleading details</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Shortest gospel</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Little material not in Matthew or Luke</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Text order same in Matthew &amp; Luke</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High incidence of Aramaic words</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Omits all material common to Matthew &amp; Luke</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Consistent theology of Matthew &amp; Luke</a:t>
            </a:r>
          </a:p>
        </p:txBody>
      </p:sp>
      <p:sp>
        <p:nvSpPr>
          <p:cNvPr id="8" name="Text Box 3">
            <a:extLst>
              <a:ext uri="{FF2B5EF4-FFF2-40B4-BE49-F238E27FC236}">
                <a16:creationId xmlns:a16="http://schemas.microsoft.com/office/drawing/2014/main" id="{AE0BD1CA-2309-0E4D-82D8-FF1E03057428}"/>
              </a:ext>
            </a:extLst>
          </p:cNvPr>
          <p:cNvSpPr txBox="1">
            <a:spLocks noChangeArrowheads="1"/>
          </p:cNvSpPr>
          <p:nvPr/>
        </p:nvSpPr>
        <p:spPr bwMode="auto">
          <a:xfrm>
            <a:off x="8582036" y="44466"/>
            <a:ext cx="527347" cy="461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85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697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319089"/>
            <a:ext cx="5761038" cy="1754187"/>
          </a:xfrm>
          <a:solidFill>
            <a:schemeClr val="bg1"/>
          </a:solidFill>
          <a:ln w="76200">
            <a:solidFill>
              <a:srgbClr val="008000"/>
            </a:solidFill>
          </a:ln>
        </p:spPr>
        <p:txBody>
          <a:bodyPr>
            <a:spAutoFit/>
          </a:bodyPr>
          <a:lstStyle/>
          <a:p>
            <a:pPr eaLnBrk="1" hangingPunct="1">
              <a:defRPr/>
            </a:pPr>
            <a:r>
              <a:rPr lang="en-US" sz="3600" b="1" dirty="0">
                <a:solidFill>
                  <a:schemeClr val="tx1"/>
                </a:solidFill>
                <a:latin typeface="Arial"/>
                <a:ea typeface="ＭＳ Ｐゴシック" charset="0"/>
                <a:cs typeface="Arial"/>
              </a:rPr>
              <a:t>Indicators that</a:t>
            </a:r>
            <a:br>
              <a:rPr lang="en-US" sz="3600" b="1" dirty="0">
                <a:solidFill>
                  <a:schemeClr val="tx1"/>
                </a:solidFill>
                <a:latin typeface="Arial"/>
                <a:ea typeface="ＭＳ Ｐゴシック" charset="0"/>
                <a:cs typeface="Arial"/>
              </a:rPr>
            </a:br>
            <a:r>
              <a:rPr lang="en-US" sz="3600" b="1" dirty="0">
                <a:solidFill>
                  <a:schemeClr val="tx1"/>
                </a:solidFill>
                <a:latin typeface="Arial"/>
                <a:ea typeface="ＭＳ Ｐゴシック" charset="0"/>
                <a:cs typeface="Arial"/>
              </a:rPr>
              <a:t>Matthew wrote</a:t>
            </a:r>
            <a:br>
              <a:rPr lang="en-US" sz="3600" b="1" dirty="0">
                <a:solidFill>
                  <a:schemeClr val="tx1"/>
                </a:solidFill>
                <a:latin typeface="Arial"/>
                <a:ea typeface="ＭＳ Ｐゴシック" charset="0"/>
                <a:cs typeface="Arial"/>
              </a:rPr>
            </a:br>
            <a:r>
              <a:rPr lang="en-US" sz="3600" b="1" dirty="0">
                <a:solidFill>
                  <a:schemeClr val="tx1"/>
                </a:solidFill>
                <a:latin typeface="Arial"/>
                <a:ea typeface="ＭＳ Ｐゴシック" charset="0"/>
                <a:cs typeface="Arial"/>
              </a:rPr>
              <a:t>the First Gospel</a:t>
            </a:r>
          </a:p>
        </p:txBody>
      </p:sp>
    </p:spTree>
    <p:extLst>
      <p:ext uri="{BB962C8B-B14F-4D97-AF65-F5344CB8AC3E}">
        <p14:creationId xmlns:p14="http://schemas.microsoft.com/office/powerpoint/2010/main" val="218310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697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en-US" sz="3600" b="1" dirty="0">
                <a:solidFill>
                  <a:schemeClr val="tx1"/>
                </a:solidFill>
                <a:latin typeface="Arial"/>
                <a:ea typeface="ＭＳ Ｐゴシック" charset="0"/>
                <a:cs typeface="Arial"/>
              </a:rPr>
              <a:t>External Indicator #1: </a:t>
            </a:r>
            <a:br>
              <a:rPr lang="en-US" sz="3600" b="1" dirty="0">
                <a:solidFill>
                  <a:schemeClr val="tx1"/>
                </a:solidFill>
                <a:latin typeface="Arial"/>
                <a:ea typeface="ＭＳ Ｐゴシック" charset="0"/>
                <a:cs typeface="Arial"/>
              </a:rPr>
            </a:br>
            <a:r>
              <a:rPr lang="en-US" sz="3600" b="1" dirty="0">
                <a:solidFill>
                  <a:schemeClr val="tx1"/>
                </a:solidFill>
                <a:latin typeface="Arial"/>
                <a:ea typeface="ＭＳ Ｐゴシック" charset="0"/>
                <a:cs typeface="Arial"/>
              </a:rPr>
              <a:t>Testimony of Eusebius (4</a:t>
            </a:r>
            <a:r>
              <a:rPr lang="en-US" sz="3600" b="1" baseline="30000" dirty="0">
                <a:solidFill>
                  <a:schemeClr val="tx1"/>
                </a:solidFill>
                <a:latin typeface="Arial"/>
                <a:ea typeface="ＭＳ Ｐゴシック" charset="0"/>
                <a:cs typeface="Arial"/>
              </a:rPr>
              <a:t>th</a:t>
            </a:r>
            <a:r>
              <a:rPr lang="en-US" sz="3600" b="1" dirty="0">
                <a:solidFill>
                  <a:schemeClr val="tx1"/>
                </a:solidFill>
                <a:latin typeface="Arial"/>
                <a:ea typeface="ＭＳ Ｐゴシック" charset="0"/>
                <a:cs typeface="Arial"/>
              </a:rPr>
              <a:t> cent.)</a:t>
            </a:r>
          </a:p>
        </p:txBody>
      </p:sp>
      <p:sp>
        <p:nvSpPr>
          <p:cNvPr id="7" name="Text Box 2"/>
          <p:cNvSpPr txBox="1">
            <a:spLocks noChangeArrowheads="1"/>
          </p:cNvSpPr>
          <p:nvPr/>
        </p:nvSpPr>
        <p:spPr bwMode="auto">
          <a:xfrm>
            <a:off x="144484" y="1484898"/>
            <a:ext cx="5722937" cy="526298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Among the four Gospels, which are the only indisputable ones in the Church of God under heaven, I have learned by tradition [from 2</a:t>
            </a:r>
            <a:r>
              <a:rPr kumimoji="0" lang="en-US" sz="2800" b="1" i="0" u="none" strike="noStrike" kern="1200" cap="none" spc="0" normalizeH="0" baseline="30000" noProof="0" dirty="0">
                <a:ln>
                  <a:noFill/>
                </a:ln>
                <a:solidFill>
                  <a:srgbClr val="FFFFFF"/>
                </a:solidFill>
                <a:effectLst/>
                <a:uLnTx/>
                <a:uFillTx/>
                <a:latin typeface="Arial" charset="0"/>
                <a:ea typeface="ＭＳ Ｐゴシック" charset="0"/>
              </a:rPr>
              <a:t>nd</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cent. Origen] that </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rPr>
              <a:t>the first [Gospel] was written by Matthew</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who was once a publican, but afterwards an apostle of Jesus Christ, and it was prepared for the converts from Judaism, and published in the Hebrew language.</a:t>
            </a: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63173" name="Text Box 2"/>
          <p:cNvSpPr txBox="1">
            <a:spLocks noChangeArrowheads="1"/>
          </p:cNvSpPr>
          <p:nvPr/>
        </p:nvSpPr>
        <p:spPr bwMode="auto">
          <a:xfrm>
            <a:off x="5981700" y="4941889"/>
            <a:ext cx="3132138" cy="181451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(Eusebius, </a:t>
            </a:r>
            <a:r>
              <a:rPr kumimoji="0" lang="en-US" sz="2800" b="0" i="1" u="none" strike="noStrike" kern="1200" cap="none" spc="0" normalizeH="0" baseline="0" noProof="0">
                <a:ln>
                  <a:noFill/>
                </a:ln>
                <a:solidFill>
                  <a:srgbClr val="FFFFFF"/>
                </a:solidFill>
                <a:effectLst/>
                <a:uLnTx/>
                <a:uFillTx/>
                <a:latin typeface="Arial" charset="0"/>
                <a:ea typeface="ＭＳ Ｐゴシック" charset="0"/>
              </a:rPr>
              <a:t>Eccl. Hist.</a:t>
            </a: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 6.25.4 quoting Origen of the 2</a:t>
            </a:r>
            <a:r>
              <a:rPr kumimoji="0" lang="en-US" sz="2800" b="0" i="0" u="none" strike="noStrike" kern="1200" cap="none" spc="0" normalizeH="0" baseline="30000" noProof="0">
                <a:ln>
                  <a:noFill/>
                </a:ln>
                <a:solidFill>
                  <a:srgbClr val="FFFFFF"/>
                </a:solidFill>
                <a:effectLst/>
                <a:uLnTx/>
                <a:uFillTx/>
                <a:latin typeface="Arial" charset="0"/>
                <a:ea typeface="ＭＳ Ｐゴシック" charset="0"/>
              </a:rPr>
              <a:t>nd</a:t>
            </a: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 century)</a:t>
            </a:r>
          </a:p>
        </p:txBody>
      </p:sp>
    </p:spTree>
    <p:extLst>
      <p:ext uri="{BB962C8B-B14F-4D97-AF65-F5344CB8AC3E}">
        <p14:creationId xmlns:p14="http://schemas.microsoft.com/office/powerpoint/2010/main" val="1487231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697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en-US" sz="3600" b="1" dirty="0">
                <a:solidFill>
                  <a:schemeClr val="tx1"/>
                </a:solidFill>
                <a:latin typeface="Arial"/>
                <a:ea typeface="ＭＳ Ｐゴシック" charset="0"/>
                <a:cs typeface="Arial"/>
              </a:rPr>
              <a:t>External Indicator #1: </a:t>
            </a:r>
            <a:br>
              <a:rPr lang="en-US" sz="3600" b="1" dirty="0">
                <a:solidFill>
                  <a:schemeClr val="tx1"/>
                </a:solidFill>
                <a:latin typeface="Arial"/>
                <a:ea typeface="ＭＳ Ｐゴシック" charset="0"/>
                <a:cs typeface="Arial"/>
              </a:rPr>
            </a:br>
            <a:r>
              <a:rPr lang="en-US" sz="3600" b="1" dirty="0">
                <a:solidFill>
                  <a:schemeClr val="tx1"/>
                </a:solidFill>
                <a:latin typeface="Arial"/>
                <a:ea typeface="ＭＳ Ｐゴシック" charset="0"/>
                <a:cs typeface="Arial"/>
              </a:rPr>
              <a:t>Testimony of Eusebius (4</a:t>
            </a:r>
            <a:r>
              <a:rPr lang="en-US" sz="3600" b="1" baseline="30000" dirty="0">
                <a:solidFill>
                  <a:schemeClr val="tx1"/>
                </a:solidFill>
                <a:latin typeface="Arial"/>
                <a:ea typeface="ＭＳ Ｐゴシック" charset="0"/>
                <a:cs typeface="Arial"/>
              </a:rPr>
              <a:t>th</a:t>
            </a:r>
            <a:r>
              <a:rPr lang="en-US" sz="3600" b="1" dirty="0">
                <a:solidFill>
                  <a:schemeClr val="tx1"/>
                </a:solidFill>
                <a:latin typeface="Arial"/>
                <a:ea typeface="ＭＳ Ｐゴシック" charset="0"/>
                <a:cs typeface="Arial"/>
              </a:rPr>
              <a:t> cent.)</a:t>
            </a:r>
          </a:p>
        </p:txBody>
      </p:sp>
      <p:sp>
        <p:nvSpPr>
          <p:cNvPr id="7" name="Text Box 2"/>
          <p:cNvSpPr txBox="1">
            <a:spLocks noChangeArrowheads="1"/>
          </p:cNvSpPr>
          <p:nvPr/>
        </p:nvSpPr>
        <p:spPr bwMode="auto">
          <a:xfrm>
            <a:off x="144484" y="1196773"/>
            <a:ext cx="5722937" cy="569386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The second is by </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rPr>
              <a:t>Mark</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who composed it according to the instructions of Peter, who in his Catholic [i.e., General] epistle acknowledges him as a son, saying, </a:t>
            </a: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The church that is at Babylon elected together with you, </a:t>
            </a:r>
            <a:r>
              <a:rPr kumimoji="0" lang="en-US" sz="2800" b="1" i="0" u="none" strike="noStrike" kern="1200" cap="none" spc="0" normalizeH="0" baseline="0" noProof="0" dirty="0" err="1">
                <a:ln>
                  <a:noFill/>
                </a:ln>
                <a:solidFill>
                  <a:srgbClr val="FFFFFF"/>
                </a:solidFill>
                <a:effectLst/>
                <a:uLnTx/>
                <a:uFillTx/>
                <a:latin typeface="Arial" charset="0"/>
                <a:ea typeface="ＭＳ Ｐゴシック" charset="0"/>
              </a:rPr>
              <a:t>saluteth</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you, and so doth Marcus, my son.</a:t>
            </a: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And the third by </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rPr>
              <a:t>Luke</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the Gospel commended by Paul, and composed for Gentile converts.  Last of all that by </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rPr>
              <a:t>John</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65221" name="Text Box 2"/>
          <p:cNvSpPr txBox="1">
            <a:spLocks noChangeArrowheads="1"/>
          </p:cNvSpPr>
          <p:nvPr/>
        </p:nvSpPr>
        <p:spPr bwMode="auto">
          <a:xfrm>
            <a:off x="5981700" y="4941889"/>
            <a:ext cx="3132138" cy="181451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(Eusebius, </a:t>
            </a:r>
            <a:r>
              <a:rPr kumimoji="0" lang="en-US" sz="2800" b="0" i="1" u="none" strike="noStrike" kern="1200" cap="none" spc="0" normalizeH="0" baseline="0" noProof="0">
                <a:ln>
                  <a:noFill/>
                </a:ln>
                <a:solidFill>
                  <a:srgbClr val="FFFFFF"/>
                </a:solidFill>
                <a:effectLst/>
                <a:uLnTx/>
                <a:uFillTx/>
                <a:latin typeface="Arial" charset="0"/>
                <a:ea typeface="ＭＳ Ｐゴシック" charset="0"/>
              </a:rPr>
              <a:t>Eccl. Hist.</a:t>
            </a: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 6.25.4 quoting Origen of the 2</a:t>
            </a:r>
            <a:r>
              <a:rPr kumimoji="0" lang="en-US" sz="2800" b="0" i="0" u="none" strike="noStrike" kern="1200" cap="none" spc="0" normalizeH="0" baseline="30000" noProof="0">
                <a:ln>
                  <a:noFill/>
                </a:ln>
                <a:solidFill>
                  <a:srgbClr val="FFFFFF"/>
                </a:solidFill>
                <a:effectLst/>
                <a:uLnTx/>
                <a:uFillTx/>
                <a:latin typeface="Arial" charset="0"/>
                <a:ea typeface="ＭＳ Ｐゴシック" charset="0"/>
              </a:rPr>
              <a:t>nd</a:t>
            </a: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 century)</a:t>
            </a:r>
          </a:p>
        </p:txBody>
      </p:sp>
    </p:spTree>
    <p:extLst>
      <p:ext uri="{BB962C8B-B14F-4D97-AF65-F5344CB8AC3E}">
        <p14:creationId xmlns:p14="http://schemas.microsoft.com/office/powerpoint/2010/main" val="1417041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8" y="152409"/>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grpSp>
        <p:nvGrpSpPr>
          <p:cNvPr id="150530" name="Group 5"/>
          <p:cNvGrpSpPr>
            <a:grpSpLocks/>
          </p:cNvGrpSpPr>
          <p:nvPr/>
        </p:nvGrpSpPr>
        <p:grpSpPr bwMode="auto">
          <a:xfrm>
            <a:off x="4645044" y="28600"/>
            <a:ext cx="2436823" cy="1222383"/>
            <a:chOff x="334" y="546"/>
            <a:chExt cx="1535" cy="770"/>
          </a:xfrm>
        </p:grpSpPr>
        <p:sp>
          <p:nvSpPr>
            <p:cNvPr id="150534" name="Text Box 6"/>
            <p:cNvSpPr txBox="1">
              <a:spLocks noChangeArrowheads="1"/>
            </p:cNvSpPr>
            <p:nvPr/>
          </p:nvSpPr>
          <p:spPr bwMode="auto">
            <a:xfrm rot="16200000">
              <a:off x="78" y="802"/>
              <a:ext cx="76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50535" name="Text Box 7"/>
            <p:cNvSpPr txBox="1">
              <a:spLocks noChangeArrowheads="1"/>
            </p:cNvSpPr>
            <p:nvPr/>
          </p:nvSpPr>
          <p:spPr bwMode="auto">
            <a:xfrm rot="16200000">
              <a:off x="643" y="900"/>
              <a:ext cx="496"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50536" name="Text Box 8"/>
            <p:cNvSpPr txBox="1">
              <a:spLocks noChangeArrowheads="1"/>
            </p:cNvSpPr>
            <p:nvPr/>
          </p:nvSpPr>
          <p:spPr bwMode="auto">
            <a:xfrm rot="16200000">
              <a:off x="1066" y="930"/>
              <a:ext cx="49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50537" name="Text Box 9"/>
            <p:cNvSpPr txBox="1">
              <a:spLocks noChangeArrowheads="1"/>
            </p:cNvSpPr>
            <p:nvPr/>
          </p:nvSpPr>
          <p:spPr bwMode="auto">
            <a:xfrm rot="16200000">
              <a:off x="1492" y="939"/>
              <a:ext cx="502"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grpSp>
      <p:sp>
        <p:nvSpPr>
          <p:cNvPr id="66570" name="Rectangle 10"/>
          <p:cNvSpPr>
            <a:spLocks noGrp="1" noChangeArrowheads="1"/>
          </p:cNvSpPr>
          <p:nvPr>
            <p:ph type="title"/>
          </p:nvPr>
        </p:nvSpPr>
        <p:spPr>
          <a:xfrm>
            <a:off x="-152399" y="0"/>
            <a:ext cx="4724400" cy="1066800"/>
          </a:xfrm>
        </p:spPr>
        <p:txBody>
          <a:bodyPr/>
          <a:lstStyle/>
          <a:p>
            <a:pPr eaLnBrk="1" hangingPunct="1">
              <a:defRPr/>
            </a:pPr>
            <a:r>
              <a:rPr lang="en-US" dirty="0">
                <a:solidFill>
                  <a:schemeClr val="tx1"/>
                </a:solidFill>
                <a:effectLst/>
                <a:latin typeface="Arial" charset="0"/>
                <a:ea typeface="ＭＳ Ｐゴシック" charset="0"/>
                <a:cs typeface="Arial" charset="0"/>
              </a:rPr>
              <a:t>The Gospels</a:t>
            </a:r>
          </a:p>
        </p:txBody>
      </p:sp>
      <p:sp>
        <p:nvSpPr>
          <p:cNvPr id="150532" name="Text Box 11"/>
          <p:cNvSpPr txBox="1">
            <a:spLocks noChangeArrowheads="1"/>
          </p:cNvSpPr>
          <p:nvPr/>
        </p:nvSpPr>
        <p:spPr bwMode="auto">
          <a:xfrm>
            <a:off x="21" y="76200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i="1" dirty="0">
                <a:solidFill>
                  <a:srgbClr val="FFFFFF"/>
                </a:solidFill>
                <a:latin typeface="Arial" charset="0"/>
                <a:cs typeface="Arial" charset="0"/>
              </a:rPr>
              <a:t>Bible Visual Resource Book,</a:t>
            </a:r>
            <a:r>
              <a:rPr lang="en-US" sz="2000" dirty="0">
                <a:solidFill>
                  <a:srgbClr val="FFFFFF"/>
                </a:solidFill>
                <a:latin typeface="Arial" charset="0"/>
                <a:cs typeface="Arial" charset="0"/>
              </a:rPr>
              <a:t> 177</a:t>
            </a: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41" tIns="45671" rIns="91341" bIns="45671"/>
          <a:lstStyle/>
          <a:p>
            <a:pPr marL="342543" indent="-342543" eaLnBrk="1" hangingPunct="1">
              <a:lnSpc>
                <a:spcPct val="90000"/>
              </a:lnSpc>
              <a:spcBef>
                <a:spcPct val="20000"/>
              </a:spcBef>
              <a:buClr>
                <a:srgbClr val="FFFFCC"/>
              </a:buClr>
              <a:buSzPct val="75000"/>
              <a:buFont typeface="Wingdings" charset="0"/>
              <a:buChar char="§"/>
              <a:defRPr/>
            </a:pPr>
            <a:r>
              <a:rPr lang="en-US" altLang="ja-JP" sz="2800" b="1" dirty="0">
                <a:solidFill>
                  <a:srgbClr val="FFFFFF"/>
                </a:solidFill>
                <a:latin typeface="Arial Narrow"/>
                <a:cs typeface="Arial Narrow"/>
              </a:rPr>
              <a:t>The word </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Gospel</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 comes from the Old English </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God-spell.</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 It translates the Greek word for </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good news.</a:t>
            </a:r>
            <a:r>
              <a:rPr lang="mr-IN" altLang="ja-JP" sz="2800" b="1" dirty="0">
                <a:solidFill>
                  <a:srgbClr val="FFFFFF"/>
                </a:solidFill>
                <a:latin typeface="Arial Narrow"/>
                <a:cs typeface="Arial Narrow"/>
              </a:rPr>
              <a:t>"</a:t>
            </a:r>
            <a:endParaRPr lang="en-US" altLang="ja-JP" sz="2800" b="1" dirty="0">
              <a:solidFill>
                <a:srgbClr val="FFFFFF"/>
              </a:solidFill>
              <a:latin typeface="Arial Narrow"/>
              <a:cs typeface="Arial Narrow"/>
            </a:endParaRPr>
          </a:p>
          <a:p>
            <a:pPr marL="342543" indent="-342543" eaLnBrk="1" hangingPunct="1">
              <a:lnSpc>
                <a:spcPct val="90000"/>
              </a:lnSpc>
              <a:spcBef>
                <a:spcPct val="20000"/>
              </a:spcBef>
              <a:buClr>
                <a:srgbClr val="FFFFCC"/>
              </a:buClr>
              <a:buSzPct val="75000"/>
              <a:buFont typeface="Wingdings" charset="0"/>
              <a:buChar char="§"/>
              <a:defRPr/>
            </a:pPr>
            <a:r>
              <a:rPr lang="en-US" sz="2800" b="1" dirty="0">
                <a:solidFill>
                  <a:srgbClr val="FFFFFF"/>
                </a:solidFill>
                <a:latin typeface="Arial Narrow"/>
                <a:cs typeface="Arial Narrow"/>
              </a:rPr>
              <a:t>In antiquity king</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s heralds announced </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glad tidings</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 of the king</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s birthday throughout the cities of the realm.</a:t>
            </a:r>
          </a:p>
          <a:p>
            <a:pPr marL="342543" indent="-342543" eaLnBrk="1" hangingPunct="1">
              <a:lnSpc>
                <a:spcPct val="90000"/>
              </a:lnSpc>
              <a:spcBef>
                <a:spcPct val="20000"/>
              </a:spcBef>
              <a:buClr>
                <a:srgbClr val="FFFFCC"/>
              </a:buClr>
              <a:buSzPct val="75000"/>
              <a:buFont typeface="Wingdings" charset="0"/>
              <a:buChar char="§"/>
              <a:defRPr/>
            </a:pPr>
            <a:r>
              <a:rPr lang="en-US" sz="2800" b="1" dirty="0">
                <a:solidFill>
                  <a:srgbClr val="FFFFFF"/>
                </a:solidFill>
                <a:latin typeface="Arial Narrow"/>
                <a:cs typeface="Arial Narrow"/>
              </a:rPr>
              <a:t>It has the same meaning in our New Testament. The four Gospels announce the glad tidings about Jesus.</a:t>
            </a:r>
          </a:p>
          <a:p>
            <a:pPr marL="342543" indent="-342543" eaLnBrk="1" hangingPunct="1">
              <a:lnSpc>
                <a:spcPct val="90000"/>
              </a:lnSpc>
              <a:spcBef>
                <a:spcPct val="20000"/>
              </a:spcBef>
              <a:buClr>
                <a:srgbClr val="FFFFCC"/>
              </a:buClr>
              <a:buSzPct val="75000"/>
              <a:buFont typeface="Wingdings" charset="0"/>
              <a:buChar char="§"/>
              <a:defRPr/>
            </a:pPr>
            <a:r>
              <a:rPr lang="en-US" sz="2800" b="1" dirty="0">
                <a:solidFill>
                  <a:srgbClr val="FFFFFF"/>
                </a:solidFill>
                <a:latin typeface="Arial Narrow"/>
                <a:cs typeface="Arial Narrow"/>
              </a:rPr>
              <a:t>The ancient world knew of history, poetry, prophecy and letters. But a </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gospel</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 was new to them. </a:t>
            </a:r>
          </a:p>
          <a:p>
            <a:pPr marL="342543" indent="-342543" eaLnBrk="1" hangingPunct="1">
              <a:lnSpc>
                <a:spcPct val="90000"/>
              </a:lnSpc>
              <a:spcBef>
                <a:spcPct val="20000"/>
              </a:spcBef>
              <a:buClr>
                <a:srgbClr val="FFFFCC"/>
              </a:buClr>
              <a:buSzPct val="75000"/>
              <a:buFont typeface="Wingdings" charset="0"/>
              <a:buChar char="§"/>
              <a:defRPr/>
            </a:pPr>
            <a:r>
              <a:rPr lang="en-US" sz="2800" b="1" dirty="0">
                <a:solidFill>
                  <a:srgbClr val="FFFFFF"/>
                </a:solidFill>
                <a:latin typeface="Arial Narrow"/>
                <a:cs typeface="Arial Narrow"/>
              </a:rPr>
              <a:t>Here, inspired writers gave more than just history. They also created faith (John 20:30-31) by proclaiming the good news that, just as the OT had promised, God had sent His Messiah to the world.</a:t>
            </a:r>
          </a:p>
        </p:txBody>
      </p:sp>
    </p:spTree>
    <p:extLst>
      <p:ext uri="{BB962C8B-B14F-4D97-AF65-F5344CB8AC3E}">
        <p14:creationId xmlns:p14="http://schemas.microsoft.com/office/powerpoint/2010/main" val="2512305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697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2555896" y="183115"/>
            <a:ext cx="5472113" cy="1087961"/>
          </a:xfrm>
          <a:solidFill>
            <a:schemeClr val="bg1"/>
          </a:solidFill>
        </p:spPr>
        <p:txBody>
          <a:bodyPr>
            <a:spAutoFit/>
          </a:bodyPr>
          <a:lstStyle/>
          <a:p>
            <a:pPr eaLnBrk="1" hangingPunct="1">
              <a:defRPr/>
            </a:pPr>
            <a:r>
              <a:rPr lang="en-US" sz="3200" b="1" dirty="0">
                <a:solidFill>
                  <a:schemeClr val="tx1"/>
                </a:solidFill>
                <a:latin typeface="Arial"/>
                <a:ea typeface="ＭＳ Ｐゴシック" charset="0"/>
                <a:cs typeface="Arial"/>
              </a:rPr>
              <a:t>External Indicator #2: Papyrus from about AD 50</a:t>
            </a: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r-IN"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The </a:t>
            </a:r>
            <a:r>
              <a:rPr kumimoji="0" lang="en-US" sz="2400" b="1" i="0" u="none" strike="noStrike" kern="1200" cap="none" spc="0" normalizeH="0" baseline="0" noProof="0" dirty="0" err="1">
                <a:ln>
                  <a:noFill/>
                </a:ln>
                <a:solidFill>
                  <a:srgbClr val="000000"/>
                </a:solidFill>
                <a:effectLst/>
                <a:uLnTx/>
                <a:uFillTx/>
                <a:latin typeface="Arial" charset="0"/>
                <a:ea typeface="ＭＳ Ｐゴシック" charset="0"/>
              </a:rPr>
              <a:t>Magdalen</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fragment now appears to belong to a style of handwriting that was current in the first century BC and slowly petered out around the mid-first century AD</a:t>
            </a:r>
            <a:r>
              <a:rPr kumimoji="0" lang="mr-IN"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a:t>
            </a:r>
            <a:b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(Dr. </a:t>
            </a:r>
            <a:r>
              <a:rPr kumimoji="0" lang="en-US" sz="2400" b="1" i="0" u="none" strike="noStrike" kern="1200" cap="none" spc="0" normalizeH="0" baseline="0" noProof="0" dirty="0" err="1">
                <a:ln>
                  <a:noFill/>
                </a:ln>
                <a:solidFill>
                  <a:srgbClr val="000000"/>
                </a:solidFill>
                <a:effectLst/>
                <a:uLnTx/>
                <a:uFillTx/>
                <a:latin typeface="Arial" charset="0"/>
                <a:ea typeface="ＭＳ Ｐゴシック" charset="0"/>
              </a:rPr>
              <a:t>Carsten</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a:t>
            </a:r>
            <a:r>
              <a:rPr kumimoji="0" lang="en-US" sz="2400" b="1" i="0" u="none" strike="noStrike" kern="1200" cap="none" spc="0" normalizeH="0" baseline="0" noProof="0" dirty="0" err="1">
                <a:ln>
                  <a:noFill/>
                </a:ln>
                <a:solidFill>
                  <a:srgbClr val="000000"/>
                </a:solidFill>
                <a:effectLst/>
                <a:uLnTx/>
                <a:uFillTx/>
                <a:latin typeface="Arial" charset="0"/>
                <a:ea typeface="ＭＳ Ｐゴシック" charset="0"/>
              </a:rPr>
              <a:t>Thiede</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a:t>
            </a:r>
          </a:p>
        </p:txBody>
      </p:sp>
    </p:spTree>
    <p:extLst>
      <p:ext uri="{BB962C8B-B14F-4D97-AF65-F5344CB8AC3E}">
        <p14:creationId xmlns:p14="http://schemas.microsoft.com/office/powerpoint/2010/main" val="32456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en-US" sz="3600" b="1" dirty="0">
                <a:solidFill>
                  <a:srgbClr val="000000"/>
                </a:solidFill>
                <a:ea typeface="ＭＳ Ｐゴシック" charset="0"/>
                <a:cs typeface="Arial"/>
              </a:rPr>
              <a:t>External Indicator #3: </a:t>
            </a:r>
            <a:br>
              <a:rPr lang="en-US" sz="3600" b="1" dirty="0">
                <a:solidFill>
                  <a:srgbClr val="000000"/>
                </a:solidFill>
                <a:ea typeface="ＭＳ Ｐゴシック" charset="0"/>
                <a:cs typeface="Arial"/>
              </a:rPr>
            </a:br>
            <a:r>
              <a:rPr lang="en-US" sz="3600" b="1" dirty="0">
                <a:solidFill>
                  <a:srgbClr val="000000"/>
                </a:solidFill>
                <a:ea typeface="ＭＳ Ｐゴシック" charset="0"/>
                <a:cs typeface="Arial"/>
              </a:rPr>
              <a:t>Placement First in the NT</a:t>
            </a:r>
            <a:endParaRPr lang="en-US" sz="40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269314" name="Text Box 2"/>
          <p:cNvSpPr txBox="1">
            <a:spLocks noChangeArrowheads="1"/>
          </p:cNvSpPr>
          <p:nvPr/>
        </p:nvSpPr>
        <p:spPr bwMode="auto">
          <a:xfrm rot="-5400000">
            <a:off x="5356246" y="1922463"/>
            <a:ext cx="739775" cy="400050"/>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Acts</a:t>
            </a:r>
          </a:p>
        </p:txBody>
      </p:sp>
      <p:grpSp>
        <p:nvGrpSpPr>
          <p:cNvPr id="269315" name="Group 4"/>
          <p:cNvGrpSpPr>
            <a:grpSpLocks/>
          </p:cNvGrpSpPr>
          <p:nvPr/>
        </p:nvGrpSpPr>
        <p:grpSpPr bwMode="auto">
          <a:xfrm>
            <a:off x="530244" y="1281114"/>
            <a:ext cx="2436823" cy="1211260"/>
            <a:chOff x="334" y="553"/>
            <a:chExt cx="1535" cy="763"/>
          </a:xfrm>
        </p:grpSpPr>
        <p:sp>
          <p:nvSpPr>
            <p:cNvPr id="269334" name="Text Box 5"/>
            <p:cNvSpPr txBox="1">
              <a:spLocks noChangeArrowheads="1"/>
            </p:cNvSpPr>
            <p:nvPr/>
          </p:nvSpPr>
          <p:spPr bwMode="auto">
            <a:xfrm rot="16200000">
              <a:off x="78" y="809"/>
              <a:ext cx="763"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Matthew</a:t>
              </a:r>
            </a:p>
          </p:txBody>
        </p:sp>
        <p:sp>
          <p:nvSpPr>
            <p:cNvPr id="269335" name="Text Box 6"/>
            <p:cNvSpPr txBox="1">
              <a:spLocks noChangeArrowheads="1"/>
            </p:cNvSpPr>
            <p:nvPr/>
          </p:nvSpPr>
          <p:spPr bwMode="auto">
            <a:xfrm rot="16200000">
              <a:off x="643" y="932"/>
              <a:ext cx="49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Mark</a:t>
              </a:r>
            </a:p>
          </p:txBody>
        </p:sp>
        <p:sp>
          <p:nvSpPr>
            <p:cNvPr id="269336" name="Text Box 7"/>
            <p:cNvSpPr txBox="1">
              <a:spLocks noChangeArrowheads="1"/>
            </p:cNvSpPr>
            <p:nvPr/>
          </p:nvSpPr>
          <p:spPr bwMode="auto">
            <a:xfrm rot="16200000">
              <a:off x="1066" y="943"/>
              <a:ext cx="493"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Luke</a:t>
              </a:r>
            </a:p>
          </p:txBody>
        </p:sp>
        <p:sp>
          <p:nvSpPr>
            <p:cNvPr id="269337" name="Text Box 8"/>
            <p:cNvSpPr txBox="1">
              <a:spLocks noChangeArrowheads="1"/>
            </p:cNvSpPr>
            <p:nvPr/>
          </p:nvSpPr>
          <p:spPr bwMode="auto">
            <a:xfrm rot="16200000">
              <a:off x="1492" y="939"/>
              <a:ext cx="502"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John</a:t>
              </a:r>
            </a:p>
          </p:txBody>
        </p:sp>
      </p:grpSp>
      <p:sp>
        <p:nvSpPr>
          <p:cNvPr id="269316" name="Text Box 9"/>
          <p:cNvSpPr txBox="1">
            <a:spLocks noChangeArrowheads="1"/>
          </p:cNvSpPr>
          <p:nvPr/>
        </p:nvSpPr>
        <p:spPr bwMode="auto">
          <a:xfrm>
            <a:off x="939800" y="1201759"/>
            <a:ext cx="18605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The Gospels</a:t>
            </a: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History</a:t>
            </a: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Letters by Paul</a:t>
            </a:r>
          </a:p>
        </p:txBody>
      </p:sp>
      <p:grpSp>
        <p:nvGrpSpPr>
          <p:cNvPr id="3" name="Group 12"/>
          <p:cNvGrpSpPr>
            <a:grpSpLocks/>
          </p:cNvGrpSpPr>
          <p:nvPr/>
        </p:nvGrpSpPr>
        <p:grpSpPr bwMode="auto">
          <a:xfrm>
            <a:off x="271484" y="2665428"/>
            <a:ext cx="8632825" cy="2181241"/>
            <a:chOff x="171" y="1588"/>
            <a:chExt cx="5438" cy="1374"/>
          </a:xfrm>
          <a:solidFill>
            <a:srgbClr val="CCFFCC"/>
          </a:solidFill>
        </p:grpSpPr>
        <p:sp>
          <p:nvSpPr>
            <p:cNvPr id="18454" name="Text Box 13"/>
            <p:cNvSpPr txBox="1">
              <a:spLocks noChangeArrowheads="1"/>
            </p:cNvSpPr>
            <p:nvPr/>
          </p:nvSpPr>
          <p:spPr bwMode="auto">
            <a:xfrm rot="16200000">
              <a:off x="-80" y="2459"/>
              <a:ext cx="75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Romans</a:t>
              </a:r>
            </a:p>
          </p:txBody>
        </p:sp>
        <p:sp>
          <p:nvSpPr>
            <p:cNvPr id="18455" name="Text Box 14"/>
            <p:cNvSpPr txBox="1">
              <a:spLocks noChangeArrowheads="1"/>
            </p:cNvSpPr>
            <p:nvPr/>
          </p:nvSpPr>
          <p:spPr bwMode="auto">
            <a:xfrm rot="16200000">
              <a:off x="149" y="2261"/>
              <a:ext cx="1149"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1 Corinthians</a:t>
              </a:r>
            </a:p>
          </p:txBody>
        </p:sp>
        <p:sp>
          <p:nvSpPr>
            <p:cNvPr id="18456" name="Text Box 15"/>
            <p:cNvSpPr txBox="1">
              <a:spLocks noChangeArrowheads="1"/>
            </p:cNvSpPr>
            <p:nvPr/>
          </p:nvSpPr>
          <p:spPr bwMode="auto">
            <a:xfrm rot="16200000">
              <a:off x="569" y="2261"/>
              <a:ext cx="1149"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2 Corinthians</a:t>
              </a:r>
            </a:p>
          </p:txBody>
        </p:sp>
        <p:sp>
          <p:nvSpPr>
            <p:cNvPr id="18457" name="Text Box 16"/>
            <p:cNvSpPr txBox="1">
              <a:spLocks noChangeArrowheads="1"/>
            </p:cNvSpPr>
            <p:nvPr/>
          </p:nvSpPr>
          <p:spPr bwMode="auto">
            <a:xfrm rot="16200000">
              <a:off x="1162" y="2414"/>
              <a:ext cx="8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Galatians</a:t>
              </a:r>
            </a:p>
          </p:txBody>
        </p:sp>
        <p:sp>
          <p:nvSpPr>
            <p:cNvPr id="18458" name="Text Box 17"/>
            <p:cNvSpPr txBox="1">
              <a:spLocks noChangeArrowheads="1"/>
            </p:cNvSpPr>
            <p:nvPr/>
          </p:nvSpPr>
          <p:spPr bwMode="auto">
            <a:xfrm rot="16200000">
              <a:off x="1533" y="2374"/>
              <a:ext cx="92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Ephesians</a:t>
              </a:r>
            </a:p>
          </p:txBody>
        </p:sp>
        <p:sp>
          <p:nvSpPr>
            <p:cNvPr id="18459" name="Text Box 18"/>
            <p:cNvSpPr txBox="1">
              <a:spLocks noChangeArrowheads="1"/>
            </p:cNvSpPr>
            <p:nvPr/>
          </p:nvSpPr>
          <p:spPr bwMode="auto">
            <a:xfrm rot="16200000">
              <a:off x="1959" y="2347"/>
              <a:ext cx="9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Philippians</a:t>
              </a:r>
            </a:p>
          </p:txBody>
        </p:sp>
        <p:sp>
          <p:nvSpPr>
            <p:cNvPr id="18460" name="Text Box 19"/>
            <p:cNvSpPr txBox="1">
              <a:spLocks noChangeArrowheads="1"/>
            </p:cNvSpPr>
            <p:nvPr/>
          </p:nvSpPr>
          <p:spPr bwMode="auto">
            <a:xfrm rot="16200000">
              <a:off x="2345" y="2347"/>
              <a:ext cx="9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Colossians</a:t>
              </a:r>
            </a:p>
          </p:txBody>
        </p:sp>
        <p:sp>
          <p:nvSpPr>
            <p:cNvPr id="18461" name="Text Box 20"/>
            <p:cNvSpPr txBox="1">
              <a:spLocks noChangeArrowheads="1"/>
            </p:cNvSpPr>
            <p:nvPr/>
          </p:nvSpPr>
          <p:spPr bwMode="auto">
            <a:xfrm rot="16200000">
              <a:off x="2577" y="2149"/>
              <a:ext cx="137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rPr>
                <a:t>1 Thessalonians</a:t>
              </a:r>
            </a:p>
          </p:txBody>
        </p:sp>
        <p:sp>
          <p:nvSpPr>
            <p:cNvPr id="18462" name="Text Box 21"/>
            <p:cNvSpPr txBox="1">
              <a:spLocks noChangeArrowheads="1"/>
            </p:cNvSpPr>
            <p:nvPr/>
          </p:nvSpPr>
          <p:spPr bwMode="auto">
            <a:xfrm rot="16200000">
              <a:off x="3057" y="2149"/>
              <a:ext cx="137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2 Thessalonians</a:t>
              </a:r>
            </a:p>
          </p:txBody>
        </p:sp>
        <p:sp>
          <p:nvSpPr>
            <p:cNvPr id="18463" name="Text Box 22"/>
            <p:cNvSpPr txBox="1">
              <a:spLocks noChangeArrowheads="1"/>
            </p:cNvSpPr>
            <p:nvPr/>
          </p:nvSpPr>
          <p:spPr bwMode="auto">
            <a:xfrm rot="16200000">
              <a:off x="3734" y="2394"/>
              <a:ext cx="8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1 Timothy</a:t>
              </a:r>
            </a:p>
          </p:txBody>
        </p:sp>
        <p:sp>
          <p:nvSpPr>
            <p:cNvPr id="18464" name="Text Box 23"/>
            <p:cNvSpPr txBox="1">
              <a:spLocks noChangeArrowheads="1"/>
            </p:cNvSpPr>
            <p:nvPr/>
          </p:nvSpPr>
          <p:spPr bwMode="auto">
            <a:xfrm rot="16200000">
              <a:off x="4166" y="2394"/>
              <a:ext cx="8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2 Timothy</a:t>
              </a:r>
            </a:p>
          </p:txBody>
        </p:sp>
        <p:sp>
          <p:nvSpPr>
            <p:cNvPr id="18465" name="Text Box 24"/>
            <p:cNvSpPr txBox="1">
              <a:spLocks noChangeArrowheads="1"/>
            </p:cNvSpPr>
            <p:nvPr/>
          </p:nvSpPr>
          <p:spPr bwMode="auto">
            <a:xfrm rot="16200000">
              <a:off x="4792" y="2586"/>
              <a:ext cx="499"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Titus</a:t>
              </a:r>
            </a:p>
          </p:txBody>
        </p:sp>
        <p:sp>
          <p:nvSpPr>
            <p:cNvPr id="18466" name="Text Box 25"/>
            <p:cNvSpPr txBox="1">
              <a:spLocks noChangeArrowheads="1"/>
            </p:cNvSpPr>
            <p:nvPr/>
          </p:nvSpPr>
          <p:spPr bwMode="auto">
            <a:xfrm rot="16200000">
              <a:off x="5061" y="2414"/>
              <a:ext cx="84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Philemon</a:t>
              </a: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General Letters</a:t>
            </a:r>
          </a:p>
        </p:txBody>
      </p:sp>
      <p:sp>
        <p:nvSpPr>
          <p:cNvPr id="269321" name="Text Box 27"/>
          <p:cNvSpPr txBox="1">
            <a:spLocks noChangeArrowheads="1"/>
          </p:cNvSpPr>
          <p:nvPr/>
        </p:nvSpPr>
        <p:spPr bwMode="auto">
          <a:xfrm>
            <a:off x="6618309" y="4876800"/>
            <a:ext cx="145732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Prophecy</a:t>
            </a:r>
          </a:p>
        </p:txBody>
      </p:sp>
      <p:sp>
        <p:nvSpPr>
          <p:cNvPr id="269322" name="Text Box 28"/>
          <p:cNvSpPr txBox="1">
            <a:spLocks noChangeArrowheads="1"/>
          </p:cNvSpPr>
          <p:nvPr/>
        </p:nvSpPr>
        <p:spPr bwMode="auto">
          <a:xfrm rot="-5400000">
            <a:off x="6625452" y="5901533"/>
            <a:ext cx="1481137" cy="400050"/>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Revelation</a:t>
            </a:r>
          </a:p>
        </p:txBody>
      </p:sp>
      <p:grpSp>
        <p:nvGrpSpPr>
          <p:cNvPr id="269323" name="Group 29"/>
          <p:cNvGrpSpPr>
            <a:grpSpLocks/>
          </p:cNvGrpSpPr>
          <p:nvPr/>
        </p:nvGrpSpPr>
        <p:grpSpPr bwMode="auto">
          <a:xfrm>
            <a:off x="293691" y="5257857"/>
            <a:ext cx="4964108" cy="1254134"/>
            <a:chOff x="185" y="3312"/>
            <a:chExt cx="3127" cy="790"/>
          </a:xfrm>
        </p:grpSpPr>
        <p:sp>
          <p:nvSpPr>
            <p:cNvPr id="269326" name="Text Box 30"/>
            <p:cNvSpPr txBox="1">
              <a:spLocks noChangeArrowheads="1"/>
            </p:cNvSpPr>
            <p:nvPr/>
          </p:nvSpPr>
          <p:spPr bwMode="auto">
            <a:xfrm rot="16200000">
              <a:off x="-84" y="3581"/>
              <a:ext cx="79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Hebrews</a:t>
              </a:r>
            </a:p>
          </p:txBody>
        </p:sp>
        <p:sp>
          <p:nvSpPr>
            <p:cNvPr id="269327" name="Text Box 31"/>
            <p:cNvSpPr txBox="1">
              <a:spLocks noChangeArrowheads="1"/>
            </p:cNvSpPr>
            <p:nvPr/>
          </p:nvSpPr>
          <p:spPr bwMode="auto">
            <a:xfrm rot="16200000">
              <a:off x="361" y="3666"/>
              <a:ext cx="61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James</a:t>
              </a:r>
            </a:p>
          </p:txBody>
        </p:sp>
        <p:sp>
          <p:nvSpPr>
            <p:cNvPr id="269328" name="Text Box 32"/>
            <p:cNvSpPr txBox="1">
              <a:spLocks noChangeArrowheads="1"/>
            </p:cNvSpPr>
            <p:nvPr/>
          </p:nvSpPr>
          <p:spPr bwMode="auto">
            <a:xfrm rot="16200000">
              <a:off x="774" y="3647"/>
              <a:ext cx="658"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 Peter</a:t>
              </a:r>
            </a:p>
          </p:txBody>
        </p:sp>
        <p:sp>
          <p:nvSpPr>
            <p:cNvPr id="269329" name="Text Box 33"/>
            <p:cNvSpPr txBox="1">
              <a:spLocks noChangeArrowheads="1"/>
            </p:cNvSpPr>
            <p:nvPr/>
          </p:nvSpPr>
          <p:spPr bwMode="auto">
            <a:xfrm rot="16200000">
              <a:off x="1177" y="3647"/>
              <a:ext cx="658"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2 Peter</a:t>
              </a:r>
            </a:p>
          </p:txBody>
        </p:sp>
        <p:sp>
          <p:nvSpPr>
            <p:cNvPr id="269330" name="Text Box 34"/>
            <p:cNvSpPr txBox="1">
              <a:spLocks noChangeArrowheads="1"/>
            </p:cNvSpPr>
            <p:nvPr/>
          </p:nvSpPr>
          <p:spPr bwMode="auto">
            <a:xfrm rot="16200000">
              <a:off x="1602" y="3657"/>
              <a:ext cx="637"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 John</a:t>
              </a:r>
            </a:p>
          </p:txBody>
        </p:sp>
        <p:sp>
          <p:nvSpPr>
            <p:cNvPr id="269331" name="Text Box 35"/>
            <p:cNvSpPr txBox="1">
              <a:spLocks noChangeArrowheads="1"/>
            </p:cNvSpPr>
            <p:nvPr/>
          </p:nvSpPr>
          <p:spPr bwMode="auto">
            <a:xfrm rot="16200000">
              <a:off x="2034" y="3657"/>
              <a:ext cx="637"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2 John</a:t>
              </a:r>
            </a:p>
          </p:txBody>
        </p:sp>
        <p:sp>
          <p:nvSpPr>
            <p:cNvPr id="269332" name="Text Box 36"/>
            <p:cNvSpPr txBox="1">
              <a:spLocks noChangeArrowheads="1"/>
            </p:cNvSpPr>
            <p:nvPr/>
          </p:nvSpPr>
          <p:spPr bwMode="auto">
            <a:xfrm rot="16200000">
              <a:off x="2467" y="3657"/>
              <a:ext cx="637"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3 John</a:t>
              </a:r>
            </a:p>
          </p:txBody>
        </p:sp>
        <p:sp>
          <p:nvSpPr>
            <p:cNvPr id="269333" name="Text Box 37"/>
            <p:cNvSpPr txBox="1">
              <a:spLocks noChangeArrowheads="1"/>
            </p:cNvSpPr>
            <p:nvPr/>
          </p:nvSpPr>
          <p:spPr bwMode="auto">
            <a:xfrm rot="16200000">
              <a:off x="2939" y="3729"/>
              <a:ext cx="493"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Jude</a:t>
              </a:r>
            </a:p>
          </p:txBody>
        </p:sp>
      </p:grpSp>
      <p:sp>
        <p:nvSpPr>
          <p:cNvPr id="269324" name="Text Box 5"/>
          <p:cNvSpPr txBox="1">
            <a:spLocks noChangeArrowheads="1"/>
          </p:cNvSpPr>
          <p:nvPr/>
        </p:nvSpPr>
        <p:spPr bwMode="auto">
          <a:xfrm>
            <a:off x="8388360" y="44461"/>
            <a:ext cx="697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78a</a:t>
            </a:r>
          </a:p>
        </p:txBody>
      </p:sp>
      <p:sp>
        <p:nvSpPr>
          <p:cNvPr id="40" name="Up Arrow 39"/>
          <p:cNvSpPr/>
          <p:nvPr/>
        </p:nvSpPr>
        <p:spPr>
          <a:xfrm rot="19783294">
            <a:off x="252414" y="2352676"/>
            <a:ext cx="2089150"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Times New Roman"/>
              <a:cs typeface="Times New Roman"/>
            </a:endParaRPr>
          </a:p>
        </p:txBody>
      </p:sp>
    </p:spTree>
    <p:extLst>
      <p:ext uri="{BB962C8B-B14F-4D97-AF65-F5344CB8AC3E}">
        <p14:creationId xmlns:p14="http://schemas.microsoft.com/office/powerpoint/2010/main" val="1780875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2308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Internal Indicator: </a:t>
            </a:r>
            <a:b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br>
            <a: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Matthew Wrote to Jews</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mr-IN" altLang="ja-JP" sz="2400" b="1" dirty="0">
                <a:latin typeface="Arial" charset="0"/>
                <a:ea typeface="ＭＳ Ｐゴシック" charset="0"/>
                <a:cs typeface="ＭＳ Ｐゴシック" charset="0"/>
              </a:rPr>
              <a:t>"</a:t>
            </a:r>
            <a:r>
              <a:rPr lang="en-US" altLang="ja-JP" sz="2400" b="1" dirty="0">
                <a:solidFill>
                  <a:schemeClr val="folHlink"/>
                </a:solidFill>
                <a:latin typeface="Arial" charset="0"/>
                <a:ea typeface="ＭＳ Ｐゴシック" charset="0"/>
                <a:cs typeface="ＭＳ Ｐゴシック" charset="0"/>
              </a:rPr>
              <a:t>Matthew</a:t>
            </a:r>
            <a:r>
              <a:rPr lang="en-US" altLang="ja-JP" sz="2400" b="1" dirty="0">
                <a:latin typeface="Arial" charset="0"/>
                <a:ea typeface="ＭＳ Ｐゴシック" charset="0"/>
                <a:cs typeface="ＭＳ Ｐゴシック" charset="0"/>
              </a:rPr>
              <a:t> also issued a written Gospel among the Hebrews in their own dialect, while Peter and Paul were preaching at Rome [</a:t>
            </a:r>
            <a:r>
              <a:rPr lang="en-US" altLang="ja-JP" sz="2400" b="1" dirty="0">
                <a:solidFill>
                  <a:srgbClr val="FFFF00"/>
                </a:solidFill>
                <a:latin typeface="Arial" charset="0"/>
                <a:ea typeface="ＭＳ Ｐゴシック" charset="0"/>
                <a:cs typeface="ＭＳ Ｐゴシック" charset="0"/>
              </a:rPr>
              <a:t>AD 60-68</a:t>
            </a:r>
            <a:r>
              <a:rPr lang="en-US" altLang="ja-JP" sz="2400" b="1" dirty="0">
                <a:latin typeface="Arial" charset="0"/>
                <a:ea typeface="ＭＳ Ｐゴシック" charset="0"/>
                <a:cs typeface="ＭＳ Ｐゴシック" charset="0"/>
              </a:rPr>
              <a:t>], and laying the foundations of the Church. After their departure [</a:t>
            </a:r>
            <a:r>
              <a:rPr lang="en-US" altLang="ja-JP" sz="2400" b="1" dirty="0">
                <a:solidFill>
                  <a:srgbClr val="FFFF00"/>
                </a:solidFill>
                <a:latin typeface="Arial" charset="0"/>
                <a:ea typeface="ＭＳ Ｐゴシック" charset="0"/>
                <a:cs typeface="ＭＳ Ｐゴシック" charset="0"/>
              </a:rPr>
              <a:t>post AD 68</a:t>
            </a:r>
            <a:r>
              <a:rPr lang="en-US" altLang="ja-JP" sz="2400" b="1" dirty="0">
                <a:latin typeface="Arial" charset="0"/>
                <a:ea typeface="ＭＳ Ｐゴシック" charset="0"/>
                <a:cs typeface="ＭＳ Ｐゴシック" charset="0"/>
              </a:rPr>
              <a:t>], </a:t>
            </a:r>
            <a:r>
              <a:rPr lang="en-US" altLang="ja-JP" sz="2400" b="1" dirty="0">
                <a:solidFill>
                  <a:schemeClr val="folHlink"/>
                </a:solidFill>
                <a:latin typeface="Arial" charset="0"/>
                <a:ea typeface="ＭＳ Ｐゴシック" charset="0"/>
                <a:cs typeface="ＭＳ Ｐゴシック" charset="0"/>
              </a:rPr>
              <a:t>Mark</a:t>
            </a:r>
            <a:r>
              <a:rPr lang="en-US" altLang="ja-JP" sz="2400" b="1" dirty="0">
                <a:latin typeface="Arial" charset="0"/>
                <a:ea typeface="ＭＳ Ｐゴシック" charset="0"/>
                <a:cs typeface="ＭＳ Ｐゴシック" charset="0"/>
              </a:rPr>
              <a:t>, the disciple and interpreter of Peter, did also hand down to us in writing what had been preached by Peter. </a:t>
            </a:r>
            <a:r>
              <a:rPr lang="en-US" altLang="ja-JP" sz="2400" b="1" dirty="0">
                <a:solidFill>
                  <a:schemeClr val="folHlink"/>
                </a:solidFill>
                <a:latin typeface="Arial" charset="0"/>
                <a:ea typeface="ＭＳ Ｐゴシック" charset="0"/>
                <a:cs typeface="ＭＳ Ｐゴシック" charset="0"/>
              </a:rPr>
              <a:t>Luke</a:t>
            </a:r>
            <a:r>
              <a:rPr lang="en-US" altLang="ja-JP" sz="2400" b="1" dirty="0">
                <a:latin typeface="Arial" charset="0"/>
                <a:ea typeface="ＭＳ Ｐゴシック" charset="0"/>
                <a:cs typeface="ＭＳ Ｐゴシック" charset="0"/>
              </a:rPr>
              <a:t> also, the companion of Paul, recorded in a book the Gospel preached by him [</a:t>
            </a:r>
            <a:r>
              <a:rPr lang="en-US" altLang="ja-JP" sz="2400" b="1" dirty="0">
                <a:solidFill>
                  <a:srgbClr val="FFFF00"/>
                </a:solidFill>
                <a:latin typeface="Arial" charset="0"/>
                <a:ea typeface="ＭＳ Ｐゴシック" charset="0"/>
                <a:cs typeface="ＭＳ Ｐゴシック" charset="0"/>
              </a:rPr>
              <a:t>no date given</a:t>
            </a:r>
            <a:r>
              <a:rPr lang="en-US" altLang="ja-JP" sz="2400" b="1" dirty="0">
                <a:latin typeface="Arial" charset="0"/>
                <a:ea typeface="ＭＳ Ｐゴシック" charset="0"/>
                <a:cs typeface="ＭＳ Ｐゴシック" charset="0"/>
              </a:rPr>
              <a:t>]. Afterwards [</a:t>
            </a:r>
            <a:r>
              <a:rPr lang="en-US" altLang="ja-JP" sz="2400" b="1" dirty="0">
                <a:solidFill>
                  <a:srgbClr val="FFFF00"/>
                </a:solidFill>
                <a:latin typeface="Arial" charset="0"/>
                <a:ea typeface="ＭＳ Ｐゴシック" charset="0"/>
                <a:cs typeface="ＭＳ Ｐゴシック" charset="0"/>
              </a:rPr>
              <a:t>post 68</a:t>
            </a:r>
            <a:r>
              <a:rPr lang="en-US" altLang="ja-JP" sz="2400" b="1" dirty="0">
                <a:latin typeface="Arial" charset="0"/>
                <a:ea typeface="ＭＳ Ｐゴシック" charset="0"/>
                <a:cs typeface="ＭＳ Ｐゴシック" charset="0"/>
              </a:rPr>
              <a:t>], </a:t>
            </a:r>
            <a:r>
              <a:rPr lang="en-US" altLang="ja-JP" sz="2400" b="1" dirty="0">
                <a:solidFill>
                  <a:schemeClr val="folHlink"/>
                </a:solidFill>
                <a:latin typeface="Arial" charset="0"/>
                <a:ea typeface="ＭＳ Ｐゴシック" charset="0"/>
                <a:cs typeface="ＭＳ Ｐゴシック" charset="0"/>
              </a:rPr>
              <a:t>John</a:t>
            </a:r>
            <a:r>
              <a:rPr lang="en-US" altLang="ja-JP" sz="2400" b="1" dirty="0">
                <a:latin typeface="Arial" charset="0"/>
                <a:ea typeface="ＭＳ Ｐゴシック" charset="0"/>
                <a:cs typeface="ＭＳ Ｐゴシック" charset="0"/>
              </a:rPr>
              <a:t>, the disciple of the Lord, who also had leaned upon His breast, did himself publish a Gospel during his residence at Ephesus in Asia.</a:t>
            </a:r>
            <a:r>
              <a:rPr lang="mr-IN" altLang="ja-JP" sz="2400" b="1" dirty="0">
                <a:latin typeface="Arial" charset="0"/>
                <a:ea typeface="ＭＳ Ｐゴシック" charset="0"/>
                <a:cs typeface="ＭＳ Ｐゴシック" charset="0"/>
              </a:rPr>
              <a:t>"</a:t>
            </a:r>
            <a:endParaRPr lang="en-US" sz="2400" b="1" dirty="0">
              <a:latin typeface="Arial" charset="0"/>
              <a:ea typeface="ＭＳ Ｐゴシック" charset="0"/>
              <a:cs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en-US" sz="3600">
                <a:solidFill>
                  <a:srgbClr val="FFFFFF"/>
                </a:solidFill>
                <a:latin typeface="Arial Black" charset="0"/>
                <a:ea typeface="ＭＳ Ｐゴシック" charset="0"/>
                <a:cs typeface="ＭＳ Ｐゴシック" charset="0"/>
              </a:rPr>
              <a:t>Irenaeus </a:t>
            </a:r>
            <a:br>
              <a:rPr lang="en-US" sz="3600">
                <a:solidFill>
                  <a:srgbClr val="FFFFFF"/>
                </a:solidFill>
                <a:latin typeface="Arial Black" charset="0"/>
                <a:ea typeface="ＭＳ Ｐゴシック" charset="0"/>
                <a:cs typeface="ＭＳ Ｐゴシック" charset="0"/>
              </a:rPr>
            </a:br>
            <a:r>
              <a:rPr lang="en-US" sz="2800">
                <a:solidFill>
                  <a:srgbClr val="FFFFFF"/>
                </a:solidFill>
                <a:latin typeface="Arial Black" charset="0"/>
                <a:ea typeface="ＭＳ Ｐゴシック" charset="0"/>
                <a:cs typeface="ＭＳ Ｐゴシック" charset="0"/>
              </a:rPr>
              <a:t>AD 180</a:t>
            </a:r>
            <a:endParaRPr lang="en-US">
              <a:solidFill>
                <a:srgbClr val="FFFFFF"/>
              </a:solidFill>
              <a:latin typeface="Arial Black" charset="0"/>
              <a:ea typeface="ＭＳ Ｐゴシック" charset="0"/>
              <a:cs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Arial" charset="0"/>
                <a:ea typeface="ＭＳ Ｐゴシック" charset="0"/>
              </a:rPr>
              <a:t>Against Heresies</a:t>
            </a: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 3.1</a:t>
            </a:r>
          </a:p>
        </p:txBody>
      </p:sp>
      <p:sp>
        <p:nvSpPr>
          <p:cNvPr id="271366" name="Text Box 5"/>
          <p:cNvSpPr txBox="1">
            <a:spLocks noChangeArrowheads="1"/>
          </p:cNvSpPr>
          <p:nvPr/>
        </p:nvSpPr>
        <p:spPr bwMode="auto">
          <a:xfrm>
            <a:off x="8388360" y="44461"/>
            <a:ext cx="697978"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p>
        </p:txBody>
      </p:sp>
    </p:spTree>
    <p:extLst>
      <p:ext uri="{BB962C8B-B14F-4D97-AF65-F5344CB8AC3E}">
        <p14:creationId xmlns:p14="http://schemas.microsoft.com/office/powerpoint/2010/main" val="4209261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56F-4767-30E3-66EE-AFA351AB9C30}"/>
              </a:ext>
            </a:extLst>
          </p:cNvPr>
          <p:cNvSpPr>
            <a:spLocks noGrp="1"/>
          </p:cNvSpPr>
          <p:nvPr>
            <p:ph type="title"/>
          </p:nvPr>
        </p:nvSpPr>
        <p:spPr>
          <a:xfrm>
            <a:off x="0" y="0"/>
            <a:ext cx="9144000" cy="1700808"/>
          </a:xfrm>
          <a:blipFill>
            <a:blip r:embed="rId2"/>
            <a:tile tx="0" ty="0" sx="100000" sy="100000" flip="none" algn="tl"/>
          </a:blipFill>
        </p:spPr>
        <p:txBody>
          <a:bodyPr/>
          <a:lstStyle/>
          <a:p>
            <a:r>
              <a:rPr lang="en-US" b="1" dirty="0">
                <a:solidFill>
                  <a:schemeClr val="tx1"/>
                </a:solidFill>
              </a:rPr>
              <a:t>Principles to Properly </a:t>
            </a:r>
            <a:br>
              <a:rPr lang="en-US" b="1" dirty="0">
                <a:solidFill>
                  <a:schemeClr val="tx1"/>
                </a:solidFill>
              </a:rPr>
            </a:br>
            <a:r>
              <a:rPr lang="en-US" b="1" dirty="0">
                <a:solidFill>
                  <a:schemeClr val="tx1"/>
                </a:solidFill>
              </a:rPr>
              <a:t>Interpret the Gospels</a:t>
            </a:r>
          </a:p>
        </p:txBody>
      </p:sp>
      <p:sp>
        <p:nvSpPr>
          <p:cNvPr id="3" name="Title 1">
            <a:extLst>
              <a:ext uri="{FF2B5EF4-FFF2-40B4-BE49-F238E27FC236}">
                <a16:creationId xmlns:a16="http://schemas.microsoft.com/office/drawing/2014/main" id="{E6DE4C02-6A43-976D-FA14-6C9C50DFF2FD}"/>
              </a:ext>
            </a:extLst>
          </p:cNvPr>
          <p:cNvSpPr txBox="1">
            <a:spLocks/>
          </p:cNvSpPr>
          <p:nvPr/>
        </p:nvSpPr>
        <p:spPr bwMode="auto">
          <a:xfrm>
            <a:off x="483704" y="2060848"/>
            <a:ext cx="8660296"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a:lstStyle>
          <a:p>
            <a:pPr marL="742950" indent="-742950" algn="l">
              <a:buFont typeface="+mj-lt"/>
              <a:buAutoNum type="arabicPeriod"/>
            </a:pPr>
            <a:r>
              <a:rPr lang="en-US" sz="3200" b="1" kern="0" dirty="0"/>
              <a:t>Study the </a:t>
            </a:r>
            <a:r>
              <a:rPr lang="en-US" sz="3200" b="1" kern="0" dirty="0">
                <a:solidFill>
                  <a:srgbClr val="FFFF00"/>
                </a:solidFill>
              </a:rPr>
              <a:t>background</a:t>
            </a:r>
            <a:r>
              <a:rPr lang="en-US" sz="3200" b="1" kern="0" dirty="0"/>
              <a:t> of your text.</a:t>
            </a:r>
          </a:p>
          <a:p>
            <a:pPr marL="742950" indent="-742950" algn="l">
              <a:buFont typeface="+mj-lt"/>
              <a:buAutoNum type="arabicPeriod"/>
            </a:pPr>
            <a:r>
              <a:rPr lang="en-US" sz="3200" b="1" kern="0" dirty="0"/>
              <a:t>See the text in light of that author's </a:t>
            </a:r>
            <a:r>
              <a:rPr lang="en-US" sz="3200" b="1" kern="0" dirty="0">
                <a:solidFill>
                  <a:srgbClr val="FFFF00"/>
                </a:solidFill>
              </a:rPr>
              <a:t>purpose</a:t>
            </a:r>
            <a:r>
              <a:rPr lang="en-US" sz="3200" b="1" kern="0" dirty="0"/>
              <a:t>. </a:t>
            </a:r>
          </a:p>
          <a:p>
            <a:pPr marL="742950" indent="-742950" algn="l">
              <a:buFont typeface="+mj-lt"/>
              <a:buAutoNum type="arabicPeriod"/>
            </a:pPr>
            <a:r>
              <a:rPr lang="en-US" sz="3200" b="1" kern="0" dirty="0"/>
              <a:t>Don't invent </a:t>
            </a:r>
            <a:r>
              <a:rPr lang="en-US" sz="3200" b="1" kern="0" dirty="0">
                <a:solidFill>
                  <a:srgbClr val="FFFF00"/>
                </a:solidFill>
              </a:rPr>
              <a:t>new meanings</a:t>
            </a:r>
            <a:r>
              <a:rPr lang="en-US" sz="3200" b="1" kern="0" dirty="0"/>
              <a:t> to words ("Israel" means Israel, etc.)</a:t>
            </a:r>
          </a:p>
          <a:p>
            <a:pPr marL="742950" indent="-742950" algn="l">
              <a:buFont typeface="+mj-lt"/>
              <a:buAutoNum type="arabicPeriod"/>
            </a:pPr>
            <a:r>
              <a:rPr lang="en-US" sz="3200" b="1" kern="0" dirty="0"/>
              <a:t>Don't spiritualize the OT teaching on the </a:t>
            </a:r>
            <a:r>
              <a:rPr lang="en-US" sz="3200" b="1" kern="0" dirty="0">
                <a:solidFill>
                  <a:srgbClr val="FFFF00"/>
                </a:solidFill>
              </a:rPr>
              <a:t>kingdom</a:t>
            </a:r>
            <a:r>
              <a:rPr lang="en-US" sz="3200" b="1" kern="0" dirty="0"/>
              <a:t> (political-spiritual-national-universal)</a:t>
            </a:r>
          </a:p>
        </p:txBody>
      </p:sp>
    </p:spTree>
    <p:extLst>
      <p:ext uri="{BB962C8B-B14F-4D97-AF65-F5344CB8AC3E}">
        <p14:creationId xmlns:p14="http://schemas.microsoft.com/office/powerpoint/2010/main" val="345219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lumMod val="10000"/>
              </a:schemeClr>
            </a:gs>
            <a:gs pos="50000">
              <a:srgbClr val="00B050"/>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AE95-06AC-1459-3B71-60AAF6BEA7CD}"/>
              </a:ext>
            </a:extLst>
          </p:cNvPr>
          <p:cNvSpPr>
            <a:spLocks noGrp="1"/>
          </p:cNvSpPr>
          <p:nvPr>
            <p:ph type="title"/>
          </p:nvPr>
        </p:nvSpPr>
        <p:spPr>
          <a:xfrm>
            <a:off x="685800" y="260648"/>
            <a:ext cx="7772400" cy="792088"/>
          </a:xfrm>
          <a:solidFill>
            <a:schemeClr val="bg2"/>
          </a:solidFill>
        </p:spPr>
        <p:txBody>
          <a:bodyPr/>
          <a:lstStyle/>
          <a:p>
            <a:r>
              <a:rPr lang="en-US" b="1" dirty="0">
                <a:solidFill>
                  <a:srgbClr val="FFFFFF"/>
                </a:solidFill>
                <a:latin typeface="Arial" panose="020B0604020202020204" pitchFamily="34" charset="0"/>
                <a:cs typeface="Arial" panose="020B0604020202020204" pitchFamily="34" charset="0"/>
              </a:rPr>
              <a:t>Pentecost Outline</a:t>
            </a:r>
          </a:p>
        </p:txBody>
      </p:sp>
      <p:sp>
        <p:nvSpPr>
          <p:cNvPr id="4" name="Title 1">
            <a:extLst>
              <a:ext uri="{FF2B5EF4-FFF2-40B4-BE49-F238E27FC236}">
                <a16:creationId xmlns:a16="http://schemas.microsoft.com/office/drawing/2014/main" id="{530D53BD-0E57-200E-9A81-C252499903F0}"/>
              </a:ext>
            </a:extLst>
          </p:cNvPr>
          <p:cNvSpPr txBox="1">
            <a:spLocks/>
          </p:cNvSpPr>
          <p:nvPr/>
        </p:nvSpPr>
        <p:spPr bwMode="auto">
          <a:xfrm>
            <a:off x="179512" y="1382866"/>
            <a:ext cx="9073008" cy="54751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00"/>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Introduction of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Authentication of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Controversy over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Instruction of the Twelve by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Opposition to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Preparation of the Disciples by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Official Presentation of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Preparation for the Death of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Rejection of the King</a:t>
            </a:r>
          </a:p>
          <a:p>
            <a:pPr marL="574675" marR="0" lvl="0" indent="-5746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Resurrection of the King</a:t>
            </a:r>
          </a:p>
        </p:txBody>
      </p:sp>
      <p:pic>
        <p:nvPicPr>
          <p:cNvPr id="5" name="Picture 9" descr="j0237940">
            <a:extLst>
              <a:ext uri="{FF2B5EF4-FFF2-40B4-BE49-F238E27FC236}">
                <a16:creationId xmlns:a16="http://schemas.microsoft.com/office/drawing/2014/main" id="{AE924E49-F460-2F68-271D-842A359CB1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171583"/>
            <a:ext cx="1716088" cy="12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81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Black</a:t>
            </a:r>
          </a:p>
        </p:txBody>
      </p:sp>
    </p:spTree>
    <p:extLst>
      <p:ext uri="{BB962C8B-B14F-4D97-AF65-F5344CB8AC3E}">
        <p14:creationId xmlns:p14="http://schemas.microsoft.com/office/powerpoint/2010/main" val="2909776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341" tIns="45671" rIns="91341" bIns="45671"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3455"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587"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16761747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5" y="152409"/>
            <a:ext cx="526807"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sp>
        <p:nvSpPr>
          <p:cNvPr id="152578" name="Text Box 5"/>
          <p:cNvSpPr txBox="1">
            <a:spLocks noChangeArrowheads="1"/>
          </p:cNvSpPr>
          <p:nvPr/>
        </p:nvSpPr>
        <p:spPr bwMode="auto">
          <a:xfrm rot="-5400000">
            <a:off x="4359296" y="446088"/>
            <a:ext cx="1209675" cy="400050"/>
          </a:xfrm>
          <a:prstGeom prst="rect">
            <a:avLst/>
          </a:prstGeom>
          <a:solidFill>
            <a:srgbClr val="FFFF00"/>
          </a:solidFill>
          <a:ln w="12700">
            <a:solidFill>
              <a:schemeClr val="bg1"/>
            </a:solidFill>
            <a:miter lim="800000"/>
            <a:headEnd/>
            <a:tailEnd/>
          </a:ln>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52579" name="Text Box 6"/>
          <p:cNvSpPr txBox="1">
            <a:spLocks noChangeArrowheads="1"/>
          </p:cNvSpPr>
          <p:nvPr/>
        </p:nvSpPr>
        <p:spPr bwMode="auto">
          <a:xfrm rot="-5400000">
            <a:off x="5256239" y="642137"/>
            <a:ext cx="787387" cy="400105"/>
          </a:xfrm>
          <a:prstGeom prst="rect">
            <a:avLst/>
          </a:prstGeom>
          <a:solidFill>
            <a:srgbClr val="FFFF00"/>
          </a:solidFill>
          <a:ln w="12700">
            <a:solidFill>
              <a:schemeClr val="bg1"/>
            </a:solidFill>
            <a:miter lim="800000"/>
            <a:headEnd/>
            <a:tailEnd/>
          </a:ln>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52580" name="Text Box 7"/>
          <p:cNvSpPr txBox="1">
            <a:spLocks noChangeArrowheads="1"/>
          </p:cNvSpPr>
          <p:nvPr/>
        </p:nvSpPr>
        <p:spPr bwMode="auto">
          <a:xfrm rot="-5400000">
            <a:off x="5960290" y="659607"/>
            <a:ext cx="782637" cy="400050"/>
          </a:xfrm>
          <a:prstGeom prst="rect">
            <a:avLst/>
          </a:prstGeom>
          <a:solidFill>
            <a:srgbClr val="FFFF00"/>
          </a:solidFill>
          <a:ln w="12700">
            <a:solidFill>
              <a:schemeClr val="bg1"/>
            </a:solidFill>
            <a:miter lim="800000"/>
            <a:headEnd/>
            <a:tailEnd/>
          </a:ln>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52581" name="Text Box 8"/>
          <p:cNvSpPr txBox="1">
            <a:spLocks noChangeArrowheads="1"/>
          </p:cNvSpPr>
          <p:nvPr/>
        </p:nvSpPr>
        <p:spPr bwMode="auto">
          <a:xfrm rot="-5400000">
            <a:off x="6635750" y="652464"/>
            <a:ext cx="796925" cy="400050"/>
          </a:xfrm>
          <a:prstGeom prst="rect">
            <a:avLst/>
          </a:prstGeom>
          <a:solidFill>
            <a:schemeClr val="tx2"/>
          </a:solidFill>
          <a:ln w="12700">
            <a:solidFill>
              <a:schemeClr val="bg1"/>
            </a:solidFill>
            <a:miter lim="800000"/>
            <a:headEnd/>
            <a:tailEnd/>
          </a:ln>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5" name="Text Box 11"/>
          <p:cNvSpPr txBox="1">
            <a:spLocks noChangeArrowheads="1"/>
          </p:cNvSpPr>
          <p:nvPr/>
        </p:nvSpPr>
        <p:spPr bwMode="auto">
          <a:xfrm>
            <a:off x="2411760" y="1268760"/>
            <a:ext cx="6656040" cy="2814104"/>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41" tIns="45671" rIns="91341" bIns="45671"/>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eaLnBrk="1" hangingPunct="1"/>
            <a:r>
              <a:rPr lang="en-US" dirty="0"/>
              <a:t>These three Gospels are so much alike that they are called </a:t>
            </a:r>
            <a:r>
              <a:rPr lang="en-US" i="1" dirty="0"/>
              <a:t>Synoptic</a:t>
            </a:r>
            <a:r>
              <a:rPr lang="en-US" dirty="0"/>
              <a:t> (</a:t>
            </a:r>
            <a:r>
              <a:rPr lang="en-US" i="1" dirty="0" err="1"/>
              <a:t>syn</a:t>
            </a:r>
            <a:r>
              <a:rPr lang="en-US" i="1" dirty="0"/>
              <a:t>, </a:t>
            </a:r>
            <a:r>
              <a:rPr lang="mr-IN" dirty="0"/>
              <a:t>"</a:t>
            </a:r>
            <a:r>
              <a:rPr lang="en-US" dirty="0"/>
              <a:t>together with</a:t>
            </a:r>
            <a:r>
              <a:rPr lang="mr-IN" dirty="0"/>
              <a:t>"</a:t>
            </a:r>
            <a:r>
              <a:rPr lang="en-US" dirty="0"/>
              <a:t>; </a:t>
            </a:r>
            <a:r>
              <a:rPr lang="en-US" i="1" dirty="0"/>
              <a:t>optic</a:t>
            </a:r>
            <a:r>
              <a:rPr lang="en-US" dirty="0"/>
              <a:t>, </a:t>
            </a:r>
            <a:r>
              <a:rPr lang="mr-IN" dirty="0"/>
              <a:t>"</a:t>
            </a:r>
            <a:r>
              <a:rPr lang="en-US" dirty="0"/>
              <a:t>seeing</a:t>
            </a:r>
            <a:r>
              <a:rPr lang="mr-IN" dirty="0"/>
              <a:t>"</a:t>
            </a:r>
            <a:r>
              <a:rPr lang="en-US" dirty="0"/>
              <a:t>; thus </a:t>
            </a:r>
            <a:r>
              <a:rPr lang="mr-IN" dirty="0"/>
              <a:t>"</a:t>
            </a:r>
            <a:r>
              <a:rPr lang="en-US" dirty="0"/>
              <a:t>see together</a:t>
            </a:r>
            <a:r>
              <a:rPr lang="mr-IN" dirty="0"/>
              <a:t>"</a:t>
            </a:r>
            <a:r>
              <a:rPr lang="en-US" dirty="0"/>
              <a:t>). They all view Christ</a:t>
            </a:r>
            <a:r>
              <a:rPr lang="mr-IN" altLang="ja-JP" dirty="0"/>
              <a:t>'</a:t>
            </a:r>
            <a:r>
              <a:rPr lang="en-US" altLang="ja-JP" dirty="0"/>
              <a:t>s life from an historical lens while John dwells more on the inner meaning of Jesus</a:t>
            </a:r>
            <a:r>
              <a:rPr lang="mr-IN" altLang="ja-JP" dirty="0"/>
              <a:t>'</a:t>
            </a:r>
            <a:r>
              <a:rPr lang="en-US" altLang="ja-JP" dirty="0"/>
              <a:t> life and teachings.</a:t>
            </a:r>
            <a:endParaRPr lang="en-US" dirty="0"/>
          </a:p>
        </p:txBody>
      </p:sp>
      <p:sp>
        <p:nvSpPr>
          <p:cNvPr id="67596" name="Rectangle 12"/>
          <p:cNvSpPr>
            <a:spLocks noGrp="1" noChangeArrowheads="1"/>
          </p:cNvSpPr>
          <p:nvPr>
            <p:ph type="title"/>
          </p:nvPr>
        </p:nvSpPr>
        <p:spPr>
          <a:xfrm>
            <a:off x="2286000" y="228620"/>
            <a:ext cx="2362200" cy="1087961"/>
          </a:xfrm>
          <a:solidFill>
            <a:schemeClr val="bg1"/>
          </a:solidFill>
        </p:spPr>
        <p:txBody>
          <a:bodyPr anchor="t" anchorCtr="0">
            <a:spAutoFit/>
          </a:bodyPr>
          <a:lstStyle/>
          <a:p>
            <a:pPr eaLnBrk="1" hangingPunct="1">
              <a:defRPr/>
            </a:pPr>
            <a:r>
              <a:rPr lang="en-US" sz="3200" b="1" dirty="0">
                <a:solidFill>
                  <a:srgbClr val="FFFF00"/>
                </a:solidFill>
                <a:effectLst/>
                <a:latin typeface="Arial" charset="0"/>
                <a:ea typeface="SimSun" charset="0"/>
                <a:cs typeface="SimSun" charset="0"/>
              </a:rPr>
              <a:t>The Synoptics</a:t>
            </a:r>
            <a:endParaRPr lang="en-US" sz="3600" b="1" dirty="0">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1" y="557494"/>
            <a:ext cx="2657455" cy="5743012"/>
          </a:xfrm>
          <a:prstGeom prst="rect">
            <a:avLst/>
          </a:prstGeom>
          <a:noFill/>
          <a:ln w="9525">
            <a:noFill/>
            <a:miter lim="800000"/>
            <a:headEnd/>
            <a:tailEnd/>
          </a:ln>
          <a:effectLst/>
        </p:spPr>
        <p:txBody>
          <a:bodyPr wrap="square" lIns="91341" tIns="45671" rIns="91341" bIns="45671" anchor="ctr">
            <a:spAutoFit/>
          </a:bodyPr>
          <a:lstStyle/>
          <a:p>
            <a:pPr eaLnBrk="1" hangingPunct="1">
              <a:lnSpc>
                <a:spcPct val="90000"/>
              </a:lnSpc>
              <a:spcBef>
                <a:spcPct val="20000"/>
              </a:spcBef>
              <a:buClr>
                <a:srgbClr val="FFFFCC"/>
              </a:buClr>
              <a:buSzPct val="75000"/>
              <a:defRPr/>
            </a:pPr>
            <a:r>
              <a:rPr lang="en-US" b="1" dirty="0">
                <a:solidFill>
                  <a:srgbClr val="FFFFFF"/>
                </a:solidFill>
                <a:effectLst>
                  <a:outerShdw blurRad="38100" dist="38100" dir="2700000" algn="tl">
                    <a:srgbClr val="010199"/>
                  </a:outerShdw>
                </a:effectLst>
                <a:cs typeface="Arial" charset="0"/>
              </a:rPr>
              <a:t>Why are there four Gospels? Perhaps for the same reason different descriptions of a finely cut jewel would appeal to different people. </a:t>
            </a:r>
            <a:r>
              <a:rPr lang="en-US" b="1" i="1" dirty="0">
                <a:solidFill>
                  <a:srgbClr val="FFFFFF"/>
                </a:solidFill>
                <a:effectLst>
                  <a:outerShdw blurRad="38100" dist="38100" dir="2700000" algn="tl">
                    <a:srgbClr val="010199"/>
                  </a:outerShdw>
                </a:effectLst>
                <a:cs typeface="Arial" charset="0"/>
              </a:rPr>
              <a:t>Matthew </a:t>
            </a:r>
            <a:r>
              <a:rPr lang="en-US" b="1" dirty="0">
                <a:solidFill>
                  <a:srgbClr val="FFFFFF"/>
                </a:solidFill>
                <a:effectLst>
                  <a:outerShdw blurRad="38100" dist="38100" dir="2700000" algn="tl">
                    <a:srgbClr val="010199"/>
                  </a:outerShdw>
                </a:effectLst>
                <a:cs typeface="Arial" charset="0"/>
              </a:rPr>
              <a:t>describes one facet of the life of Christ, </a:t>
            </a:r>
            <a:r>
              <a:rPr lang="en-US" b="1" i="1" dirty="0">
                <a:solidFill>
                  <a:srgbClr val="FFFFFF"/>
                </a:solidFill>
                <a:effectLst>
                  <a:outerShdw blurRad="38100" dist="38100" dir="2700000" algn="tl">
                    <a:srgbClr val="010199"/>
                  </a:outerShdw>
                </a:effectLst>
                <a:cs typeface="Arial" charset="0"/>
              </a:rPr>
              <a:t>Mark </a:t>
            </a:r>
            <a:r>
              <a:rPr lang="en-US" b="1" dirty="0">
                <a:solidFill>
                  <a:srgbClr val="FFFFFF"/>
                </a:solidFill>
                <a:effectLst>
                  <a:outerShdw blurRad="38100" dist="38100" dir="2700000" algn="tl">
                    <a:srgbClr val="010199"/>
                  </a:outerShdw>
                </a:effectLst>
                <a:cs typeface="Arial" charset="0"/>
              </a:rPr>
              <a:t>another, </a:t>
            </a:r>
            <a:r>
              <a:rPr lang="en-US" b="1" i="1" dirty="0">
                <a:solidFill>
                  <a:srgbClr val="FFFFFF"/>
                </a:solidFill>
                <a:effectLst>
                  <a:outerShdw blurRad="38100" dist="38100" dir="2700000" algn="tl">
                    <a:srgbClr val="010199"/>
                  </a:outerShdw>
                </a:effectLst>
                <a:cs typeface="Arial" charset="0"/>
              </a:rPr>
              <a:t>Luke </a:t>
            </a:r>
            <a:r>
              <a:rPr lang="en-US" b="1" dirty="0">
                <a:solidFill>
                  <a:srgbClr val="FFFFFF"/>
                </a:solidFill>
                <a:effectLst>
                  <a:outerShdw blurRad="38100" dist="38100" dir="2700000" algn="tl">
                    <a:srgbClr val="010199"/>
                  </a:outerShdw>
                </a:effectLst>
                <a:cs typeface="Arial" charset="0"/>
              </a:rPr>
              <a:t>a third, and </a:t>
            </a:r>
            <a:r>
              <a:rPr lang="en-US" b="1" i="1" dirty="0">
                <a:solidFill>
                  <a:srgbClr val="FFFFFF"/>
                </a:solidFill>
                <a:effectLst>
                  <a:outerShdw blurRad="38100" dist="38100" dir="2700000" algn="tl">
                    <a:srgbClr val="010199"/>
                  </a:outerShdw>
                </a:effectLst>
                <a:cs typeface="Arial" charset="0"/>
              </a:rPr>
              <a:t>John</a:t>
            </a:r>
            <a:r>
              <a:rPr lang="en-US" b="1" dirty="0">
                <a:solidFill>
                  <a:srgbClr val="FFFFFF"/>
                </a:solidFill>
                <a:effectLst>
                  <a:outerShdw blurRad="38100" dist="38100" dir="2700000" algn="tl">
                    <a:srgbClr val="010199"/>
                  </a:outerShdw>
                </a:effectLst>
                <a:cs typeface="Arial" charset="0"/>
              </a:rPr>
              <a:t> completes the picture.</a:t>
            </a:r>
            <a:endParaRPr lang="en-US" b="1" dirty="0">
              <a:solidFill>
                <a:srgbClr val="FFFFFF"/>
              </a:solidFill>
              <a:effectLst>
                <a:outerShdw blurRad="38100" dist="38100" dir="2700000" algn="tl">
                  <a:srgbClr val="010199"/>
                </a:outerShdw>
              </a:effectLst>
              <a:cs typeface="Times New Roman" charset="0"/>
            </a:endParaRPr>
          </a:p>
        </p:txBody>
      </p:sp>
      <p:sp>
        <p:nvSpPr>
          <p:cNvPr id="11" name="Text Box 11"/>
          <p:cNvSpPr txBox="1">
            <a:spLocks noChangeArrowheads="1"/>
          </p:cNvSpPr>
          <p:nvPr/>
        </p:nvSpPr>
        <p:spPr bwMode="auto">
          <a:xfrm>
            <a:off x="4067965" y="645789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i="1" dirty="0">
                <a:solidFill>
                  <a:srgbClr val="FFFFFF"/>
                </a:solidFill>
                <a:latin typeface="Arial" charset="0"/>
                <a:cs typeface="Arial" charset="0"/>
              </a:rPr>
              <a:t>Bible Visual Resource Book,</a:t>
            </a:r>
            <a:r>
              <a:rPr lang="en-US" sz="2000" dirty="0">
                <a:solidFill>
                  <a:srgbClr val="FFFFFF"/>
                </a:solidFill>
                <a:latin typeface="Arial" charset="0"/>
                <a:cs typeface="Arial" charset="0"/>
              </a:rPr>
              <a:t> 177</a:t>
            </a:r>
          </a:p>
        </p:txBody>
      </p:sp>
    </p:spTree>
    <p:extLst>
      <p:ext uri="{BB962C8B-B14F-4D97-AF65-F5344CB8AC3E}">
        <p14:creationId xmlns:p14="http://schemas.microsoft.com/office/powerpoint/2010/main" val="43933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1362"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1363" name="Rectangle 3"/>
          <p:cNvSpPr>
            <a:spLocks noChangeArrowheads="1"/>
          </p:cNvSpPr>
          <p:nvPr/>
        </p:nvSpPr>
        <p:spPr bwMode="auto">
          <a:xfrm>
            <a:off x="1152525" y="69215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1364" name="AutoShape 4"/>
          <p:cNvSpPr>
            <a:spLocks noChangeArrowheads="1"/>
          </p:cNvSpPr>
          <p:nvPr/>
        </p:nvSpPr>
        <p:spPr bwMode="auto">
          <a:xfrm>
            <a:off x="1355726" y="850900"/>
            <a:ext cx="6397625" cy="51371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1365" name="Text Box 5"/>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1366" name="Text Box 6"/>
          <p:cNvSpPr txBox="1">
            <a:spLocks noChangeArrowheads="1"/>
          </p:cNvSpPr>
          <p:nvPr/>
        </p:nvSpPr>
        <p:spPr bwMode="auto">
          <a:xfrm>
            <a:off x="8354338"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13</a:t>
            </a:r>
          </a:p>
        </p:txBody>
      </p:sp>
      <p:grpSp>
        <p:nvGrpSpPr>
          <p:cNvPr id="271367" name="Group 7"/>
          <p:cNvGrpSpPr>
            <a:grpSpLocks/>
          </p:cNvGrpSpPr>
          <p:nvPr/>
        </p:nvGrpSpPr>
        <p:grpSpPr bwMode="auto">
          <a:xfrm>
            <a:off x="1152525" y="701675"/>
            <a:ext cx="6751638" cy="5441950"/>
            <a:chOff x="799" y="501"/>
            <a:chExt cx="4678" cy="3885"/>
          </a:xfrm>
        </p:grpSpPr>
        <p:pic>
          <p:nvPicPr>
            <p:cNvPr id="271373"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71374"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15370" name="Text Box 10"/>
          <p:cNvSpPr txBox="1">
            <a:spLocks noChangeArrowheads="1"/>
          </p:cNvSpPr>
          <p:nvPr/>
        </p:nvSpPr>
        <p:spPr bwMode="auto">
          <a:xfrm>
            <a:off x="2111375" y="4435475"/>
            <a:ext cx="4884738" cy="863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575"/>
              </a:spcBef>
              <a:buClr>
                <a:srgbClr val="FFFF00"/>
              </a:buClr>
            </a:pPr>
            <a:r>
              <a:rPr lang="en-GB" sz="2500" b="1">
                <a:solidFill>
                  <a:srgbClr val="FFFF00"/>
                </a:solidFill>
                <a:latin typeface="Helvetica" charset="0"/>
                <a:ea typeface="MS Gothic" charset="0"/>
                <a:cs typeface="MS Gothic" charset="0"/>
              </a:rPr>
              <a:t>AS SEEN THROUGH             FOUR DIFFERENT LENSES</a:t>
            </a:r>
          </a:p>
        </p:txBody>
      </p:sp>
      <p:sp>
        <p:nvSpPr>
          <p:cNvPr id="15371" name="Text Box 11"/>
          <p:cNvSpPr txBox="1">
            <a:spLocks noChangeArrowheads="1"/>
          </p:cNvSpPr>
          <p:nvPr/>
        </p:nvSpPr>
        <p:spPr bwMode="auto">
          <a:xfrm>
            <a:off x="2139950" y="6155596"/>
            <a:ext cx="4027488" cy="528510"/>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Comic Sans MS" charset="0"/>
                <a:ea typeface="MS Gothic" charset="0"/>
                <a:cs typeface="MS Gothic" charset="0"/>
              </a:rPr>
              <a:t>STUDY HELP #21</a:t>
            </a:r>
          </a:p>
        </p:txBody>
      </p:sp>
      <p:sp>
        <p:nvSpPr>
          <p:cNvPr id="271370" name="Text Box 13"/>
          <p:cNvSpPr txBox="1">
            <a:spLocks noChangeArrowheads="1"/>
          </p:cNvSpPr>
          <p:nvPr/>
        </p:nvSpPr>
        <p:spPr bwMode="auto">
          <a:xfrm>
            <a:off x="8697855" y="6481955"/>
            <a:ext cx="273166" cy="30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2</a:t>
            </a:r>
          </a:p>
        </p:txBody>
      </p:sp>
      <p:sp>
        <p:nvSpPr>
          <p:cNvPr id="271371" name="Title 14"/>
          <p:cNvSpPr>
            <a:spLocks noGrp="1"/>
          </p:cNvSpPr>
          <p:nvPr>
            <p:ph type="title" idx="4294967295"/>
          </p:nvPr>
        </p:nvSpPr>
        <p:spPr bwMode="auto">
          <a:xfrm>
            <a:off x="1219200" y="1905000"/>
            <a:ext cx="6629400" cy="2438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mr-IN" altLang="ja-JP" sz="3900" b="1" i="1" dirty="0">
                <a:solidFill>
                  <a:srgbClr val="FFFFFF"/>
                </a:solidFill>
                <a:latin typeface="Arial" charset="0"/>
                <a:cs typeface="MS Gothic" charset="0"/>
              </a:rPr>
              <a:t>"</a:t>
            </a:r>
            <a:r>
              <a:rPr lang="en-US" altLang="ja-JP" sz="3900" b="1" i="1" dirty="0">
                <a:solidFill>
                  <a:srgbClr val="FFFFFF"/>
                </a:solidFill>
                <a:latin typeface="Arial" charset="0"/>
                <a:cs typeface="MS Gothic" charset="0"/>
              </a:rPr>
              <a:t>A FINISHED PORTRAIT OF THE </a:t>
            </a:r>
            <a:br>
              <a:rPr lang="en-US" altLang="ja-JP" sz="3900" b="1" i="1" dirty="0">
                <a:solidFill>
                  <a:srgbClr val="FFFFFF"/>
                </a:solidFill>
                <a:latin typeface="Arial" charset="0"/>
                <a:cs typeface="MS Gothic" charset="0"/>
              </a:rPr>
            </a:br>
            <a:r>
              <a:rPr lang="en-US" altLang="ja-JP" sz="3900" b="1" i="1" dirty="0">
                <a:solidFill>
                  <a:srgbClr val="FFFFFF"/>
                </a:solidFill>
                <a:latin typeface="Arial" charset="0"/>
                <a:cs typeface="MS Gothic" charset="0"/>
              </a:rPr>
              <a:t>LORD JESUS CHRIST</a:t>
            </a:r>
            <a:r>
              <a:rPr lang="mr-IN" altLang="ja-JP" sz="3900" b="1" i="1" dirty="0">
                <a:solidFill>
                  <a:srgbClr val="FFFFFF"/>
                </a:solidFill>
                <a:latin typeface="Arial" charset="0"/>
                <a:cs typeface="MS Gothic" charset="0"/>
              </a:rPr>
              <a:t>"</a:t>
            </a:r>
            <a:endParaRPr lang="en-US" dirty="0">
              <a:latin typeface="Times New Roman" charset="0"/>
              <a:cs typeface="MS Gothic" charset="0"/>
            </a:endParaRPr>
          </a:p>
        </p:txBody>
      </p:sp>
      <p:sp>
        <p:nvSpPr>
          <p:cNvPr id="16" name="Text Box 11"/>
          <p:cNvSpPr txBox="1">
            <a:spLocks noChangeArrowheads="1"/>
          </p:cNvSpPr>
          <p:nvPr/>
        </p:nvSpPr>
        <p:spPr bwMode="auto">
          <a:xfrm>
            <a:off x="457200" y="177821"/>
            <a:ext cx="8077200" cy="530225"/>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dirty="0">
                <a:solidFill>
                  <a:srgbClr val="FFFF00"/>
                </a:solidFill>
                <a:latin typeface="Comic Sans MS" charset="0"/>
                <a:ea typeface="MS Gothic" charset="0"/>
                <a:cs typeface="MS Gothic" charset="0"/>
              </a:rPr>
              <a:t>From </a:t>
            </a:r>
            <a:r>
              <a:rPr lang="mr-IN" sz="2900" b="1" dirty="0">
                <a:solidFill>
                  <a:srgbClr val="FFFF00"/>
                </a:solidFill>
                <a:latin typeface="Comic Sans MS" charset="0"/>
                <a:ea typeface="MS Gothic" charset="0"/>
                <a:cs typeface="MS Gothic" charset="0"/>
              </a:rPr>
              <a:t>"</a:t>
            </a:r>
            <a:r>
              <a:rPr lang="en-GB" sz="2900" b="1" dirty="0">
                <a:solidFill>
                  <a:srgbClr val="FFFF00"/>
                </a:solidFill>
                <a:latin typeface="Comic Sans MS" charset="0"/>
                <a:ea typeface="MS Gothic" charset="0"/>
                <a:cs typeface="MS Gothic" charset="0"/>
              </a:rPr>
              <a:t>The Bible…Basically</a:t>
            </a:r>
            <a:r>
              <a:rPr lang="mr-IN" sz="2900" b="1" dirty="0">
                <a:solidFill>
                  <a:srgbClr val="FFFF00"/>
                </a:solidFill>
                <a:latin typeface="Comic Sans MS" charset="0"/>
                <a:ea typeface="MS Gothic" charset="0"/>
                <a:cs typeface="MS Gothic" charset="0"/>
              </a:rPr>
              <a:t>"</a:t>
            </a:r>
            <a:r>
              <a:rPr lang="en-GB" sz="2900" b="1" dirty="0">
                <a:solidFill>
                  <a:srgbClr val="FFFF00"/>
                </a:solidFill>
                <a:latin typeface="Comic Sans MS" charset="0"/>
                <a:ea typeface="MS Gothic" charset="0"/>
                <a:cs typeface="MS Gothic" charset="0"/>
              </a:rPr>
              <a:t> Seminar…</a:t>
            </a:r>
          </a:p>
        </p:txBody>
      </p:sp>
      <p:sp>
        <p:nvSpPr>
          <p:cNvPr id="17" name="TextBox 16"/>
          <p:cNvSpPr txBox="1"/>
          <p:nvPr/>
        </p:nvSpPr>
        <p:spPr>
          <a:xfrm>
            <a:off x="8460442" y="15015"/>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7509669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3410"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341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3412" name="AutoShape 4"/>
          <p:cNvSpPr>
            <a:spLocks noChangeArrowheads="1"/>
          </p:cNvSpPr>
          <p:nvPr/>
        </p:nvSpPr>
        <p:spPr bwMode="auto">
          <a:xfrm>
            <a:off x="1355726" y="820759"/>
            <a:ext cx="6397625" cy="513873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3413" name="Text Box 6"/>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6391" name="Text Box 7"/>
          <p:cNvSpPr txBox="1">
            <a:spLocks noChangeArrowheads="1"/>
          </p:cNvSpPr>
          <p:nvPr/>
        </p:nvSpPr>
        <p:spPr bwMode="auto">
          <a:xfrm>
            <a:off x="1468439" y="1714501"/>
            <a:ext cx="6173787" cy="53107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Arial" charset="0"/>
                <a:ea typeface="MS Gothic" charset="0"/>
                <a:cs typeface="MS Gothic" charset="0"/>
              </a:rPr>
              <a:t>• His specific </a:t>
            </a:r>
            <a:r>
              <a:rPr lang="en-GB" sz="2900" b="1" i="1" u="sng">
                <a:solidFill>
                  <a:srgbClr val="FFFFFF"/>
                </a:solidFill>
                <a:latin typeface="Arial" charset="0"/>
                <a:ea typeface="MS Gothic" charset="0"/>
                <a:cs typeface="MS Gothic" charset="0"/>
              </a:rPr>
              <a:t>audience</a:t>
            </a:r>
          </a:p>
        </p:txBody>
      </p:sp>
      <p:sp>
        <p:nvSpPr>
          <p:cNvPr id="16392" name="Text Box 8"/>
          <p:cNvSpPr txBox="1">
            <a:spLocks noChangeArrowheads="1"/>
          </p:cNvSpPr>
          <p:nvPr/>
        </p:nvSpPr>
        <p:spPr bwMode="auto">
          <a:xfrm>
            <a:off x="1398589" y="2622550"/>
            <a:ext cx="6270625" cy="977354"/>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Arial" charset="0"/>
                <a:ea typeface="MS Gothic" charset="0"/>
                <a:cs typeface="MS Gothic" charset="0"/>
              </a:rPr>
              <a:t>• His unique </a:t>
            </a:r>
            <a:r>
              <a:rPr lang="en-GB" sz="2900" b="1" u="sng">
                <a:solidFill>
                  <a:srgbClr val="FFFFFF"/>
                </a:solidFill>
                <a:latin typeface="Arial" charset="0"/>
                <a:ea typeface="MS Gothic" charset="0"/>
                <a:cs typeface="MS Gothic" charset="0"/>
              </a:rPr>
              <a:t>presentation</a:t>
            </a:r>
            <a:r>
              <a:rPr lang="en-GB" sz="2900" b="1">
                <a:solidFill>
                  <a:srgbClr val="FFFF00"/>
                </a:solidFill>
                <a:latin typeface="Arial" charset="0"/>
                <a:ea typeface="MS Gothic" charset="0"/>
                <a:cs typeface="MS Gothic" charset="0"/>
              </a:rPr>
              <a:t> of the person of Jesus Christ</a:t>
            </a:r>
          </a:p>
        </p:txBody>
      </p:sp>
      <p:sp>
        <p:nvSpPr>
          <p:cNvPr id="16393" name="Text Box 9"/>
          <p:cNvSpPr txBox="1">
            <a:spLocks noChangeArrowheads="1"/>
          </p:cNvSpPr>
          <p:nvPr/>
        </p:nvSpPr>
        <p:spPr bwMode="auto">
          <a:xfrm>
            <a:off x="1509713" y="3935413"/>
            <a:ext cx="6088062" cy="977900"/>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Arial" charset="0"/>
                <a:ea typeface="MS Gothic" charset="0"/>
                <a:cs typeface="MS Gothic" charset="0"/>
              </a:rPr>
              <a:t>• His foundational </a:t>
            </a:r>
            <a:r>
              <a:rPr lang="en-GB" sz="2900" b="1" i="1" u="sng">
                <a:solidFill>
                  <a:srgbClr val="FFFFFF"/>
                </a:solidFill>
                <a:latin typeface="Arial" charset="0"/>
                <a:ea typeface="MS Gothic" charset="0"/>
                <a:cs typeface="MS Gothic" charset="0"/>
              </a:rPr>
              <a:t>purpose</a:t>
            </a:r>
            <a:r>
              <a:rPr lang="en-GB" sz="2900" b="1">
                <a:solidFill>
                  <a:srgbClr val="FFFF00"/>
                </a:solidFill>
                <a:latin typeface="Arial" charset="0"/>
                <a:ea typeface="MS Gothic" charset="0"/>
                <a:cs typeface="MS Gothic" charset="0"/>
              </a:rPr>
              <a:t> for writing his Gospel</a:t>
            </a:r>
          </a:p>
        </p:txBody>
      </p:sp>
      <p:sp>
        <p:nvSpPr>
          <p:cNvPr id="16394" name="Text Box 10"/>
          <p:cNvSpPr txBox="1">
            <a:spLocks noChangeArrowheads="1"/>
          </p:cNvSpPr>
          <p:nvPr/>
        </p:nvSpPr>
        <p:spPr bwMode="auto">
          <a:xfrm>
            <a:off x="1508126" y="5259388"/>
            <a:ext cx="6416675" cy="531812"/>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Arial" charset="0"/>
                <a:ea typeface="MS Gothic" charset="0"/>
                <a:cs typeface="MS Gothic" charset="0"/>
              </a:rPr>
              <a:t>• His own </a:t>
            </a:r>
            <a:r>
              <a:rPr lang="en-GB" sz="2900" b="1" i="1" u="sng">
                <a:solidFill>
                  <a:srgbClr val="FFFFFF"/>
                </a:solidFill>
                <a:latin typeface="Arial" charset="0"/>
                <a:ea typeface="MS Gothic" charset="0"/>
                <a:cs typeface="MS Gothic" charset="0"/>
              </a:rPr>
              <a:t>date</a:t>
            </a:r>
            <a:r>
              <a:rPr lang="en-GB" sz="2900" b="1">
                <a:solidFill>
                  <a:srgbClr val="FFFF00"/>
                </a:solidFill>
                <a:latin typeface="Arial" charset="0"/>
                <a:ea typeface="MS Gothic" charset="0"/>
                <a:cs typeface="MS Gothic" charset="0"/>
              </a:rPr>
              <a:t> of writing</a:t>
            </a:r>
          </a:p>
        </p:txBody>
      </p:sp>
      <p:sp>
        <p:nvSpPr>
          <p:cNvPr id="273418" name="Text Box 11"/>
          <p:cNvSpPr txBox="1">
            <a:spLocks noChangeArrowheads="1"/>
          </p:cNvSpPr>
          <p:nvPr/>
        </p:nvSpPr>
        <p:spPr bwMode="auto">
          <a:xfrm>
            <a:off x="8354338"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14</a:t>
            </a:r>
          </a:p>
        </p:txBody>
      </p:sp>
      <p:sp>
        <p:nvSpPr>
          <p:cNvPr id="273419" name="Text Box 12"/>
          <p:cNvSpPr txBox="1">
            <a:spLocks noChangeArrowheads="1"/>
          </p:cNvSpPr>
          <p:nvPr/>
        </p:nvSpPr>
        <p:spPr bwMode="auto">
          <a:xfrm>
            <a:off x="8695190" y="6485628"/>
            <a:ext cx="278497" cy="3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14" name="Title 13"/>
          <p:cNvSpPr>
            <a:spLocks noGrp="1"/>
          </p:cNvSpPr>
          <p:nvPr>
            <p:ph type="title" idx="4294967295"/>
          </p:nvPr>
        </p:nvSpPr>
        <p:spPr>
          <a:xfrm>
            <a:off x="457200" y="990621"/>
            <a:ext cx="8229600" cy="792163"/>
          </a:xfrm>
          <a:prstGeom prst="rect">
            <a:avLst/>
          </a:prstGeom>
        </p:spPr>
        <p:txBody>
          <a:bodyPr lIns="91341" tIns="45671" rIns="91341" bIns="45671"/>
          <a:lstStyle/>
          <a:p>
            <a:pPr>
              <a:defRPr/>
            </a:pPr>
            <a:r>
              <a:rPr lang="en-GB" sz="3600" b="1" i="1" cap="all" dirty="0">
                <a:solidFill>
                  <a:srgbClr val="66FFFF"/>
                </a:solidFill>
                <a:latin typeface="Arial" charset="0"/>
                <a:cs typeface="MS Gothic" charset="0"/>
              </a:rPr>
              <a:t>Each Gospel Writer Had:</a:t>
            </a:r>
          </a:p>
        </p:txBody>
      </p:sp>
      <p:sp>
        <p:nvSpPr>
          <p:cNvPr id="15" name="TextBox 14"/>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2016435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5458"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5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60"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61"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62"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63"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 name="Group 8"/>
          <p:cNvGrpSpPr>
            <a:grpSpLocks/>
          </p:cNvGrpSpPr>
          <p:nvPr/>
        </p:nvGrpSpPr>
        <p:grpSpPr bwMode="auto">
          <a:xfrm>
            <a:off x="1778000" y="1411288"/>
            <a:ext cx="5702300" cy="4191000"/>
            <a:chOff x="1232" y="1008"/>
            <a:chExt cx="3951" cy="2991"/>
          </a:xfrm>
        </p:grpSpPr>
        <p:grpSp>
          <p:nvGrpSpPr>
            <p:cNvPr id="275475" name="Group 9"/>
            <p:cNvGrpSpPr>
              <a:grpSpLocks/>
            </p:cNvGrpSpPr>
            <p:nvPr/>
          </p:nvGrpSpPr>
          <p:grpSpPr bwMode="auto">
            <a:xfrm>
              <a:off x="1232" y="2928"/>
              <a:ext cx="1615" cy="1071"/>
              <a:chOff x="1232" y="2928"/>
              <a:chExt cx="1615" cy="1071"/>
            </a:xfrm>
          </p:grpSpPr>
          <p:sp>
            <p:nvSpPr>
              <p:cNvPr id="275491"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92"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93"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94"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grpSp>
        <p:grpSp>
          <p:nvGrpSpPr>
            <p:cNvPr id="275476" name="Group 14"/>
            <p:cNvGrpSpPr>
              <a:grpSpLocks/>
            </p:cNvGrpSpPr>
            <p:nvPr/>
          </p:nvGrpSpPr>
          <p:grpSpPr bwMode="auto">
            <a:xfrm>
              <a:off x="3552" y="2928"/>
              <a:ext cx="1615" cy="1071"/>
              <a:chOff x="3552" y="2928"/>
              <a:chExt cx="1615" cy="1071"/>
            </a:xfrm>
          </p:grpSpPr>
          <p:sp>
            <p:nvSpPr>
              <p:cNvPr id="275487"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88"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89"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90"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grpSp>
        <p:grpSp>
          <p:nvGrpSpPr>
            <p:cNvPr id="275477" name="Group 19"/>
            <p:cNvGrpSpPr>
              <a:grpSpLocks/>
            </p:cNvGrpSpPr>
            <p:nvPr/>
          </p:nvGrpSpPr>
          <p:grpSpPr bwMode="auto">
            <a:xfrm>
              <a:off x="3568" y="1008"/>
              <a:ext cx="1615" cy="1071"/>
              <a:chOff x="3568" y="1008"/>
              <a:chExt cx="1615" cy="1071"/>
            </a:xfrm>
          </p:grpSpPr>
          <p:sp>
            <p:nvSpPr>
              <p:cNvPr id="275483"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84"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85"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86"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grpSp>
        <p:grpSp>
          <p:nvGrpSpPr>
            <p:cNvPr id="275478" name="Group 24"/>
            <p:cNvGrpSpPr>
              <a:grpSpLocks/>
            </p:cNvGrpSpPr>
            <p:nvPr/>
          </p:nvGrpSpPr>
          <p:grpSpPr bwMode="auto">
            <a:xfrm>
              <a:off x="1264" y="1008"/>
              <a:ext cx="1615" cy="1071"/>
              <a:chOff x="1264" y="1008"/>
              <a:chExt cx="1615" cy="1071"/>
            </a:xfrm>
          </p:grpSpPr>
          <p:sp>
            <p:nvSpPr>
              <p:cNvPr id="275479"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80"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81"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sp>
            <p:nvSpPr>
              <p:cNvPr id="275482"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latin typeface="Times New Roman" charset="0"/>
                </a:endParaRPr>
              </a:p>
            </p:txBody>
          </p:sp>
        </p:grpSp>
      </p:grpSp>
      <p:grpSp>
        <p:nvGrpSpPr>
          <p:cNvPr id="7" name="Group 29"/>
          <p:cNvGrpSpPr>
            <a:grpSpLocks/>
          </p:cNvGrpSpPr>
          <p:nvPr/>
        </p:nvGrpSpPr>
        <p:grpSpPr bwMode="auto">
          <a:xfrm>
            <a:off x="1412875" y="946171"/>
            <a:ext cx="3860800" cy="3332163"/>
            <a:chOff x="979" y="675"/>
            <a:chExt cx="2675" cy="2379"/>
          </a:xfrm>
        </p:grpSpPr>
        <p:sp>
          <p:nvSpPr>
            <p:cNvPr id="275471" name="Rectangle 3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75472" name="Rectangle 3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75473" name="Rectangle 3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75474" name="Rectangle 3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75466" name="Text Box 34"/>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5467" name="Text Box 35"/>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5468" name="Text Box 36"/>
          <p:cNvSpPr txBox="1">
            <a:spLocks noChangeArrowheads="1"/>
          </p:cNvSpPr>
          <p:nvPr/>
        </p:nvSpPr>
        <p:spPr bwMode="auto">
          <a:xfrm>
            <a:off x="8354338"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15</a:t>
            </a:r>
          </a:p>
        </p:txBody>
      </p:sp>
      <p:sp>
        <p:nvSpPr>
          <p:cNvPr id="39" name="Title 38"/>
          <p:cNvSpPr>
            <a:spLocks noGrp="1"/>
          </p:cNvSpPr>
          <p:nvPr>
            <p:ph type="title" idx="4294967295"/>
          </p:nvPr>
        </p:nvSpPr>
        <p:spPr bwMode="auto">
          <a:xfrm>
            <a:off x="457200" y="180996"/>
            <a:ext cx="8229600" cy="5048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p>
            <a:pPr>
              <a:spcBef>
                <a:spcPts val="1800"/>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US" sz="2900" b="1" dirty="0">
                <a:solidFill>
                  <a:srgbClr val="FFEA18"/>
                </a:solidFill>
                <a:latin typeface="Comic Sans MS" charset="0"/>
                <a:cs typeface="MS Gothic" charset="0"/>
              </a:rPr>
              <a:t>FOUR INDIVIDUAL PORTRAITS…</a:t>
            </a:r>
          </a:p>
        </p:txBody>
      </p:sp>
      <p:sp>
        <p:nvSpPr>
          <p:cNvPr id="41" name="TextBox 40"/>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9465877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65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65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7506"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0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08"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09"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10"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11"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77512" name="Group 8"/>
          <p:cNvGrpSpPr>
            <a:grpSpLocks/>
          </p:cNvGrpSpPr>
          <p:nvPr/>
        </p:nvGrpSpPr>
        <p:grpSpPr bwMode="auto">
          <a:xfrm>
            <a:off x="1412875" y="946171"/>
            <a:ext cx="3860800" cy="3332163"/>
            <a:chOff x="979" y="675"/>
            <a:chExt cx="2675" cy="2379"/>
          </a:xfrm>
        </p:grpSpPr>
        <p:sp>
          <p:nvSpPr>
            <p:cNvPr id="27752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7752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7752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7752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18445" name="Rectangle 13"/>
          <p:cNvSpPr>
            <a:spLocks noChangeArrowheads="1"/>
          </p:cNvSpPr>
          <p:nvPr/>
        </p:nvSpPr>
        <p:spPr bwMode="auto">
          <a:xfrm>
            <a:off x="2287588" y="3692525"/>
            <a:ext cx="2036762"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LUKE</a:t>
            </a:r>
          </a:p>
        </p:txBody>
      </p:sp>
      <p:sp>
        <p:nvSpPr>
          <p:cNvPr id="18446" name="Rectangle 14"/>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MATTHEW</a:t>
            </a:r>
          </a:p>
        </p:txBody>
      </p:sp>
      <p:sp>
        <p:nvSpPr>
          <p:cNvPr id="18447" name="Rectangle 15"/>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MARK</a:t>
            </a:r>
          </a:p>
        </p:txBody>
      </p:sp>
      <p:sp>
        <p:nvSpPr>
          <p:cNvPr id="18448" name="Rectangle 16"/>
          <p:cNvSpPr>
            <a:spLocks noChangeArrowheads="1"/>
          </p:cNvSpPr>
          <p:nvPr/>
        </p:nvSpPr>
        <p:spPr bwMode="auto">
          <a:xfrm>
            <a:off x="5762646"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sp>
        <p:nvSpPr>
          <p:cNvPr id="277517" name="Text Box 17"/>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7518" name="Text Box 18"/>
          <p:cNvSpPr txBox="1">
            <a:spLocks noChangeArrowheads="1"/>
          </p:cNvSpPr>
          <p:nvPr/>
        </p:nvSpPr>
        <p:spPr bwMode="auto">
          <a:xfrm>
            <a:off x="8764609"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7519" name="Text Box 19"/>
          <p:cNvSpPr txBox="1">
            <a:spLocks noChangeArrowheads="1"/>
          </p:cNvSpPr>
          <p:nvPr/>
        </p:nvSpPr>
        <p:spPr bwMode="auto">
          <a:xfrm>
            <a:off x="8354338"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277520" name="Text Box 20"/>
          <p:cNvSpPr txBox="1">
            <a:spLocks noChangeArrowheads="1"/>
          </p:cNvSpPr>
          <p:nvPr/>
        </p:nvSpPr>
        <p:spPr bwMode="auto">
          <a:xfrm>
            <a:off x="8701030" y="6481955"/>
            <a:ext cx="273166" cy="30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GB" sz="2900" b="1">
                <a:solidFill>
                  <a:srgbClr val="FFEA18"/>
                </a:solidFill>
                <a:latin typeface="Comic Sans MS" charset="0"/>
                <a:cs typeface="MS Gothic" charset="0"/>
              </a:rPr>
              <a:t>FRAMING THE GOSPELS…</a:t>
            </a:r>
            <a:endParaRPr lang="en-US">
              <a:latin typeface="Times New Roman" charset="0"/>
              <a:cs typeface="MS Gothic" charset="0"/>
            </a:endParaRPr>
          </a:p>
        </p:txBody>
      </p:sp>
      <p:sp>
        <p:nvSpPr>
          <p:cNvPr id="25" name="TextBox 24"/>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981335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2004:Templates:Presentations:Designs:Textured</Template>
  <TotalTime>20546</TotalTime>
  <Words>5585</Words>
  <Application>Microsoft Macintosh PowerPoint</Application>
  <PresentationFormat>On-screen Show (4:3)</PresentationFormat>
  <Paragraphs>1098</Paragraphs>
  <Slides>46</Slides>
  <Notes>37</Notes>
  <HiddenSlides>0</HiddenSlides>
  <MMClips>0</MMClips>
  <ScaleCrop>false</ScaleCrop>
  <HeadingPairs>
    <vt:vector size="6" baseType="variant">
      <vt:variant>
        <vt:lpstr>Fonts Used</vt:lpstr>
      </vt:variant>
      <vt:variant>
        <vt:i4>15</vt:i4>
      </vt:variant>
      <vt:variant>
        <vt:lpstr>Theme</vt:lpstr>
      </vt:variant>
      <vt:variant>
        <vt:i4>25</vt:i4>
      </vt:variant>
      <vt:variant>
        <vt:lpstr>Slide Titles</vt:lpstr>
      </vt:variant>
      <vt:variant>
        <vt:i4>46</vt:i4>
      </vt:variant>
    </vt:vector>
  </HeadingPairs>
  <TitlesOfParts>
    <vt:vector size="86" baseType="lpstr">
      <vt:lpstr>26</vt:lpstr>
      <vt:lpstr>Arioal;</vt:lpstr>
      <vt:lpstr>BONES</vt:lpstr>
      <vt:lpstr>MS Gothic</vt:lpstr>
      <vt:lpstr>ＭＳ Ｐゴシック</vt:lpstr>
      <vt:lpstr>SimSun</vt:lpstr>
      <vt:lpstr>Times</vt:lpstr>
      <vt:lpstr>Arial</vt:lpstr>
      <vt:lpstr>Arial Black</vt:lpstr>
      <vt:lpstr>Arial Narrow</vt:lpstr>
      <vt:lpstr>Comic Sans MS</vt:lpstr>
      <vt:lpstr>Helvetica</vt:lpstr>
      <vt:lpstr>Lucida Handwriting</vt:lpstr>
      <vt:lpstr>Times New Roman</vt:lpstr>
      <vt:lpstr>Wingdings</vt:lpstr>
      <vt:lpstr>Fireball</vt:lpstr>
      <vt:lpstr>Default Design</vt:lpstr>
      <vt:lpstr>Orbit</vt:lpstr>
      <vt:lpstr>1_Orbit</vt:lpstr>
      <vt:lpstr>2_Orbit</vt:lpstr>
      <vt:lpstr>2_Fireball</vt:lpstr>
      <vt:lpstr>3_Fireball</vt:lpstr>
      <vt:lpstr>1_Blank Presentation</vt:lpstr>
      <vt:lpstr>3_Blank Presentation</vt:lpstr>
      <vt:lpstr>2_Blank Presentation</vt:lpstr>
      <vt:lpstr>9_Blank Presentation</vt:lpstr>
      <vt:lpstr>5_Blank Presentation</vt:lpstr>
      <vt:lpstr>4_Fireball</vt:lpstr>
      <vt:lpstr>3_Orbit</vt:lpstr>
      <vt:lpstr>4_Orbit</vt:lpstr>
      <vt:lpstr>Custom Design</vt:lpstr>
      <vt:lpstr>18_Default Design</vt:lpstr>
      <vt:lpstr>13_Blank Presentation</vt:lpstr>
      <vt:lpstr>1_Capsules</vt:lpstr>
      <vt:lpstr>2_Capsules</vt:lpstr>
      <vt:lpstr>15_Blank Presentation</vt:lpstr>
      <vt:lpstr>2_Default Design</vt:lpstr>
      <vt:lpstr>3_Default Design</vt:lpstr>
      <vt:lpstr>5_Orbit</vt:lpstr>
      <vt:lpstr>1_Ribbons</vt:lpstr>
      <vt:lpstr>The Gospels</vt:lpstr>
      <vt:lpstr>Parallel OT &amp; NT Structure</vt:lpstr>
      <vt:lpstr>The New Testament “Building”</vt:lpstr>
      <vt:lpstr>The Gospels</vt:lpstr>
      <vt:lpstr>The Synoptics</vt:lpstr>
      <vt:lpstr>"A FINISHED PORTRAIT OF THE  LORD JESUS CHRIST"</vt:lpstr>
      <vt:lpstr>Each Gospel Writer Had:</vt:lpstr>
      <vt:lpstr>FOUR INDIVIDUAL PORTRAITS…</vt:lpstr>
      <vt:lpstr>FRAMING THE GOSPELS…</vt:lpstr>
      <vt:lpstr>THE AUDIENCES FOR THE GOSPELS…</vt:lpstr>
      <vt:lpstr>…PORTRAYING JESUS AS…</vt:lpstr>
      <vt:lpstr>THE MESSAGE IN A NUTSHELL…</vt:lpstr>
      <vt:lpstr>THAT STRANGE SOUNDING WORD…</vt:lpstr>
      <vt:lpstr>THE SYNOPTICS: "TO SEE TOGETHER"</vt:lpstr>
      <vt:lpstr>OVERLAPS IN THE GOSPELS</vt:lpstr>
      <vt:lpstr>JOHN: SUMMING UP THE MESSAGE</vt:lpstr>
      <vt:lpstr>The Synoptic Problem</vt:lpstr>
      <vt:lpstr>Synoptic Similarities</vt:lpstr>
      <vt:lpstr>Marcan Priority Diagrammed</vt:lpstr>
      <vt:lpstr>Two-Source Hypothesis</vt:lpstr>
      <vt:lpstr>When I Think They Were Written…</vt:lpstr>
      <vt:lpstr>Four-Source Hypothesis</vt:lpstr>
      <vt:lpstr>Dating the Synoptic Gospels</vt:lpstr>
      <vt:lpstr>Solutions to the Synoptic Problem</vt:lpstr>
      <vt:lpstr>Solutions to the Synoptic Problem</vt:lpstr>
      <vt:lpstr>NT Overview (History)</vt:lpstr>
      <vt:lpstr>Authors of the Gospels </vt:lpstr>
      <vt:lpstr>The Four Gospels Compared</vt:lpstr>
      <vt:lpstr>The Four Gospels Compared</vt:lpstr>
      <vt:lpstr>The Four Gospels Compared</vt:lpstr>
      <vt:lpstr>PowerPoint Presentation</vt:lpstr>
      <vt:lpstr>PowerPoint Presentation</vt:lpstr>
      <vt:lpstr>PowerPoint Presentation</vt:lpstr>
      <vt:lpstr>Clearing History</vt:lpstr>
      <vt:lpstr>How Well Do You Know the Life of Christ?</vt:lpstr>
      <vt:lpstr>Reasons Mark is Seen as First</vt:lpstr>
      <vt:lpstr>Indicators that Matthew wrote the First Gospel</vt:lpstr>
      <vt:lpstr>External Indicator #1:  Testimony of Eusebius (4th cent.)</vt:lpstr>
      <vt:lpstr>External Indicator #1:  Testimony of Eusebius (4th cent.)</vt:lpstr>
      <vt:lpstr>External Indicator #2: Papyrus from about AD 50</vt:lpstr>
      <vt:lpstr>External Indicator #3:  Placement First in the NT</vt:lpstr>
      <vt:lpstr>Irenaeus  AD 180</vt:lpstr>
      <vt:lpstr>Principles to Properly  Interpret the Gospels</vt:lpstr>
      <vt:lpstr>Pentecost Outline</vt:lpstr>
      <vt:lpstr>Black</vt:lpstr>
      <vt:lpstr>NT Survey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Rick Griffith</dc:creator>
  <cp:lastModifiedBy>Rick Griffith</cp:lastModifiedBy>
  <cp:revision>471</cp:revision>
  <dcterms:created xsi:type="dcterms:W3CDTF">2006-01-16T02:46:51Z</dcterms:created>
  <dcterms:modified xsi:type="dcterms:W3CDTF">2025-09-13T09:00:52Z</dcterms:modified>
</cp:coreProperties>
</file>