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729" r:id="rId5"/>
    <p:sldMasterId id="2147483806" r:id="rId6"/>
    <p:sldMasterId id="2147483820" r:id="rId7"/>
    <p:sldMasterId id="2147483822" r:id="rId8"/>
    <p:sldMasterId id="2147483834" r:id="rId9"/>
  </p:sldMasterIdLst>
  <p:notesMasterIdLst>
    <p:notesMasterId r:id="rId20"/>
  </p:notesMasterIdLst>
  <p:sldIdLst>
    <p:sldId id="263" r:id="rId10"/>
    <p:sldId id="264" r:id="rId11"/>
    <p:sldId id="262" r:id="rId12"/>
    <p:sldId id="257" r:id="rId13"/>
    <p:sldId id="258" r:id="rId14"/>
    <p:sldId id="259" r:id="rId15"/>
    <p:sldId id="260" r:id="rId16"/>
    <p:sldId id="268" r:id="rId17"/>
    <p:sldId id="287" r:id="rId18"/>
    <p:sldId id="266" r:id="rId1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5000" autoAdjust="0"/>
  </p:normalViewPr>
  <p:slideViewPr>
    <p:cSldViewPr snapToGrid="0" snapToObjects="1">
      <p:cViewPr varScale="1">
        <p:scale>
          <a:sx n="90" d="100"/>
          <a:sy n="90" d="100"/>
        </p:scale>
        <p:origin x="28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25C5518-6D3A-9441-8204-D437382271EA}" type="datetime1">
              <a:rPr lang="en-US"/>
              <a:pPr>
                <a:defRPr/>
              </a:pPr>
              <a:t>8/24/22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352973D7-A23B-A44B-A4E4-6786506C5AC0}" type="slidenum">
              <a:rPr lang="en-US"/>
              <a:pPr>
                <a:defRPr/>
              </a:pPr>
              <a:t>‹#›</a:t>
            </a:fld>
            <a:endParaRPr lang="en-US"/>
          </a:p>
        </p:txBody>
      </p:sp>
    </p:spTree>
    <p:extLst>
      <p:ext uri="{BB962C8B-B14F-4D97-AF65-F5344CB8AC3E}">
        <p14:creationId xmlns:p14="http://schemas.microsoft.com/office/powerpoint/2010/main" val="9509821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56DA48-3240-7B45-A10C-6D15F2E72DB2}" type="slidenum">
              <a:rPr lang="en-US" sz="1200">
                <a:solidFill>
                  <a:srgbClr val="000000"/>
                </a:solidFill>
                <a:latin typeface="Calibri" charset="0"/>
              </a:rPr>
              <a:pPr eaLnBrk="1" hangingPunct="1"/>
              <a:t>5</a:t>
            </a:fld>
            <a:endParaRPr lang="en-US" sz="1200">
              <a:solidFill>
                <a:srgbClr val="000000"/>
              </a:solidFill>
              <a:latin typeface="Calibri" charset="0"/>
            </a:endParaRPr>
          </a:p>
        </p:txBody>
      </p:sp>
      <p:sp>
        <p:nvSpPr>
          <p:cNvPr id="26626" name="AutoShape 2"/>
          <p:cNvSpPr>
            <a:spLocks noGrp="1" noRot="1" noChangeAspect="1" noChangeArrowheads="1" noTextEdit="1"/>
          </p:cNvSpPr>
          <p:nvPr>
            <p:ph type="sldImg"/>
          </p:nvPr>
        </p:nvSpPr>
        <p:spPr bwMode="auto">
          <a:xfrm>
            <a:off x="841375" y="241300"/>
            <a:ext cx="5233988" cy="39258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bwMode="auto">
          <a:xfrm>
            <a:off x="396875" y="4305300"/>
            <a:ext cx="5988050" cy="4184650"/>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112713" indent="-112713" defTabSz="1020763" eaLnBrk="1" hangingPunct="1">
              <a:spcBef>
                <a:spcPct val="0"/>
              </a:spcBef>
            </a:pPr>
            <a:r>
              <a:rPr lang="en-US">
                <a:latin typeface="Times New Roman" charset="0"/>
                <a:ea typeface="ＭＳ Ｐゴシック" charset="0"/>
                <a:cs typeface="ＭＳ Ｐゴシック" charset="0"/>
              </a:rPr>
              <a:t>Christ</a:t>
            </a:r>
            <a:r>
              <a:rPr lang="fr-FR" altLang="ja-JP">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9CB64A-5356-1348-89F6-B17785490C6A}" type="slidenum">
              <a:rPr lang="en-US" sz="1200">
                <a:solidFill>
                  <a:srgbClr val="000000"/>
                </a:solidFill>
                <a:latin typeface="Calibri" charset="0"/>
              </a:rPr>
              <a:pPr eaLnBrk="1" hangingPunct="1"/>
              <a:t>6</a:t>
            </a:fld>
            <a:endParaRPr lang="en-US" sz="1200">
              <a:solidFill>
                <a:srgbClr val="000000"/>
              </a:solidFill>
              <a:latin typeface="Calibri" charset="0"/>
            </a:endParaRPr>
          </a:p>
        </p:txBody>
      </p:sp>
      <p:sp>
        <p:nvSpPr>
          <p:cNvPr id="28674"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Geneva"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B582CDB-573A-4E4E-A0BB-69E4DCB53A6B}" type="slidenum">
              <a:rPr lang="en-US" sz="1200">
                <a:solidFill>
                  <a:srgbClr val="000000"/>
                </a:solidFill>
                <a:latin typeface="Calibri" charset="0"/>
              </a:rPr>
              <a:pPr eaLnBrk="1" hangingPunct="1"/>
              <a:t>7</a:t>
            </a:fld>
            <a:endParaRPr lang="en-US" sz="1200">
              <a:solidFill>
                <a:srgbClr val="000000"/>
              </a:solidFill>
              <a:latin typeface="Calibri" charset="0"/>
            </a:endParaRPr>
          </a:p>
        </p:txBody>
      </p:sp>
      <p:sp>
        <p:nvSpPr>
          <p:cNvPr id="30722"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30723"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Genev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latin typeface="Arial" panose="020B0604020202020204" pitchFamily="34" charset="0"/>
                <a:cs typeface="Arial" panose="020B0604020202020204" pitchFamily="34" charset="0"/>
              </a:rPr>
              <a:t>Leviticus</a:t>
            </a:r>
            <a:r>
              <a:rPr lang="en-US" baseline="0" dirty="0">
                <a:latin typeface="Arial" panose="020B0604020202020204" pitchFamily="34" charset="0"/>
                <a:cs typeface="Arial" panose="020B0604020202020204" pitchFamily="34" charset="0"/>
              </a:rPr>
              <a:t> 23 gives the order of three key feasts of Israel: • Passover, • Unleavened Bread, and • Firstfruits.</a:t>
            </a:r>
          </a:p>
          <a:p>
            <a:r>
              <a:rPr lang="en-US" dirty="0">
                <a:latin typeface="Arial" panose="020B0604020202020204" pitchFamily="34" charset="0"/>
                <a:cs typeface="Arial" panose="020B0604020202020204" pitchFamily="34" charset="0"/>
              </a:rPr>
              <a:t>• But</a:t>
            </a:r>
            <a:r>
              <a:rPr lang="en-US" baseline="0" dirty="0">
                <a:latin typeface="Arial" panose="020B0604020202020204" pitchFamily="34" charset="0"/>
                <a:cs typeface="Arial" panose="020B0604020202020204" pitchFamily="34" charset="0"/>
              </a:rPr>
              <a:t> h</a:t>
            </a:r>
            <a:r>
              <a:rPr lang="en-US" dirty="0">
                <a:latin typeface="Arial" panose="020B0604020202020204" pitchFamily="34" charset="0"/>
                <a:cs typeface="Arial" panose="020B0604020202020204" pitchFamily="34" charset="0"/>
              </a:rPr>
              <a:t>ow</a:t>
            </a:r>
            <a:r>
              <a:rPr lang="en-US" baseline="0" dirty="0">
                <a:latin typeface="Arial" panose="020B0604020202020204" pitchFamily="34" charset="0"/>
                <a:cs typeface="Arial" panose="020B0604020202020204" pitchFamily="34" charset="0"/>
              </a:rPr>
              <a:t> could Jesus have Passover Thursday night but then die at 3 PM the next day on Friday when the Passover lambs were being slaughtered? And why did the Jewish leaders want the bodies off the cross quickly as Passover was approaching when Jesus had already celebrated Passover the night before? </a:t>
            </a:r>
          </a:p>
          <a:p>
            <a:r>
              <a:rPr lang="en-US" baseline="0" dirty="0">
                <a:latin typeface="Arial" panose="020B0604020202020204" pitchFamily="34" charset="0"/>
                <a:cs typeface="Arial" panose="020B0604020202020204" pitchFamily="34" charset="0"/>
              </a:rPr>
              <a:t>• The answer is that Galilean Jews celebrated Passover the day before • Judean Jews. Since his disciples were Galileans, Jesus naturally celebrated on their timetable.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The Feast of Unleavened Bread always began the day after Passover (Lev 23:5-6). </a:t>
            </a:r>
          </a:p>
          <a:p>
            <a:r>
              <a:rPr lang="en-US" baseline="0" dirty="0">
                <a:latin typeface="Arial" panose="020B0604020202020204" pitchFamily="34" charset="0"/>
                <a:cs typeface="Arial" panose="020B0604020202020204" pitchFamily="34" charset="0"/>
              </a:rPr>
              <a:t>• Then Firstfruits followed sometime later on the first Sabbath after the first crops began to ripen (Lev 23:11).  It indicated that millions of additional sheaves would follow until the entire harvest came in at Pentecost. In AD 33, these three celebrations occurred one after another on three consecutive days! </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The significance is astonishing. • Christ predicted his death at the Last Supper Thursday night. • Then Jesus died on the Judean Passover • so that believers can live a life without yeast (Unleavened Bread), • which immediately followed with his resurrection on Firstfruits as he is the first and only human ever to obtain a glorified body as an installment for millions more to follow (1 Cor 15:20)!</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We know these dates to be • 2 April 33 for the Thursday night Passover, • 3 April 33 was the day of his crucifixion, and • Jesus rose from the dead on the Feast of Firstfruits on 5 April 33.</a:t>
            </a:r>
          </a:p>
          <a:p>
            <a:r>
              <a:rPr lang="en-US" baseline="0" dirty="0">
                <a:latin typeface="Arial" panose="020B0604020202020204" pitchFamily="34" charset="0"/>
                <a:cs typeface="Arial" panose="020B0604020202020204" pitchFamily="34" charset="0"/>
              </a:rPr>
              <a:t>————————————</a:t>
            </a:r>
          </a:p>
          <a:p>
            <a:r>
              <a:rPr lang="en-US" baseline="0" dirty="0">
                <a:latin typeface="Arial" panose="020B0604020202020204" pitchFamily="34" charset="0"/>
                <a:cs typeface="Arial" panose="020B0604020202020204" pitchFamily="34" charset="0"/>
              </a:rPr>
              <a:t>OS-26-Ezek40-48-Slide73</a:t>
            </a:r>
          </a:p>
          <a:p>
            <a:r>
              <a:rPr lang="en-US" baseline="0" dirty="0">
                <a:latin typeface="Arial" panose="020B0604020202020204" pitchFamily="34" charset="0"/>
                <a:cs typeface="Arial" panose="020B0604020202020204" pitchFamily="34" charset="0"/>
              </a:rPr>
              <a:t>NS-00-NTS Chronology-slide 8</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1D311A2-CC67-457E-8B87-1390BDD8269E}" type="slidenum">
              <a:rPr lang="en-US" altLang="en-US">
                <a:solidFill>
                  <a:prstClr val="black"/>
                </a:solidFill>
              </a:rPr>
              <a:pPr/>
              <a:t>8</a:t>
            </a:fld>
            <a:endParaRPr lang="en-US" altLang="en-US">
              <a:solidFill>
                <a:prstClr val="black"/>
              </a:solidFill>
            </a:endParaRPr>
          </a:p>
        </p:txBody>
      </p:sp>
    </p:spTree>
    <p:extLst>
      <p:ext uri="{BB962C8B-B14F-4D97-AF65-F5344CB8AC3E}">
        <p14:creationId xmlns:p14="http://schemas.microsoft.com/office/powerpoint/2010/main" val="903011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Life of Christ (lc)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Bef>
                <a:spcPts val="0"/>
              </a:spcBef>
              <a:spcAft>
                <a:spcPts val="0"/>
              </a:spcAft>
              <a:defRPr>
                <a:ea typeface="+mn-ea"/>
                <a:cs typeface="+mn-cs"/>
              </a:defRPr>
            </a:lvl1pPr>
          </a:lstStyle>
          <a:p>
            <a:pPr>
              <a:defRPr/>
            </a:pPr>
            <a:endParaRPr lang="en-US"/>
          </a:p>
        </p:txBody>
      </p:sp>
      <p:sp>
        <p:nvSpPr>
          <p:cNvPr id="3" name="Rectangle 10"/>
          <p:cNvSpPr>
            <a:spLocks noGrp="1" noChangeArrowheads="1"/>
          </p:cNvSpPr>
          <p:nvPr>
            <p:ph type="ftr" sz="quarter" idx="11"/>
          </p:nvPr>
        </p:nvSpPr>
        <p:spPr/>
        <p:txBody>
          <a:bodyPr/>
          <a:lstStyle>
            <a:lvl1pPr fontAlgn="auto">
              <a:spcBef>
                <a:spcPts val="0"/>
              </a:spcBef>
              <a:spcAft>
                <a:spcPts val="0"/>
              </a:spcAft>
              <a:defRPr>
                <a:ea typeface="+mn-ea"/>
                <a:cs typeface="+mn-cs"/>
              </a:defRPr>
            </a:lvl1pPr>
          </a:lstStyle>
          <a:p>
            <a:pPr>
              <a:defRPr/>
            </a:pPr>
            <a:endParaRPr lang="en-US"/>
          </a:p>
        </p:txBody>
      </p:sp>
      <p:sp>
        <p:nvSpPr>
          <p:cNvPr id="4" name="Rectangle 11"/>
          <p:cNvSpPr>
            <a:spLocks noGrp="1" noChangeArrowheads="1"/>
          </p:cNvSpPr>
          <p:nvPr>
            <p:ph type="sldNum" sz="quarter" idx="12"/>
          </p:nvPr>
        </p:nvSpPr>
        <p:spPr/>
        <p:txBody>
          <a:bodyPr/>
          <a:lstStyle>
            <a:lvl1pPr>
              <a:defRPr/>
            </a:lvl1pPr>
          </a:lstStyle>
          <a:p>
            <a:pPr>
              <a:defRPr/>
            </a:pPr>
            <a:fld id="{9FA830A6-D475-484F-A0CD-EBDFD338F424}" type="slidenum">
              <a:rPr lang="en-US"/>
              <a:pPr>
                <a:defRPr/>
              </a:pPr>
              <a:t>‹#›</a:t>
            </a:fld>
            <a:endParaRPr lang="en-US"/>
          </a:p>
        </p:txBody>
      </p:sp>
    </p:spTree>
    <p:extLst>
      <p:ext uri="{BB962C8B-B14F-4D97-AF65-F5344CB8AC3E}">
        <p14:creationId xmlns:p14="http://schemas.microsoft.com/office/powerpoint/2010/main" val="392532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defTabSz="457200">
              <a:defRPr/>
            </a:lvl1pPr>
          </a:lstStyle>
          <a:p>
            <a:pPr>
              <a:defRPr/>
            </a:pPr>
            <a:endParaRPr lang="en-US"/>
          </a:p>
        </p:txBody>
      </p:sp>
      <p:sp>
        <p:nvSpPr>
          <p:cNvPr id="4"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11"/>
          <p:cNvSpPr>
            <a:spLocks noGrp="1" noChangeArrowheads="1"/>
          </p:cNvSpPr>
          <p:nvPr>
            <p:ph type="sldNum" sz="quarter" idx="12"/>
          </p:nvPr>
        </p:nvSpPr>
        <p:spPr/>
        <p:txBody>
          <a:bodyPr/>
          <a:lstStyle>
            <a:lvl1pPr defTabSz="457200">
              <a:defRPr/>
            </a:lvl1pPr>
          </a:lstStyle>
          <a:p>
            <a:pPr>
              <a:defRPr/>
            </a:pPr>
            <a:fld id="{7C147D6F-35E4-DD4C-A3A5-59C2B5251082}" type="slidenum">
              <a:rPr lang="en-US"/>
              <a:pPr>
                <a:defRPr/>
              </a:pPr>
              <a:t>‹#›</a:t>
            </a:fld>
            <a:endParaRPr lang="en-US"/>
          </a:p>
        </p:txBody>
      </p:sp>
    </p:spTree>
    <p:extLst>
      <p:ext uri="{BB962C8B-B14F-4D97-AF65-F5344CB8AC3E}">
        <p14:creationId xmlns:p14="http://schemas.microsoft.com/office/powerpoint/2010/main" val="114489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defTabSz="457200">
              <a:defRPr/>
            </a:lvl1pPr>
          </a:lstStyle>
          <a:p>
            <a:pPr>
              <a:defRPr/>
            </a:pPr>
            <a:endParaRPr lang="en-US"/>
          </a:p>
        </p:txBody>
      </p:sp>
      <p:sp>
        <p:nvSpPr>
          <p:cNvPr id="3"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11"/>
          <p:cNvSpPr>
            <a:spLocks noGrp="1" noChangeArrowheads="1"/>
          </p:cNvSpPr>
          <p:nvPr>
            <p:ph type="sldNum" sz="quarter" idx="12"/>
          </p:nvPr>
        </p:nvSpPr>
        <p:spPr/>
        <p:txBody>
          <a:bodyPr/>
          <a:lstStyle>
            <a:lvl1pPr defTabSz="457200">
              <a:defRPr/>
            </a:lvl1pPr>
          </a:lstStyle>
          <a:p>
            <a:pPr>
              <a:defRPr/>
            </a:pPr>
            <a:fld id="{66A0C73A-5087-AE49-853E-55246C6E4CEA}" type="slidenum">
              <a:rPr lang="en-US"/>
              <a:pPr>
                <a:defRPr/>
              </a:pPr>
              <a:t>‹#›</a:t>
            </a:fld>
            <a:endParaRPr lang="en-US"/>
          </a:p>
        </p:txBody>
      </p:sp>
    </p:spTree>
    <p:extLst>
      <p:ext uri="{BB962C8B-B14F-4D97-AF65-F5344CB8AC3E}">
        <p14:creationId xmlns:p14="http://schemas.microsoft.com/office/powerpoint/2010/main" val="240081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C63B3A7E-D403-8D4A-9AD2-8411060B54CA}" type="slidenum">
              <a:rPr lang="en-US"/>
              <a:pPr>
                <a:defRPr/>
              </a:pPr>
              <a:t>‹#›</a:t>
            </a:fld>
            <a:endParaRPr lang="en-US"/>
          </a:p>
        </p:txBody>
      </p:sp>
    </p:spTree>
    <p:extLst>
      <p:ext uri="{BB962C8B-B14F-4D97-AF65-F5344CB8AC3E}">
        <p14:creationId xmlns:p14="http://schemas.microsoft.com/office/powerpoint/2010/main" val="419210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48E5A141-0E1E-7243-BAAB-F34C2CE2A43D}" type="slidenum">
              <a:rPr lang="en-US"/>
              <a:pPr>
                <a:defRPr/>
              </a:pPr>
              <a:t>‹#›</a:t>
            </a:fld>
            <a:endParaRPr lang="en-US"/>
          </a:p>
        </p:txBody>
      </p:sp>
    </p:spTree>
    <p:extLst>
      <p:ext uri="{BB962C8B-B14F-4D97-AF65-F5344CB8AC3E}">
        <p14:creationId xmlns:p14="http://schemas.microsoft.com/office/powerpoint/2010/main" val="3889801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98AD5AE0-61C5-A549-AB36-BC913F850F84}" type="slidenum">
              <a:rPr lang="en-US"/>
              <a:pPr>
                <a:defRPr/>
              </a:pPr>
              <a:t>‹#›</a:t>
            </a:fld>
            <a:endParaRPr lang="en-US"/>
          </a:p>
        </p:txBody>
      </p:sp>
    </p:spTree>
    <p:extLst>
      <p:ext uri="{BB962C8B-B14F-4D97-AF65-F5344CB8AC3E}">
        <p14:creationId xmlns:p14="http://schemas.microsoft.com/office/powerpoint/2010/main" val="2509173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A0CABF77-EC1E-B740-B874-60A9B2A66FB8}" type="slidenum">
              <a:rPr lang="en-US"/>
              <a:pPr>
                <a:defRPr/>
              </a:pPr>
              <a:t>‹#›</a:t>
            </a:fld>
            <a:endParaRPr lang="en-US"/>
          </a:p>
        </p:txBody>
      </p:sp>
    </p:spTree>
    <p:extLst>
      <p:ext uri="{BB962C8B-B14F-4D97-AF65-F5344CB8AC3E}">
        <p14:creationId xmlns:p14="http://schemas.microsoft.com/office/powerpoint/2010/main" val="289216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2057400"/>
            <a:ext cx="7772400" cy="4114800"/>
          </a:xfrm>
        </p:spPr>
        <p:txBody>
          <a:bodyPr/>
          <a:lstStyle/>
          <a:p>
            <a:pPr lvl="0"/>
            <a:endParaRPr lang="en-US" noProof="0"/>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2D75979E-8B02-2C44-8510-092DDD373073}" type="slidenum">
              <a:rPr lang="en-US"/>
              <a:pPr>
                <a:defRPr/>
              </a:pPr>
              <a:t>‹#›</a:t>
            </a:fld>
            <a:endParaRPr lang="en-US"/>
          </a:p>
        </p:txBody>
      </p:sp>
    </p:spTree>
    <p:extLst>
      <p:ext uri="{BB962C8B-B14F-4D97-AF65-F5344CB8AC3E}">
        <p14:creationId xmlns:p14="http://schemas.microsoft.com/office/powerpoint/2010/main" val="395834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285481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431692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41318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95400" y="1676400"/>
            <a:ext cx="7467600" cy="4449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pitchFamily="49" charset="-128"/>
                <a:cs typeface="MS Gothic" pitchFamily="49" charset="-128"/>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z="2400">
                <a:solidFill>
                  <a:srgbClr val="000000"/>
                </a:solidFill>
                <a:latin typeface="Times New Roman" charset="0"/>
                <a:ea typeface="MS Gothic" charset="0"/>
                <a:cs typeface="MS Gothic" charset="0"/>
              </a:defRPr>
            </a:lvl1pPr>
          </a:lstStyle>
          <a:p>
            <a:pPr>
              <a:defRPr/>
            </a:pPr>
            <a:fld id="{BB949F63-333E-2F4E-B8DD-C43CF5671ECB}" type="slidenum">
              <a:rPr lang="en-US"/>
              <a:pPr>
                <a:defRPr/>
              </a:pPr>
              <a:t>‹#›</a:t>
            </a:fld>
            <a:endParaRPr lang="en-US"/>
          </a:p>
        </p:txBody>
      </p:sp>
    </p:spTree>
    <p:extLst>
      <p:ext uri="{BB962C8B-B14F-4D97-AF65-F5344CB8AC3E}">
        <p14:creationId xmlns:p14="http://schemas.microsoft.com/office/powerpoint/2010/main" val="4071628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118311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50928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88356942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648587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98667305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64172302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698659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905521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4955003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1"/>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2"/>
          <p:cNvSpPr>
            <a:spLocks noGrp="1" noChangeArrowheads="1"/>
          </p:cNvSpPr>
          <p:nvPr>
            <p:ph type="sldNum" sz="quarter" idx="12"/>
          </p:nvPr>
        </p:nvSpPr>
        <p:spPr/>
        <p:txBody>
          <a:bodyPr/>
          <a:lstStyle>
            <a:lvl1pPr>
              <a:defRPr/>
            </a:lvl1pPr>
          </a:lstStyle>
          <a:p>
            <a:pPr>
              <a:defRPr/>
            </a:pPr>
            <a:fld id="{D59224F9-31EE-954A-A5FE-6C6CEC454E12}" type="slidenum">
              <a:rPr lang="en-US"/>
              <a:pPr>
                <a:defRPr/>
              </a:pPr>
              <a:t>‹#›</a:t>
            </a:fld>
            <a:endParaRPr lang="en-US"/>
          </a:p>
        </p:txBody>
      </p:sp>
    </p:spTree>
    <p:extLst>
      <p:ext uri="{BB962C8B-B14F-4D97-AF65-F5344CB8AC3E}">
        <p14:creationId xmlns:p14="http://schemas.microsoft.com/office/powerpoint/2010/main" val="1337144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endParaRPr lang="en-US" alt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80949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688872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77717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72492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8"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60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2312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3"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08242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06002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6"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206673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253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5"/>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1036"/>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37"/>
          <p:cNvSpPr>
            <a:spLocks noGrp="1" noChangeArrowheads="1"/>
          </p:cNvSpPr>
          <p:nvPr>
            <p:ph type="sldNum" sz="quarter" idx="12"/>
          </p:nvPr>
        </p:nvSpPr>
        <p:spPr/>
        <p:txBody>
          <a:bodyPr/>
          <a:lstStyle>
            <a:lvl1pPr>
              <a:defRPr/>
            </a:lvl1pPr>
          </a:lstStyle>
          <a:p>
            <a:pPr>
              <a:defRPr/>
            </a:pPr>
            <a:fld id="{07C60A8C-E84E-574F-9738-3EC4A83D396F}" type="slidenum">
              <a:rPr lang="en-US"/>
              <a:pPr>
                <a:defRPr/>
              </a:pPr>
              <a:t>‹#›</a:t>
            </a:fld>
            <a:endParaRPr lang="en-US"/>
          </a:p>
        </p:txBody>
      </p:sp>
    </p:spTree>
    <p:extLst>
      <p:ext uri="{BB962C8B-B14F-4D97-AF65-F5344CB8AC3E}">
        <p14:creationId xmlns:p14="http://schemas.microsoft.com/office/powerpoint/2010/main" val="721657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solidFill>
                <a:srgbClr val="FFFFFF"/>
              </a:solidFill>
            </a:endParaRPr>
          </a:p>
        </p:txBody>
      </p:sp>
      <p:sp>
        <p:nvSpPr>
          <p:cNvPr id="5" name="Rectangle 8"/>
          <p:cNvSpPr>
            <a:spLocks noGrp="1" noChangeArrowheads="1"/>
          </p:cNvSpPr>
          <p:nvPr>
            <p:ph type="ftr" sz="quarter" idx="11"/>
          </p:nvPr>
        </p:nvSpPr>
        <p:spPr>
          <a:ln/>
        </p:spPr>
        <p:txBody>
          <a:bodyPr/>
          <a:lstStyle>
            <a:lvl1pPr>
              <a:defRPr/>
            </a:lvl1pPr>
          </a:lstStyle>
          <a:p>
            <a:endParaRPr lang="en-US" altLang="en-US">
              <a:solidFill>
                <a:srgbClr val="FFFFFF"/>
              </a:solidFill>
            </a:endParaRPr>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3359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defTabSz="457200">
              <a:defRPr/>
            </a:lvl1pPr>
          </a:lstStyle>
          <a:p>
            <a:pPr>
              <a:defRPr/>
            </a:pPr>
            <a:endParaRPr lang="en-US"/>
          </a:p>
        </p:txBody>
      </p:sp>
      <p:sp>
        <p:nvSpPr>
          <p:cNvPr id="10"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11" name="Rectangle 11"/>
          <p:cNvSpPr>
            <a:spLocks noGrp="1" noChangeArrowheads="1"/>
          </p:cNvSpPr>
          <p:nvPr>
            <p:ph type="sldNum" sz="quarter" idx="12"/>
          </p:nvPr>
        </p:nvSpPr>
        <p:spPr/>
        <p:txBody>
          <a:bodyPr/>
          <a:lstStyle>
            <a:lvl1pPr defTabSz="457200">
              <a:defRPr/>
            </a:lvl1pPr>
          </a:lstStyle>
          <a:p>
            <a:pPr>
              <a:defRPr/>
            </a:pPr>
            <a:fld id="{7693456B-A965-3F40-80AA-ED6F3D45E004}" type="slidenum">
              <a:rPr lang="en-US"/>
              <a:pPr>
                <a:defRPr/>
              </a:pPr>
              <a:t>‹#›</a:t>
            </a:fld>
            <a:endParaRPr lang="en-US"/>
          </a:p>
        </p:txBody>
      </p:sp>
    </p:spTree>
    <p:extLst>
      <p:ext uri="{BB962C8B-B14F-4D97-AF65-F5344CB8AC3E}">
        <p14:creationId xmlns:p14="http://schemas.microsoft.com/office/powerpoint/2010/main" val="3154349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BEBB1B31-D688-8146-8A7F-1BAD3708F6BC}" type="slidenum">
              <a:rPr lang="en-US"/>
              <a:pPr>
                <a:defRPr/>
              </a:pPr>
              <a:t>‹#›</a:t>
            </a:fld>
            <a:endParaRPr lang="en-US"/>
          </a:p>
        </p:txBody>
      </p:sp>
    </p:spTree>
    <p:extLst>
      <p:ext uri="{BB962C8B-B14F-4D97-AF65-F5344CB8AC3E}">
        <p14:creationId xmlns:p14="http://schemas.microsoft.com/office/powerpoint/2010/main" val="3633948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defTabSz="457200">
              <a:defRPr/>
            </a:lvl1pPr>
          </a:lstStyle>
          <a:p>
            <a:pPr>
              <a:defRPr/>
            </a:pPr>
            <a:endParaRPr lang="en-US"/>
          </a:p>
        </p:txBody>
      </p:sp>
      <p:sp>
        <p:nvSpPr>
          <p:cNvPr id="5"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11"/>
          <p:cNvSpPr>
            <a:spLocks noGrp="1" noChangeArrowheads="1"/>
          </p:cNvSpPr>
          <p:nvPr>
            <p:ph type="sldNum" sz="quarter" idx="12"/>
          </p:nvPr>
        </p:nvSpPr>
        <p:spPr/>
        <p:txBody>
          <a:bodyPr/>
          <a:lstStyle>
            <a:lvl1pPr defTabSz="457200">
              <a:defRPr/>
            </a:lvl1pPr>
          </a:lstStyle>
          <a:p>
            <a:pPr>
              <a:defRPr/>
            </a:pPr>
            <a:fld id="{03A71FBD-E776-F44F-A2C6-7BC75381E6D9}" type="slidenum">
              <a:rPr lang="en-US"/>
              <a:pPr>
                <a:defRPr/>
              </a:pPr>
              <a:t>‹#›</a:t>
            </a:fld>
            <a:endParaRPr lang="en-US"/>
          </a:p>
        </p:txBody>
      </p:sp>
    </p:spTree>
    <p:extLst>
      <p:ext uri="{BB962C8B-B14F-4D97-AF65-F5344CB8AC3E}">
        <p14:creationId xmlns:p14="http://schemas.microsoft.com/office/powerpoint/2010/main" val="279107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defTabSz="457200">
              <a:defRPr/>
            </a:lvl1pPr>
          </a:lstStyle>
          <a:p>
            <a:pPr>
              <a:defRPr/>
            </a:pPr>
            <a:endParaRPr lang="en-US"/>
          </a:p>
        </p:txBody>
      </p:sp>
      <p:sp>
        <p:nvSpPr>
          <p:cNvPr id="6"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11"/>
          <p:cNvSpPr>
            <a:spLocks noGrp="1" noChangeArrowheads="1"/>
          </p:cNvSpPr>
          <p:nvPr>
            <p:ph type="sldNum" sz="quarter" idx="12"/>
          </p:nvPr>
        </p:nvSpPr>
        <p:spPr/>
        <p:txBody>
          <a:bodyPr/>
          <a:lstStyle>
            <a:lvl1pPr defTabSz="457200">
              <a:defRPr/>
            </a:lvl1pPr>
          </a:lstStyle>
          <a:p>
            <a:pPr>
              <a:defRPr/>
            </a:pPr>
            <a:fld id="{73A214AC-427E-4F47-98FA-91BA4ACF2CDB}" type="slidenum">
              <a:rPr lang="en-US"/>
              <a:pPr>
                <a:defRPr/>
              </a:pPr>
              <a:t>‹#›</a:t>
            </a:fld>
            <a:endParaRPr lang="en-US"/>
          </a:p>
        </p:txBody>
      </p:sp>
    </p:spTree>
    <p:extLst>
      <p:ext uri="{BB962C8B-B14F-4D97-AF65-F5344CB8AC3E}">
        <p14:creationId xmlns:p14="http://schemas.microsoft.com/office/powerpoint/2010/main" val="1392188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defTabSz="457200">
              <a:defRPr/>
            </a:lvl1pPr>
          </a:lstStyle>
          <a:p>
            <a:pPr>
              <a:defRPr/>
            </a:pPr>
            <a:endParaRPr lang="en-US"/>
          </a:p>
        </p:txBody>
      </p:sp>
      <p:sp>
        <p:nvSpPr>
          <p:cNvPr id="8" name="Rectangle 1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11"/>
          <p:cNvSpPr>
            <a:spLocks noGrp="1" noChangeArrowheads="1"/>
          </p:cNvSpPr>
          <p:nvPr>
            <p:ph type="sldNum" sz="quarter" idx="12"/>
          </p:nvPr>
        </p:nvSpPr>
        <p:spPr/>
        <p:txBody>
          <a:bodyPr/>
          <a:lstStyle>
            <a:lvl1pPr defTabSz="457200">
              <a:defRPr/>
            </a:lvl1pPr>
          </a:lstStyle>
          <a:p>
            <a:pPr>
              <a:defRPr/>
            </a:pPr>
            <a:fld id="{01830499-D8D2-4F46-A5E5-C4F23E6B0491}" type="slidenum">
              <a:rPr lang="en-US"/>
              <a:pPr>
                <a:defRPr/>
              </a:pPr>
              <a:t>‹#›</a:t>
            </a:fld>
            <a:endParaRPr lang="en-US"/>
          </a:p>
        </p:txBody>
      </p:sp>
    </p:spTree>
    <p:extLst>
      <p:ext uri="{BB962C8B-B14F-4D97-AF65-F5344CB8AC3E}">
        <p14:creationId xmlns:p14="http://schemas.microsoft.com/office/powerpoint/2010/main" val="6210234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5.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1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ea typeface="ＭＳ Ｐゴシック" charset="-128"/>
                <a:cs typeface="ＭＳ Ｐゴシック" charset="-128"/>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ea typeface="ＭＳ Ｐゴシック" charset="-128"/>
                <a:cs typeface="ＭＳ Ｐゴシック" charset="-128"/>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defRPr>
            </a:lvl1pPr>
          </a:lstStyle>
          <a:p>
            <a:pPr>
              <a:defRPr/>
            </a:pPr>
            <a:fld id="{447EA2AD-4F9D-3D40-B0BE-E47BBDD25FF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0" r:id="rId1"/>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pPr defTabSz="914400"/>
            <a:endParaRPr lang="en-US" sz="2400">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Arial" charset="0"/>
                <a:ea typeface="ＭＳ Ｐゴシック" charset="0"/>
              </a:defRPr>
            </a:lvl9pPr>
          </a:lstStyle>
          <a:p>
            <a:pPr algn="ctr" defTabSz="914400" eaLnBrk="1" hangingPunct="1">
              <a:spcBef>
                <a:spcPts val="500"/>
              </a:spcBef>
              <a:buClr>
                <a:srgbClr val="FFFFFF"/>
              </a:buClr>
              <a:buFont typeface="Arial" charset="0"/>
              <a:buNone/>
              <a:defRPr/>
            </a:pPr>
            <a:r>
              <a:rPr lang="en-GB" sz="800" b="1">
                <a:solidFill>
                  <a:srgbClr val="FFFFFF"/>
                </a:solidFill>
                <a:ea typeface="MS Gothic" charset="0"/>
                <a:cs typeface="MS Gothic" charset="0"/>
              </a:rPr>
              <a:t>© </a:t>
            </a:r>
            <a:r>
              <a:rPr lang="en-GB" sz="900" b="1">
                <a:solidFill>
                  <a:srgbClr val="FFFFFF"/>
                </a:solidFill>
                <a:ea typeface="MS Gothic" charset="0"/>
                <a:cs typeface="MS Gothic" charset="0"/>
              </a:rPr>
              <a:t>2006</a:t>
            </a:r>
            <a:r>
              <a:rPr lang="en-GB" sz="800" b="1">
                <a:solidFill>
                  <a:srgbClr val="FFFFFF"/>
                </a:solidFill>
                <a:ea typeface="MS Gothic" charset="0"/>
                <a:cs typeface="MS Gothic" charset="0"/>
              </a:rPr>
              <a:t> TBBMI</a:t>
            </a:r>
          </a:p>
        </p:txBody>
      </p:sp>
      <p:sp>
        <p:nvSpPr>
          <p:cNvPr id="3076"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66" tIns="41998" rIns="80766" bIns="41998" anchor="ctr">
            <a:spAutoFit/>
          </a:bodyPr>
          <a:lstStyle/>
          <a:p>
            <a:pPr algn="ctr" defTabSz="914400">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a:solidFill>
                  <a:srgbClr val="FFFFFF"/>
                </a:solidFill>
                <a:latin typeface="Comic Sans MS" charset="0"/>
                <a:ea typeface="MS Gothic" charset="0"/>
                <a:cs typeface="MS Gothic" charset="0"/>
              </a:rPr>
              <a:t>9.65.08.</a:t>
            </a:r>
          </a:p>
        </p:txBody>
      </p:sp>
      <p:sp>
        <p:nvSpPr>
          <p:cNvPr id="3077"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104" tIns="45552" rIns="91104" bIns="45552">
            <a:spAutoFit/>
          </a:bodyPr>
          <a:lstStyle/>
          <a:p>
            <a:pPr defTabSz="914400">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2400" b="1">
                <a:solidFill>
                  <a:srgbClr val="FFFF00"/>
                </a:solidFill>
                <a:latin typeface="Helvetica" charset="0"/>
                <a:ea typeface="MS Gothic" charset="0"/>
                <a:cs typeface="MS Gothic" charset="0"/>
              </a:rPr>
              <a:t>The  New Testament          Comes Together</a:t>
            </a:r>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mj-ea"/>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MS Gothic"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mn-ea"/>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8" y="-1588"/>
            <a:ext cx="9145588" cy="6859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3" name="Picture 10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0938" y="1676400"/>
            <a:ext cx="6697662"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4" name="Rectangle 1028"/>
          <p:cNvSpPr>
            <a:spLocks noGrp="1" noChangeArrowheads="1"/>
          </p:cNvSpPr>
          <p:nvPr>
            <p:ph type="title"/>
          </p:nvPr>
        </p:nvSpPr>
        <p:spPr bwMode="auto">
          <a:xfrm>
            <a:off x="685800" y="533400"/>
            <a:ext cx="7772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125" name="Rectangle 102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950" name="Rectangle 1030"/>
          <p:cNvSpPr>
            <a:spLocks noGrp="1" noChangeArrowheads="1"/>
          </p:cNvSpPr>
          <p:nvPr>
            <p:ph type="dt" sz="half" idx="2"/>
          </p:nvPr>
        </p:nvSpPr>
        <p:spPr bwMode="auto">
          <a:xfrm>
            <a:off x="6858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1" name="Rectangle 1031"/>
          <p:cNvSpPr>
            <a:spLocks noGrp="1" noChangeArrowheads="1"/>
          </p:cNvSpPr>
          <p:nvPr>
            <p:ph type="ftr" sz="quarter" idx="3"/>
          </p:nvPr>
        </p:nvSpPr>
        <p:spPr bwMode="auto">
          <a:xfrm>
            <a:off x="3124200" y="61372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212164"/>
                </a:solidFill>
                <a:ea typeface="ＭＳ Ｐゴシック" charset="-128"/>
                <a:cs typeface="ＭＳ Ｐゴシック" charset="-128"/>
              </a:defRPr>
            </a:lvl1pPr>
          </a:lstStyle>
          <a:p>
            <a:pPr>
              <a:defRPr/>
            </a:pPr>
            <a:endParaRPr lang="en-US"/>
          </a:p>
        </p:txBody>
      </p:sp>
      <p:sp>
        <p:nvSpPr>
          <p:cNvPr id="82952" name="Rectangle 1032"/>
          <p:cNvSpPr>
            <a:spLocks noGrp="1" noChangeArrowheads="1"/>
          </p:cNvSpPr>
          <p:nvPr>
            <p:ph type="sldNum" sz="quarter" idx="4"/>
          </p:nvPr>
        </p:nvSpPr>
        <p:spPr bwMode="auto">
          <a:xfrm>
            <a:off x="6553200" y="61372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212164"/>
                </a:solidFill>
              </a:defRPr>
            </a:lvl1pPr>
          </a:lstStyle>
          <a:p>
            <a:pPr>
              <a:defRPr/>
            </a:pPr>
            <a:fld id="{92FA3CDD-6A6D-E64B-955A-580A6D194D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2pPr>
      <a:lvl3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3pPr>
      <a:lvl4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4pPr>
      <a:lvl5pPr algn="ctr" rtl="0" eaLnBrk="0" fontAlgn="base" hangingPunct="0">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5pPr>
      <a:lvl6pPr marL="4572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6pPr>
      <a:lvl7pPr marL="9144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7pPr>
      <a:lvl8pPr marL="13716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8pPr>
      <a:lvl9pPr marL="1828800" algn="ctr" rtl="0" fontAlgn="base">
        <a:spcBef>
          <a:spcPct val="0"/>
        </a:spcBef>
        <a:spcAft>
          <a:spcPct val="0"/>
        </a:spcAft>
        <a:defRPr kumimoji="1" sz="4400" b="1">
          <a:solidFill>
            <a:schemeClr val="tx1"/>
          </a:solidFill>
          <a:latin typeface="Arial" charset="0"/>
          <a:ea typeface="ＭＳ Ｐゴシック" pitchFamily="-128" charset="-128"/>
          <a:cs typeface="ＭＳ Ｐゴシック" pitchFamily="-128"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mn-cs"/>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1" name="Rectangle 1027"/>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2" name="Rectangle 1028"/>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3" name="Rectangle 1029"/>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4" name="Rectangle 1030"/>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5" name="Rectangle 1031"/>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a:endParaRPr kumimoji="1" lang="en-US" sz="2400">
              <a:solidFill>
                <a:srgbClr val="000000"/>
              </a:solidFill>
            </a:endParaRPr>
          </a:p>
        </p:txBody>
      </p:sp>
      <p:sp>
        <p:nvSpPr>
          <p:cNvPr id="7176" name="Rectangle 1032"/>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algn="ctr" defTabSz="914400"/>
            <a:endParaRPr kumimoji="1" lang="en-US" sz="2400">
              <a:solidFill>
                <a:srgbClr val="000000"/>
              </a:solidFill>
            </a:endParaRPr>
          </a:p>
        </p:txBody>
      </p:sp>
      <p:sp>
        <p:nvSpPr>
          <p:cNvPr id="7177" name="Rectangle 1033"/>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8" name="Rectangle 1034"/>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51" name="Rectangle 1035"/>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87052" name="Rectangle 1036"/>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87053" name="Rectangle 1037"/>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defRPr>
            </a:lvl1pPr>
          </a:lstStyle>
          <a:p>
            <a:pPr>
              <a:defRPr/>
            </a:pPr>
            <a:fld id="{68D099F0-7596-774D-AE4B-7ACEB53BF4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ＭＳ Ｐゴシック" charset="0"/>
          <a:cs typeface="Geneva"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Geneva" charset="-128"/>
          <a:cs typeface="Geneva"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457200" y="992188"/>
            <a:ext cx="8153400" cy="1600200"/>
            <a:chOff x="288" y="625"/>
            <a:chExt cx="5136" cy="1008"/>
          </a:xfrm>
        </p:grpSpPr>
        <p:sp>
          <p:nvSpPr>
            <p:cNvPr id="92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92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a:endParaRPr lang="en-US" sz="2400">
                <a:solidFill>
                  <a:srgbClr val="FFFFCC"/>
                </a:solidFill>
                <a:latin typeface="Times New Roman" charset="0"/>
              </a:endParaRPr>
            </a:p>
          </p:txBody>
        </p:sp>
      </p:grpSp>
      <p:sp>
        <p:nvSpPr>
          <p:cNvPr id="92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2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defTabSz="914400">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defTabSz="914400">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defTabSz="914400">
              <a:defRPr sz="1400">
                <a:solidFill>
                  <a:srgbClr val="FFFFCC"/>
                </a:solidFill>
                <a:latin typeface="Arial" charset="0"/>
              </a:defRPr>
            </a:lvl1pPr>
          </a:lstStyle>
          <a:p>
            <a:pPr>
              <a:defRPr/>
            </a:pPr>
            <a:fld id="{6D7AF3FE-1026-2143-B10C-72C7A5F086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2334391107"/>
      </p:ext>
    </p:extLst>
  </p:cSld>
  <p:clrMap bg1="lt1" tx1="dk1" bg2="lt2" tx2="dk2" accent1="accent1" accent2="accent2" accent3="accent3" accent4="accent4" accent5="accent5" accent6="accent6" hlink="hlink" folHlink="folHlink"/>
  <p:sldLayoutIdLst>
    <p:sldLayoutId id="2147483807"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defTabSz="914400">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defTabSz="914400">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defTabSz="914400">
              <a:defRPr/>
            </a:pPr>
            <a:fld id="{02FDED3E-972B-E54C-B910-BC361D109265}" type="slidenum">
              <a:rPr lang="en-US"/>
              <a:pPr defTabSz="914400">
                <a:defRPr/>
              </a:pPr>
              <a:t>‹#›</a:t>
            </a:fld>
            <a:endParaRPr lang="en-US"/>
          </a:p>
        </p:txBody>
      </p:sp>
    </p:spTree>
    <p:extLst>
      <p:ext uri="{BB962C8B-B14F-4D97-AF65-F5344CB8AC3E}">
        <p14:creationId xmlns:p14="http://schemas.microsoft.com/office/powerpoint/2010/main" val="518987824"/>
      </p:ext>
    </p:extLst>
  </p:cSld>
  <p:clrMap bg1="lt1" tx1="dk1" bg2="lt2" tx2="dk2" accent1="accent1" accent2="accent2" accent3="accent3" accent4="accent4" accent5="accent5" accent6="accent6" hlink="hlink" folHlink="folHlink"/>
  <p:sldLayoutIdLst>
    <p:sldLayoutId id="214748382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442362677"/>
      </p:ext>
    </p:extLst>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a typeface="MS PGothic" pitchFamily="34" charset="-128"/>
                <a:cs typeface="+mn-cs"/>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eaLnBrk="0" hangingPunct="0"/>
              <a:endParaRPr lang="en-GB">
                <a:solidFill>
                  <a:srgbClr val="FFFFFF"/>
                </a:solidFill>
                <a:latin typeface="Tahoma" pitchFamily="34" charset="0"/>
                <a:ea typeface="MS PGothic" pitchFamily="34" charset="-128"/>
                <a:cs typeface="+mn-cs"/>
              </a:endParaRPr>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a:endParaRPr lang="en-US" altLang="en-US">
              <a:solidFill>
                <a:srgbClr val="FFFFFF"/>
              </a:solidFill>
              <a:latin typeface="Tahoma" pitchFamily="34" charset="0"/>
              <a:ea typeface="MS PGothic" pitchFamily="34" charset="-128"/>
              <a:cs typeface="+mn-cs"/>
            </a:endParaRPr>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a:fld id="{5483AB95-8A6B-437B-B35D-3F3F801EBC6C}" type="slidenum">
              <a:rPr lang="en-US" altLang="en-US">
                <a:solidFill>
                  <a:srgbClr val="FFFFFF"/>
                </a:solidFill>
                <a:latin typeface="Tahoma" pitchFamily="34" charset="0"/>
                <a:ea typeface="MS PGothic" pitchFamily="34" charset="-128"/>
                <a:cs typeface="+mn-cs"/>
              </a:rPr>
              <a:pPr defTabSz="914400"/>
              <a:t>‹#›</a:t>
            </a:fld>
            <a:endParaRPr lang="en-US" altLang="en-US">
              <a:solidFill>
                <a:srgbClr val="FFFFFF"/>
              </a:solidFill>
              <a:latin typeface="Tahoma" pitchFamily="34" charset="0"/>
              <a:ea typeface="MS PGothic" pitchFamily="34" charset="-128"/>
              <a:cs typeface="+mn-cs"/>
            </a:endParaRPr>
          </a:p>
        </p:txBody>
      </p:sp>
    </p:spTree>
    <p:extLst>
      <p:ext uri="{BB962C8B-B14F-4D97-AF65-F5344CB8AC3E}">
        <p14:creationId xmlns:p14="http://schemas.microsoft.com/office/powerpoint/2010/main" val="950505215"/>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71525"/>
            <a:ext cx="9144000" cy="6086475"/>
          </a:xfrm>
          <a:prstGeom prst="rect">
            <a:avLst/>
          </a:prstGeom>
        </p:spPr>
      </p:pic>
      <p:sp>
        <p:nvSpPr>
          <p:cNvPr id="2" name="Title 1"/>
          <p:cNvSpPr>
            <a:spLocks noGrp="1"/>
          </p:cNvSpPr>
          <p:nvPr>
            <p:ph type="title" idx="4294967295"/>
          </p:nvPr>
        </p:nvSpPr>
        <p:spPr>
          <a:xfrm>
            <a:off x="0" y="0"/>
            <a:ext cx="9144000" cy="1028700"/>
          </a:xfrm>
          <a:solidFill>
            <a:schemeClr val="bg1">
              <a:lumMod val="10000"/>
            </a:schemeClr>
          </a:solidFill>
        </p:spPr>
        <p:txBody>
          <a:bodyPr/>
          <a:lstStyle/>
          <a:p>
            <a:r>
              <a:rPr lang="en-US" sz="5400" dirty="0">
                <a:solidFill>
                  <a:srgbClr val="FFFFFF"/>
                </a:solidFill>
              </a:rPr>
              <a:t>The Chronology of Christ</a:t>
            </a:r>
          </a:p>
        </p:txBody>
      </p:sp>
      <p:sp>
        <p:nvSpPr>
          <p:cNvPr id="6" name="Rectangle 5">
            <a:extLst>
              <a:ext uri="{FF2B5EF4-FFF2-40B4-BE49-F238E27FC236}">
                <a16:creationId xmlns:a16="http://schemas.microsoft.com/office/drawing/2014/main" id="{DB1318B2-CDEE-7341-AB8F-BB9B9E5C97EB}"/>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3262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185420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a:solidFill>
                  <a:srgbClr val="FFFFFF"/>
                </a:solidFill>
                <a:latin typeface="Arial" charset="0"/>
                <a:ea typeface="ＭＳ Ｐゴシック" charset="0"/>
                <a:cs typeface="ＭＳ Ｐゴシック" charset="0"/>
              </a:rPr>
              <a:t>A Definitive Work</a:t>
            </a: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106184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defTabSz="914400">
              <a:defRPr/>
            </a:pPr>
            <a:endParaRPr lang="en-US" sz="2400" b="1">
              <a:solidFill>
                <a:srgbClr val="FFFFCC"/>
              </a:solidFill>
              <a:effectLst>
                <a:outerShdw blurRad="38100" dist="38100" dir="2700000" algn="tl">
                  <a:srgbClr val="000000">
                    <a:alpha val="43137"/>
                  </a:srgbClr>
                </a:outerShdw>
              </a:effectLst>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tx2">
              <a:lumMod val="60000"/>
              <a:lumOff val="40000"/>
            </a:schemeClr>
          </a:solidFill>
          <a:ln w="28575">
            <a:solidFill>
              <a:schemeClr val="tx1"/>
            </a:solidFill>
          </a:ln>
        </p:spPr>
        <p:txBody>
          <a:bodyPr/>
          <a:lstStyle/>
          <a:p>
            <a:pPr algn="ctr" eaLnBrk="1" hangingPunct="1">
              <a:defRPr/>
            </a:pPr>
            <a:r>
              <a:rPr lang="en-US" sz="3600" b="1" dirty="0">
                <a:solidFill>
                  <a:schemeClr val="bg1"/>
                </a:solidFill>
                <a:latin typeface="Arial" charset="0"/>
                <a:cs typeface="Arial" charset="0"/>
              </a:rPr>
              <a:t>Dating the Birth of Christ</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Date of Birth: ca. December 5 BC/January 4 BC</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was born between these two dates:</a:t>
            </a: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6 BC</a:t>
            </a: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29 March-11 April</a:t>
            </a:r>
          </a:p>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4 BC</a:t>
            </a: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Census of </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Quirinius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a:t>
            </a:r>
            <a:r>
              <a:rPr lang="en-US" sz="2400" b="1" i="0" dirty="0" err="1">
                <a:solidFill>
                  <a:srgbClr val="F2FCFF"/>
                </a:solidFill>
                <a:effectLst>
                  <a:outerShdw blurRad="38100" dist="38100" dir="2700000" algn="tl">
                    <a:srgbClr val="000000">
                      <a:alpha val="43137"/>
                    </a:srgbClr>
                  </a:outerShdw>
                </a:effectLst>
                <a:latin typeface="Arial" charset="0"/>
                <a:cs typeface="Arial" charset="0"/>
              </a:rPr>
              <a:t>Cyrenius</a:t>
            </a:r>
            <a:r>
              <a:rPr lang="en-US" sz="2400" b="1" i="0" dirty="0">
                <a:solidFill>
                  <a:srgbClr val="F2FCFF"/>
                </a:solidFill>
                <a:effectLst>
                  <a:outerShdw blurRad="38100" dist="38100" dir="2700000" algn="tl">
                    <a:srgbClr val="000000">
                      <a:alpha val="43137"/>
                    </a:srgbClr>
                  </a:outerShdw>
                </a:effectLst>
                <a:latin typeface="Arial" charset="0"/>
                <a:cs typeface="Arial" charset="0"/>
              </a:rPr>
              <a:t> (Luke 2:1-5)</a:t>
            </a: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Death of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Herod the Great</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(Matt. 2:1; Luke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76200" y="-76200"/>
            <a:ext cx="9296400" cy="7010400"/>
          </a:xfrm>
          <a:prstGeom prst="rect">
            <a:avLst/>
          </a:prstGeom>
          <a:gradFill flip="none" rotWithShape="1">
            <a:gsLst>
              <a:gs pos="34000">
                <a:srgbClr val="00009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p>
            <a:pPr defTabSz="914400">
              <a:defRPr/>
            </a:pPr>
            <a:endParaRPr lang="en-US" sz="2400" b="1">
              <a:solidFill>
                <a:srgbClr val="FFFFCC"/>
              </a:solidFill>
              <a:effectLst>
                <a:outerShdw blurRad="38100" dist="38100" dir="2700000" algn="tl">
                  <a:srgbClr val="000000">
                    <a:alpha val="43137"/>
                  </a:srgbClr>
                </a:outerShdw>
              </a:effectLst>
              <a:cs typeface="Arial"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b="1" dirty="0">
                <a:solidFill>
                  <a:srgbClr val="F8F8EF"/>
                </a:solidFill>
                <a:effectLst>
                  <a:outerShdw blurRad="38100" dist="38100" dir="2700000" algn="tl">
                    <a:srgbClr val="000000">
                      <a:alpha val="43137"/>
                    </a:srgbClr>
                  </a:outerShdw>
                </a:effectLst>
                <a:cs typeface="Arial" charset="0"/>
              </a:rPr>
              <a:t>56</a:t>
            </a:r>
          </a:p>
        </p:txBody>
      </p:sp>
      <p:sp>
        <p:nvSpPr>
          <p:cNvPr id="10246" name="Title 7"/>
          <p:cNvSpPr>
            <a:spLocks noGrp="1"/>
          </p:cNvSpPr>
          <p:nvPr>
            <p:ph type="title" idx="4294967295"/>
          </p:nvPr>
        </p:nvSpPr>
        <p:spPr>
          <a:xfrm>
            <a:off x="-85725" y="457200"/>
            <a:ext cx="9296400" cy="609600"/>
          </a:xfrm>
          <a:solidFill>
            <a:schemeClr val="accent6">
              <a:lumMod val="50000"/>
            </a:schemeClr>
          </a:solidFill>
          <a:ln w="28575">
            <a:solidFill>
              <a:schemeClr val="tx1"/>
            </a:solidFill>
          </a:ln>
        </p:spPr>
        <p:txBody>
          <a:bodyPr/>
          <a:lstStyle/>
          <a:p>
            <a:pPr algn="ctr" eaLnBrk="1" hangingPunct="1">
              <a:defRPr/>
            </a:pPr>
            <a:r>
              <a:rPr lang="en-US" sz="3600" b="1" dirty="0">
                <a:solidFill>
                  <a:srgbClr val="F2FCFF"/>
                </a:solidFill>
                <a:effectLst>
                  <a:outerShdw blurRad="38100" dist="38100" dir="2700000" algn="tl">
                    <a:srgbClr val="000000">
                      <a:alpha val="43137"/>
                    </a:srgbClr>
                  </a:outerShdw>
                </a:effectLst>
                <a:latin typeface="Arial" charset="0"/>
                <a:cs typeface="Arial" charset="0"/>
              </a:rPr>
              <a:t>Dating the Start of Christ</a:t>
            </a:r>
            <a:r>
              <a:rPr lang="fr-FR" altLang="ja-JP" sz="3600" b="1" dirty="0">
                <a:solidFill>
                  <a:srgbClr val="F2FCFF"/>
                </a:solidFill>
                <a:effectLst>
                  <a:outerShdw blurRad="38100" dist="38100" dir="2700000" algn="tl">
                    <a:srgbClr val="000000">
                      <a:alpha val="43137"/>
                    </a:srgbClr>
                  </a:outerShdw>
                </a:effectLst>
                <a:latin typeface="Arial" charset="0"/>
                <a:cs typeface="Arial" charset="0"/>
              </a:rPr>
              <a:t>'</a:t>
            </a:r>
            <a:r>
              <a:rPr lang="en-US" sz="3600" b="1" dirty="0">
                <a:solidFill>
                  <a:srgbClr val="F2FCFF"/>
                </a:solidFill>
                <a:effectLst>
                  <a:outerShdw blurRad="38100" dist="38100" dir="2700000" algn="tl">
                    <a:srgbClr val="000000">
                      <a:alpha val="43137"/>
                    </a:srgbClr>
                  </a:outerShdw>
                </a:effectLst>
                <a:latin typeface="Arial" charset="0"/>
                <a:cs typeface="Arial" charset="0"/>
              </a:rPr>
              <a:t>s Ministry</a:t>
            </a: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800" b="1" i="0" dirty="0">
                <a:solidFill>
                  <a:srgbClr val="F2FCFF"/>
                </a:solidFill>
                <a:effectLst>
                  <a:outerShdw blurRad="38100" dist="38100" dir="2700000" algn="tl">
                    <a:srgbClr val="000000">
                      <a:alpha val="43137"/>
                    </a:srgbClr>
                  </a:outerShdw>
                </a:effectLst>
                <a:latin typeface="Arial" charset="0"/>
                <a:cs typeface="Arial" charset="0"/>
              </a:rPr>
              <a:t>Commencement of Ministry: ca. Autumn AD 29</a:t>
            </a: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Jesus probably began his ministry between these two dates:</a:t>
            </a:r>
          </a:p>
        </p:txBody>
      </p:sp>
      <p:sp>
        <p:nvSpPr>
          <p:cNvPr id="9" name="Title 7"/>
          <p:cNvSpPr txBox="1">
            <a:spLocks/>
          </p:cNvSpPr>
          <p:nvPr/>
        </p:nvSpPr>
        <p:spPr bwMode="auto">
          <a:xfrm>
            <a:off x="1231900" y="2995613"/>
            <a:ext cx="6659563" cy="835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15</a:t>
            </a:r>
            <a:r>
              <a:rPr lang="en-US" sz="2400" b="1" i="0" baseline="30000" dirty="0">
                <a:solidFill>
                  <a:srgbClr val="F2FCFF"/>
                </a:solidFill>
                <a:effectLst>
                  <a:outerShdw blurRad="38100" dist="38100" dir="2700000" algn="tl">
                    <a:srgbClr val="000000">
                      <a:alpha val="43137"/>
                    </a:srgbClr>
                  </a:outerShdw>
                </a:effectLst>
                <a:latin typeface="Arial" charset="0"/>
                <a:cs typeface="Arial" charset="0"/>
              </a:rPr>
              <a:t>th</a:t>
            </a:r>
            <a:r>
              <a:rPr lang="en-US" sz="2400" b="1" i="0" dirty="0">
                <a:solidFill>
                  <a:srgbClr val="F2FCFF"/>
                </a:solidFill>
                <a:effectLst>
                  <a:outerShdw blurRad="38100" dist="38100" dir="2700000" algn="tl">
                    <a:srgbClr val="000000">
                      <a:alpha val="43137"/>
                    </a:srgbClr>
                  </a:outerShdw>
                </a:effectLst>
                <a:latin typeface="Arial" charset="0"/>
                <a:cs typeface="Arial" charset="0"/>
              </a:rPr>
              <a:t> YEAR OF THE REIGN OF TIBERIUS*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(Luke 3:1-3)</a:t>
            </a:r>
          </a:p>
        </p:txBody>
      </p:sp>
      <p:sp>
        <p:nvSpPr>
          <p:cNvPr id="10" name="Title 7"/>
          <p:cNvSpPr txBox="1">
            <a:spLocks/>
          </p:cNvSpPr>
          <p:nvPr/>
        </p:nvSpPr>
        <p:spPr bwMode="auto">
          <a:xfrm>
            <a:off x="204788" y="4427538"/>
            <a:ext cx="2959100"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19 August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28</a:t>
            </a:r>
          </a:p>
        </p:txBody>
      </p:sp>
      <p:sp>
        <p:nvSpPr>
          <p:cNvPr id="12" name="Title 7"/>
          <p:cNvSpPr txBox="1">
            <a:spLocks/>
          </p:cNvSpPr>
          <p:nvPr/>
        </p:nvSpPr>
        <p:spPr bwMode="auto">
          <a:xfrm>
            <a:off x="5402263" y="4427538"/>
            <a:ext cx="3571875" cy="73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400" b="1" i="0" dirty="0">
                <a:solidFill>
                  <a:srgbClr val="F2FCFF"/>
                </a:solidFill>
                <a:effectLst>
                  <a:outerShdw blurRad="38100" dist="38100" dir="2700000" algn="tl">
                    <a:srgbClr val="000000">
                      <a:alpha val="43137"/>
                    </a:srgbClr>
                  </a:outerShdw>
                </a:effectLst>
                <a:latin typeface="Arial" charset="0"/>
                <a:cs typeface="Arial" charset="0"/>
              </a:rPr>
              <a:t>31 December </a:t>
            </a:r>
            <a:br>
              <a:rPr lang="en-US" sz="2400" b="1" i="0" dirty="0">
                <a:solidFill>
                  <a:srgbClr val="F2FCFF"/>
                </a:solidFill>
                <a:effectLst>
                  <a:outerShdw blurRad="38100" dist="38100" dir="2700000" algn="tl">
                    <a:srgbClr val="000000">
                      <a:alpha val="43137"/>
                    </a:srgbClr>
                  </a:outerShdw>
                </a:effectLst>
                <a:latin typeface="Arial" charset="0"/>
                <a:cs typeface="Arial" charset="0"/>
              </a:rPr>
            </a:br>
            <a:r>
              <a:rPr lang="en-US" sz="2400" b="1" i="0" dirty="0">
                <a:solidFill>
                  <a:srgbClr val="F2FCFF"/>
                </a:solidFill>
                <a:effectLst>
                  <a:outerShdw blurRad="38100" dist="38100" dir="2700000" algn="tl">
                    <a:srgbClr val="000000">
                      <a:alpha val="43137"/>
                    </a:srgbClr>
                  </a:outerShdw>
                </a:effectLst>
                <a:latin typeface="Arial" charset="0"/>
                <a:cs typeface="Arial" charset="0"/>
              </a:rPr>
              <a:t>AD 29</a:t>
            </a: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075" tIns="46038" rIns="92075" bIns="46038" anchor="ctr"/>
          <a:lst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a:lstStyle>
          <a:p>
            <a:pPr algn="ctr" eaLnBrk="1" hangingPunct="1">
              <a:defRPr/>
            </a:pPr>
            <a:r>
              <a:rPr lang="en-US" sz="2000" b="1" i="0" dirty="0">
                <a:solidFill>
                  <a:srgbClr val="F2FCFF"/>
                </a:solidFill>
                <a:effectLst>
                  <a:outerShdw blurRad="38100" dist="38100" dir="2700000" algn="tl">
                    <a:srgbClr val="000000">
                      <a:alpha val="43137"/>
                    </a:srgbClr>
                  </a:outerShdw>
                </a:effectLst>
                <a:latin typeface="Arial" charset="0"/>
                <a:cs typeface="Arial" charset="0"/>
              </a:rPr>
              <a:t>*Reckoned from either the Julian Calendar or Tiberius Regnal Year</a:t>
            </a: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 xmlns:a14="http://schemas.microsoft.com/office/drawing/2010/main">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sz="1600" b="1" dirty="0">
                <a:solidFill>
                  <a:srgbClr val="FFFFFF"/>
                </a:solidFill>
                <a:effectLst>
                  <a:outerShdw blurRad="38100" dist="38100" dir="2700000" algn="tl">
                    <a:srgbClr val="000000">
                      <a:alpha val="43137"/>
                    </a:srgbClr>
                  </a:outerShdw>
                </a:effectLst>
                <a:ea typeface="MS Gothic" charset="0"/>
              </a:rPr>
              <a:t>Harold W. Hoehner, </a:t>
            </a:r>
            <a:r>
              <a:rPr lang="en-US" sz="1600" b="1" i="1" dirty="0">
                <a:solidFill>
                  <a:srgbClr val="FFFFFF"/>
                </a:solidFill>
                <a:effectLst>
                  <a:outerShdw blurRad="38100" dist="38100" dir="2700000" algn="tl">
                    <a:srgbClr val="000000">
                      <a:alpha val="43137"/>
                    </a:srgbClr>
                  </a:outerShdw>
                </a:effectLst>
                <a:ea typeface="MS Gothic" charset="0"/>
              </a:rPr>
              <a:t>Chronological Aspects of the Life of Christ </a:t>
            </a:r>
            <a:r>
              <a:rPr lang="en-US" sz="1600" b="1" dirty="0">
                <a:solidFill>
                  <a:srgbClr val="FFFFFF"/>
                </a:solidFill>
                <a:effectLst>
                  <a:outerShdw blurRad="38100" dist="38100" dir="2700000" algn="tl">
                    <a:srgbClr val="000000">
                      <a:alpha val="43137"/>
                    </a:srgbClr>
                  </a:outerShdw>
                </a:effectLst>
                <a:ea typeface="MS Gothic" charset="0"/>
              </a:rPr>
              <a:t>(Zondervan, 1977), 114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chemeClr val="tx1"/>
            </a:solidFill>
            <a:round/>
            <a:headEnd/>
            <a:tailEnd/>
          </a:ln>
        </p:spPr>
        <p:txBody>
          <a:bodyPr/>
          <a:lstStyle/>
          <a:p>
            <a:pPr eaLnBrk="0" hangingPunct="0">
              <a:lnSpc>
                <a:spcPct val="93000"/>
              </a:lnSpc>
              <a:buClr>
                <a:srgbClr val="000000"/>
              </a:buClr>
              <a:buSzPct val="100000"/>
              <a:buFont typeface="Times New Roman" charset="0"/>
              <a:buNone/>
            </a:pPr>
            <a:endParaRPr lang="en-US" sz="2400">
              <a:solidFill>
                <a:srgbClr val="FFFFFF"/>
              </a:solidFill>
              <a:ea typeface="MS Gothic" charset="0"/>
              <a:cs typeface="MS Gothic" charset="0"/>
            </a:endParaRPr>
          </a:p>
        </p:txBody>
      </p:sp>
      <p:sp>
        <p:nvSpPr>
          <p:cNvPr id="25602" name="Rounded Rectangle 34"/>
          <p:cNvSpPr>
            <a:spLocks noChangeArrowheads="1"/>
          </p:cNvSpPr>
          <p:nvPr/>
        </p:nvSpPr>
        <p:spPr bwMode="auto">
          <a:xfrm>
            <a:off x="34925" y="76200"/>
            <a:ext cx="9074150" cy="1447800"/>
          </a:xfrm>
          <a:prstGeom prst="roundRect">
            <a:avLst>
              <a:gd name="adj" fmla="val 16667"/>
            </a:avLst>
          </a:prstGeom>
          <a:solidFill>
            <a:schemeClr val="tx2"/>
          </a:solidFill>
          <a:ln w="9525">
            <a:solidFill>
              <a:srgbClr val="FFFFFF"/>
            </a:solidFill>
            <a:round/>
            <a:headEnd/>
            <a:tailEnd/>
          </a:ln>
        </p:spPr>
        <p:txBody>
          <a:bodyPr/>
          <a:lstStyle/>
          <a:p>
            <a:pPr eaLnBrk="0" hangingPunct="0">
              <a:lnSpc>
                <a:spcPct val="93000"/>
              </a:lnSpc>
              <a:buClr>
                <a:srgbClr val="000000"/>
              </a:buClr>
              <a:buSzPct val="100000"/>
              <a:buFont typeface="Times New Roman" charset="0"/>
              <a:buNone/>
            </a:pPr>
            <a:endParaRPr lang="en-US" sz="2400">
              <a:solidFill>
                <a:srgbClr val="FFFFFF"/>
              </a:solidFill>
              <a:ea typeface="MS Gothic" charset="0"/>
              <a:cs typeface="MS Gothic" charset="0"/>
            </a:endParaRPr>
          </a:p>
        </p:txBody>
      </p:sp>
      <p:sp>
        <p:nvSpPr>
          <p:cNvPr id="25603" name="Rectangle 8"/>
          <p:cNvSpPr>
            <a:spLocks noGrp="1" noChangeArrowheads="1"/>
          </p:cNvSpPr>
          <p:nvPr>
            <p:ph type="title"/>
          </p:nvPr>
        </p:nvSpPr>
        <p:spPr bwMode="auto">
          <a:xfrm>
            <a:off x="-152400" y="0"/>
            <a:ext cx="9448800" cy="8413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eaLnBrk="1" hangingPunct="1"/>
            <a:r>
              <a:rPr lang="en-US" altLang="zh-CN" sz="4400">
                <a:solidFill>
                  <a:schemeClr val="bg1"/>
                </a:solidFill>
                <a:latin typeface="Arial" charset="0"/>
                <a:ea typeface="MS Gothic" charset="0"/>
                <a:cs typeface="Arial" charset="0"/>
              </a:rPr>
              <a:t>The Duration of Christ</a:t>
            </a:r>
            <a:r>
              <a:rPr lang="fr-FR" altLang="zh-CN" sz="4400">
                <a:solidFill>
                  <a:schemeClr val="bg1"/>
                </a:solidFill>
                <a:latin typeface="Arial" charset="0"/>
                <a:ea typeface="MS Gothic" charset="0"/>
                <a:cs typeface="Arial" charset="0"/>
              </a:rPr>
              <a:t>'</a:t>
            </a:r>
            <a:r>
              <a:rPr lang="en-US" altLang="zh-CN" sz="4400">
                <a:solidFill>
                  <a:schemeClr val="bg1"/>
                </a:solidFill>
                <a:latin typeface="Arial" charset="0"/>
                <a:ea typeface="MS Gothic" charset="0"/>
                <a:cs typeface="Arial" charset="0"/>
              </a:rPr>
              <a:t>s Ministry</a:t>
            </a:r>
            <a:endParaRPr lang="en-US" altLang="zh-CN" sz="4000">
              <a:latin typeface="Arial" charset="0"/>
              <a:ea typeface="MS Gothic" charset="0"/>
              <a:cs typeface="Arial" charset="0"/>
            </a:endParaRPr>
          </a:p>
        </p:txBody>
      </p:sp>
      <p:sp>
        <p:nvSpPr>
          <p:cNvPr id="25604"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a:solidFill>
                  <a:srgbClr val="FFFFFF"/>
                </a:solidFill>
                <a:ea typeface="MS Gothic" charset="0"/>
                <a:cs typeface="MS Gothic" charset="0"/>
              </a:rPr>
              <a:t>Autumn AD 29 – 3 April AD 33 (3.5 Years)</a:t>
            </a:r>
          </a:p>
        </p:txBody>
      </p:sp>
      <p:sp>
        <p:nvSpPr>
          <p:cNvPr id="25605" name="Text Box 9"/>
          <p:cNvSpPr txBox="1">
            <a:spLocks noChangeArrowheads="1"/>
          </p:cNvSpPr>
          <p:nvPr/>
        </p:nvSpPr>
        <p:spPr bwMode="auto">
          <a:xfrm>
            <a:off x="0" y="2743200"/>
            <a:ext cx="1981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Commencement of Christ</a:t>
            </a:r>
            <a:r>
              <a:rPr lang="fr-FR" altLang="ja-JP" sz="1600" b="1">
                <a:solidFill>
                  <a:srgbClr val="FFFFFF"/>
                </a:solidFill>
                <a:ea typeface="MS Gothic" charset="0"/>
                <a:cs typeface="MS Gothic" charset="0"/>
              </a:rPr>
              <a:t>'</a:t>
            </a:r>
            <a:r>
              <a:rPr lang="en-US" sz="1600" b="1">
                <a:solidFill>
                  <a:srgbClr val="FFFFFF"/>
                </a:solidFill>
                <a:ea typeface="MS Gothic" charset="0"/>
                <a:cs typeface="MS Gothic" charset="0"/>
              </a:rPr>
              <a:t>s Ministry</a:t>
            </a:r>
          </a:p>
        </p:txBody>
      </p:sp>
      <p:sp>
        <p:nvSpPr>
          <p:cNvPr id="25606" name="Text Box 9"/>
          <p:cNvSpPr txBox="1">
            <a:spLocks noChangeArrowheads="1"/>
          </p:cNvSpPr>
          <p:nvPr/>
        </p:nvSpPr>
        <p:spPr bwMode="auto">
          <a:xfrm>
            <a:off x="152400" y="46482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Autumn</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29</a:t>
            </a:r>
          </a:p>
        </p:txBody>
      </p:sp>
      <p:cxnSp>
        <p:nvCxnSpPr>
          <p:cNvPr id="25607" name="Straight Connector 15"/>
          <p:cNvCxnSpPr>
            <a:cxnSpLocks noChangeShapeType="1"/>
          </p:cNvCxnSpPr>
          <p:nvPr/>
        </p:nvCxnSpPr>
        <p:spPr bwMode="auto">
          <a:xfrm rot="5400000">
            <a:off x="419894" y="4075906"/>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608" name="Straight Connector 16"/>
          <p:cNvCxnSpPr>
            <a:cxnSpLocks noChangeShapeType="1"/>
          </p:cNvCxnSpPr>
          <p:nvPr/>
        </p:nvCxnSpPr>
        <p:spPr bwMode="auto">
          <a:xfrm rot="10800000">
            <a:off x="914400" y="4114800"/>
            <a:ext cx="73152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609" name="Straight Connector 21"/>
          <p:cNvCxnSpPr>
            <a:cxnSpLocks noChangeShapeType="1"/>
          </p:cNvCxnSpPr>
          <p:nvPr/>
        </p:nvCxnSpPr>
        <p:spPr bwMode="auto">
          <a:xfrm rot="5400000">
            <a:off x="7735094" y="4075906"/>
            <a:ext cx="990600" cy="158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cxnSp>
      <p:cxnSp>
        <p:nvCxnSpPr>
          <p:cNvPr id="25610" name="Straight Connector 22"/>
          <p:cNvCxnSpPr>
            <a:cxnSpLocks noChangeShapeType="1"/>
          </p:cNvCxnSpPr>
          <p:nvPr/>
        </p:nvCxnSpPr>
        <p:spPr bwMode="auto">
          <a:xfrm rot="5400000">
            <a:off x="2248694" y="4075906"/>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611" name="Straight Connector 23"/>
          <p:cNvCxnSpPr>
            <a:cxnSpLocks noChangeShapeType="1"/>
          </p:cNvCxnSpPr>
          <p:nvPr/>
        </p:nvCxnSpPr>
        <p:spPr bwMode="auto">
          <a:xfrm rot="5400000">
            <a:off x="4077494" y="4075906"/>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cxnSp>
        <p:nvCxnSpPr>
          <p:cNvPr id="25612" name="Straight Connector 24"/>
          <p:cNvCxnSpPr>
            <a:cxnSpLocks noChangeShapeType="1"/>
          </p:cNvCxnSpPr>
          <p:nvPr/>
        </p:nvCxnSpPr>
        <p:spPr bwMode="auto">
          <a:xfrm rot="5400000">
            <a:off x="5906294" y="4075906"/>
            <a:ext cx="990600" cy="1588"/>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cxnSp>
      <p:sp>
        <p:nvSpPr>
          <p:cNvPr id="25613" name="Text Box 9"/>
          <p:cNvSpPr txBox="1">
            <a:spLocks noChangeArrowheads="1"/>
          </p:cNvSpPr>
          <p:nvPr/>
        </p:nvSpPr>
        <p:spPr bwMode="auto">
          <a:xfrm>
            <a:off x="2057400" y="2743200"/>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Passover #1</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7,</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30</a:t>
            </a:r>
          </a:p>
        </p:txBody>
      </p:sp>
      <p:sp>
        <p:nvSpPr>
          <p:cNvPr id="25614"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John 2:13, 23</a:t>
            </a:r>
          </a:p>
        </p:txBody>
      </p:sp>
      <p:sp>
        <p:nvSpPr>
          <p:cNvPr id="25615" name="Text Box 9"/>
          <p:cNvSpPr txBox="1">
            <a:spLocks noChangeArrowheads="1"/>
          </p:cNvSpPr>
          <p:nvPr/>
        </p:nvSpPr>
        <p:spPr bwMode="auto">
          <a:xfrm>
            <a:off x="3924300" y="2743200"/>
            <a:ext cx="144780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Passover #2</a:t>
            </a:r>
            <a:br>
              <a:rPr lang="en-US" sz="1600" b="1">
                <a:solidFill>
                  <a:srgbClr val="FFFFFF"/>
                </a:solidFill>
                <a:ea typeface="MS Gothic" charset="0"/>
                <a:cs typeface="MS Gothic" charset="0"/>
              </a:rPr>
            </a:br>
            <a:endParaRPr lang="en-US" sz="1600" b="1">
              <a:solidFill>
                <a:srgbClr val="FFFFFF"/>
              </a:solidFill>
              <a:ea typeface="MS Gothic" charset="0"/>
              <a:cs typeface="MS Gothic" charset="0"/>
            </a:endParaRPr>
          </a:p>
        </p:txBody>
      </p:sp>
      <p:sp>
        <p:nvSpPr>
          <p:cNvPr id="25616" name="Text Box 9"/>
          <p:cNvSpPr txBox="1">
            <a:spLocks noChangeArrowheads="1"/>
          </p:cNvSpPr>
          <p:nvPr/>
        </p:nvSpPr>
        <p:spPr bwMode="auto">
          <a:xfrm>
            <a:off x="3429000" y="4648200"/>
            <a:ext cx="236220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Unstated by John</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Mark 2:23-28</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Luke 6:1-5</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Matthew 12:1-8</a:t>
            </a:r>
          </a:p>
        </p:txBody>
      </p:sp>
      <p:sp>
        <p:nvSpPr>
          <p:cNvPr id="25617" name="Text Box 9"/>
          <p:cNvSpPr txBox="1">
            <a:spLocks noChangeArrowheads="1"/>
          </p:cNvSpPr>
          <p:nvPr/>
        </p:nvSpPr>
        <p:spPr bwMode="auto">
          <a:xfrm>
            <a:off x="5619750" y="2743200"/>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Passover #3</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25,</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32</a:t>
            </a:r>
          </a:p>
        </p:txBody>
      </p:sp>
      <p:sp>
        <p:nvSpPr>
          <p:cNvPr id="25618"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John 6:4</a:t>
            </a:r>
          </a:p>
        </p:txBody>
      </p:sp>
      <p:sp>
        <p:nvSpPr>
          <p:cNvPr id="25619" name="Text Box 9"/>
          <p:cNvSpPr txBox="1">
            <a:spLocks noChangeArrowheads="1"/>
          </p:cNvSpPr>
          <p:nvPr/>
        </p:nvSpPr>
        <p:spPr bwMode="auto">
          <a:xfrm>
            <a:off x="7467600" y="2743200"/>
            <a:ext cx="1447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Passover #4</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April 3,</a:t>
            </a:r>
            <a:br>
              <a:rPr lang="en-US" sz="1600" b="1">
                <a:solidFill>
                  <a:srgbClr val="FFFFFF"/>
                </a:solidFill>
                <a:ea typeface="MS Gothic" charset="0"/>
                <a:cs typeface="MS Gothic" charset="0"/>
              </a:rPr>
            </a:br>
            <a:r>
              <a:rPr lang="en-US" sz="1600" b="1">
                <a:solidFill>
                  <a:srgbClr val="FFFFFF"/>
                </a:solidFill>
                <a:ea typeface="MS Gothic" charset="0"/>
                <a:cs typeface="MS Gothic" charset="0"/>
              </a:rPr>
              <a:t>AD 33</a:t>
            </a:r>
          </a:p>
        </p:txBody>
      </p:sp>
      <p:sp>
        <p:nvSpPr>
          <p:cNvPr id="25620"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00"/>
                </a:solidFill>
                <a:ea typeface="MS Gothic" charset="0"/>
                <a:cs typeface="MS Gothic" charset="0"/>
              </a:rPr>
              <a:t>John 11:55–12:1</a:t>
            </a:r>
          </a:p>
        </p:txBody>
      </p:sp>
      <p:sp>
        <p:nvSpPr>
          <p:cNvPr id="25621"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800" b="1" i="1">
                <a:solidFill>
                  <a:srgbClr val="FFFF00"/>
                </a:solidFill>
                <a:ea typeface="MS Gothic" charset="0"/>
                <a:cs typeface="MS Gothic" charset="0"/>
              </a:rPr>
              <a:t>John </a:t>
            </a:r>
            <a:r>
              <a:rPr lang="en-US" sz="2800" b="1" i="1">
                <a:solidFill>
                  <a:srgbClr val="FFFFFF"/>
                </a:solidFill>
                <a:ea typeface="MS Gothic" charset="0"/>
                <a:cs typeface="MS Gothic" charset="0"/>
              </a:rPr>
              <a:t>alone notes three Passovers</a:t>
            </a:r>
          </a:p>
        </p:txBody>
      </p:sp>
      <p:sp>
        <p:nvSpPr>
          <p:cNvPr id="36" name="TextBox 35"/>
          <p:cNvSpPr txBox="1"/>
          <p:nvPr/>
        </p:nvSpPr>
        <p:spPr>
          <a:xfrm>
            <a:off x="8616950" y="71438"/>
            <a:ext cx="527050" cy="461962"/>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defRPr/>
            </a:pPr>
            <a:r>
              <a:rPr lang="en-US" b="1">
                <a:solidFill>
                  <a:srgbClr val="FFFFFF"/>
                </a:solidFill>
                <a:effectLst>
                  <a:outerShdw blurRad="38100" dist="38100" dir="2700000" algn="tl">
                    <a:srgbClr val="DDDDDD"/>
                  </a:outerShdw>
                </a:effectLst>
                <a:ea typeface="MS Gothic" charset="0"/>
              </a:rPr>
              <a:t>56</a:t>
            </a:r>
          </a:p>
        </p:txBody>
      </p:sp>
      <p:sp>
        <p:nvSpPr>
          <p:cNvPr id="25623"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1600" b="1">
                <a:solidFill>
                  <a:srgbClr val="FFFFFF"/>
                </a:solidFill>
                <a:ea typeface="MS Gothic" charset="0"/>
                <a:cs typeface="MS Gothic" charset="0"/>
              </a:rPr>
              <a:t>Harold W. Hoehner, </a:t>
            </a:r>
            <a:r>
              <a:rPr lang="en-US" sz="1600" b="1" i="1">
                <a:solidFill>
                  <a:srgbClr val="FFFFFF"/>
                </a:solidFill>
                <a:ea typeface="MS Gothic" charset="0"/>
                <a:cs typeface="MS Gothic" charset="0"/>
              </a:rPr>
              <a:t>Chronological Aspects of the Life of Christ </a:t>
            </a:r>
            <a:r>
              <a:rPr lang="en-US" sz="1600" b="1">
                <a:solidFill>
                  <a:srgbClr val="FFFFFF"/>
                </a:solidFill>
                <a:ea typeface="MS Gothic" charset="0"/>
                <a:cs typeface="MS Gothic" charset="0"/>
              </a:rPr>
              <a:t>(Zondervan, 1977), 114</a:t>
            </a:r>
          </a:p>
        </p:txBody>
      </p:sp>
      <p:sp>
        <p:nvSpPr>
          <p:cNvPr id="25624" name="Text Box 9"/>
          <p:cNvSpPr txBox="1">
            <a:spLocks noChangeArrowheads="1"/>
          </p:cNvSpPr>
          <p:nvPr/>
        </p:nvSpPr>
        <p:spPr bwMode="auto">
          <a:xfrm>
            <a:off x="381000" y="1997075"/>
            <a:ext cx="8458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000" b="1">
                <a:solidFill>
                  <a:srgbClr val="F2FCFF"/>
                </a:solidFill>
                <a:ea typeface="MS Gothic" charset="0"/>
                <a:cs typeface="MS Gothic" charset="0"/>
              </a:rPr>
              <a:t>Therefore, Christ's ministry was at least 2.5 years</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r>
              <a:rPr kumimoji="0" lang="en-US">
                <a:solidFill>
                  <a:srgbClr val="FFFFFF"/>
                </a:solidFill>
                <a:latin typeface="Arial" charset="0"/>
                <a:ea typeface="ＭＳ Ｐゴシック" charset="0"/>
                <a:cs typeface="ＭＳ Ｐゴシック" charset="0"/>
              </a:rPr>
              <a:t>Chronology of Jesus &amp; Acts</a:t>
            </a:r>
            <a:endParaRPr kumimoji="0" lang="en-US">
              <a:latin typeface="Arial" charset="0"/>
              <a:ea typeface="ＭＳ Ｐゴシック" charset="0"/>
              <a:cs typeface="ＭＳ Ｐゴシック" charset="0"/>
            </a:endParaRPr>
          </a:p>
        </p:txBody>
      </p:sp>
      <p:sp>
        <p:nvSpPr>
          <p:cNvPr id="84995" name="Text Box 3"/>
          <p:cNvSpPr txBox="1">
            <a:spLocks noChangeArrowheads="1"/>
          </p:cNvSpPr>
          <p:nvPr/>
        </p:nvSpPr>
        <p:spPr bwMode="auto">
          <a:xfrm>
            <a:off x="457200" y="121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4 BC</a:t>
            </a:r>
          </a:p>
        </p:txBody>
      </p:sp>
      <p:sp>
        <p:nvSpPr>
          <p:cNvPr id="84996" name="Text Box 4"/>
          <p:cNvSpPr txBox="1">
            <a:spLocks noChangeArrowheads="1"/>
          </p:cNvSpPr>
          <p:nvPr/>
        </p:nvSpPr>
        <p:spPr bwMode="auto">
          <a:xfrm>
            <a:off x="1371600" y="121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 BC</a:t>
            </a:r>
          </a:p>
        </p:txBody>
      </p:sp>
      <p:sp>
        <p:nvSpPr>
          <p:cNvPr id="84997" name="Text Box 5"/>
          <p:cNvSpPr txBox="1">
            <a:spLocks noChangeArrowheads="1"/>
          </p:cNvSpPr>
          <p:nvPr/>
        </p:nvSpPr>
        <p:spPr bwMode="auto">
          <a:xfrm>
            <a:off x="2514600" y="1219200"/>
            <a:ext cx="877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AD 1</a:t>
            </a:r>
          </a:p>
        </p:txBody>
      </p:sp>
      <p:sp>
        <p:nvSpPr>
          <p:cNvPr id="84998" name="Text Box 6"/>
          <p:cNvSpPr txBox="1">
            <a:spLocks noChangeArrowheads="1"/>
          </p:cNvSpPr>
          <p:nvPr/>
        </p:nvSpPr>
        <p:spPr bwMode="auto">
          <a:xfrm>
            <a:off x="5264150"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29</a:t>
            </a:r>
          </a:p>
        </p:txBody>
      </p:sp>
      <p:sp>
        <p:nvSpPr>
          <p:cNvPr id="84999" name="Text Box 7"/>
          <p:cNvSpPr txBox="1">
            <a:spLocks noChangeArrowheads="1"/>
          </p:cNvSpPr>
          <p:nvPr/>
        </p:nvSpPr>
        <p:spPr bwMode="auto">
          <a:xfrm>
            <a:off x="6172200"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30</a:t>
            </a:r>
          </a:p>
        </p:txBody>
      </p:sp>
      <p:sp>
        <p:nvSpPr>
          <p:cNvPr id="85000" name="Text Box 8"/>
          <p:cNvSpPr txBox="1">
            <a:spLocks noChangeArrowheads="1"/>
          </p:cNvSpPr>
          <p:nvPr/>
        </p:nvSpPr>
        <p:spPr bwMode="auto">
          <a:xfrm>
            <a:off x="6780213"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33</a:t>
            </a:r>
          </a:p>
        </p:txBody>
      </p:sp>
      <p:sp>
        <p:nvSpPr>
          <p:cNvPr id="85001" name="Text Box 9"/>
          <p:cNvSpPr txBox="1">
            <a:spLocks noChangeArrowheads="1"/>
          </p:cNvSpPr>
          <p:nvPr/>
        </p:nvSpPr>
        <p:spPr bwMode="auto">
          <a:xfrm>
            <a:off x="8069263"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35</a:t>
            </a:r>
          </a:p>
        </p:txBody>
      </p:sp>
      <p:sp>
        <p:nvSpPr>
          <p:cNvPr id="85002" name="Text Box 10"/>
          <p:cNvSpPr txBox="1">
            <a:spLocks noChangeArrowheads="1"/>
          </p:cNvSpPr>
          <p:nvPr/>
        </p:nvSpPr>
        <p:spPr bwMode="auto">
          <a:xfrm>
            <a:off x="3681413" y="1219200"/>
            <a:ext cx="5238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14</a:t>
            </a:r>
          </a:p>
        </p:txBody>
      </p:sp>
      <p:sp>
        <p:nvSpPr>
          <p:cNvPr id="85003" name="Text Box 11"/>
          <p:cNvSpPr txBox="1">
            <a:spLocks noChangeArrowheads="1"/>
          </p:cNvSpPr>
          <p:nvPr/>
        </p:nvSpPr>
        <p:spPr bwMode="auto">
          <a:xfrm>
            <a:off x="376238" y="1905000"/>
            <a:ext cx="10477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Jesus</a:t>
            </a:r>
            <a:br>
              <a:rPr lang="en-US" b="1">
                <a:solidFill>
                  <a:srgbClr val="212164"/>
                </a:solidFill>
              </a:rPr>
            </a:br>
            <a:r>
              <a:rPr lang="en-US" b="1">
                <a:solidFill>
                  <a:srgbClr val="212164"/>
                </a:solidFill>
              </a:rPr>
              <a:t>Born</a:t>
            </a:r>
          </a:p>
        </p:txBody>
      </p:sp>
      <p:sp>
        <p:nvSpPr>
          <p:cNvPr id="85004" name="Text Box 12"/>
          <p:cNvSpPr txBox="1">
            <a:spLocks noChangeArrowheads="1"/>
          </p:cNvSpPr>
          <p:nvPr/>
        </p:nvSpPr>
        <p:spPr bwMode="auto">
          <a:xfrm>
            <a:off x="1493838" y="1905000"/>
            <a:ext cx="14049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 year–</a:t>
            </a:r>
          </a:p>
        </p:txBody>
      </p:sp>
      <p:sp>
        <p:nvSpPr>
          <p:cNvPr id="85005" name="Text Box 13"/>
          <p:cNvSpPr txBox="1">
            <a:spLocks noChangeArrowheads="1"/>
          </p:cNvSpPr>
          <p:nvPr/>
        </p:nvSpPr>
        <p:spPr bwMode="auto">
          <a:xfrm>
            <a:off x="4843463" y="1905000"/>
            <a:ext cx="1370012"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15th Yr.</a:t>
            </a:r>
            <a:br>
              <a:rPr lang="en-US" b="1">
                <a:solidFill>
                  <a:srgbClr val="212164"/>
                </a:solidFill>
              </a:rPr>
            </a:br>
            <a:r>
              <a:rPr lang="en-US" b="1">
                <a:solidFill>
                  <a:srgbClr val="212164"/>
                </a:solidFill>
              </a:rPr>
              <a:t>Tiberius</a:t>
            </a:r>
          </a:p>
          <a:p>
            <a:pPr algn="ctr" defTabSz="914400" eaLnBrk="1" hangingPunct="1"/>
            <a:r>
              <a:rPr lang="en-US" b="1">
                <a:solidFill>
                  <a:srgbClr val="212164"/>
                </a:solidFill>
              </a:rPr>
              <a:t>–</a:t>
            </a:r>
            <a:br>
              <a:rPr lang="en-US" b="1">
                <a:solidFill>
                  <a:srgbClr val="212164"/>
                </a:solidFill>
              </a:rPr>
            </a:br>
            <a:r>
              <a:rPr lang="en-US" b="1">
                <a:solidFill>
                  <a:srgbClr val="212164"/>
                </a:solidFill>
              </a:rPr>
              <a:t>John &amp; </a:t>
            </a:r>
            <a:br>
              <a:rPr lang="en-US" b="1">
                <a:solidFill>
                  <a:srgbClr val="212164"/>
                </a:solidFill>
              </a:rPr>
            </a:br>
            <a:r>
              <a:rPr lang="en-US" b="1">
                <a:solidFill>
                  <a:srgbClr val="212164"/>
                </a:solidFill>
              </a:rPr>
              <a:t>Jesus</a:t>
            </a:r>
          </a:p>
        </p:txBody>
      </p:sp>
      <p:sp>
        <p:nvSpPr>
          <p:cNvPr id="85006" name="Text Box 14"/>
          <p:cNvSpPr txBox="1">
            <a:spLocks noChangeArrowheads="1"/>
          </p:cNvSpPr>
          <p:nvPr/>
        </p:nvSpPr>
        <p:spPr bwMode="auto">
          <a:xfrm>
            <a:off x="6519863" y="1905000"/>
            <a:ext cx="104775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Jesus</a:t>
            </a:r>
            <a:br>
              <a:rPr lang="en-US" b="1">
                <a:solidFill>
                  <a:srgbClr val="212164"/>
                </a:solidFill>
              </a:rPr>
            </a:br>
            <a:r>
              <a:rPr lang="en-US" b="1">
                <a:solidFill>
                  <a:srgbClr val="212164"/>
                </a:solidFill>
              </a:rPr>
              <a:t>Died</a:t>
            </a:r>
          </a:p>
        </p:txBody>
      </p:sp>
      <p:sp>
        <p:nvSpPr>
          <p:cNvPr id="85007" name="Text Box 15"/>
          <p:cNvSpPr txBox="1">
            <a:spLocks noChangeArrowheads="1"/>
          </p:cNvSpPr>
          <p:nvPr/>
        </p:nvSpPr>
        <p:spPr bwMode="auto">
          <a:xfrm>
            <a:off x="7612063" y="1905000"/>
            <a:ext cx="14382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Paul</a:t>
            </a:r>
            <a:br>
              <a:rPr lang="en-US" b="1">
                <a:solidFill>
                  <a:srgbClr val="212164"/>
                </a:solidFill>
              </a:rPr>
            </a:br>
            <a:r>
              <a:rPr lang="en-US" b="1">
                <a:solidFill>
                  <a:srgbClr val="212164"/>
                </a:solidFill>
              </a:rPr>
              <a:t>Believed</a:t>
            </a:r>
          </a:p>
        </p:txBody>
      </p:sp>
      <p:sp>
        <p:nvSpPr>
          <p:cNvPr id="85008" name="Text Box 16"/>
          <p:cNvSpPr txBox="1">
            <a:spLocks noChangeArrowheads="1"/>
          </p:cNvSpPr>
          <p:nvPr/>
        </p:nvSpPr>
        <p:spPr bwMode="auto">
          <a:xfrm>
            <a:off x="3200400" y="1905000"/>
            <a:ext cx="148748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Tiberius</a:t>
            </a:r>
            <a:br>
              <a:rPr lang="en-US" b="1">
                <a:solidFill>
                  <a:srgbClr val="212164"/>
                </a:solidFill>
              </a:rPr>
            </a:br>
            <a:r>
              <a:rPr lang="en-US" b="1">
                <a:solidFill>
                  <a:srgbClr val="212164"/>
                </a:solidFill>
              </a:rPr>
              <a:t>Crowned</a:t>
            </a:r>
          </a:p>
        </p:txBody>
      </p:sp>
      <p:sp>
        <p:nvSpPr>
          <p:cNvPr id="85009" name="Text Box 17"/>
          <p:cNvSpPr txBox="1">
            <a:spLocks noChangeArrowheads="1"/>
          </p:cNvSpPr>
          <p:nvPr/>
        </p:nvSpPr>
        <p:spPr bwMode="auto">
          <a:xfrm>
            <a:off x="2255838" y="4191000"/>
            <a:ext cx="1844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b="1">
                <a:solidFill>
                  <a:srgbClr val="212164"/>
                </a:solidFill>
              </a:rPr>
              <a:t>32-33 years</a:t>
            </a:r>
          </a:p>
        </p:txBody>
      </p:sp>
      <p:sp>
        <p:nvSpPr>
          <p:cNvPr id="85010"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85011" name="Text Box 19"/>
          <p:cNvSpPr txBox="1">
            <a:spLocks noChangeArrowheads="1"/>
          </p:cNvSpPr>
          <p:nvPr/>
        </p:nvSpPr>
        <p:spPr bwMode="auto">
          <a:xfrm>
            <a:off x="914400" y="4648200"/>
            <a:ext cx="4724400" cy="11874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ja-JP" altLang="en-US" b="1">
                <a:solidFill>
                  <a:srgbClr val="FFFFFF"/>
                </a:solidFill>
              </a:rPr>
              <a:t>“</a:t>
            </a:r>
            <a:r>
              <a:rPr lang="en-US" altLang="ja-JP" b="1">
                <a:solidFill>
                  <a:srgbClr val="FFFFFF"/>
                </a:solidFill>
              </a:rPr>
              <a:t>Now Jesus himself was about 30 years old when he began his ministry</a:t>
            </a:r>
            <a:r>
              <a:rPr lang="ja-JP" altLang="en-US" b="1">
                <a:solidFill>
                  <a:srgbClr val="FFFFFF"/>
                </a:solidFill>
              </a:rPr>
              <a:t>”</a:t>
            </a:r>
            <a:r>
              <a:rPr lang="en-US" altLang="ja-JP" b="1">
                <a:solidFill>
                  <a:srgbClr val="FFFFFF"/>
                </a:solidFill>
              </a:rPr>
              <a:t> (Luke 3:23)</a:t>
            </a:r>
            <a:endParaRPr lang="en-US" b="1">
              <a:solidFill>
                <a:srgbClr val="FFFFFF"/>
              </a:solidFill>
            </a:endParaRPr>
          </a:p>
        </p:txBody>
      </p:sp>
      <p:sp>
        <p:nvSpPr>
          <p:cNvPr id="85012" name="Text Box 20"/>
          <p:cNvSpPr txBox="1">
            <a:spLocks noChangeArrowheads="1"/>
          </p:cNvSpPr>
          <p:nvPr/>
        </p:nvSpPr>
        <p:spPr bwMode="auto">
          <a:xfrm>
            <a:off x="0" y="2835275"/>
            <a:ext cx="4953000" cy="822325"/>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ja-JP" altLang="en-US" b="1">
                <a:solidFill>
                  <a:srgbClr val="FFFFFF"/>
                </a:solidFill>
              </a:rPr>
              <a:t>“</a:t>
            </a:r>
            <a:r>
              <a:rPr lang="en-US" altLang="ja-JP" b="1">
                <a:solidFill>
                  <a:srgbClr val="FFFFFF"/>
                </a:solidFill>
              </a:rPr>
              <a:t>In the 15th year of Tiberius… John preached</a:t>
            </a:r>
            <a:r>
              <a:rPr lang="ja-JP" altLang="en-US" b="1">
                <a:solidFill>
                  <a:srgbClr val="FFFFFF"/>
                </a:solidFill>
              </a:rPr>
              <a:t>”</a:t>
            </a:r>
            <a:r>
              <a:rPr lang="en-US" altLang="ja-JP" b="1">
                <a:solidFill>
                  <a:srgbClr val="FFFFFF"/>
                </a:solidFill>
              </a:rPr>
              <a:t> (Luke 3:1)</a:t>
            </a:r>
            <a:endParaRPr lang="en-US" b="1">
              <a:solidFill>
                <a:srgbClr val="FFFFFF"/>
              </a:solidFill>
            </a:endParaRPr>
          </a:p>
        </p:txBody>
      </p:sp>
      <p:sp>
        <p:nvSpPr>
          <p:cNvPr id="85013"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a:spAutoFit/>
          </a:bodyPr>
          <a:lstStyle/>
          <a:p>
            <a:pPr algn="ctr" defTabSz="914400"/>
            <a:endParaRPr lang="en-US" sz="2400">
              <a:solidFill>
                <a:srgbClr val="212164"/>
              </a:solidFill>
              <a:latin typeface="Times New Roman" charset="0"/>
            </a:endParaRPr>
          </a:p>
        </p:txBody>
      </p:sp>
      <p:sp>
        <p:nvSpPr>
          <p:cNvPr id="27669"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000" b="1">
                <a:solidFill>
                  <a:srgbClr val="FFFFFF"/>
                </a:solidFill>
              </a:rPr>
              <a:t>38a</a:t>
            </a:r>
            <a:endParaRPr lang="en-US" sz="2000">
              <a:solidFill>
                <a:srgbClr val="212164"/>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9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0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99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0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0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5012"/>
                                        </p:tgtEl>
                                        <p:attrNameLst>
                                          <p:attrName>style.visibility</p:attrName>
                                        </p:attrNameLst>
                                      </p:cBhvr>
                                      <p:to>
                                        <p:strVal val="visible"/>
                                      </p:to>
                                    </p:set>
                                    <p:anim calcmode="lin" valueType="num">
                                      <p:cBhvr>
                                        <p:cTn id="27" dur="500" fill="hold"/>
                                        <p:tgtEl>
                                          <p:spTgt spid="85012"/>
                                        </p:tgtEl>
                                        <p:attrNameLst>
                                          <p:attrName>ppt_w</p:attrName>
                                        </p:attrNameLst>
                                      </p:cBhvr>
                                      <p:tavLst>
                                        <p:tav tm="0">
                                          <p:val>
                                            <p:fltVal val="0"/>
                                          </p:val>
                                        </p:tav>
                                        <p:tav tm="100000">
                                          <p:val>
                                            <p:strVal val="#ppt_w"/>
                                          </p:val>
                                        </p:tav>
                                      </p:tavLst>
                                    </p:anim>
                                    <p:anim calcmode="lin" valueType="num">
                                      <p:cBhvr>
                                        <p:cTn id="28" dur="500" fill="hold"/>
                                        <p:tgtEl>
                                          <p:spTgt spid="85012"/>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85013"/>
                                        </p:tgtEl>
                                        <p:attrNameLst>
                                          <p:attrName>style.visibility</p:attrName>
                                        </p:attrNameLst>
                                      </p:cBhvr>
                                      <p:to>
                                        <p:strVal val="visible"/>
                                      </p:to>
                                    </p:set>
                                    <p:anim calcmode="lin" valueType="num">
                                      <p:cBhvr>
                                        <p:cTn id="33" dur="500" fill="hold"/>
                                        <p:tgtEl>
                                          <p:spTgt spid="85013"/>
                                        </p:tgtEl>
                                        <p:attrNameLst>
                                          <p:attrName>ppt_w</p:attrName>
                                        </p:attrNameLst>
                                      </p:cBhvr>
                                      <p:tavLst>
                                        <p:tav tm="0">
                                          <p:val>
                                            <p:fltVal val="0"/>
                                          </p:val>
                                        </p:tav>
                                        <p:tav tm="100000">
                                          <p:val>
                                            <p:strVal val="#ppt_w"/>
                                          </p:val>
                                        </p:tav>
                                      </p:tavLst>
                                    </p:anim>
                                    <p:anim calcmode="lin" valueType="num">
                                      <p:cBhvr>
                                        <p:cTn id="34" dur="500" fill="hold"/>
                                        <p:tgtEl>
                                          <p:spTgt spid="85013"/>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00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499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0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00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500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00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85011"/>
                                        </p:tgtEl>
                                        <p:attrNameLst>
                                          <p:attrName>style.visibility</p:attrName>
                                        </p:attrNameLst>
                                      </p:cBhvr>
                                      <p:to>
                                        <p:strVal val="visible"/>
                                      </p:to>
                                    </p:set>
                                    <p:anim calcmode="lin" valueType="num">
                                      <p:cBhvr>
                                        <p:cTn id="59" dur="500" fill="hold"/>
                                        <p:tgtEl>
                                          <p:spTgt spid="85011"/>
                                        </p:tgtEl>
                                        <p:attrNameLst>
                                          <p:attrName>ppt_w</p:attrName>
                                        </p:attrNameLst>
                                      </p:cBhvr>
                                      <p:tavLst>
                                        <p:tav tm="0">
                                          <p:val>
                                            <p:fltVal val="0"/>
                                          </p:val>
                                        </p:tav>
                                        <p:tav tm="100000">
                                          <p:val>
                                            <p:strVal val="#ppt_w"/>
                                          </p:val>
                                        </p:tav>
                                      </p:tavLst>
                                    </p:anim>
                                    <p:anim calcmode="lin" valueType="num">
                                      <p:cBhvr>
                                        <p:cTn id="60" dur="500" fill="hold"/>
                                        <p:tgtEl>
                                          <p:spTgt spid="85011"/>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grpId="0" nodeType="clickEffect">
                                  <p:stCondLst>
                                    <p:cond delay="0"/>
                                  </p:stCondLst>
                                  <p:childTnLst>
                                    <p:set>
                                      <p:cBhvr>
                                        <p:cTn id="64" dur="1" fill="hold">
                                          <p:stCondLst>
                                            <p:cond delay="0"/>
                                          </p:stCondLst>
                                        </p:cTn>
                                        <p:tgtEl>
                                          <p:spTgt spid="85010"/>
                                        </p:tgtEl>
                                        <p:attrNameLst>
                                          <p:attrName>style.visibility</p:attrName>
                                        </p:attrNameLst>
                                      </p:cBhvr>
                                      <p:to>
                                        <p:strVal val="visible"/>
                                      </p:to>
                                    </p:set>
                                    <p:anim calcmode="lin" valueType="num">
                                      <p:cBhvr>
                                        <p:cTn id="65" dur="500" fill="hold"/>
                                        <p:tgtEl>
                                          <p:spTgt spid="85010"/>
                                        </p:tgtEl>
                                        <p:attrNameLst>
                                          <p:attrName>ppt_w</p:attrName>
                                        </p:attrNameLst>
                                      </p:cBhvr>
                                      <p:tavLst>
                                        <p:tav tm="0">
                                          <p:val>
                                            <p:fltVal val="0"/>
                                          </p:val>
                                        </p:tav>
                                        <p:tav tm="100000">
                                          <p:val>
                                            <p:strVal val="#ppt_w"/>
                                          </p:val>
                                        </p:tav>
                                      </p:tavLst>
                                    </p:anim>
                                    <p:anim calcmode="lin" valueType="num">
                                      <p:cBhvr>
                                        <p:cTn id="66" dur="500" fill="hold"/>
                                        <p:tgtEl>
                                          <p:spTgt spid="85010"/>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8500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P spid="84999" grpId="0"/>
      <p:bldP spid="85000" grpId="0"/>
      <p:bldP spid="85001" grpId="0"/>
      <p:bldP spid="85002" grpId="0"/>
      <p:bldP spid="85003" grpId="0"/>
      <p:bldP spid="85004" grpId="0"/>
      <p:bldP spid="85005" grpId="0"/>
      <p:bldP spid="85006" grpId="0"/>
      <p:bldP spid="85007" grpId="0"/>
      <p:bldP spid="85008" grpId="0"/>
      <p:bldP spid="85009" grpId="0"/>
      <p:bldP spid="85010" grpId="0" animBg="1"/>
      <p:bldP spid="85011" grpId="0" animBg="1"/>
      <p:bldP spid="85012" grpId="0" animBg="1"/>
      <p:bldP spid="850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2"/>
          <p:cNvSpPr>
            <a:spLocks noChangeShapeType="1"/>
          </p:cNvSpPr>
          <p:nvPr/>
        </p:nvSpPr>
        <p:spPr bwMode="auto">
          <a:xfrm>
            <a:off x="0" y="3719513"/>
            <a:ext cx="914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698" name="Line 3"/>
          <p:cNvSpPr>
            <a:spLocks noChangeShapeType="1"/>
          </p:cNvSpPr>
          <p:nvPr/>
        </p:nvSpPr>
        <p:spPr bwMode="auto">
          <a:xfrm>
            <a:off x="22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699" name="Line 4"/>
          <p:cNvSpPr>
            <a:spLocks noChangeShapeType="1"/>
          </p:cNvSpPr>
          <p:nvPr/>
        </p:nvSpPr>
        <p:spPr bwMode="auto">
          <a:xfrm>
            <a:off x="533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0" name="Line 5"/>
          <p:cNvSpPr>
            <a:spLocks noChangeShapeType="1"/>
          </p:cNvSpPr>
          <p:nvPr/>
        </p:nvSpPr>
        <p:spPr bwMode="auto">
          <a:xfrm>
            <a:off x="838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1" name="Line 6"/>
          <p:cNvSpPr>
            <a:spLocks noChangeShapeType="1"/>
          </p:cNvSpPr>
          <p:nvPr/>
        </p:nvSpPr>
        <p:spPr bwMode="auto">
          <a:xfrm>
            <a:off x="1143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2" name="Line 7"/>
          <p:cNvSpPr>
            <a:spLocks noChangeShapeType="1"/>
          </p:cNvSpPr>
          <p:nvPr/>
        </p:nvSpPr>
        <p:spPr bwMode="auto">
          <a:xfrm>
            <a:off x="1447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3" name="Line 8"/>
          <p:cNvSpPr>
            <a:spLocks noChangeShapeType="1"/>
          </p:cNvSpPr>
          <p:nvPr/>
        </p:nvSpPr>
        <p:spPr bwMode="auto">
          <a:xfrm>
            <a:off x="1752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4" name="Line 9"/>
          <p:cNvSpPr>
            <a:spLocks noChangeShapeType="1"/>
          </p:cNvSpPr>
          <p:nvPr/>
        </p:nvSpPr>
        <p:spPr bwMode="auto">
          <a:xfrm>
            <a:off x="2057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5" name="Line 10"/>
          <p:cNvSpPr>
            <a:spLocks noChangeShapeType="1"/>
          </p:cNvSpPr>
          <p:nvPr/>
        </p:nvSpPr>
        <p:spPr bwMode="auto">
          <a:xfrm>
            <a:off x="2362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6" name="Line 11"/>
          <p:cNvSpPr>
            <a:spLocks noChangeShapeType="1"/>
          </p:cNvSpPr>
          <p:nvPr/>
        </p:nvSpPr>
        <p:spPr bwMode="auto">
          <a:xfrm>
            <a:off x="2667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7" name="Line 12"/>
          <p:cNvSpPr>
            <a:spLocks noChangeShapeType="1"/>
          </p:cNvSpPr>
          <p:nvPr/>
        </p:nvSpPr>
        <p:spPr bwMode="auto">
          <a:xfrm>
            <a:off x="2971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8" name="Line 13"/>
          <p:cNvSpPr>
            <a:spLocks noChangeShapeType="1"/>
          </p:cNvSpPr>
          <p:nvPr/>
        </p:nvSpPr>
        <p:spPr bwMode="auto">
          <a:xfrm>
            <a:off x="3886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09" name="Line 14"/>
          <p:cNvSpPr>
            <a:spLocks noChangeShapeType="1"/>
          </p:cNvSpPr>
          <p:nvPr/>
        </p:nvSpPr>
        <p:spPr bwMode="auto">
          <a:xfrm>
            <a:off x="3276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0" name="Line 15"/>
          <p:cNvSpPr>
            <a:spLocks noChangeShapeType="1"/>
          </p:cNvSpPr>
          <p:nvPr/>
        </p:nvSpPr>
        <p:spPr bwMode="auto">
          <a:xfrm>
            <a:off x="3581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1" name="Line 16"/>
          <p:cNvSpPr>
            <a:spLocks noChangeShapeType="1"/>
          </p:cNvSpPr>
          <p:nvPr/>
        </p:nvSpPr>
        <p:spPr bwMode="auto">
          <a:xfrm>
            <a:off x="4191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2" name="Line 17"/>
          <p:cNvSpPr>
            <a:spLocks noChangeShapeType="1"/>
          </p:cNvSpPr>
          <p:nvPr/>
        </p:nvSpPr>
        <p:spPr bwMode="auto">
          <a:xfrm>
            <a:off x="4495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3" name="Line 18"/>
          <p:cNvSpPr>
            <a:spLocks noChangeShapeType="1"/>
          </p:cNvSpPr>
          <p:nvPr/>
        </p:nvSpPr>
        <p:spPr bwMode="auto">
          <a:xfrm>
            <a:off x="4800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4" name="Line 19"/>
          <p:cNvSpPr>
            <a:spLocks noChangeShapeType="1"/>
          </p:cNvSpPr>
          <p:nvPr/>
        </p:nvSpPr>
        <p:spPr bwMode="auto">
          <a:xfrm>
            <a:off x="5105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5" name="Line 20"/>
          <p:cNvSpPr>
            <a:spLocks noChangeShapeType="1"/>
          </p:cNvSpPr>
          <p:nvPr/>
        </p:nvSpPr>
        <p:spPr bwMode="auto">
          <a:xfrm>
            <a:off x="5410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6" name="Line 21"/>
          <p:cNvSpPr>
            <a:spLocks noChangeShapeType="1"/>
          </p:cNvSpPr>
          <p:nvPr/>
        </p:nvSpPr>
        <p:spPr bwMode="auto">
          <a:xfrm>
            <a:off x="5715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7" name="Line 22"/>
          <p:cNvSpPr>
            <a:spLocks noChangeShapeType="1"/>
          </p:cNvSpPr>
          <p:nvPr/>
        </p:nvSpPr>
        <p:spPr bwMode="auto">
          <a:xfrm>
            <a:off x="6019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8" name="Line 23"/>
          <p:cNvSpPr>
            <a:spLocks noChangeShapeType="1"/>
          </p:cNvSpPr>
          <p:nvPr/>
        </p:nvSpPr>
        <p:spPr bwMode="auto">
          <a:xfrm>
            <a:off x="6324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19" name="Line 24"/>
          <p:cNvSpPr>
            <a:spLocks noChangeShapeType="1"/>
          </p:cNvSpPr>
          <p:nvPr/>
        </p:nvSpPr>
        <p:spPr bwMode="auto">
          <a:xfrm>
            <a:off x="66294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0" name="Line 25"/>
          <p:cNvSpPr>
            <a:spLocks noChangeShapeType="1"/>
          </p:cNvSpPr>
          <p:nvPr/>
        </p:nvSpPr>
        <p:spPr bwMode="auto">
          <a:xfrm>
            <a:off x="69342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1" name="Line 26"/>
          <p:cNvSpPr>
            <a:spLocks noChangeShapeType="1"/>
          </p:cNvSpPr>
          <p:nvPr/>
        </p:nvSpPr>
        <p:spPr bwMode="auto">
          <a:xfrm>
            <a:off x="72390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2" name="Line 27"/>
          <p:cNvSpPr>
            <a:spLocks noChangeShapeType="1"/>
          </p:cNvSpPr>
          <p:nvPr/>
        </p:nvSpPr>
        <p:spPr bwMode="auto">
          <a:xfrm>
            <a:off x="75438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3" name="Line 28"/>
          <p:cNvSpPr>
            <a:spLocks noChangeShapeType="1"/>
          </p:cNvSpPr>
          <p:nvPr/>
        </p:nvSpPr>
        <p:spPr bwMode="auto">
          <a:xfrm>
            <a:off x="78486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4" name="Line 29"/>
          <p:cNvSpPr>
            <a:spLocks noChangeShapeType="1"/>
          </p:cNvSpPr>
          <p:nvPr/>
        </p:nvSpPr>
        <p:spPr bwMode="auto">
          <a:xfrm>
            <a:off x="8140700"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5" name="Line 30"/>
          <p:cNvSpPr>
            <a:spLocks noChangeShapeType="1"/>
          </p:cNvSpPr>
          <p:nvPr/>
        </p:nvSpPr>
        <p:spPr bwMode="auto">
          <a:xfrm>
            <a:off x="84312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6" name="Line 31"/>
          <p:cNvSpPr>
            <a:spLocks noChangeShapeType="1"/>
          </p:cNvSpPr>
          <p:nvPr/>
        </p:nvSpPr>
        <p:spPr bwMode="auto">
          <a:xfrm>
            <a:off x="8696325"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7" name="Line 32"/>
          <p:cNvSpPr>
            <a:spLocks noChangeShapeType="1"/>
          </p:cNvSpPr>
          <p:nvPr/>
        </p:nvSpPr>
        <p:spPr bwMode="auto">
          <a:xfrm>
            <a:off x="8951913" y="3490913"/>
            <a:ext cx="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728" name="Text Box 33"/>
          <p:cNvSpPr txBox="1">
            <a:spLocks noChangeArrowheads="1"/>
          </p:cNvSpPr>
          <p:nvPr/>
        </p:nvSpPr>
        <p:spPr bwMode="auto">
          <a:xfrm>
            <a:off x="0" y="4100513"/>
            <a:ext cx="93726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1200" b="1">
                <a:solidFill>
                  <a:srgbClr val="000000"/>
                </a:solidFill>
                <a:cs typeface="Arial" charset="0"/>
              </a:rPr>
              <a:t>  4       3     2      1      </a:t>
            </a:r>
            <a:r>
              <a:rPr lang="en-US" sz="1200" b="1">
                <a:solidFill>
                  <a:srgbClr val="000099"/>
                </a:solidFill>
                <a:cs typeface="Arial" charset="0"/>
              </a:rPr>
              <a:t>1     2      3       4      5      6      7      8 ……………………………………………….…………………… 26  27  28   29</a:t>
            </a:r>
          </a:p>
        </p:txBody>
      </p:sp>
      <p:sp>
        <p:nvSpPr>
          <p:cNvPr id="29729" name="Line 34"/>
          <p:cNvSpPr>
            <a:spLocks noChangeShapeType="1"/>
          </p:cNvSpPr>
          <p:nvPr/>
        </p:nvSpPr>
        <p:spPr bwMode="auto">
          <a:xfrm flipH="1">
            <a:off x="166688" y="3338513"/>
            <a:ext cx="976312"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30" name="Line 35"/>
          <p:cNvSpPr>
            <a:spLocks noChangeShapeType="1"/>
          </p:cNvSpPr>
          <p:nvPr/>
        </p:nvSpPr>
        <p:spPr bwMode="auto">
          <a:xfrm>
            <a:off x="1143000" y="3109913"/>
            <a:ext cx="3048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31" name="Line 36"/>
          <p:cNvSpPr>
            <a:spLocks noChangeShapeType="1"/>
          </p:cNvSpPr>
          <p:nvPr/>
        </p:nvSpPr>
        <p:spPr bwMode="auto">
          <a:xfrm flipH="1" flipV="1">
            <a:off x="1371600" y="3338513"/>
            <a:ext cx="7772400" cy="0"/>
          </a:xfrm>
          <a:prstGeom prst="line">
            <a:avLst/>
          </a:prstGeom>
          <a:noFill/>
          <a:ln w="952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9732" name="Text Box 37"/>
          <p:cNvSpPr txBox="1">
            <a:spLocks noChangeArrowheads="1"/>
          </p:cNvSpPr>
          <p:nvPr/>
        </p:nvSpPr>
        <p:spPr bwMode="auto">
          <a:xfrm>
            <a:off x="0" y="2881313"/>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a:solidFill>
                  <a:srgbClr val="000000"/>
                </a:solidFill>
                <a:cs typeface="Arial" charset="0"/>
              </a:rPr>
              <a:t>  3 yrs</a:t>
            </a:r>
          </a:p>
        </p:txBody>
      </p:sp>
      <p:sp>
        <p:nvSpPr>
          <p:cNvPr id="29733" name="Text Box 38"/>
          <p:cNvSpPr txBox="1">
            <a:spLocks noChangeArrowheads="1"/>
          </p:cNvSpPr>
          <p:nvPr/>
        </p:nvSpPr>
        <p:spPr bwMode="auto">
          <a:xfrm>
            <a:off x="1066800" y="2500313"/>
            <a:ext cx="6858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sz="2000">
                <a:solidFill>
                  <a:srgbClr val="000000"/>
                </a:solidFill>
                <a:cs typeface="Arial" charset="0"/>
              </a:rPr>
              <a:t>1yr</a:t>
            </a:r>
          </a:p>
        </p:txBody>
      </p:sp>
      <p:sp>
        <p:nvSpPr>
          <p:cNvPr id="29734" name="Text Box 39"/>
          <p:cNvSpPr txBox="1">
            <a:spLocks noChangeArrowheads="1"/>
          </p:cNvSpPr>
          <p:nvPr/>
        </p:nvSpPr>
        <p:spPr bwMode="auto">
          <a:xfrm>
            <a:off x="1447800" y="2805113"/>
            <a:ext cx="7593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endParaRPr lang="en-US">
              <a:solidFill>
                <a:srgbClr val="000000"/>
              </a:solidFill>
              <a:cs typeface="Arial" charset="0"/>
            </a:endParaRPr>
          </a:p>
        </p:txBody>
      </p:sp>
      <p:sp>
        <p:nvSpPr>
          <p:cNvPr id="29735" name="Text Box 40"/>
          <p:cNvSpPr txBox="1">
            <a:spLocks noChangeArrowheads="1"/>
          </p:cNvSpPr>
          <p:nvPr/>
        </p:nvSpPr>
        <p:spPr bwMode="auto">
          <a:xfrm>
            <a:off x="1447800" y="2805113"/>
            <a:ext cx="7634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r>
              <a:rPr lang="en-US">
                <a:solidFill>
                  <a:srgbClr val="000000"/>
                </a:solidFill>
                <a:cs typeface="Arial" charset="0"/>
              </a:rPr>
              <a:t>28 / 29 years</a:t>
            </a:r>
          </a:p>
        </p:txBody>
      </p:sp>
      <p:sp>
        <p:nvSpPr>
          <p:cNvPr id="29736" name="Text Box 41"/>
          <p:cNvSpPr txBox="1">
            <a:spLocks noChangeArrowheads="1"/>
          </p:cNvSpPr>
          <p:nvPr/>
        </p:nvSpPr>
        <p:spPr bwMode="auto">
          <a:xfrm>
            <a:off x="0" y="4405313"/>
            <a:ext cx="3733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a:solidFill>
                  <a:srgbClr val="000000"/>
                </a:solidFill>
                <a:cs typeface="Arial" charset="0"/>
              </a:rPr>
              <a:t>BC	      </a:t>
            </a:r>
            <a:r>
              <a:rPr lang="en-US">
                <a:solidFill>
                  <a:srgbClr val="000099"/>
                </a:solidFill>
                <a:cs typeface="Arial" charset="0"/>
              </a:rPr>
              <a:t>AD</a:t>
            </a:r>
            <a:r>
              <a:rPr lang="en-US">
                <a:solidFill>
                  <a:srgbClr val="000000"/>
                </a:solidFill>
                <a:cs typeface="Arial" charset="0"/>
              </a:rPr>
              <a:t>	</a:t>
            </a:r>
          </a:p>
        </p:txBody>
      </p:sp>
      <p:sp>
        <p:nvSpPr>
          <p:cNvPr id="29737" name="Text Box 42"/>
          <p:cNvSpPr txBox="1">
            <a:spLocks noChangeArrowheads="1"/>
          </p:cNvSpPr>
          <p:nvPr/>
        </p:nvSpPr>
        <p:spPr bwMode="auto">
          <a:xfrm>
            <a:off x="1447800" y="838200"/>
            <a:ext cx="6553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spcBef>
                <a:spcPct val="50000"/>
              </a:spcBef>
            </a:pPr>
            <a:endParaRPr lang="en-US">
              <a:solidFill>
                <a:srgbClr val="000000"/>
              </a:solidFill>
              <a:cs typeface="Arial" charset="0"/>
            </a:endParaRPr>
          </a:p>
        </p:txBody>
      </p:sp>
      <p:sp>
        <p:nvSpPr>
          <p:cNvPr id="29738" name="Text Box 43"/>
          <p:cNvSpPr txBox="1">
            <a:spLocks noChangeArrowheads="1"/>
          </p:cNvSpPr>
          <p:nvPr/>
        </p:nvSpPr>
        <p:spPr bwMode="auto">
          <a:xfrm>
            <a:off x="1295400" y="5014913"/>
            <a:ext cx="66294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spcBef>
                <a:spcPct val="50000"/>
              </a:spcBef>
            </a:pPr>
            <a:r>
              <a:rPr lang="en-US">
                <a:solidFill>
                  <a:srgbClr val="000000"/>
                </a:solidFill>
                <a:cs typeface="Arial" charset="0"/>
              </a:rPr>
              <a:t>3 + 1 + 28 = 32 years (Non-inclusive of AD 29)</a:t>
            </a:r>
          </a:p>
          <a:p>
            <a:pPr defTabSz="914400" eaLnBrk="1" hangingPunct="1">
              <a:spcBef>
                <a:spcPct val="50000"/>
              </a:spcBef>
            </a:pPr>
            <a:r>
              <a:rPr lang="en-US">
                <a:solidFill>
                  <a:srgbClr val="000000"/>
                </a:solidFill>
                <a:cs typeface="Arial" charset="0"/>
              </a:rPr>
              <a:t>3 + 1 + 29 = 33 years (Inclusive of AD 29)</a:t>
            </a:r>
          </a:p>
        </p:txBody>
      </p:sp>
      <p:sp>
        <p:nvSpPr>
          <p:cNvPr id="29739" name="Rectangle 44"/>
          <p:cNvSpPr>
            <a:spLocks noGrp="1" noChangeArrowheads="1"/>
          </p:cNvSpPr>
          <p:nvPr>
            <p:ph type="title" idx="4294967295"/>
          </p:nvPr>
        </p:nvSpPr>
        <p:spPr>
          <a:xfrm>
            <a:off x="1150938" y="617538"/>
            <a:ext cx="7793037" cy="914400"/>
          </a:xfrm>
        </p:spPr>
        <p:txBody>
          <a:bodyPr/>
          <a:lstStyle/>
          <a:p>
            <a:pPr eaLnBrk="1" hangingPunct="1"/>
            <a:r>
              <a:rPr lang="en-US" sz="3200" b="1">
                <a:solidFill>
                  <a:schemeClr val="tx1"/>
                </a:solidFill>
                <a:latin typeface="Arial" charset="0"/>
                <a:cs typeface="Arial" charset="0"/>
              </a:rPr>
              <a:t>Age of Jesus </a:t>
            </a:r>
            <a:br>
              <a:rPr lang="en-US" sz="3200" b="1">
                <a:solidFill>
                  <a:schemeClr val="tx1"/>
                </a:solidFill>
                <a:latin typeface="Arial" charset="0"/>
                <a:cs typeface="Arial" charset="0"/>
              </a:rPr>
            </a:br>
            <a:r>
              <a:rPr lang="en-US" sz="3200" b="1">
                <a:solidFill>
                  <a:schemeClr val="tx1"/>
                </a:solidFill>
                <a:latin typeface="Arial" charset="0"/>
                <a:cs typeface="Arial" charset="0"/>
              </a:rPr>
              <a:t>When He Began His Ministry</a:t>
            </a:r>
            <a:endParaRPr lang="en-US" sz="2400">
              <a:solidFill>
                <a:schemeClr val="tx1"/>
              </a:solidFill>
              <a:latin typeface="Arial" charset="0"/>
              <a:cs typeface="Arial" charset="0"/>
            </a:endParaRPr>
          </a:p>
        </p:txBody>
      </p:sp>
      <p:sp>
        <p:nvSpPr>
          <p:cNvPr id="29740" name="Text Box 45"/>
          <p:cNvSpPr txBox="1">
            <a:spLocks noChangeArrowheads="1"/>
          </p:cNvSpPr>
          <p:nvPr/>
        </p:nvSpPr>
        <p:spPr bwMode="auto">
          <a:xfrm>
            <a:off x="0" y="6373813"/>
            <a:ext cx="8990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1" hangingPunct="1"/>
            <a:r>
              <a:rPr lang="en-US" sz="2000" i="1">
                <a:solidFill>
                  <a:srgbClr val="000000"/>
                </a:solidFill>
                <a:cs typeface="Arial" charset="0"/>
              </a:rPr>
              <a:t>Adapted from Michele Ang (NT Survey student, SBC, 2006)</a:t>
            </a:r>
          </a:p>
        </p:txBody>
      </p:sp>
      <p:sp>
        <p:nvSpPr>
          <p:cNvPr id="89134" name="Text Box 46"/>
          <p:cNvSpPr txBox="1">
            <a:spLocks noChangeArrowheads="1"/>
          </p:cNvSpPr>
          <p:nvPr/>
        </p:nvSpPr>
        <p:spPr bwMode="auto">
          <a:xfrm>
            <a:off x="4419600" y="1524000"/>
            <a:ext cx="4724400" cy="12001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ja-JP" altLang="en-US" b="1">
                <a:solidFill>
                  <a:srgbClr val="FFFFFF"/>
                </a:solidFill>
                <a:cs typeface="Arial" charset="0"/>
              </a:rPr>
              <a:t>“</a:t>
            </a:r>
            <a:r>
              <a:rPr lang="en-US" altLang="ja-JP" b="1">
                <a:solidFill>
                  <a:srgbClr val="FFFFFF"/>
                </a:solidFill>
                <a:cs typeface="Arial" charset="0"/>
              </a:rPr>
              <a:t>Now Jesus himself was about 30 years old when he began his ministry</a:t>
            </a:r>
            <a:r>
              <a:rPr lang="ja-JP" altLang="en-US" b="1">
                <a:solidFill>
                  <a:srgbClr val="FFFFFF"/>
                </a:solidFill>
                <a:cs typeface="Arial" charset="0"/>
              </a:rPr>
              <a:t>”</a:t>
            </a:r>
            <a:r>
              <a:rPr lang="en-US" altLang="ja-JP" b="1">
                <a:solidFill>
                  <a:srgbClr val="FFFFFF"/>
                </a:solidFill>
                <a:cs typeface="Arial" charset="0"/>
              </a:rPr>
              <a:t> (Luke 3:23)</a:t>
            </a:r>
            <a:endParaRPr lang="en-US" b="1">
              <a:solidFill>
                <a:srgbClr val="FFFFFF"/>
              </a:solidFill>
              <a:cs typeface="Arial" charset="0"/>
            </a:endParaRPr>
          </a:p>
        </p:txBody>
      </p:sp>
      <p:sp>
        <p:nvSpPr>
          <p:cNvPr id="29742" name="Text Box 22"/>
          <p:cNvSpPr txBox="1">
            <a:spLocks noChangeArrowheads="1"/>
          </p:cNvSpPr>
          <p:nvPr/>
        </p:nvSpPr>
        <p:spPr bwMode="auto">
          <a:xfrm>
            <a:off x="8518525" y="0"/>
            <a:ext cx="625475" cy="4000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r>
              <a:rPr lang="en-US" sz="2000" b="1">
                <a:solidFill>
                  <a:srgbClr val="FFFFFF"/>
                </a:solidFill>
                <a:cs typeface="Arial" charset="0"/>
              </a:rPr>
              <a:t>38a</a:t>
            </a:r>
            <a:endParaRPr lang="en-US" sz="2000">
              <a:solidFill>
                <a:srgbClr val="212164"/>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9134"/>
                                        </p:tgtEl>
                                        <p:attrNameLst>
                                          <p:attrName>style.visibility</p:attrName>
                                        </p:attrNameLst>
                                      </p:cBhvr>
                                      <p:to>
                                        <p:strVal val="visible"/>
                                      </p:to>
                                    </p:set>
                                    <p:anim calcmode="lin" valueType="num">
                                      <p:cBhvr>
                                        <p:cTn id="7" dur="500" fill="hold"/>
                                        <p:tgtEl>
                                          <p:spTgt spid="89134"/>
                                        </p:tgtEl>
                                        <p:attrNameLst>
                                          <p:attrName>ppt_w</p:attrName>
                                        </p:attrNameLst>
                                      </p:cBhvr>
                                      <p:tavLst>
                                        <p:tav tm="0">
                                          <p:val>
                                            <p:fltVal val="0"/>
                                          </p:val>
                                        </p:tav>
                                        <p:tav tm="100000">
                                          <p:val>
                                            <p:strVal val="#ppt_w"/>
                                          </p:val>
                                        </p:tav>
                                      </p:tavLst>
                                    </p:anim>
                                    <p:anim calcmode="lin" valueType="num">
                                      <p:cBhvr>
                                        <p:cTn id="8" dur="500" fill="hold"/>
                                        <p:tgtEl>
                                          <p:spTgt spid="891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9" descr="calendar-fu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50350"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288" y="561975"/>
            <a:ext cx="8229600" cy="922338"/>
          </a:xfrm>
          <a:solidFill>
            <a:schemeClr val="accent4">
              <a:lumMod val="10000"/>
            </a:schemeClr>
          </a:solidFill>
        </p:spPr>
        <p:txBody>
          <a:bodyPr/>
          <a:lstStyle/>
          <a:p>
            <a:r>
              <a:rPr lang="en-US" altLang="en-US" b="1">
                <a:solidFill>
                  <a:srgbClr val="FFFFFF"/>
                </a:solidFill>
                <a:latin typeface="Arial" pitchFamily="34" charset="0"/>
                <a:cs typeface="Arial" pitchFamily="34" charset="0"/>
              </a:rPr>
              <a:t>A Prophetic Weekend</a:t>
            </a:r>
          </a:p>
        </p:txBody>
      </p:sp>
      <p:sp>
        <p:nvSpPr>
          <p:cNvPr id="5" name="Rectangle 4"/>
          <p:cNvSpPr/>
          <p:nvPr/>
        </p:nvSpPr>
        <p:spPr>
          <a:xfrm>
            <a:off x="612775" y="1916113"/>
            <a:ext cx="1584325" cy="434975"/>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grpSp>
        <p:nvGrpSpPr>
          <p:cNvPr id="259076" name="Group 6"/>
          <p:cNvGrpSpPr>
            <a:grpSpLocks/>
          </p:cNvGrpSpPr>
          <p:nvPr/>
        </p:nvGrpSpPr>
        <p:grpSpPr bwMode="auto">
          <a:xfrm>
            <a:off x="612775" y="1844675"/>
            <a:ext cx="1771650" cy="2089150"/>
            <a:chOff x="611560" y="1916832"/>
            <a:chExt cx="1656184" cy="2088232"/>
          </a:xfrm>
        </p:grpSpPr>
        <p:sp>
          <p:nvSpPr>
            <p:cNvPr id="3" name="Rectangle 2"/>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b="1">
                <a:solidFill>
                  <a:srgbClr val="060400"/>
                </a:solidFill>
                <a:latin typeface="Arial" pitchFamily="34" charset="0"/>
                <a:cs typeface="Arial" pitchFamily="34" charset="0"/>
              </a:endParaRPr>
            </a:p>
          </p:txBody>
        </p:sp>
        <p:sp>
          <p:nvSpPr>
            <p:cNvPr id="6" name="Rectangle 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Thursday</a:t>
              </a:r>
            </a:p>
          </p:txBody>
        </p:sp>
      </p:grpSp>
      <p:grpSp>
        <p:nvGrpSpPr>
          <p:cNvPr id="259077" name="Group 7"/>
          <p:cNvGrpSpPr>
            <a:grpSpLocks/>
          </p:cNvGrpSpPr>
          <p:nvPr/>
        </p:nvGrpSpPr>
        <p:grpSpPr bwMode="auto">
          <a:xfrm>
            <a:off x="2413000" y="1844675"/>
            <a:ext cx="1771650" cy="2089150"/>
            <a:chOff x="611560" y="1916832"/>
            <a:chExt cx="1656184" cy="2088232"/>
          </a:xfrm>
        </p:grpSpPr>
        <p:sp>
          <p:nvSpPr>
            <p:cNvPr id="9" name="Rectangle 8"/>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b="1">
                <a:solidFill>
                  <a:srgbClr val="060400"/>
                </a:solidFill>
                <a:latin typeface="Arial" pitchFamily="34" charset="0"/>
                <a:cs typeface="Arial" pitchFamily="34" charset="0"/>
              </a:endParaRPr>
            </a:p>
          </p:txBody>
        </p:sp>
        <p:sp>
          <p:nvSpPr>
            <p:cNvPr id="10" name="Rectangle 9"/>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Friday</a:t>
              </a:r>
            </a:p>
          </p:txBody>
        </p:sp>
      </p:grpSp>
      <p:grpSp>
        <p:nvGrpSpPr>
          <p:cNvPr id="259078" name="Group 10"/>
          <p:cNvGrpSpPr>
            <a:grpSpLocks/>
          </p:cNvGrpSpPr>
          <p:nvPr/>
        </p:nvGrpSpPr>
        <p:grpSpPr bwMode="auto">
          <a:xfrm>
            <a:off x="4213225" y="1844675"/>
            <a:ext cx="1771650" cy="2089150"/>
            <a:chOff x="611560" y="1916832"/>
            <a:chExt cx="1656184" cy="2088232"/>
          </a:xfrm>
        </p:grpSpPr>
        <p:sp>
          <p:nvSpPr>
            <p:cNvPr id="12" name="Rectangle 11"/>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b="1">
                <a:solidFill>
                  <a:srgbClr val="060400"/>
                </a:solidFill>
                <a:latin typeface="Arial" pitchFamily="34" charset="0"/>
                <a:cs typeface="Arial" pitchFamily="34" charset="0"/>
              </a:endParaRPr>
            </a:p>
          </p:txBody>
        </p:sp>
        <p:sp>
          <p:nvSpPr>
            <p:cNvPr id="13" name="Rectangle 12"/>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Saturday</a:t>
              </a:r>
            </a:p>
          </p:txBody>
        </p:sp>
      </p:grpSp>
      <p:grpSp>
        <p:nvGrpSpPr>
          <p:cNvPr id="259079" name="Group 13"/>
          <p:cNvGrpSpPr>
            <a:grpSpLocks/>
          </p:cNvGrpSpPr>
          <p:nvPr/>
        </p:nvGrpSpPr>
        <p:grpSpPr bwMode="auto">
          <a:xfrm>
            <a:off x="6013450" y="1844675"/>
            <a:ext cx="1771650" cy="2089150"/>
            <a:chOff x="611560" y="1916832"/>
            <a:chExt cx="1656184" cy="2088232"/>
          </a:xfrm>
        </p:grpSpPr>
        <p:sp>
          <p:nvSpPr>
            <p:cNvPr id="15" name="Rectangle 14"/>
            <p:cNvSpPr/>
            <p:nvPr/>
          </p:nvSpPr>
          <p:spPr bwMode="auto">
            <a:xfrm>
              <a:off x="611560" y="2421435"/>
              <a:ext cx="1656184" cy="158362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b="1">
                <a:solidFill>
                  <a:srgbClr val="060400"/>
                </a:solidFill>
                <a:latin typeface="Arial" pitchFamily="34" charset="0"/>
                <a:cs typeface="Arial" pitchFamily="34" charset="0"/>
              </a:endParaRPr>
            </a:p>
          </p:txBody>
        </p:sp>
        <p:sp>
          <p:nvSpPr>
            <p:cNvPr id="16" name="Rectangle 15"/>
            <p:cNvSpPr/>
            <p:nvPr/>
          </p:nvSpPr>
          <p:spPr>
            <a:xfrm>
              <a:off x="611560" y="1916832"/>
              <a:ext cx="165618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Sunday</a:t>
              </a:r>
            </a:p>
          </p:txBody>
        </p:sp>
      </p:grpSp>
      <p:grpSp>
        <p:nvGrpSpPr>
          <p:cNvPr id="26" name="Group 25"/>
          <p:cNvGrpSpPr>
            <a:grpSpLocks/>
          </p:cNvGrpSpPr>
          <p:nvPr/>
        </p:nvGrpSpPr>
        <p:grpSpPr bwMode="auto">
          <a:xfrm>
            <a:off x="1189038" y="2492375"/>
            <a:ext cx="2003425" cy="936625"/>
            <a:chOff x="1259632" y="2996952"/>
            <a:chExt cx="1872208" cy="936104"/>
          </a:xfrm>
        </p:grpSpPr>
        <p:sp>
          <p:nvSpPr>
            <p:cNvPr id="259103"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18" name="Rectangle 17"/>
            <p:cNvSpPr/>
            <p:nvPr/>
          </p:nvSpPr>
          <p:spPr>
            <a:xfrm>
              <a:off x="1332324"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FFFFFF"/>
                  </a:solidFill>
                  <a:latin typeface="Arial"/>
                  <a:cs typeface="Arial"/>
                </a:rPr>
                <a:t>Passover</a:t>
              </a:r>
            </a:p>
          </p:txBody>
        </p:sp>
      </p:grpSp>
      <p:grpSp>
        <p:nvGrpSpPr>
          <p:cNvPr id="28" name="Group 27"/>
          <p:cNvGrpSpPr>
            <a:grpSpLocks/>
          </p:cNvGrpSpPr>
          <p:nvPr/>
        </p:nvGrpSpPr>
        <p:grpSpPr bwMode="auto">
          <a:xfrm>
            <a:off x="3211513" y="2492375"/>
            <a:ext cx="2003425" cy="936625"/>
            <a:chOff x="3203848" y="2996952"/>
            <a:chExt cx="1872208" cy="936104"/>
          </a:xfrm>
        </p:grpSpPr>
        <p:sp>
          <p:nvSpPr>
            <p:cNvPr id="259101"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20" name="Rectangle 19"/>
            <p:cNvSpPr/>
            <p:nvPr/>
          </p:nvSpPr>
          <p:spPr>
            <a:xfrm>
              <a:off x="3276540" y="3138161"/>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FFFFFF"/>
                  </a:solidFill>
                  <a:latin typeface="Arial"/>
                  <a:cs typeface="Arial"/>
                </a:rPr>
                <a:t>Unleavened Bread</a:t>
              </a:r>
            </a:p>
          </p:txBody>
        </p:sp>
      </p:grpSp>
      <p:grpSp>
        <p:nvGrpSpPr>
          <p:cNvPr id="27" name="Group 26"/>
          <p:cNvGrpSpPr>
            <a:grpSpLocks/>
          </p:cNvGrpSpPr>
          <p:nvPr/>
        </p:nvGrpSpPr>
        <p:grpSpPr bwMode="auto">
          <a:xfrm>
            <a:off x="5233988" y="2492375"/>
            <a:ext cx="2003425" cy="936625"/>
            <a:chOff x="5148064" y="2996952"/>
            <a:chExt cx="1872208" cy="936104"/>
          </a:xfrm>
        </p:grpSpPr>
        <p:sp>
          <p:nvSpPr>
            <p:cNvPr id="259099"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22" name="Rectangle 21"/>
            <p:cNvSpPr/>
            <p:nvPr/>
          </p:nvSpPr>
          <p:spPr>
            <a:xfrm>
              <a:off x="5220756"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err="1">
                  <a:solidFill>
                    <a:srgbClr val="FFFFFF"/>
                  </a:solidFill>
                  <a:latin typeface="Arial"/>
                  <a:cs typeface="Arial"/>
                </a:rPr>
                <a:t>Firstfruits</a:t>
              </a:r>
              <a:endParaRPr lang="en-US" sz="2400" b="1" dirty="0">
                <a:solidFill>
                  <a:srgbClr val="FFFFFF"/>
                </a:solidFill>
                <a:latin typeface="Arial"/>
                <a:cs typeface="Arial"/>
              </a:endParaRPr>
            </a:p>
          </p:txBody>
        </p:sp>
      </p:grpSp>
      <p:sp>
        <p:nvSpPr>
          <p:cNvPr id="23" name="Rectangle 22"/>
          <p:cNvSpPr/>
          <p:nvPr/>
        </p:nvSpPr>
        <p:spPr>
          <a:xfrm>
            <a:off x="611857"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Last Supper</a:t>
            </a:r>
          </a:p>
        </p:txBody>
      </p:sp>
      <p:sp>
        <p:nvSpPr>
          <p:cNvPr id="24" name="Rectangle 23"/>
          <p:cNvSpPr/>
          <p:nvPr/>
        </p:nvSpPr>
        <p:spPr>
          <a:xfrm>
            <a:off x="2655819" y="443444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Crucifixion</a:t>
            </a:r>
          </a:p>
        </p:txBody>
      </p:sp>
      <p:sp>
        <p:nvSpPr>
          <p:cNvPr id="25" name="Rectangle 24"/>
          <p:cNvSpPr/>
          <p:nvPr/>
        </p:nvSpPr>
        <p:spPr>
          <a:xfrm>
            <a:off x="5836933" y="443444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Resurrection</a:t>
            </a:r>
          </a:p>
        </p:txBody>
      </p:sp>
      <p:grpSp>
        <p:nvGrpSpPr>
          <p:cNvPr id="29" name="Group 28"/>
          <p:cNvGrpSpPr>
            <a:grpSpLocks/>
          </p:cNvGrpSpPr>
          <p:nvPr/>
        </p:nvGrpSpPr>
        <p:grpSpPr bwMode="auto">
          <a:xfrm>
            <a:off x="3203575" y="3500438"/>
            <a:ext cx="2003425" cy="936625"/>
            <a:chOff x="1259632" y="2996952"/>
            <a:chExt cx="1872208" cy="936104"/>
          </a:xfrm>
        </p:grpSpPr>
        <p:sp>
          <p:nvSpPr>
            <p:cNvPr id="259097" name="Rectangle 16"/>
            <p:cNvSpPr>
              <a:spLocks noChangeArrowheads="1"/>
            </p:cNvSpPr>
            <p:nvPr/>
          </p:nvSpPr>
          <p:spPr bwMode="auto">
            <a:xfrm>
              <a:off x="1259632"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31" name="Rectangle 30"/>
            <p:cNvSpPr/>
            <p:nvPr/>
          </p:nvSpPr>
          <p:spPr>
            <a:xfrm>
              <a:off x="1332325"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FFFFFF"/>
                  </a:solidFill>
                  <a:latin typeface="Arial"/>
                  <a:cs typeface="Arial"/>
                </a:rPr>
                <a:t>Passover</a:t>
              </a:r>
            </a:p>
          </p:txBody>
        </p:sp>
      </p:grpSp>
      <p:grpSp>
        <p:nvGrpSpPr>
          <p:cNvPr id="32" name="Group 31"/>
          <p:cNvGrpSpPr>
            <a:grpSpLocks/>
          </p:cNvGrpSpPr>
          <p:nvPr/>
        </p:nvGrpSpPr>
        <p:grpSpPr bwMode="auto">
          <a:xfrm>
            <a:off x="5226050" y="3500438"/>
            <a:ext cx="2003425" cy="936625"/>
            <a:chOff x="3203848" y="2996952"/>
            <a:chExt cx="1872208" cy="936104"/>
          </a:xfrm>
        </p:grpSpPr>
        <p:sp>
          <p:nvSpPr>
            <p:cNvPr id="259095" name="Rectangle 18"/>
            <p:cNvSpPr>
              <a:spLocks noChangeArrowheads="1"/>
            </p:cNvSpPr>
            <p:nvPr/>
          </p:nvSpPr>
          <p:spPr bwMode="auto">
            <a:xfrm>
              <a:off x="3203848"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34" name="Rectangle 33"/>
            <p:cNvSpPr/>
            <p:nvPr/>
          </p:nvSpPr>
          <p:spPr>
            <a:xfrm>
              <a:off x="3276541" y="3138160"/>
              <a:ext cx="1655613" cy="65051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FFFFFF"/>
                  </a:solidFill>
                  <a:latin typeface="Arial"/>
                  <a:cs typeface="Arial"/>
                </a:rPr>
                <a:t>Unleavened Bread</a:t>
              </a:r>
            </a:p>
          </p:txBody>
        </p:sp>
      </p:grpSp>
      <p:grpSp>
        <p:nvGrpSpPr>
          <p:cNvPr id="35" name="Group 34"/>
          <p:cNvGrpSpPr>
            <a:grpSpLocks/>
          </p:cNvGrpSpPr>
          <p:nvPr/>
        </p:nvGrpSpPr>
        <p:grpSpPr bwMode="auto">
          <a:xfrm>
            <a:off x="7248525" y="3500438"/>
            <a:ext cx="2003425" cy="936625"/>
            <a:chOff x="5148064" y="2996952"/>
            <a:chExt cx="1872208" cy="936104"/>
          </a:xfrm>
        </p:grpSpPr>
        <p:sp>
          <p:nvSpPr>
            <p:cNvPr id="259093" name="Rectangle 20"/>
            <p:cNvSpPr>
              <a:spLocks noChangeArrowheads="1"/>
            </p:cNvSpPr>
            <p:nvPr/>
          </p:nvSpPr>
          <p:spPr bwMode="auto">
            <a:xfrm>
              <a:off x="5148064" y="2996952"/>
              <a:ext cx="1872208" cy="936104"/>
            </a:xfrm>
            <a:prstGeom prst="rect">
              <a:avLst/>
            </a:prstGeom>
            <a:solidFill>
              <a:srgbClr val="000090"/>
            </a:solidFill>
            <a:ln w="9525">
              <a:solidFill>
                <a:schemeClr val="tx1"/>
              </a:solid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defTabSz="914400" eaLnBrk="0" hangingPunct="0"/>
              <a:endParaRPr lang="en-US" altLang="en-US" sz="2000">
                <a:solidFill>
                  <a:srgbClr val="FFFFFF"/>
                </a:solidFill>
                <a:cs typeface="+mn-cs"/>
              </a:endParaRPr>
            </a:p>
          </p:txBody>
        </p:sp>
        <p:sp>
          <p:nvSpPr>
            <p:cNvPr id="37" name="Rectangle 36"/>
            <p:cNvSpPr/>
            <p:nvPr/>
          </p:nvSpPr>
          <p:spPr>
            <a:xfrm>
              <a:off x="5220757" y="3066763"/>
              <a:ext cx="1655613" cy="43473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err="1">
                  <a:solidFill>
                    <a:srgbClr val="FFFFFF"/>
                  </a:solidFill>
                  <a:latin typeface="Arial"/>
                  <a:cs typeface="Arial"/>
                </a:rPr>
                <a:t>Firstfruits</a:t>
              </a:r>
              <a:endParaRPr lang="en-US" sz="2400" b="1" dirty="0">
                <a:solidFill>
                  <a:srgbClr val="FFFFFF"/>
                </a:solidFill>
                <a:latin typeface="Arial"/>
                <a:cs typeface="Arial"/>
              </a:endParaRPr>
            </a:p>
          </p:txBody>
        </p:sp>
      </p:grpSp>
      <p:sp>
        <p:nvSpPr>
          <p:cNvPr id="38" name="Left Arrow 24"/>
          <p:cNvSpPr>
            <a:spLocks noChangeArrowheads="1"/>
          </p:cNvSpPr>
          <p:nvPr/>
        </p:nvSpPr>
        <p:spPr bwMode="auto">
          <a:xfrm rot="10800000">
            <a:off x="0" y="2349500"/>
            <a:ext cx="1763713" cy="1655763"/>
          </a:xfrm>
          <a:prstGeom prst="leftArrow">
            <a:avLst>
              <a:gd name="adj1" fmla="val 50000"/>
              <a:gd name="adj2" fmla="val 50010"/>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algn="r" defTabSz="914400" eaLnBrk="0" hangingPunct="0"/>
            <a:endParaRPr lang="en-US" altLang="en-US" sz="1400">
              <a:solidFill>
                <a:srgbClr val="FFFFFF"/>
              </a:solidFill>
              <a:latin typeface="Arial Narrow" pitchFamily="34" charset="0"/>
              <a:cs typeface="Times New Roman" pitchFamily="18" charset="0"/>
            </a:endParaRPr>
          </a:p>
        </p:txBody>
      </p:sp>
      <p:sp>
        <p:nvSpPr>
          <p:cNvPr id="39" name="Title 3"/>
          <p:cNvSpPr txBox="1">
            <a:spLocks/>
          </p:cNvSpPr>
          <p:nvPr/>
        </p:nvSpPr>
        <p:spPr bwMode="auto">
          <a:xfrm>
            <a:off x="-71438" y="26543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defTabSz="914400" eaLnBrk="0" hangingPunct="0"/>
            <a:r>
              <a:rPr kumimoji="1" lang="en-US" altLang="en-US" sz="2800" b="1">
                <a:solidFill>
                  <a:srgbClr val="FFFFFF"/>
                </a:solidFill>
                <a:effectLst>
                  <a:outerShdw blurRad="38100" dist="38100" dir="2700000" algn="tl">
                    <a:srgbClr val="000000"/>
                  </a:outerShdw>
                </a:effectLst>
                <a:latin typeface="Arial" pitchFamily="34" charset="0"/>
                <a:cs typeface="+mn-cs"/>
              </a:rPr>
              <a:t>Galilean</a:t>
            </a:r>
            <a:endParaRPr lang="en-US" altLang="en-US" sz="3600" b="1">
              <a:solidFill>
                <a:srgbClr val="FFFFFF"/>
              </a:solidFill>
              <a:effectLst>
                <a:outerShdw blurRad="38100" dist="38100" dir="2700000" algn="tl">
                  <a:srgbClr val="000000"/>
                </a:outerShdw>
              </a:effectLst>
              <a:latin typeface="Times New Roman" pitchFamily="18" charset="0"/>
              <a:cs typeface="+mn-cs"/>
            </a:endParaRPr>
          </a:p>
        </p:txBody>
      </p:sp>
      <p:sp>
        <p:nvSpPr>
          <p:cNvPr id="40" name="Left Arrow 24"/>
          <p:cNvSpPr>
            <a:spLocks noChangeArrowheads="1"/>
          </p:cNvSpPr>
          <p:nvPr/>
        </p:nvSpPr>
        <p:spPr bwMode="auto">
          <a:xfrm rot="10800000">
            <a:off x="1655763" y="3122613"/>
            <a:ext cx="1763712" cy="1657350"/>
          </a:xfrm>
          <a:prstGeom prst="leftArrow">
            <a:avLst>
              <a:gd name="adj1" fmla="val 50000"/>
              <a:gd name="adj2" fmla="val 49962"/>
            </a:avLst>
          </a:prstGeom>
          <a:solidFill>
            <a:srgbClr val="0000FF"/>
          </a:solidFill>
          <a:ln w="28575" cap="sq">
            <a:solidFill>
              <a:schemeClr val="tx1"/>
            </a:solidFill>
            <a:round/>
            <a:headEnd/>
            <a:tailEnd/>
          </a:ln>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algn="r" defTabSz="914400" eaLnBrk="0" hangingPunct="0"/>
            <a:endParaRPr lang="en-US" altLang="en-US" sz="1400">
              <a:solidFill>
                <a:srgbClr val="FFFFFF"/>
              </a:solidFill>
              <a:latin typeface="Arial Narrow" pitchFamily="34" charset="0"/>
              <a:cs typeface="Times New Roman" pitchFamily="18" charset="0"/>
            </a:endParaRPr>
          </a:p>
        </p:txBody>
      </p:sp>
      <p:sp>
        <p:nvSpPr>
          <p:cNvPr id="41" name="Title 3"/>
          <p:cNvSpPr txBox="1">
            <a:spLocks/>
          </p:cNvSpPr>
          <p:nvPr/>
        </p:nvSpPr>
        <p:spPr bwMode="auto">
          <a:xfrm>
            <a:off x="1584325" y="3429000"/>
            <a:ext cx="1763713" cy="990600"/>
          </a:xfrm>
          <a:prstGeom prst="rect">
            <a:avLst/>
          </a:prstGeom>
          <a:no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defTabSz="914400" eaLnBrk="0" hangingPunct="0"/>
            <a:r>
              <a:rPr kumimoji="1" lang="en-US" altLang="en-US" sz="2800" b="1">
                <a:solidFill>
                  <a:srgbClr val="FFFFFF"/>
                </a:solidFill>
                <a:effectLst>
                  <a:outerShdw blurRad="38100" dist="38100" dir="2700000" algn="tl">
                    <a:srgbClr val="000000"/>
                  </a:outerShdw>
                </a:effectLst>
                <a:latin typeface="Arial" pitchFamily="34" charset="0"/>
                <a:cs typeface="+mn-cs"/>
              </a:rPr>
              <a:t>Judean</a:t>
            </a:r>
            <a:endParaRPr lang="en-US" altLang="en-US" sz="3600" b="1">
              <a:solidFill>
                <a:srgbClr val="FFFFFF"/>
              </a:solidFill>
              <a:effectLst>
                <a:outerShdw blurRad="38100" dist="38100" dir="2700000" algn="tl">
                  <a:srgbClr val="000000"/>
                </a:outerShdw>
              </a:effectLst>
              <a:latin typeface="Times New Roman" pitchFamily="18" charset="0"/>
              <a:cs typeface="+mn-cs"/>
            </a:endParaRPr>
          </a:p>
        </p:txBody>
      </p:sp>
      <p:sp>
        <p:nvSpPr>
          <p:cNvPr id="42" name="Rectangle 41"/>
          <p:cNvSpPr/>
          <p:nvPr/>
        </p:nvSpPr>
        <p:spPr>
          <a:xfrm>
            <a:off x="643068"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2 April 33</a:t>
            </a:r>
          </a:p>
        </p:txBody>
      </p:sp>
      <p:sp>
        <p:nvSpPr>
          <p:cNvPr id="43" name="Rectangle 42"/>
          <p:cNvSpPr/>
          <p:nvPr/>
        </p:nvSpPr>
        <p:spPr>
          <a:xfrm>
            <a:off x="2687030" y="5013176"/>
            <a:ext cx="1916478"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3 April 33</a:t>
            </a:r>
          </a:p>
        </p:txBody>
      </p:sp>
      <p:sp>
        <p:nvSpPr>
          <p:cNvPr id="44" name="Rectangle 43"/>
          <p:cNvSpPr/>
          <p:nvPr/>
        </p:nvSpPr>
        <p:spPr>
          <a:xfrm>
            <a:off x="5868144" y="5013176"/>
            <a:ext cx="2335764" cy="4347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eaLnBrk="0" hangingPunct="0">
              <a:lnSpc>
                <a:spcPct val="90000"/>
              </a:lnSpc>
              <a:spcAft>
                <a:spcPct val="35000"/>
              </a:spcAft>
              <a:defRPr/>
            </a:pPr>
            <a:r>
              <a:rPr lang="en-US" sz="2400" b="1" dirty="0">
                <a:solidFill>
                  <a:srgbClr val="060400"/>
                </a:solidFill>
                <a:effectLst>
                  <a:glow rad="254000">
                    <a:srgbClr val="FFFFFF">
                      <a:alpha val="75000"/>
                    </a:srgbClr>
                  </a:glow>
                </a:effectLst>
                <a:latin typeface="Arial"/>
                <a:cs typeface="Arial"/>
              </a:rPr>
              <a:t>5 April 33</a:t>
            </a:r>
          </a:p>
        </p:txBody>
      </p:sp>
      <p:sp>
        <p:nvSpPr>
          <p:cNvPr id="45" name="Text Box 23"/>
          <p:cNvSpPr txBox="1">
            <a:spLocks noChangeArrowheads="1"/>
          </p:cNvSpPr>
          <p:nvPr/>
        </p:nvSpPr>
        <p:spPr bwMode="auto">
          <a:xfrm>
            <a:off x="7236296" y="-27384"/>
            <a:ext cx="1804061" cy="461665"/>
          </a:xfrm>
          <a:prstGeom prst="rect">
            <a:avLst/>
          </a:prstGeom>
          <a:noFill/>
          <a:ln w="12700" cap="sq">
            <a:noFill/>
            <a:miter lim="800000"/>
            <a:headEnd type="none" w="sm" len="sm"/>
            <a:tailEnd type="none" w="sm" len="sm"/>
          </a:ln>
        </p:spPr>
        <p:txBody>
          <a:bodyPr wrap="square">
            <a:spAutoFit/>
          </a:bodyPr>
          <a:lstStyle/>
          <a:p>
            <a:pPr algn="r" defTabSz="914400" fontAlgn="auto">
              <a:spcBef>
                <a:spcPts val="0"/>
              </a:spcBef>
              <a:spcAft>
                <a:spcPts val="0"/>
              </a:spcAft>
              <a:defRPr/>
            </a:pPr>
            <a:r>
              <a:rPr lang="en-US" sz="2400" b="1" kern="0" dirty="0">
                <a:solidFill>
                  <a:srgbClr val="060400"/>
                </a:solidFill>
                <a:ea typeface="Times New Roman" charset="0"/>
                <a:cs typeface="Times New Roman" charset="0"/>
              </a:rPr>
              <a:t>NTS 39</a:t>
            </a:r>
          </a:p>
        </p:txBody>
      </p:sp>
    </p:spTree>
    <p:extLst>
      <p:ext uri="{BB962C8B-B14F-4D97-AF65-F5344CB8AC3E}">
        <p14:creationId xmlns:p14="http://schemas.microsoft.com/office/powerpoint/2010/main" val="2546220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strVal val="#ppt_w*0.70"/>
                                          </p:val>
                                        </p:tav>
                                        <p:tav tm="100000">
                                          <p:val>
                                            <p:strVal val="#ppt_w"/>
                                          </p:val>
                                        </p:tav>
                                      </p:tavLst>
                                    </p:anim>
                                    <p:anim calcmode="lin" valueType="num">
                                      <p:cBhvr>
                                        <p:cTn id="22" dur="1000" fill="hold"/>
                                        <p:tgtEl>
                                          <p:spTgt spid="27"/>
                                        </p:tgtEl>
                                        <p:attrNameLst>
                                          <p:attrName>ppt_h</p:attrName>
                                        </p:attrNameLst>
                                      </p:cBhvr>
                                      <p:tavLst>
                                        <p:tav tm="0">
                                          <p:val>
                                            <p:strVal val="#ppt_h"/>
                                          </p:val>
                                        </p:tav>
                                        <p:tav tm="100000">
                                          <p:val>
                                            <p:strVal val="#ppt_h"/>
                                          </p:val>
                                        </p:tav>
                                      </p:tavLst>
                                    </p:anim>
                                    <p:animEffect transition="in" filter="fade">
                                      <p:cBhvr>
                                        <p:cTn id="23" dur="10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1000" fill="hold"/>
                                        <p:tgtEl>
                                          <p:spTgt spid="29"/>
                                        </p:tgtEl>
                                        <p:attrNameLst>
                                          <p:attrName>ppt_w</p:attrName>
                                        </p:attrNameLst>
                                      </p:cBhvr>
                                      <p:tavLst>
                                        <p:tav tm="0">
                                          <p:val>
                                            <p:strVal val="#ppt_w*0.70"/>
                                          </p:val>
                                        </p:tav>
                                        <p:tav tm="100000">
                                          <p:val>
                                            <p:strVal val="#ppt_w"/>
                                          </p:val>
                                        </p:tav>
                                      </p:tavLst>
                                    </p:anim>
                                    <p:anim calcmode="lin" valueType="num">
                                      <p:cBhvr>
                                        <p:cTn id="29" dur="1000" fill="hold"/>
                                        <p:tgtEl>
                                          <p:spTgt spid="29"/>
                                        </p:tgtEl>
                                        <p:attrNameLst>
                                          <p:attrName>ppt_h</p:attrName>
                                        </p:attrNameLst>
                                      </p:cBhvr>
                                      <p:tavLst>
                                        <p:tav tm="0">
                                          <p:val>
                                            <p:strVal val="#ppt_h"/>
                                          </p:val>
                                        </p:tav>
                                        <p:tav tm="100000">
                                          <p:val>
                                            <p:strVal val="#ppt_h"/>
                                          </p:val>
                                        </p:tav>
                                      </p:tavLst>
                                    </p:anim>
                                    <p:animEffect transition="in" filter="fade">
                                      <p:cBhvr>
                                        <p:cTn id="30" dur="1000"/>
                                        <p:tgtEl>
                                          <p:spTgt spid="2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1000" fill="hold"/>
                                        <p:tgtEl>
                                          <p:spTgt spid="32"/>
                                        </p:tgtEl>
                                        <p:attrNameLst>
                                          <p:attrName>ppt_w</p:attrName>
                                        </p:attrNameLst>
                                      </p:cBhvr>
                                      <p:tavLst>
                                        <p:tav tm="0">
                                          <p:val>
                                            <p:strVal val="#ppt_w*0.70"/>
                                          </p:val>
                                        </p:tav>
                                        <p:tav tm="100000">
                                          <p:val>
                                            <p:strVal val="#ppt_w"/>
                                          </p:val>
                                        </p:tav>
                                      </p:tavLst>
                                    </p:anim>
                                    <p:anim calcmode="lin" valueType="num">
                                      <p:cBhvr>
                                        <p:cTn id="36" dur="1000" fill="hold"/>
                                        <p:tgtEl>
                                          <p:spTgt spid="32"/>
                                        </p:tgtEl>
                                        <p:attrNameLst>
                                          <p:attrName>ppt_h</p:attrName>
                                        </p:attrNameLst>
                                      </p:cBhvr>
                                      <p:tavLst>
                                        <p:tav tm="0">
                                          <p:val>
                                            <p:strVal val="#ppt_h"/>
                                          </p:val>
                                        </p:tav>
                                        <p:tav tm="100000">
                                          <p:val>
                                            <p:strVal val="#ppt_h"/>
                                          </p:val>
                                        </p:tav>
                                      </p:tavLst>
                                    </p:anim>
                                    <p:animEffect transition="in" filter="fade">
                                      <p:cBhvr>
                                        <p:cTn id="37" dur="1000"/>
                                        <p:tgtEl>
                                          <p:spTgt spid="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1000" fill="hold"/>
                                        <p:tgtEl>
                                          <p:spTgt spid="35"/>
                                        </p:tgtEl>
                                        <p:attrNameLst>
                                          <p:attrName>ppt_w</p:attrName>
                                        </p:attrNameLst>
                                      </p:cBhvr>
                                      <p:tavLst>
                                        <p:tav tm="0">
                                          <p:val>
                                            <p:strVal val="#ppt_w*0.70"/>
                                          </p:val>
                                        </p:tav>
                                        <p:tav tm="100000">
                                          <p:val>
                                            <p:strVal val="#ppt_w"/>
                                          </p:val>
                                        </p:tav>
                                      </p:tavLst>
                                    </p:anim>
                                    <p:anim calcmode="lin" valueType="num">
                                      <p:cBhvr>
                                        <p:cTn id="43" dur="1000" fill="hold"/>
                                        <p:tgtEl>
                                          <p:spTgt spid="35"/>
                                        </p:tgtEl>
                                        <p:attrNameLst>
                                          <p:attrName>ppt_h</p:attrName>
                                        </p:attrNameLst>
                                      </p:cBhvr>
                                      <p:tavLst>
                                        <p:tav tm="0">
                                          <p:val>
                                            <p:strVal val="#ppt_h"/>
                                          </p:val>
                                        </p:tav>
                                        <p:tav tm="100000">
                                          <p:val>
                                            <p:strVal val="#ppt_h"/>
                                          </p:val>
                                        </p:tav>
                                      </p:tavLst>
                                    </p:anim>
                                    <p:animEffect transition="in" filter="fade">
                                      <p:cBhvr>
                                        <p:cTn id="44" dur="1000"/>
                                        <p:tgtEl>
                                          <p:spTgt spid="3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blinds(horizontal)">
                                      <p:cBhvr>
                                        <p:cTn id="49" dur="500"/>
                                        <p:tgtEl>
                                          <p:spTgt spid="39"/>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blinds(horizontal)">
                                      <p:cBhvr>
                                        <p:cTn id="57" dur="500"/>
                                        <p:tgtEl>
                                          <p:spTgt spid="4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linds(horizontal)">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1000" fill="hold"/>
                                        <p:tgtEl>
                                          <p:spTgt spid="23"/>
                                        </p:tgtEl>
                                        <p:attrNameLst>
                                          <p:attrName>ppt_w</p:attrName>
                                        </p:attrNameLst>
                                      </p:cBhvr>
                                      <p:tavLst>
                                        <p:tav tm="0">
                                          <p:val>
                                            <p:strVal val="#ppt_w*0.70"/>
                                          </p:val>
                                        </p:tav>
                                        <p:tav tm="100000">
                                          <p:val>
                                            <p:strVal val="#ppt_w"/>
                                          </p:val>
                                        </p:tav>
                                      </p:tavLst>
                                    </p:anim>
                                    <p:anim calcmode="lin" valueType="num">
                                      <p:cBhvr>
                                        <p:cTn id="66" dur="1000" fill="hold"/>
                                        <p:tgtEl>
                                          <p:spTgt spid="23"/>
                                        </p:tgtEl>
                                        <p:attrNameLst>
                                          <p:attrName>ppt_h</p:attrName>
                                        </p:attrNameLst>
                                      </p:cBhvr>
                                      <p:tavLst>
                                        <p:tav tm="0">
                                          <p:val>
                                            <p:strVal val="#ppt_h"/>
                                          </p:val>
                                        </p:tav>
                                        <p:tav tm="100000">
                                          <p:val>
                                            <p:strVal val="#ppt_h"/>
                                          </p:val>
                                        </p:tav>
                                      </p:tavLst>
                                    </p:anim>
                                    <p:animEffect transition="in" filter="fade">
                                      <p:cBhvr>
                                        <p:cTn id="67" dur="10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strVal val="#ppt_w*0.70"/>
                                          </p:val>
                                        </p:tav>
                                        <p:tav tm="100000">
                                          <p:val>
                                            <p:strVal val="#ppt_w"/>
                                          </p:val>
                                        </p:tav>
                                      </p:tavLst>
                                    </p:anim>
                                    <p:anim calcmode="lin" valueType="num">
                                      <p:cBhvr>
                                        <p:cTn id="73" dur="1000" fill="hold"/>
                                        <p:tgtEl>
                                          <p:spTgt spid="24"/>
                                        </p:tgtEl>
                                        <p:attrNameLst>
                                          <p:attrName>ppt_h</p:attrName>
                                        </p:attrNameLst>
                                      </p:cBhvr>
                                      <p:tavLst>
                                        <p:tav tm="0">
                                          <p:val>
                                            <p:strVal val="#ppt_h"/>
                                          </p:val>
                                        </p:tav>
                                        <p:tav tm="100000">
                                          <p:val>
                                            <p:strVal val="#ppt_h"/>
                                          </p:val>
                                        </p:tav>
                                      </p:tavLst>
                                    </p:anim>
                                    <p:animEffect transition="in" filter="fade">
                                      <p:cBhvr>
                                        <p:cTn id="74" dur="10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1000" fill="hold"/>
                                        <p:tgtEl>
                                          <p:spTgt spid="25"/>
                                        </p:tgtEl>
                                        <p:attrNameLst>
                                          <p:attrName>ppt_w</p:attrName>
                                        </p:attrNameLst>
                                      </p:cBhvr>
                                      <p:tavLst>
                                        <p:tav tm="0">
                                          <p:val>
                                            <p:strVal val="#ppt_w*0.70"/>
                                          </p:val>
                                        </p:tav>
                                        <p:tav tm="100000">
                                          <p:val>
                                            <p:strVal val="#ppt_w"/>
                                          </p:val>
                                        </p:tav>
                                      </p:tavLst>
                                    </p:anim>
                                    <p:anim calcmode="lin" valueType="num">
                                      <p:cBhvr>
                                        <p:cTn id="80" dur="1000" fill="hold"/>
                                        <p:tgtEl>
                                          <p:spTgt spid="25"/>
                                        </p:tgtEl>
                                        <p:attrNameLst>
                                          <p:attrName>ppt_h</p:attrName>
                                        </p:attrNameLst>
                                      </p:cBhvr>
                                      <p:tavLst>
                                        <p:tav tm="0">
                                          <p:val>
                                            <p:strVal val="#ppt_h"/>
                                          </p:val>
                                        </p:tav>
                                        <p:tav tm="100000">
                                          <p:val>
                                            <p:strVal val="#ppt_h"/>
                                          </p:val>
                                        </p:tav>
                                      </p:tavLst>
                                    </p:anim>
                                    <p:animEffect transition="in" filter="fade">
                                      <p:cBhvr>
                                        <p:cTn id="81" dur="10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1000" fill="hold"/>
                                        <p:tgtEl>
                                          <p:spTgt spid="42"/>
                                        </p:tgtEl>
                                        <p:attrNameLst>
                                          <p:attrName>ppt_w</p:attrName>
                                        </p:attrNameLst>
                                      </p:cBhvr>
                                      <p:tavLst>
                                        <p:tav tm="0">
                                          <p:val>
                                            <p:strVal val="#ppt_w*0.70"/>
                                          </p:val>
                                        </p:tav>
                                        <p:tav tm="100000">
                                          <p:val>
                                            <p:strVal val="#ppt_w"/>
                                          </p:val>
                                        </p:tav>
                                      </p:tavLst>
                                    </p:anim>
                                    <p:anim calcmode="lin" valueType="num">
                                      <p:cBhvr>
                                        <p:cTn id="87" dur="1000" fill="hold"/>
                                        <p:tgtEl>
                                          <p:spTgt spid="42"/>
                                        </p:tgtEl>
                                        <p:attrNameLst>
                                          <p:attrName>ppt_h</p:attrName>
                                        </p:attrNameLst>
                                      </p:cBhvr>
                                      <p:tavLst>
                                        <p:tav tm="0">
                                          <p:val>
                                            <p:strVal val="#ppt_h"/>
                                          </p:val>
                                        </p:tav>
                                        <p:tav tm="100000">
                                          <p:val>
                                            <p:strVal val="#ppt_h"/>
                                          </p:val>
                                        </p:tav>
                                      </p:tavLst>
                                    </p:anim>
                                    <p:animEffect transition="in" filter="fade">
                                      <p:cBhvr>
                                        <p:cTn id="88" dur="10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43"/>
                                        </p:tgtEl>
                                        <p:attrNameLst>
                                          <p:attrName>style.visibility</p:attrName>
                                        </p:attrNameLst>
                                      </p:cBhvr>
                                      <p:to>
                                        <p:strVal val="visible"/>
                                      </p:to>
                                    </p:set>
                                    <p:anim calcmode="lin" valueType="num">
                                      <p:cBhvr>
                                        <p:cTn id="93" dur="1000" fill="hold"/>
                                        <p:tgtEl>
                                          <p:spTgt spid="43"/>
                                        </p:tgtEl>
                                        <p:attrNameLst>
                                          <p:attrName>ppt_w</p:attrName>
                                        </p:attrNameLst>
                                      </p:cBhvr>
                                      <p:tavLst>
                                        <p:tav tm="0">
                                          <p:val>
                                            <p:strVal val="#ppt_w*0.70"/>
                                          </p:val>
                                        </p:tav>
                                        <p:tav tm="100000">
                                          <p:val>
                                            <p:strVal val="#ppt_w"/>
                                          </p:val>
                                        </p:tav>
                                      </p:tavLst>
                                    </p:anim>
                                    <p:anim calcmode="lin" valueType="num">
                                      <p:cBhvr>
                                        <p:cTn id="94" dur="1000" fill="hold"/>
                                        <p:tgtEl>
                                          <p:spTgt spid="43"/>
                                        </p:tgtEl>
                                        <p:attrNameLst>
                                          <p:attrName>ppt_h</p:attrName>
                                        </p:attrNameLst>
                                      </p:cBhvr>
                                      <p:tavLst>
                                        <p:tav tm="0">
                                          <p:val>
                                            <p:strVal val="#ppt_h"/>
                                          </p:val>
                                        </p:tav>
                                        <p:tav tm="100000">
                                          <p:val>
                                            <p:strVal val="#ppt_h"/>
                                          </p:val>
                                        </p:tav>
                                      </p:tavLst>
                                    </p:anim>
                                    <p:animEffect transition="in" filter="fade">
                                      <p:cBhvr>
                                        <p:cTn id="95" dur="1000"/>
                                        <p:tgtEl>
                                          <p:spTgt spid="4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 calcmode="lin" valueType="num">
                                      <p:cBhvr>
                                        <p:cTn id="100" dur="1000" fill="hold"/>
                                        <p:tgtEl>
                                          <p:spTgt spid="44"/>
                                        </p:tgtEl>
                                        <p:attrNameLst>
                                          <p:attrName>ppt_w</p:attrName>
                                        </p:attrNameLst>
                                      </p:cBhvr>
                                      <p:tavLst>
                                        <p:tav tm="0">
                                          <p:val>
                                            <p:strVal val="#ppt_w*0.70"/>
                                          </p:val>
                                        </p:tav>
                                        <p:tav tm="100000">
                                          <p:val>
                                            <p:strVal val="#ppt_w"/>
                                          </p:val>
                                        </p:tav>
                                      </p:tavLst>
                                    </p:anim>
                                    <p:anim calcmode="lin" valueType="num">
                                      <p:cBhvr>
                                        <p:cTn id="101" dur="1000" fill="hold"/>
                                        <p:tgtEl>
                                          <p:spTgt spid="44"/>
                                        </p:tgtEl>
                                        <p:attrNameLst>
                                          <p:attrName>ppt_h</p:attrName>
                                        </p:attrNameLst>
                                      </p:cBhvr>
                                      <p:tavLst>
                                        <p:tav tm="0">
                                          <p:val>
                                            <p:strVal val="#ppt_h"/>
                                          </p:val>
                                        </p:tav>
                                        <p:tav tm="100000">
                                          <p:val>
                                            <p:strVal val="#ppt_h"/>
                                          </p:val>
                                        </p:tav>
                                      </p:tavLst>
                                    </p:anim>
                                    <p:animEffect transition="in" filter="fade">
                                      <p:cBhvr>
                                        <p:cTn id="10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Life of Christ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91442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1094</TotalTime>
  <Words>892</Words>
  <Application>Microsoft Macintosh PowerPoint</Application>
  <PresentationFormat>On-screen Show (4:3)</PresentationFormat>
  <Paragraphs>112</Paragraphs>
  <Slides>10</Slides>
  <Notes>5</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10</vt:i4>
      </vt:variant>
    </vt:vector>
  </HeadingPairs>
  <TitlesOfParts>
    <vt:vector size="27" baseType="lpstr">
      <vt:lpstr>Arial</vt:lpstr>
      <vt:lpstr>Arial Narrow</vt:lpstr>
      <vt:lpstr>Calibri</vt:lpstr>
      <vt:lpstr>Comic Sans MS</vt:lpstr>
      <vt:lpstr>Helvetica</vt:lpstr>
      <vt:lpstr>Tahoma</vt:lpstr>
      <vt:lpstr>Times New Roman</vt:lpstr>
      <vt:lpstr>Wingdings</vt:lpstr>
      <vt:lpstr>1_Fireball</vt:lpstr>
      <vt:lpstr>Blank Presentation</vt:lpstr>
      <vt:lpstr>Portfolio</vt:lpstr>
      <vt:lpstr>Blends</vt:lpstr>
      <vt:lpstr>2_Fireball</vt:lpstr>
      <vt:lpstr>1_Default Design</vt:lpstr>
      <vt:lpstr>2_Default Design</vt:lpstr>
      <vt:lpstr>Orbit</vt:lpstr>
      <vt:lpstr>Slit</vt:lpstr>
      <vt:lpstr>The Chronology of Christ</vt:lpstr>
      <vt:lpstr>A Definitive Work</vt:lpstr>
      <vt:lpstr>Dating the Birth of Christ</vt:lpstr>
      <vt:lpstr>Dating the Start of Christ's Ministry</vt:lpstr>
      <vt:lpstr>The Duration of Christ's Ministry</vt:lpstr>
      <vt:lpstr>Chronology of Jesus &amp; Acts</vt:lpstr>
      <vt:lpstr>Age of Jesus  When He Began His Ministry</vt:lpstr>
      <vt:lpstr>A Prophetic Weekend</vt:lpstr>
      <vt:lpstr>Life of Christ link at BibleStudyDownloads.org</vt:lpstr>
      <vt:lpstr>Black</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Dating the Beginning of the Ministry of Christ</dc:title>
  <dc:creator>Rick Griffith</dc:creator>
  <cp:lastModifiedBy>Rick Griffith</cp:lastModifiedBy>
  <cp:revision>28</cp:revision>
  <dcterms:created xsi:type="dcterms:W3CDTF">2010-12-20T09:16:49Z</dcterms:created>
  <dcterms:modified xsi:type="dcterms:W3CDTF">2022-08-24T12:21:58Z</dcterms:modified>
</cp:coreProperties>
</file>