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4" r:id="rId2"/>
    <p:sldMasterId id="2147483682" r:id="rId3"/>
    <p:sldMasterId id="2147483698" r:id="rId4"/>
    <p:sldMasterId id="2147483900" r:id="rId5"/>
    <p:sldMasterId id="2147483914" r:id="rId6"/>
    <p:sldMasterId id="2147483916" r:id="rId7"/>
    <p:sldMasterId id="2147483929" r:id="rId8"/>
    <p:sldMasterId id="2147483941" r:id="rId9"/>
    <p:sldMasterId id="2147483953" r:id="rId10"/>
  </p:sldMasterIdLst>
  <p:notesMasterIdLst>
    <p:notesMasterId r:id="rId46"/>
  </p:notesMasterIdLst>
  <p:sldIdLst>
    <p:sldId id="257" r:id="rId11"/>
    <p:sldId id="4675" r:id="rId12"/>
    <p:sldId id="259" r:id="rId13"/>
    <p:sldId id="285" r:id="rId14"/>
    <p:sldId id="286" r:id="rId15"/>
    <p:sldId id="287" r:id="rId16"/>
    <p:sldId id="288" r:id="rId17"/>
    <p:sldId id="289" r:id="rId18"/>
    <p:sldId id="265" r:id="rId19"/>
    <p:sldId id="266" r:id="rId20"/>
    <p:sldId id="281" r:id="rId21"/>
    <p:sldId id="282" r:id="rId22"/>
    <p:sldId id="283" r:id="rId23"/>
    <p:sldId id="4676" r:id="rId24"/>
    <p:sldId id="305" r:id="rId25"/>
    <p:sldId id="340" r:id="rId26"/>
    <p:sldId id="273" r:id="rId27"/>
    <p:sldId id="318" r:id="rId28"/>
    <p:sldId id="319" r:id="rId29"/>
    <p:sldId id="276" r:id="rId30"/>
    <p:sldId id="256" r:id="rId31"/>
    <p:sldId id="332" r:id="rId32"/>
    <p:sldId id="333" r:id="rId33"/>
    <p:sldId id="263" r:id="rId34"/>
    <p:sldId id="264" r:id="rId35"/>
    <p:sldId id="334" r:id="rId36"/>
    <p:sldId id="4677" r:id="rId37"/>
    <p:sldId id="278" r:id="rId38"/>
    <p:sldId id="335" r:id="rId39"/>
    <p:sldId id="262" r:id="rId40"/>
    <p:sldId id="321" r:id="rId41"/>
    <p:sldId id="336" r:id="rId42"/>
    <p:sldId id="267" r:id="rId43"/>
    <p:sldId id="291" r:id="rId44"/>
    <p:sldId id="4678"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A12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06"/>
    <p:restoredTop sz="82713"/>
  </p:normalViewPr>
  <p:slideViewPr>
    <p:cSldViewPr>
      <p:cViewPr varScale="1">
        <p:scale>
          <a:sx n="75" d="100"/>
          <a:sy n="75" d="100"/>
        </p:scale>
        <p:origin x="176" y="1312"/>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7D4D8C-1B6A-3742-9C2F-217EFF3FD37B}" type="datetime1">
              <a:rPr lang="en-US"/>
              <a:pPr>
                <a:defRPr/>
              </a:pPr>
              <a:t>2/24/24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DD511F3-539E-4643-A0AC-6F1EE5AD0A74}" type="slidenum">
              <a:rPr lang="en-US"/>
              <a:pPr>
                <a:defRPr/>
              </a:pPr>
              <a:t>‹#›</a:t>
            </a:fld>
            <a:endParaRPr lang="en-US"/>
          </a:p>
        </p:txBody>
      </p:sp>
    </p:spTree>
    <p:extLst>
      <p:ext uri="{BB962C8B-B14F-4D97-AF65-F5344CB8AC3E}">
        <p14:creationId xmlns:p14="http://schemas.microsoft.com/office/powerpoint/2010/main" val="34607289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normAutofit fontScale="77500" lnSpcReduction="20000"/>
          </a:bodyPr>
          <a:lstStyle/>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endParaRPr lang="en-US"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charset="0"/>
                <a:ea typeface="SimSun" charset="0"/>
                <a:cs typeface="SimSun" charset="0"/>
              </a:rPr>
              <a:t>Common English-51</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Theology-25 &amp; 90</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OS-05-Deut-248-p22</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164682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42121D-1F9B-7B46-90A3-9F83BB19655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p:txBody>
          <a:bodyPr/>
          <a:lstStyle/>
          <a:p>
            <a:pPr eaLnBrk="1" hangingPunct="1">
              <a:defRPr/>
            </a:pPr>
            <a:r>
              <a:rPr lang="en-US" dirty="0">
                <a:cs typeface="+mn-cs"/>
              </a:rPr>
              <a:t>The realm that Herod ruled extended to that of the size of David nearly 1000 years earlier!</a:t>
            </a:r>
          </a:p>
          <a:p>
            <a:pPr eaLnBrk="1" hangingPunct="1">
              <a:defRPr/>
            </a:pPr>
            <a:r>
              <a:rPr lang="en-US" dirty="0">
                <a:cs typeface="+mn-cs"/>
              </a:rPr>
              <a:t>___</a:t>
            </a:r>
          </a:p>
          <a:p>
            <a:pPr eaLnBrk="1" hangingPunct="1">
              <a:defRPr/>
            </a:pPr>
            <a:r>
              <a:rPr lang="en-US" dirty="0">
                <a:cs typeface="+mn-cs"/>
              </a:rPr>
              <a:t>NB-07 Politics 4-Herodians &amp; Rome-18</a:t>
            </a:r>
          </a:p>
          <a:p>
            <a:pPr eaLnBrk="1" hangingPunct="1">
              <a:defRPr/>
            </a:pPr>
            <a:r>
              <a:rPr lang="en-US" dirty="0">
                <a:cs typeface="+mn-cs"/>
              </a:rPr>
              <a:t>NS-00-NT Backgrounds-14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832534-54F0-2A4C-A746-E554725D48F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7B555F-52E5-7147-B012-D7BAB44CA17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34693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4743B5-3C2A-7049-849D-70850295977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B719F6-DC20-074F-A5ED-9A2518FCA7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6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1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DDBD1E-22B7-1D4C-B0F4-16FF61BB8DB3}"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than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930DF7-EA07-1948-BA30-D8651272C750}"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183A6E-E665-6840-9877-4B42F7BECEE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3A0705-7541-6948-B686-7555D9C8718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A0CD08-1C28-A743-9E48-0354F603DA68}" type="slidenum">
              <a:rPr lang="en-US" sz="1200">
                <a:solidFill>
                  <a:srgbClr val="000000"/>
                </a:solidFill>
              </a:rPr>
              <a:pPr eaLnBrk="1" hangingPunct="1"/>
              <a:t>4</a:t>
            </a:fld>
            <a:endParaRPr lang="en-US" sz="1200">
              <a:solidFill>
                <a:srgbClr val="000000"/>
              </a:solidFill>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4EF07F-932C-2845-BAC6-81C21DF16EA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622B16D-82A2-8745-B975-0927797E78D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85CFE1-82C0-824A-8F2E-13FC242463E8}"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DA1EA5-A09A-594B-81ED-2846092A1C53}"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0A7C3B-6173-AC46-B200-44508ADE4ED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92FD44-A4F9-9D46-AEE2-98DF2B6B5EED}"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F699A4-B5BC-2A49-9529-FBDD0C074AD1}"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C3066C-477D-2447-8FE0-D5C38D76C646}"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Life of Christ (lc)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977F45-20ED-7747-A464-12C42031282F}" type="slidenum">
              <a:rPr lang="en-US" sz="1200">
                <a:solidFill>
                  <a:srgbClr val="000000"/>
                </a:solidFill>
              </a:rPr>
              <a:pPr eaLnBrk="1" hangingPunct="1"/>
              <a:t>5</a:t>
            </a:fld>
            <a:endParaRPr lang="en-US" sz="1200">
              <a:solidFill>
                <a:srgbClr val="000000"/>
              </a:solidFill>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BCA6D9-B57C-824E-AF27-65AF69B30843}" type="slidenum">
              <a:rPr lang="en-US" sz="1200">
                <a:solidFill>
                  <a:srgbClr val="000000"/>
                </a:solidFill>
              </a:rPr>
              <a:pPr eaLnBrk="1" hangingPunct="1"/>
              <a:t>6</a:t>
            </a:fld>
            <a:endParaRPr lang="en-US" sz="1200">
              <a:solidFill>
                <a:srgbClr val="000000"/>
              </a:solidFill>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470A82-C132-A04B-B5ED-C5077A90B766}" type="slidenum">
              <a:rPr lang="en-US" sz="1200">
                <a:solidFill>
                  <a:srgbClr val="000000"/>
                </a:solidFill>
              </a:rPr>
              <a:pPr eaLnBrk="1" hangingPunct="1"/>
              <a:t>7</a:t>
            </a:fld>
            <a:endParaRPr lang="en-US" sz="1200">
              <a:solidFill>
                <a:srgbClr val="000000"/>
              </a:solidFill>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BD5292-7A19-0049-ACEB-BBBEDA69B9F3}" type="slidenum">
              <a:rPr lang="en-US" sz="1200">
                <a:solidFill>
                  <a:srgbClr val="000000"/>
                </a:solidFill>
              </a:rPr>
              <a:pPr eaLnBrk="1" hangingPunct="1"/>
              <a:t>8</a:t>
            </a:fld>
            <a:endParaRPr lang="en-US" sz="1200">
              <a:solidFill>
                <a:srgbClr val="000000"/>
              </a:solidFill>
            </a:endParaRPr>
          </a:p>
        </p:txBody>
      </p:sp>
      <p:sp>
        <p:nvSpPr>
          <p:cNvPr id="6451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5"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62F108-4287-D848-AB81-68A451CE4CC5}" type="slidenum">
              <a:rPr lang="en-US" sz="1200">
                <a:solidFill>
                  <a:srgbClr val="000000"/>
                </a:solidFill>
              </a:rPr>
              <a:pPr eaLnBrk="1" hangingPunct="1"/>
              <a:t>11</a:t>
            </a:fld>
            <a:endParaRPr lang="en-US" sz="1200">
              <a:solidFill>
                <a:srgbClr val="000000"/>
              </a:solidFill>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1A96D1-75B1-754C-8458-68AED47E5E88}" type="slidenum">
              <a:rPr lang="en-US" sz="1200">
                <a:solidFill>
                  <a:srgbClr val="000000"/>
                </a:solidFill>
              </a:rPr>
              <a:pPr eaLnBrk="1" hangingPunct="1"/>
              <a:t>12</a:t>
            </a:fld>
            <a:endParaRPr lang="en-US" sz="1200">
              <a:solidFill>
                <a:srgbClr val="000000"/>
              </a:solidFill>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35AA31-4B07-B247-8BB8-07686B2D164A}" type="slidenum">
              <a:rPr lang="en-US" sz="1200">
                <a:solidFill>
                  <a:srgbClr val="000000"/>
                </a:solidFill>
              </a:rPr>
              <a:pPr eaLnBrk="1" hangingPunct="1"/>
              <a:t>13</a:t>
            </a:fld>
            <a:endParaRPr lang="en-US" sz="1200">
              <a:solidFill>
                <a:srgbClr val="000000"/>
              </a:solidFill>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238C1D9B-B3F7-D74F-9F47-FFEC8296A0D2}" type="slidenum">
              <a:rPr lang="en-US"/>
              <a:pPr>
                <a:defRPr/>
              </a:pPr>
              <a:t>‹#›</a:t>
            </a:fld>
            <a:endParaRPr lang="en-US"/>
          </a:p>
        </p:txBody>
      </p:sp>
    </p:spTree>
    <p:extLst>
      <p:ext uri="{BB962C8B-B14F-4D97-AF65-F5344CB8AC3E}">
        <p14:creationId xmlns:p14="http://schemas.microsoft.com/office/powerpoint/2010/main" val="83635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A32282C1-C8B9-1340-841E-BAA563EAE695}" type="slidenum">
              <a:rPr lang="en-US"/>
              <a:pPr>
                <a:defRPr/>
              </a:pPr>
              <a:t>‹#›</a:t>
            </a:fld>
            <a:endParaRPr lang="en-US"/>
          </a:p>
        </p:txBody>
      </p:sp>
    </p:spTree>
    <p:extLst>
      <p:ext uri="{BB962C8B-B14F-4D97-AF65-F5344CB8AC3E}">
        <p14:creationId xmlns:p14="http://schemas.microsoft.com/office/powerpoint/2010/main" val="397579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8C2A666-C755-C141-AE9F-2F0CF6EC60AA}" type="slidenum">
              <a:rPr lang="en-US"/>
              <a:pPr>
                <a:defRPr/>
              </a:pPr>
              <a:t>‹#›</a:t>
            </a:fld>
            <a:endParaRPr lang="en-US"/>
          </a:p>
        </p:txBody>
      </p:sp>
    </p:spTree>
    <p:extLst>
      <p:ext uri="{BB962C8B-B14F-4D97-AF65-F5344CB8AC3E}">
        <p14:creationId xmlns:p14="http://schemas.microsoft.com/office/powerpoint/2010/main" val="415991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764D936-0271-6F41-825F-6A3779957106}" type="slidenum">
              <a:rPr lang="en-US"/>
              <a:pPr>
                <a:defRPr/>
              </a:pPr>
              <a:t>‹#›</a:t>
            </a:fld>
            <a:endParaRPr lang="en-US"/>
          </a:p>
        </p:txBody>
      </p:sp>
    </p:spTree>
    <p:extLst>
      <p:ext uri="{BB962C8B-B14F-4D97-AF65-F5344CB8AC3E}">
        <p14:creationId xmlns:p14="http://schemas.microsoft.com/office/powerpoint/2010/main" val="174760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a:defRPr/>
            </a:lvl1pPr>
          </a:lstStyle>
          <a:p>
            <a:pPr>
              <a:defRPr/>
            </a:pPr>
            <a:fld id="{DA93D834-7029-4B4E-B82C-F4D67D32F410}"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1698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3835AD6-6A80-254A-8D8B-5D513C5E4108}" type="slidenum">
              <a:rPr lang="en-US"/>
              <a:pPr>
                <a:defRPr/>
              </a:pPr>
              <a:t>‹#›</a:t>
            </a:fld>
            <a:endParaRPr lang="en-US"/>
          </a:p>
        </p:txBody>
      </p:sp>
    </p:spTree>
    <p:extLst>
      <p:ext uri="{BB962C8B-B14F-4D97-AF65-F5344CB8AC3E}">
        <p14:creationId xmlns:p14="http://schemas.microsoft.com/office/powerpoint/2010/main" val="122597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15C40B5-1291-3B4C-9589-C537062EB1B5}" type="slidenum">
              <a:rPr lang="en-US"/>
              <a:pPr>
                <a:defRPr/>
              </a:pPr>
              <a:t>‹#›</a:t>
            </a:fld>
            <a:endParaRPr lang="en-US"/>
          </a:p>
        </p:txBody>
      </p:sp>
    </p:spTree>
    <p:extLst>
      <p:ext uri="{BB962C8B-B14F-4D97-AF65-F5344CB8AC3E}">
        <p14:creationId xmlns:p14="http://schemas.microsoft.com/office/powerpoint/2010/main" val="227436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65BCBBB-429B-224F-90E6-0BA672C18F41}" type="slidenum">
              <a:rPr lang="en-US"/>
              <a:pPr>
                <a:defRPr/>
              </a:pPr>
              <a:t>‹#›</a:t>
            </a:fld>
            <a:endParaRPr lang="en-US"/>
          </a:p>
        </p:txBody>
      </p:sp>
    </p:spTree>
    <p:extLst>
      <p:ext uri="{BB962C8B-B14F-4D97-AF65-F5344CB8AC3E}">
        <p14:creationId xmlns:p14="http://schemas.microsoft.com/office/powerpoint/2010/main" val="112099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3F1A914-8A46-9043-9105-727C3FE4465A}" type="slidenum">
              <a:rPr lang="en-US"/>
              <a:pPr>
                <a:defRPr/>
              </a:pPr>
              <a:t>‹#›</a:t>
            </a:fld>
            <a:endParaRPr lang="en-US"/>
          </a:p>
        </p:txBody>
      </p:sp>
    </p:spTree>
    <p:extLst>
      <p:ext uri="{BB962C8B-B14F-4D97-AF65-F5344CB8AC3E}">
        <p14:creationId xmlns:p14="http://schemas.microsoft.com/office/powerpoint/2010/main" val="388469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D2FA489A-00DB-F14E-8064-B7C24E941AFF}" type="slidenum">
              <a:rPr lang="en-US"/>
              <a:pPr>
                <a:defRPr/>
              </a:pPr>
              <a:t>‹#›</a:t>
            </a:fld>
            <a:endParaRPr lang="en-US"/>
          </a:p>
        </p:txBody>
      </p:sp>
    </p:spTree>
    <p:extLst>
      <p:ext uri="{BB962C8B-B14F-4D97-AF65-F5344CB8AC3E}">
        <p14:creationId xmlns:p14="http://schemas.microsoft.com/office/powerpoint/2010/main" val="4706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905E4F3-A5E7-1C45-B778-D8BD647C8266}" type="slidenum">
              <a:rPr lang="en-US"/>
              <a:pPr>
                <a:defRPr/>
              </a:pPr>
              <a:t>‹#›</a:t>
            </a:fld>
            <a:endParaRPr lang="en-US"/>
          </a:p>
        </p:txBody>
      </p:sp>
    </p:spTree>
    <p:extLst>
      <p:ext uri="{BB962C8B-B14F-4D97-AF65-F5344CB8AC3E}">
        <p14:creationId xmlns:p14="http://schemas.microsoft.com/office/powerpoint/2010/main" val="158274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80CCF976-4C05-9548-9B86-617F01592A3E}" type="slidenum">
              <a:rPr lang="en-US"/>
              <a:pPr>
                <a:defRPr/>
              </a:pPr>
              <a:t>‹#›</a:t>
            </a:fld>
            <a:endParaRPr lang="en-US"/>
          </a:p>
        </p:txBody>
      </p:sp>
    </p:spTree>
    <p:extLst>
      <p:ext uri="{BB962C8B-B14F-4D97-AF65-F5344CB8AC3E}">
        <p14:creationId xmlns:p14="http://schemas.microsoft.com/office/powerpoint/2010/main" val="1087526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DB60AE5-06A7-3B49-A221-F4FC943427BA}" type="slidenum">
              <a:rPr lang="en-US"/>
              <a:pPr>
                <a:defRPr/>
              </a:pPr>
              <a:t>‹#›</a:t>
            </a:fld>
            <a:endParaRPr lang="en-US"/>
          </a:p>
        </p:txBody>
      </p:sp>
    </p:spTree>
    <p:extLst>
      <p:ext uri="{BB962C8B-B14F-4D97-AF65-F5344CB8AC3E}">
        <p14:creationId xmlns:p14="http://schemas.microsoft.com/office/powerpoint/2010/main" val="79622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C0161B-FD97-E448-A0D3-61B50F9692EA}" type="slidenum">
              <a:rPr lang="en-US"/>
              <a:pPr>
                <a:defRPr/>
              </a:pPr>
              <a:t>‹#›</a:t>
            </a:fld>
            <a:endParaRPr lang="en-US"/>
          </a:p>
        </p:txBody>
      </p:sp>
    </p:spTree>
    <p:extLst>
      <p:ext uri="{BB962C8B-B14F-4D97-AF65-F5344CB8AC3E}">
        <p14:creationId xmlns:p14="http://schemas.microsoft.com/office/powerpoint/2010/main" val="59268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AA4DD2F-513A-7D44-ACC0-788542F65308}" type="slidenum">
              <a:rPr lang="en-US"/>
              <a:pPr>
                <a:defRPr/>
              </a:pPr>
              <a:t>‹#›</a:t>
            </a:fld>
            <a:endParaRPr lang="en-US"/>
          </a:p>
        </p:txBody>
      </p:sp>
    </p:spTree>
    <p:extLst>
      <p:ext uri="{BB962C8B-B14F-4D97-AF65-F5344CB8AC3E}">
        <p14:creationId xmlns:p14="http://schemas.microsoft.com/office/powerpoint/2010/main" val="4240687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02B5A91-81A4-8845-BFAF-5F058EAEC2CA}" type="slidenum">
              <a:rPr lang="en-US"/>
              <a:pPr>
                <a:defRPr/>
              </a:pPr>
              <a:t>‹#›</a:t>
            </a:fld>
            <a:endParaRPr lang="en-US"/>
          </a:p>
        </p:txBody>
      </p:sp>
    </p:spTree>
    <p:extLst>
      <p:ext uri="{BB962C8B-B14F-4D97-AF65-F5344CB8AC3E}">
        <p14:creationId xmlns:p14="http://schemas.microsoft.com/office/powerpoint/2010/main" val="189886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9DBDD6CE-11C2-4D4B-929E-DE413DD2D7B5}" type="slidenum">
              <a:rPr lang="en-US"/>
              <a:pPr>
                <a:defRPr/>
              </a:pPr>
              <a:t>‹#›</a:t>
            </a:fld>
            <a:endParaRPr lang="en-US"/>
          </a:p>
        </p:txBody>
      </p:sp>
    </p:spTree>
    <p:extLst>
      <p:ext uri="{BB962C8B-B14F-4D97-AF65-F5344CB8AC3E}">
        <p14:creationId xmlns:p14="http://schemas.microsoft.com/office/powerpoint/2010/main" val="3165790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C1BBE149-3CE6-1A43-95CD-C55165567D52}" type="slidenum">
              <a:rPr lang="en-US"/>
              <a:pPr>
                <a:defRPr/>
              </a:pPr>
              <a:t>‹#›</a:t>
            </a:fld>
            <a:endParaRPr lang="en-US"/>
          </a:p>
        </p:txBody>
      </p:sp>
    </p:spTree>
    <p:extLst>
      <p:ext uri="{BB962C8B-B14F-4D97-AF65-F5344CB8AC3E}">
        <p14:creationId xmlns:p14="http://schemas.microsoft.com/office/powerpoint/2010/main" val="344286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4F4EB8C-8553-4244-B2BB-B982DB283759}" type="slidenum">
              <a:rPr lang="en-US"/>
              <a:pPr>
                <a:defRPr/>
              </a:pPr>
              <a:t>‹#›</a:t>
            </a:fld>
            <a:endParaRPr lang="en-US"/>
          </a:p>
        </p:txBody>
      </p:sp>
    </p:spTree>
    <p:extLst>
      <p:ext uri="{BB962C8B-B14F-4D97-AF65-F5344CB8AC3E}">
        <p14:creationId xmlns:p14="http://schemas.microsoft.com/office/powerpoint/2010/main" val="929220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9BFA021-E513-2D47-8030-B7A8A822978B}" type="slidenum">
              <a:rPr lang="en-US"/>
              <a:pPr>
                <a:defRPr/>
              </a:pPr>
              <a:t>‹#›</a:t>
            </a:fld>
            <a:endParaRPr lang="en-US"/>
          </a:p>
        </p:txBody>
      </p:sp>
    </p:spTree>
    <p:extLst>
      <p:ext uri="{BB962C8B-B14F-4D97-AF65-F5344CB8AC3E}">
        <p14:creationId xmlns:p14="http://schemas.microsoft.com/office/powerpoint/2010/main" val="311127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E6F709C-8343-484C-BB22-9A73DD19856D}" type="slidenum">
              <a:rPr lang="en-US"/>
              <a:pPr>
                <a:defRPr/>
              </a:pPr>
              <a:t>‹#›</a:t>
            </a:fld>
            <a:endParaRPr lang="en-US"/>
          </a:p>
        </p:txBody>
      </p:sp>
    </p:spTree>
    <p:extLst>
      <p:ext uri="{BB962C8B-B14F-4D97-AF65-F5344CB8AC3E}">
        <p14:creationId xmlns:p14="http://schemas.microsoft.com/office/powerpoint/2010/main" val="149133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772C89A-E85B-C441-8B25-AD4A8AB71E56}" type="slidenum">
              <a:rPr lang="en-US"/>
              <a:pPr>
                <a:defRPr/>
              </a:pPr>
              <a:t>‹#›</a:t>
            </a:fld>
            <a:endParaRPr lang="en-US"/>
          </a:p>
        </p:txBody>
      </p:sp>
    </p:spTree>
    <p:extLst>
      <p:ext uri="{BB962C8B-B14F-4D97-AF65-F5344CB8AC3E}">
        <p14:creationId xmlns:p14="http://schemas.microsoft.com/office/powerpoint/2010/main" val="93134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96E920B-A221-DF46-ABE3-FABB334D9CE5}" type="slidenum">
              <a:rPr lang="en-US"/>
              <a:pPr>
                <a:defRPr/>
              </a:pPr>
              <a:t>‹#›</a:t>
            </a:fld>
            <a:endParaRPr lang="en-US"/>
          </a:p>
        </p:txBody>
      </p:sp>
    </p:spTree>
    <p:extLst>
      <p:ext uri="{BB962C8B-B14F-4D97-AF65-F5344CB8AC3E}">
        <p14:creationId xmlns:p14="http://schemas.microsoft.com/office/powerpoint/2010/main" val="79377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60E838B-21B7-4042-B142-37CBBE39BAD1}" type="slidenum">
              <a:rPr lang="en-US"/>
              <a:pPr>
                <a:defRPr/>
              </a:pPr>
              <a:t>‹#›</a:t>
            </a:fld>
            <a:endParaRPr lang="en-US"/>
          </a:p>
        </p:txBody>
      </p:sp>
    </p:spTree>
    <p:extLst>
      <p:ext uri="{BB962C8B-B14F-4D97-AF65-F5344CB8AC3E}">
        <p14:creationId xmlns:p14="http://schemas.microsoft.com/office/powerpoint/2010/main" val="243445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30056AA5-8EDB-084E-8C4D-EE8F37E23C2A}" type="slidenum">
              <a:rPr lang="en-US"/>
              <a:pPr>
                <a:defRPr/>
              </a:pPr>
              <a:t>‹#›</a:t>
            </a:fld>
            <a:endParaRPr lang="en-US"/>
          </a:p>
        </p:txBody>
      </p:sp>
    </p:spTree>
    <p:extLst>
      <p:ext uri="{BB962C8B-B14F-4D97-AF65-F5344CB8AC3E}">
        <p14:creationId xmlns:p14="http://schemas.microsoft.com/office/powerpoint/2010/main" val="2696874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AEA652E-248E-2B41-ACB7-ACD0A3BF91A1}" type="slidenum">
              <a:rPr lang="en-US"/>
              <a:pPr>
                <a:defRPr/>
              </a:pPr>
              <a:t>‹#›</a:t>
            </a:fld>
            <a:endParaRPr lang="en-US"/>
          </a:p>
        </p:txBody>
      </p:sp>
    </p:spTree>
    <p:extLst>
      <p:ext uri="{BB962C8B-B14F-4D97-AF65-F5344CB8AC3E}">
        <p14:creationId xmlns:p14="http://schemas.microsoft.com/office/powerpoint/2010/main" val="12011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F3B77E1-34F7-F64F-BE67-2DB2C71A0B12}" type="slidenum">
              <a:rPr lang="en-US"/>
              <a:pPr>
                <a:defRPr/>
              </a:pPr>
              <a:t>‹#›</a:t>
            </a:fld>
            <a:endParaRPr lang="en-US"/>
          </a:p>
        </p:txBody>
      </p:sp>
    </p:spTree>
    <p:extLst>
      <p:ext uri="{BB962C8B-B14F-4D97-AF65-F5344CB8AC3E}">
        <p14:creationId xmlns:p14="http://schemas.microsoft.com/office/powerpoint/2010/main" val="2590940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1FFEB19-B1C2-2F47-AD1B-FAD1189E48C0}" type="slidenum">
              <a:rPr lang="en-US"/>
              <a:pPr>
                <a:defRPr/>
              </a:pPr>
              <a:t>‹#›</a:t>
            </a:fld>
            <a:endParaRPr lang="en-US"/>
          </a:p>
        </p:txBody>
      </p:sp>
    </p:spTree>
    <p:extLst>
      <p:ext uri="{BB962C8B-B14F-4D97-AF65-F5344CB8AC3E}">
        <p14:creationId xmlns:p14="http://schemas.microsoft.com/office/powerpoint/2010/main" val="407157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EFC60E1-2A1D-1C47-B5BE-AF59D294535B}" type="slidenum">
              <a:rPr lang="en-US"/>
              <a:pPr>
                <a:defRPr/>
              </a:pPr>
              <a:t>‹#›</a:t>
            </a:fld>
            <a:endParaRPr lang="en-US"/>
          </a:p>
        </p:txBody>
      </p:sp>
    </p:spTree>
    <p:extLst>
      <p:ext uri="{BB962C8B-B14F-4D97-AF65-F5344CB8AC3E}">
        <p14:creationId xmlns:p14="http://schemas.microsoft.com/office/powerpoint/2010/main" val="141926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E8C633B-F528-0841-A014-3544D384F3CD}" type="slidenum">
              <a:rPr lang="en-US"/>
              <a:pPr>
                <a:defRPr/>
              </a:pPr>
              <a:t>‹#›</a:t>
            </a:fld>
            <a:endParaRPr lang="en-US"/>
          </a:p>
        </p:txBody>
      </p:sp>
    </p:spTree>
    <p:extLst>
      <p:ext uri="{BB962C8B-B14F-4D97-AF65-F5344CB8AC3E}">
        <p14:creationId xmlns:p14="http://schemas.microsoft.com/office/powerpoint/2010/main" val="977760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295119E-CF5F-3D40-80A4-1767E442635B}" type="slidenum">
              <a:rPr lang="en-US"/>
              <a:pPr>
                <a:defRPr/>
              </a:pPr>
              <a:t>‹#›</a:t>
            </a:fld>
            <a:endParaRPr lang="en-US"/>
          </a:p>
        </p:txBody>
      </p:sp>
    </p:spTree>
    <p:extLst>
      <p:ext uri="{BB962C8B-B14F-4D97-AF65-F5344CB8AC3E}">
        <p14:creationId xmlns:p14="http://schemas.microsoft.com/office/powerpoint/2010/main" val="398803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4AF1400A-A865-624A-956E-4DA739F5232F}" type="slidenum">
              <a:rPr lang="en-US"/>
              <a:pPr>
                <a:defRPr/>
              </a:pPr>
              <a:t>‹#›</a:t>
            </a:fld>
            <a:endParaRPr lang="en-US"/>
          </a:p>
        </p:txBody>
      </p:sp>
    </p:spTree>
    <p:extLst>
      <p:ext uri="{BB962C8B-B14F-4D97-AF65-F5344CB8AC3E}">
        <p14:creationId xmlns:p14="http://schemas.microsoft.com/office/powerpoint/2010/main" val="3516617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F9267B7-4643-F242-B44B-25F54D0E4C55}" type="slidenum">
              <a:rPr lang="en-US"/>
              <a:pPr>
                <a:defRPr/>
              </a:pPr>
              <a:t>‹#›</a:t>
            </a:fld>
            <a:endParaRPr lang="en-US"/>
          </a:p>
        </p:txBody>
      </p:sp>
    </p:spTree>
    <p:extLst>
      <p:ext uri="{BB962C8B-B14F-4D97-AF65-F5344CB8AC3E}">
        <p14:creationId xmlns:p14="http://schemas.microsoft.com/office/powerpoint/2010/main" val="208491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2EB7DE9-3AAB-D84C-874A-17B0EEA5462C}" type="slidenum">
              <a:rPr lang="en-US"/>
              <a:pPr>
                <a:defRPr/>
              </a:pPr>
              <a:t>‹#›</a:t>
            </a:fld>
            <a:endParaRPr lang="en-US"/>
          </a:p>
        </p:txBody>
      </p:sp>
    </p:spTree>
    <p:extLst>
      <p:ext uri="{BB962C8B-B14F-4D97-AF65-F5344CB8AC3E}">
        <p14:creationId xmlns:p14="http://schemas.microsoft.com/office/powerpoint/2010/main" val="7952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FE69ADD-A531-2F49-83C3-E62C231A31B2}" type="slidenum">
              <a:rPr lang="en-US"/>
              <a:pPr>
                <a:defRPr/>
              </a:pPr>
              <a:t>‹#›</a:t>
            </a:fld>
            <a:endParaRPr lang="en-US"/>
          </a:p>
        </p:txBody>
      </p:sp>
    </p:spTree>
    <p:extLst>
      <p:ext uri="{BB962C8B-B14F-4D97-AF65-F5344CB8AC3E}">
        <p14:creationId xmlns:p14="http://schemas.microsoft.com/office/powerpoint/2010/main" val="3088935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E0F272-075B-C94D-9E7F-7FA60BC31E9F}" type="slidenum">
              <a:rPr lang="en-US"/>
              <a:pPr>
                <a:defRPr/>
              </a:pPr>
              <a:t>‹#›</a:t>
            </a:fld>
            <a:endParaRPr lang="en-US"/>
          </a:p>
        </p:txBody>
      </p:sp>
    </p:spTree>
    <p:extLst>
      <p:ext uri="{BB962C8B-B14F-4D97-AF65-F5344CB8AC3E}">
        <p14:creationId xmlns:p14="http://schemas.microsoft.com/office/powerpoint/2010/main" val="271116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143CCBE-2BDC-9745-B34D-3CA4727F5DE9}" type="slidenum">
              <a:rPr lang="en-US"/>
              <a:pPr>
                <a:defRPr/>
              </a:pPr>
              <a:t>‹#›</a:t>
            </a:fld>
            <a:endParaRPr lang="en-US"/>
          </a:p>
        </p:txBody>
      </p:sp>
    </p:spTree>
    <p:extLst>
      <p:ext uri="{BB962C8B-B14F-4D97-AF65-F5344CB8AC3E}">
        <p14:creationId xmlns:p14="http://schemas.microsoft.com/office/powerpoint/2010/main" val="2594273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F54B6A1F-7FFF-884B-AA88-DC66EB586D89}" type="slidenum">
              <a:rPr lang="en-US"/>
              <a:pPr>
                <a:defRPr/>
              </a:pPr>
              <a:t>‹#›</a:t>
            </a:fld>
            <a:endParaRPr lang="en-US"/>
          </a:p>
        </p:txBody>
      </p:sp>
    </p:spTree>
    <p:extLst>
      <p:ext uri="{BB962C8B-B14F-4D97-AF65-F5344CB8AC3E}">
        <p14:creationId xmlns:p14="http://schemas.microsoft.com/office/powerpoint/2010/main" val="1536974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269311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96096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17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71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9640592-126E-FA4F-BA19-B89996D9F2CE}" type="slidenum">
              <a:rPr lang="en-US"/>
              <a:pPr>
                <a:defRPr/>
              </a:pPr>
              <a:t>‹#›</a:t>
            </a:fld>
            <a:endParaRPr lang="en-US"/>
          </a:p>
        </p:txBody>
      </p:sp>
    </p:spTree>
    <p:extLst>
      <p:ext uri="{BB962C8B-B14F-4D97-AF65-F5344CB8AC3E}">
        <p14:creationId xmlns:p14="http://schemas.microsoft.com/office/powerpoint/2010/main" val="1036548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396423C-560D-844B-B815-F0D1010897E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9180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458157C-FFD4-C341-A2FE-EBB65B5338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5356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B4E168C-BBCE-9141-A608-085C3CCEA1E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0452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A6DCFFA-CA94-EC47-821F-99FD55C47EE6}" type="slidenum">
              <a:rPr lang="en-US"/>
              <a:pPr>
                <a:defRPr/>
              </a:pPr>
              <a:t>‹#›</a:t>
            </a:fld>
            <a:endParaRPr lang="en-US"/>
          </a:p>
        </p:txBody>
      </p:sp>
    </p:spTree>
    <p:extLst>
      <p:ext uri="{BB962C8B-B14F-4D97-AF65-F5344CB8AC3E}">
        <p14:creationId xmlns:p14="http://schemas.microsoft.com/office/powerpoint/2010/main" val="1330008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5E762AF-978C-6D49-84D8-2E4A6C7C224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5577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C146142-07AC-6F42-AB89-462340595CA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8591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B31AC69-6219-254A-9423-8B0C5E1CACA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6885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0F0D3E4-7CDF-9B47-B889-6DB27110AA3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6567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1978E8E-77D9-8E46-85BC-C5B89CAA0D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15784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DDE76-9789-8140-A3AF-CF80A3E6DD1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337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BDAB55-3304-5142-95BA-9795773461B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5407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6B5680D-D9DD-5B41-83A4-9D98E9B137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4230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6D0DD78-164B-A34D-9AE6-55FCA117DF41}" type="slidenum">
              <a:rPr lang="en-US"/>
              <a:pPr>
                <a:defRPr/>
              </a:pPr>
              <a:t>‹#›</a:t>
            </a:fld>
            <a:endParaRPr lang="en-US"/>
          </a:p>
        </p:txBody>
      </p:sp>
    </p:spTree>
    <p:extLst>
      <p:ext uri="{BB962C8B-B14F-4D97-AF65-F5344CB8AC3E}">
        <p14:creationId xmlns:p14="http://schemas.microsoft.com/office/powerpoint/2010/main" val="1202146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D3AF1CA-4598-B14F-AD35-A9BE5B26412B}" type="slidenum">
              <a:rPr lang="en-US"/>
              <a:pPr>
                <a:defRPr/>
              </a:pPr>
              <a:t>‹#›</a:t>
            </a:fld>
            <a:endParaRPr lang="en-US"/>
          </a:p>
        </p:txBody>
      </p:sp>
    </p:spTree>
    <p:extLst>
      <p:ext uri="{BB962C8B-B14F-4D97-AF65-F5344CB8AC3E}">
        <p14:creationId xmlns:p14="http://schemas.microsoft.com/office/powerpoint/2010/main" val="360089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5B3BD4F-7E88-8249-8654-117D4E61E7E1}" type="slidenum">
              <a:rPr lang="en-US"/>
              <a:pPr>
                <a:defRPr/>
              </a:pPr>
              <a:t>‹#›</a:t>
            </a:fld>
            <a:endParaRPr lang="en-US"/>
          </a:p>
        </p:txBody>
      </p:sp>
    </p:spTree>
    <p:extLst>
      <p:ext uri="{BB962C8B-B14F-4D97-AF65-F5344CB8AC3E}">
        <p14:creationId xmlns:p14="http://schemas.microsoft.com/office/powerpoint/2010/main" val="2137461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44F273-7CD2-A84E-AE0A-9F146B79DBA3}" type="slidenum">
              <a:rPr lang="en-US"/>
              <a:pPr>
                <a:defRPr/>
              </a:pPr>
              <a:t>‹#›</a:t>
            </a:fld>
            <a:endParaRPr lang="en-US"/>
          </a:p>
        </p:txBody>
      </p:sp>
    </p:spTree>
    <p:extLst>
      <p:ext uri="{BB962C8B-B14F-4D97-AF65-F5344CB8AC3E}">
        <p14:creationId xmlns:p14="http://schemas.microsoft.com/office/powerpoint/2010/main" val="672119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1C5E787-0092-A249-9612-CAF0A1C9D44A}" type="slidenum">
              <a:rPr lang="en-US"/>
              <a:pPr>
                <a:defRPr/>
              </a:pPr>
              <a:t>‹#›</a:t>
            </a:fld>
            <a:endParaRPr lang="en-US"/>
          </a:p>
        </p:txBody>
      </p:sp>
    </p:spTree>
    <p:extLst>
      <p:ext uri="{BB962C8B-B14F-4D97-AF65-F5344CB8AC3E}">
        <p14:creationId xmlns:p14="http://schemas.microsoft.com/office/powerpoint/2010/main" val="2432381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4C1A43BE-67E2-BB47-A0DF-D36FD9EBF077}" type="slidenum">
              <a:rPr lang="en-US"/>
              <a:pPr>
                <a:defRPr/>
              </a:pPr>
              <a:t>‹#›</a:t>
            </a:fld>
            <a:endParaRPr lang="en-US"/>
          </a:p>
        </p:txBody>
      </p:sp>
    </p:spTree>
    <p:extLst>
      <p:ext uri="{BB962C8B-B14F-4D97-AF65-F5344CB8AC3E}">
        <p14:creationId xmlns:p14="http://schemas.microsoft.com/office/powerpoint/2010/main" val="522456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53F3A483-37EF-0C49-8E4F-62C1D088713C}" type="slidenum">
              <a:rPr lang="en-US"/>
              <a:pPr>
                <a:defRPr/>
              </a:pPr>
              <a:t>‹#›</a:t>
            </a:fld>
            <a:endParaRPr lang="en-US"/>
          </a:p>
        </p:txBody>
      </p:sp>
    </p:spTree>
    <p:extLst>
      <p:ext uri="{BB962C8B-B14F-4D97-AF65-F5344CB8AC3E}">
        <p14:creationId xmlns:p14="http://schemas.microsoft.com/office/powerpoint/2010/main" val="3944572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42CB219-A869-6F45-975E-BE09E97B0397}" type="slidenum">
              <a:rPr lang="en-US"/>
              <a:pPr>
                <a:defRPr/>
              </a:pPr>
              <a:t>‹#›</a:t>
            </a:fld>
            <a:endParaRPr lang="en-US"/>
          </a:p>
        </p:txBody>
      </p:sp>
    </p:spTree>
    <p:extLst>
      <p:ext uri="{BB962C8B-B14F-4D97-AF65-F5344CB8AC3E}">
        <p14:creationId xmlns:p14="http://schemas.microsoft.com/office/powerpoint/2010/main" val="976689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10B74AB-906E-B64D-B4B1-921764BC78CD}" type="slidenum">
              <a:rPr lang="en-US"/>
              <a:pPr>
                <a:defRPr/>
              </a:pPr>
              <a:t>‹#›</a:t>
            </a:fld>
            <a:endParaRPr lang="en-US"/>
          </a:p>
        </p:txBody>
      </p:sp>
    </p:spTree>
    <p:extLst>
      <p:ext uri="{BB962C8B-B14F-4D97-AF65-F5344CB8AC3E}">
        <p14:creationId xmlns:p14="http://schemas.microsoft.com/office/powerpoint/2010/main" val="883156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601BC00-A852-CF42-B6A3-211640918D24}" type="slidenum">
              <a:rPr lang="en-US"/>
              <a:pPr>
                <a:defRPr/>
              </a:pPr>
              <a:t>‹#›</a:t>
            </a:fld>
            <a:endParaRPr lang="en-US"/>
          </a:p>
        </p:txBody>
      </p:sp>
    </p:spTree>
    <p:extLst>
      <p:ext uri="{BB962C8B-B14F-4D97-AF65-F5344CB8AC3E}">
        <p14:creationId xmlns:p14="http://schemas.microsoft.com/office/powerpoint/2010/main" val="1243211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061D539-BFA2-8641-B4CC-02907AED8651}" type="slidenum">
              <a:rPr lang="en-US"/>
              <a:pPr>
                <a:defRPr/>
              </a:pPr>
              <a:t>‹#›</a:t>
            </a:fld>
            <a:endParaRPr lang="en-US"/>
          </a:p>
        </p:txBody>
      </p:sp>
    </p:spTree>
    <p:extLst>
      <p:ext uri="{BB962C8B-B14F-4D97-AF65-F5344CB8AC3E}">
        <p14:creationId xmlns:p14="http://schemas.microsoft.com/office/powerpoint/2010/main" val="22630856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EE1D70-5365-1A4D-B37C-C820850D7473}" type="slidenum">
              <a:rPr lang="en-US"/>
              <a:pPr>
                <a:defRPr/>
              </a:pPr>
              <a:t>‹#›</a:t>
            </a:fld>
            <a:endParaRPr lang="en-US"/>
          </a:p>
        </p:txBody>
      </p:sp>
    </p:spTree>
    <p:extLst>
      <p:ext uri="{BB962C8B-B14F-4D97-AF65-F5344CB8AC3E}">
        <p14:creationId xmlns:p14="http://schemas.microsoft.com/office/powerpoint/2010/main" val="1431018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2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2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13F813BC-62A6-A746-8CE0-6A5CF0535412}" type="slidenum">
              <a:rPr lang="en-US"/>
              <a:pPr>
                <a:defRPr/>
              </a:pPr>
              <a:t>‹#›</a:t>
            </a:fld>
            <a:endParaRPr lang="en-US"/>
          </a:p>
        </p:txBody>
      </p:sp>
    </p:spTree>
    <p:extLst>
      <p:ext uri="{BB962C8B-B14F-4D97-AF65-F5344CB8AC3E}">
        <p14:creationId xmlns:p14="http://schemas.microsoft.com/office/powerpoint/2010/main" val="161308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0899BB37-6670-7341-A824-851DC4A20409}" type="slidenum">
              <a:rPr lang="en-US"/>
              <a:pPr>
                <a:defRPr/>
              </a:pPr>
              <a:t>‹#›</a:t>
            </a:fld>
            <a:endParaRPr lang="en-US"/>
          </a:p>
        </p:txBody>
      </p:sp>
    </p:spTree>
    <p:extLst>
      <p:ext uri="{BB962C8B-B14F-4D97-AF65-F5344CB8AC3E}">
        <p14:creationId xmlns:p14="http://schemas.microsoft.com/office/powerpoint/2010/main" val="518066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B1473F2-A8F1-1B46-9F1C-2E00F5ACA291}" type="slidenum">
              <a:rPr lang="en-US"/>
              <a:pPr>
                <a:defRPr/>
              </a:pPr>
              <a:t>‹#›</a:t>
            </a:fld>
            <a:endParaRPr lang="en-US"/>
          </a:p>
        </p:txBody>
      </p:sp>
    </p:spTree>
    <p:extLst>
      <p:ext uri="{BB962C8B-B14F-4D97-AF65-F5344CB8AC3E}">
        <p14:creationId xmlns:p14="http://schemas.microsoft.com/office/powerpoint/2010/main" val="121645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140FD0B-3554-BB49-9953-E93E32521137}" type="slidenum">
              <a:rPr lang="en-US"/>
              <a:pPr>
                <a:defRPr/>
              </a:pPr>
              <a:t>‹#›</a:t>
            </a:fld>
            <a:endParaRPr lang="en-US"/>
          </a:p>
        </p:txBody>
      </p:sp>
    </p:spTree>
    <p:extLst>
      <p:ext uri="{BB962C8B-B14F-4D97-AF65-F5344CB8AC3E}">
        <p14:creationId xmlns:p14="http://schemas.microsoft.com/office/powerpoint/2010/main" val="24642517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98DD3BD-0EFF-3A47-B792-B840DCEC87C8}" type="slidenum">
              <a:rPr lang="en-US"/>
              <a:pPr>
                <a:defRPr/>
              </a:pPr>
              <a:t>‹#›</a:t>
            </a:fld>
            <a:endParaRPr lang="en-US"/>
          </a:p>
        </p:txBody>
      </p:sp>
    </p:spTree>
    <p:extLst>
      <p:ext uri="{BB962C8B-B14F-4D97-AF65-F5344CB8AC3E}">
        <p14:creationId xmlns:p14="http://schemas.microsoft.com/office/powerpoint/2010/main" val="3292769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84D65A1-A29E-DD42-8540-DDC635AA9347}" type="slidenum">
              <a:rPr lang="en-US"/>
              <a:pPr>
                <a:defRPr/>
              </a:pPr>
              <a:t>‹#›</a:t>
            </a:fld>
            <a:endParaRPr lang="en-US"/>
          </a:p>
        </p:txBody>
      </p:sp>
    </p:spTree>
    <p:extLst>
      <p:ext uri="{BB962C8B-B14F-4D97-AF65-F5344CB8AC3E}">
        <p14:creationId xmlns:p14="http://schemas.microsoft.com/office/powerpoint/2010/main" val="2938282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D3D2B4A0-A418-8047-BC32-5569F4106A58}" type="slidenum">
              <a:rPr lang="en-US"/>
              <a:pPr>
                <a:defRPr/>
              </a:pPr>
              <a:t>‹#›</a:t>
            </a:fld>
            <a:endParaRPr lang="en-US"/>
          </a:p>
        </p:txBody>
      </p:sp>
    </p:spTree>
    <p:extLst>
      <p:ext uri="{BB962C8B-B14F-4D97-AF65-F5344CB8AC3E}">
        <p14:creationId xmlns:p14="http://schemas.microsoft.com/office/powerpoint/2010/main" val="37031718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7330B4D3-8417-EF4E-90E5-C16B1AFDB02A}" type="slidenum">
              <a:rPr lang="en-US"/>
              <a:pPr>
                <a:defRPr/>
              </a:pPr>
              <a:t>‹#›</a:t>
            </a:fld>
            <a:endParaRPr lang="en-US"/>
          </a:p>
        </p:txBody>
      </p:sp>
    </p:spTree>
    <p:extLst>
      <p:ext uri="{BB962C8B-B14F-4D97-AF65-F5344CB8AC3E}">
        <p14:creationId xmlns:p14="http://schemas.microsoft.com/office/powerpoint/2010/main" val="3871241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1E30438-A7FC-7240-A8D2-B47F3DA9C89E}" type="slidenum">
              <a:rPr lang="en-US"/>
              <a:pPr>
                <a:defRPr/>
              </a:pPr>
              <a:t>‹#›</a:t>
            </a:fld>
            <a:endParaRPr lang="en-US"/>
          </a:p>
        </p:txBody>
      </p:sp>
    </p:spTree>
    <p:extLst>
      <p:ext uri="{BB962C8B-B14F-4D97-AF65-F5344CB8AC3E}">
        <p14:creationId xmlns:p14="http://schemas.microsoft.com/office/powerpoint/2010/main" val="26858211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449544D-843B-3149-80B0-01C1B0BA5B84}" type="slidenum">
              <a:rPr lang="en-US"/>
              <a:pPr>
                <a:defRPr/>
              </a:pPr>
              <a:t>‹#›</a:t>
            </a:fld>
            <a:endParaRPr lang="en-US"/>
          </a:p>
        </p:txBody>
      </p:sp>
    </p:spTree>
    <p:extLst>
      <p:ext uri="{BB962C8B-B14F-4D97-AF65-F5344CB8AC3E}">
        <p14:creationId xmlns:p14="http://schemas.microsoft.com/office/powerpoint/2010/main" val="8210744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22365C6-FE7F-DE47-B46E-D5913944543D}" type="slidenum">
              <a:rPr lang="en-US"/>
              <a:pPr>
                <a:defRPr/>
              </a:pPr>
              <a:t>‹#›</a:t>
            </a:fld>
            <a:endParaRPr lang="en-US"/>
          </a:p>
        </p:txBody>
      </p:sp>
    </p:spTree>
    <p:extLst>
      <p:ext uri="{BB962C8B-B14F-4D97-AF65-F5344CB8AC3E}">
        <p14:creationId xmlns:p14="http://schemas.microsoft.com/office/powerpoint/2010/main" val="3908242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9BE5CB2-9FC4-B846-84AB-EFA5B283A884}" type="slidenum">
              <a:rPr lang="en-US"/>
              <a:pPr>
                <a:defRPr/>
              </a:pPr>
              <a:t>‹#›</a:t>
            </a:fld>
            <a:endParaRPr lang="en-US"/>
          </a:p>
        </p:txBody>
      </p:sp>
    </p:spTree>
    <p:extLst>
      <p:ext uri="{BB962C8B-B14F-4D97-AF65-F5344CB8AC3E}">
        <p14:creationId xmlns:p14="http://schemas.microsoft.com/office/powerpoint/2010/main" val="409265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85E662-2B7A-D34A-B3A3-CF2AF209FB9E}" type="slidenum">
              <a:rPr lang="en-US"/>
              <a:pPr>
                <a:defRPr/>
              </a:pPr>
              <a:t>‹#›</a:t>
            </a:fld>
            <a:endParaRPr lang="en-US"/>
          </a:p>
        </p:txBody>
      </p:sp>
    </p:spTree>
    <p:extLst>
      <p:ext uri="{BB962C8B-B14F-4D97-AF65-F5344CB8AC3E}">
        <p14:creationId xmlns:p14="http://schemas.microsoft.com/office/powerpoint/2010/main" val="2130182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35139722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2279375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0739682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4045312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8251928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0532249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03908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1131542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3332919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42722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4353100-2F72-8B4E-8701-D469501EE40B}" type="slidenum">
              <a:rPr lang="en-US"/>
              <a:pPr>
                <a:defRPr/>
              </a:pPr>
              <a:t>‹#›</a:t>
            </a:fld>
            <a:endParaRPr lang="en-US"/>
          </a:p>
        </p:txBody>
      </p:sp>
    </p:spTree>
    <p:extLst>
      <p:ext uri="{BB962C8B-B14F-4D97-AF65-F5344CB8AC3E}">
        <p14:creationId xmlns:p14="http://schemas.microsoft.com/office/powerpoint/2010/main" val="18872134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9735585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1030" name="Group 4"/>
            <p:cNvGrpSpPr>
              <a:grpSpLocks/>
            </p:cNvGrpSpPr>
            <p:nvPr/>
          </p:nvGrpSpPr>
          <p:grpSpPr bwMode="auto">
            <a:xfrm>
              <a:off x="48" y="102"/>
              <a:ext cx="96" cy="4128"/>
              <a:chOff x="48" y="102"/>
              <a:chExt cx="96" cy="4128"/>
            </a:xfrm>
          </p:grpSpPr>
          <p:sp>
            <p:nvSpPr>
              <p:cNvPr id="1031"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2"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3"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4"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5"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6"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7"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8"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9"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0"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1"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2"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3"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4"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5"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6"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7"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8"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9"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0"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1"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2"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3"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4"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5"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6"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7"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8"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9"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52056480"/>
      </p:ext>
    </p:extLst>
  </p:cSld>
  <p:clrMap bg1="dk2" tx1="lt1" bg2="dk1"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4"/>
          <p:cNvGrpSpPr>
            <a:grpSpLocks/>
          </p:cNvGrpSpPr>
          <p:nvPr/>
        </p:nvGrpSpPr>
        <p:grpSpPr bwMode="auto">
          <a:xfrm>
            <a:off x="0" y="0"/>
            <a:ext cx="9140825" cy="6850063"/>
            <a:chOff x="0" y="0"/>
            <a:chExt cx="5758" cy="4315"/>
          </a:xfrm>
        </p:grpSpPr>
        <p:grpSp>
          <p:nvGrpSpPr>
            <p:cNvPr id="14341"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3"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57"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17414" name="Group 4"/>
            <p:cNvGrpSpPr>
              <a:grpSpLocks/>
            </p:cNvGrpSpPr>
            <p:nvPr/>
          </p:nvGrpSpPr>
          <p:grpSpPr bwMode="auto">
            <a:xfrm>
              <a:off x="48" y="102"/>
              <a:ext cx="96" cy="4128"/>
              <a:chOff x="48" y="102"/>
              <a:chExt cx="96" cy="4128"/>
            </a:xfrm>
          </p:grpSpPr>
          <p:sp>
            <p:nvSpPr>
              <p:cNvPr id="17415"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6"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7"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8"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9"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0"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1"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2"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3"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4"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5"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6"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7"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8"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9"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0"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1"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2"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3"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4"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5"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6"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7"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8"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9"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0"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1"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2"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3"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17411"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33798" name="Group 4"/>
            <p:cNvGrpSpPr>
              <a:grpSpLocks/>
            </p:cNvGrpSpPr>
            <p:nvPr/>
          </p:nvGrpSpPr>
          <p:grpSpPr bwMode="auto">
            <a:xfrm>
              <a:off x="48" y="102"/>
              <a:ext cx="96" cy="4128"/>
              <a:chOff x="48" y="102"/>
              <a:chExt cx="96" cy="4128"/>
            </a:xfrm>
          </p:grpSpPr>
          <p:sp>
            <p:nvSpPr>
              <p:cNvPr id="33799"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0"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1"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2"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3"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4"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5"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6"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7"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8"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9"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0"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1"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2"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3"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4"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5"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6"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7"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8"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9"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0"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1"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2"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3"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4"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5"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6"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7"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33795"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extLst>
      <p:ext uri="{BB962C8B-B14F-4D97-AF65-F5344CB8AC3E}">
        <p14:creationId xmlns:p14="http://schemas.microsoft.com/office/powerpoint/2010/main" val="1312045304"/>
      </p:ext>
    </p:extLst>
  </p:cSld>
  <p:clrMap bg1="lt1" tx1="dk1" bg2="lt2" tx2="dk2" accent1="accent1" accent2="accent2" accent3="accent3" accent4="accent4" accent5="accent5" accent6="accent6" hlink="hlink" folHlink="folHlink"/>
  <p:sldLayoutIdLst>
    <p:sldLayoutId id="214748390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8993378"/>
      </p:ext>
    </p:extLst>
  </p:cSld>
  <p:clrMap bg1="dk2" tx1="lt1" bg2="dk1" tx2="lt2" accent1="accent1" accent2="accent2" accent3="accent3" accent4="accent4" accent5="accent5" accent6="accent6" hlink="hlink" folHlink="folHlink"/>
  <p:sldLayoutIdLst>
    <p:sldLayoutId id="214748391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4401F34-B18C-0941-955E-AA565BCD92C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157" name="Rectangle 13"/>
          <p:cNvSpPr>
            <a:spLocks noGrp="1" noRot="1" noChangeArrowheads="1"/>
          </p:cNvSpPr>
          <p:nvPr>
            <p:ph type="title"/>
          </p:nvPr>
        </p:nvSpPr>
        <p:spPr bwMode="auto">
          <a:xfrm>
            <a:off x="0" y="44450"/>
            <a:ext cx="918051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61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922434"/>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59"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96261"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96262"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0F9A78E3-0CF8-E449-B49A-2381EE202EED}" type="slidenum">
              <a:rPr lang="en-US"/>
              <a:pPr>
                <a:defRPr/>
              </a:pPr>
              <a:t>‹#›</a:t>
            </a:fld>
            <a:endParaRPr lang="en-US"/>
          </a:p>
        </p:txBody>
      </p:sp>
    </p:spTree>
    <p:extLst>
      <p:ext uri="{BB962C8B-B14F-4D97-AF65-F5344CB8AC3E}">
        <p14:creationId xmlns:p14="http://schemas.microsoft.com/office/powerpoint/2010/main" val="116273652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819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1035" name="Group 6"/>
            <p:cNvGrpSpPr>
              <a:grpSpLocks/>
            </p:cNvGrpSpPr>
            <p:nvPr/>
          </p:nvGrpSpPr>
          <p:grpSpPr bwMode="auto">
            <a:xfrm>
              <a:off x="288" y="0"/>
              <a:ext cx="5098" cy="4316"/>
              <a:chOff x="288" y="0"/>
              <a:chExt cx="5098" cy="4316"/>
            </a:xfrm>
          </p:grpSpPr>
          <p:sp>
            <p:nvSpPr>
              <p:cNvPr id="819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821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39"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1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42"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27" name="Rectangle 39"/>
          <p:cNvSpPr>
            <a:spLocks noGrp="1" noChangeArrowheads="1"/>
          </p:cNvSpPr>
          <p:nvPr>
            <p:ph type="title"/>
          </p:nvPr>
        </p:nvSpPr>
        <p:spPr bwMode="auto">
          <a:xfrm>
            <a:off x="457200" y="277813"/>
            <a:ext cx="8229600" cy="11398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3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Geneva" charset="0"/>
              </a:defRPr>
            </a:lvl1pPr>
          </a:lstStyle>
          <a:p>
            <a:pPr>
              <a:defRPr/>
            </a:pPr>
            <a:fld id="{505434C4-DCD6-3241-9CA3-4E264B004236}" type="slidenum">
              <a:rPr lang="en-US"/>
              <a:pPr>
                <a:defRPr/>
              </a:pPr>
              <a:t>‹#›</a:t>
            </a:fld>
            <a:endParaRPr lang="en-US"/>
          </a:p>
        </p:txBody>
      </p:sp>
      <p:sp>
        <p:nvSpPr>
          <p:cNvPr id="82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420157"/>
      </p:ext>
    </p:extLst>
  </p:cSld>
  <p:clrMap bg1="dk2" tx1="lt1" bg2="dk1"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90.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a:xfrm>
            <a:off x="0" y="0"/>
            <a:ext cx="5638800" cy="2574925"/>
          </a:xfrm>
          <a:solidFill>
            <a:schemeClr val="bg2"/>
          </a:solidFill>
        </p:spPr>
        <p:txBody>
          <a:bodyPr/>
          <a:lstStyle/>
          <a:p>
            <a:pPr marL="0" indent="0" algn="ctr" eaLnBrk="1" hangingPunct="1">
              <a:buFont typeface="Wingdings" charset="0"/>
              <a:buNone/>
              <a:defRPr/>
            </a:pPr>
            <a:r>
              <a:rPr lang="en-US" sz="4800" b="1" dirty="0"/>
              <a:t>Backgrounds </a:t>
            </a:r>
            <a:br>
              <a:rPr lang="en-US" sz="4800" b="1" dirty="0"/>
            </a:br>
            <a:r>
              <a:rPr lang="en-US" sz="4800" b="1" dirty="0"/>
              <a:t>to the New Testament</a:t>
            </a:r>
          </a:p>
        </p:txBody>
      </p:sp>
      <p:pic>
        <p:nvPicPr>
          <p:cNvPr id="51202"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2322513"/>
            <a:ext cx="5969000" cy="415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8"/>
          <p:cNvSpPr>
            <a:spLocks noChangeArrowheads="1"/>
          </p:cNvSpPr>
          <p:nvPr/>
        </p:nvSpPr>
        <p:spPr bwMode="auto">
          <a:xfrm>
            <a:off x="3267075" y="8667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endParaRPr lang="en-US"/>
          </a:p>
        </p:txBody>
      </p:sp>
      <p:sp>
        <p:nvSpPr>
          <p:cNvPr id="51205" name="Text Box 9"/>
          <p:cNvSpPr txBox="1">
            <a:spLocks noChangeArrowheads="1"/>
          </p:cNvSpPr>
          <p:nvPr/>
        </p:nvSpPr>
        <p:spPr bwMode="auto">
          <a:xfrm>
            <a:off x="9372600" y="-23812"/>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dirty="0">
                <a:solidFill>
                  <a:schemeClr val="bg2"/>
                </a:solidFill>
                <a:latin typeface="Arial" charset="0"/>
                <a:cs typeface="Arial" charset="0"/>
              </a:rPr>
              <a:t>8</a:t>
            </a:r>
          </a:p>
        </p:txBody>
      </p:sp>
      <p:sp>
        <p:nvSpPr>
          <p:cNvPr id="8" name="Rectangle 7">
            <a:extLst>
              <a:ext uri="{FF2B5EF4-FFF2-40B4-BE49-F238E27FC236}">
                <a16:creationId xmlns:a16="http://schemas.microsoft.com/office/drawing/2014/main" id="{BF9248DB-39F0-6D49-916F-638D84BA0B2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90600"/>
            <a:ext cx="9144000" cy="578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2" name="Text Box 4"/>
          <p:cNvSpPr txBox="1">
            <a:spLocks noChangeArrowheads="1"/>
          </p:cNvSpPr>
          <p:nvPr/>
        </p:nvSpPr>
        <p:spPr bwMode="auto">
          <a:xfrm>
            <a:off x="1633538" y="-76200"/>
            <a:ext cx="5910262"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latin typeface="Arial" charset="0"/>
                <a:ea typeface="SimSun" charset="0"/>
                <a:cs typeface="Times New Roman" charset="0"/>
              </a:rPr>
              <a:t>Every Geographical Location </a:t>
            </a:r>
          </a:p>
          <a:p>
            <a:pPr algn="ctr" eaLnBrk="1" hangingPunct="1"/>
            <a:r>
              <a:rPr lang="en-US" altLang="zh-CN" sz="3200" b="1">
                <a:latin typeface="Arial" charset="0"/>
                <a:ea typeface="SimSun" charset="0"/>
                <a:cs typeface="Times New Roman" charset="0"/>
              </a:rPr>
              <a:t>in Acts / Epistles</a:t>
            </a:r>
            <a:endParaRPr lang="en-US" sz="3200" b="1">
              <a:latin typeface="Arial" charset="0"/>
              <a:ea typeface="SimSun" charset="0"/>
              <a:cs typeface="Times New Roman" charset="0"/>
            </a:endParaRPr>
          </a:p>
        </p:txBody>
      </p:sp>
      <p:sp>
        <p:nvSpPr>
          <p:cNvPr id="66563" name="Text Box 5"/>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en-US" sz="3600" b="0">
                <a:latin typeface="Arial" charset="0"/>
                <a:ea typeface="Times New Roman" charset="0"/>
              </a:rPr>
              <a:t>Authors of the New Testament</a:t>
            </a:r>
            <a:r>
              <a:rPr lang="en-US">
                <a:latin typeface="Arial" charset="0"/>
                <a:ea typeface="Arial" charset="0"/>
                <a:cs typeface="Arial" charset="0"/>
              </a:rPr>
              <a:t> </a:t>
            </a:r>
          </a:p>
        </p:txBody>
      </p:sp>
      <p:graphicFrame>
        <p:nvGraphicFramePr>
          <p:cNvPr id="55358" name="Group 1086"/>
          <p:cNvGraphicFramePr>
            <a:graphicFrameLocks noGrp="1"/>
          </p:cNvGraphicFramePr>
          <p:nvPr/>
        </p:nvGraphicFramePr>
        <p:xfrm>
          <a:off x="0" y="1371600"/>
          <a:ext cx="9144000" cy="5327789"/>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1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Name</a:t>
                      </a: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Nationality</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Home Town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Occupation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Relation-ships</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Chapters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Written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Verses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Written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Books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Written</a:t>
                      </a: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35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Matthew</a:t>
                      </a: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Jew</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Capernaum</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Tax Collector</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Apostle of Jesus Christ</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Gospel of Matthew</a:t>
                      </a: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Mark</a:t>
                      </a: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Jew / Roman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Jerusalem</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Missionary</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Disciple of Peter</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Gospel of Mark</a:t>
                      </a: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2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Luke</a:t>
                      </a: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Greek</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Antioch</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Physician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Disciple of Paul</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Arial"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Gospel of Luke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Acts</a:t>
                      </a: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67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John</a:t>
                      </a: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Jew</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Bethsaida or </a:t>
                      </a:r>
                      <a:r>
                        <a:rPr kumimoji="0" lang="en-US" sz="16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Capernaum</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Fisherman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Apostle of</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Jesus Christ</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Gospel of John</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1 John</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2 John</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3 John </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Revelation</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42" name="Text Box 1083"/>
          <p:cNvSpPr txBox="1">
            <a:spLocks noChangeArrowheads="1"/>
          </p:cNvSpPr>
          <p:nvPr/>
        </p:nvSpPr>
        <p:spPr bwMode="auto">
          <a:xfrm>
            <a:off x="855980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685800" y="152400"/>
            <a:ext cx="7772400" cy="1143000"/>
          </a:xfrm>
        </p:spPr>
        <p:txBody>
          <a:bodyPr/>
          <a:lstStyle/>
          <a:p>
            <a:pPr eaLnBrk="1" hangingPunct="1">
              <a:defRPr/>
            </a:pPr>
            <a:r>
              <a:rPr lang="en-US" sz="3600" b="0">
                <a:latin typeface="Arial" charset="0"/>
                <a:ea typeface="Times New Roman" charset="0"/>
              </a:rPr>
              <a:t>Authors of the New Testament</a:t>
            </a:r>
            <a:r>
              <a:rPr lang="en-US">
                <a:latin typeface="Arial" charset="0"/>
                <a:ea typeface="Arial" charset="0"/>
                <a:cs typeface="Arial" charset="0"/>
              </a:rPr>
              <a:t> </a:t>
            </a:r>
          </a:p>
        </p:txBody>
      </p:sp>
      <p:graphicFrame>
        <p:nvGraphicFramePr>
          <p:cNvPr id="56354" name="Group 34"/>
          <p:cNvGraphicFramePr>
            <a:graphicFrameLocks noGrp="1"/>
          </p:cNvGraphicFramePr>
          <p:nvPr/>
        </p:nvGraphicFramePr>
        <p:xfrm>
          <a:off x="0" y="1184275"/>
          <a:ext cx="9144000" cy="4770438"/>
        </p:xfrm>
        <a:graphic>
          <a:graphicData uri="http://schemas.openxmlformats.org/drawingml/2006/table">
            <a:tbl>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905000">
                  <a:extLst>
                    <a:ext uri="{9D8B030D-6E8A-4147-A177-3AD203B41FA5}">
                      <a16:colId xmlns:a16="http://schemas.microsoft.com/office/drawing/2014/main" val="20007"/>
                    </a:ext>
                  </a:extLst>
                </a:gridCol>
              </a:tblGrid>
              <a:tr h="838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Name</a:t>
                      </a: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Nationality</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Home Town</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Narrow" charset="0"/>
                          <a:ea typeface="ＭＳ Ｐゴシック" charset="0"/>
                          <a:cs typeface="Arial" charset="0"/>
                        </a:rPr>
                        <a:t>Occupation</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Relation-ships</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Chapters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Verses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Books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extLst>
                  <a:ext uri="{0D108BD9-81ED-4DB2-BD59-A6C34878D82A}">
                    <a16:rowId xmlns:a16="http://schemas.microsoft.com/office/drawing/2014/main" val="10000"/>
                  </a:ext>
                </a:extLst>
              </a:tr>
              <a:tr h="3932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Paul</a:t>
                      </a: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Jew</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Tarsus</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Tentmaker</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Apostle of Jesus Christ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87</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(100)*</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2,033</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(2,336)*</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Romans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Corinthians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Corinthians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Galatians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Ephesians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Philippians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Colossians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Philemon</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Thessalonians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Thessalonians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Timothy</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Timothy</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Titus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(Hebrews?)</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9663" name="Text Box 32"/>
          <p:cNvSpPr txBox="1">
            <a:spLocks noChangeArrowheads="1"/>
          </p:cNvSpPr>
          <p:nvPr/>
        </p:nvSpPr>
        <p:spPr bwMode="auto">
          <a:xfrm>
            <a:off x="855980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13</a:t>
            </a:r>
          </a:p>
        </p:txBody>
      </p:sp>
      <p:sp>
        <p:nvSpPr>
          <p:cNvPr id="56353" name="Text Box 33"/>
          <p:cNvSpPr txBox="1">
            <a:spLocks noChangeArrowheads="1"/>
          </p:cNvSpPr>
          <p:nvPr/>
        </p:nvSpPr>
        <p:spPr bwMode="auto">
          <a:xfrm>
            <a:off x="76200" y="6248400"/>
            <a:ext cx="49307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00"/>
                </a:solidFill>
                <a:latin typeface="Arial" charset="0"/>
                <a:cs typeface="Arial" charset="0"/>
              </a:rPr>
              <a:t>*Indicates total if Hebrews is assigned to Paul.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685800" y="152400"/>
            <a:ext cx="7772400" cy="1143000"/>
          </a:xfrm>
        </p:spPr>
        <p:txBody>
          <a:bodyPr/>
          <a:lstStyle/>
          <a:p>
            <a:pPr eaLnBrk="1" hangingPunct="1">
              <a:defRPr/>
            </a:pPr>
            <a:r>
              <a:rPr lang="en-US" sz="3600" b="0">
                <a:latin typeface="Arial" charset="0"/>
                <a:ea typeface="Times New Roman" charset="0"/>
              </a:rPr>
              <a:t>Authors of the New Testament</a:t>
            </a:r>
            <a:r>
              <a:rPr lang="en-US">
                <a:latin typeface="Arial" charset="0"/>
                <a:ea typeface="Arial" charset="0"/>
                <a:cs typeface="Arial" charset="0"/>
              </a:rPr>
              <a:t> </a:t>
            </a:r>
          </a:p>
        </p:txBody>
      </p:sp>
      <p:graphicFrame>
        <p:nvGraphicFramePr>
          <p:cNvPr id="57396" name="Group 52"/>
          <p:cNvGraphicFramePr>
            <a:graphicFrameLocks noGrp="1"/>
          </p:cNvGraphicFramePr>
          <p:nvPr/>
        </p:nvGraphicFramePr>
        <p:xfrm>
          <a:off x="0" y="1600200"/>
          <a:ext cx="9144000" cy="3598863"/>
        </p:xfrm>
        <a:graphic>
          <a:graphicData uri="http://schemas.openxmlformats.org/drawingml/2006/table">
            <a:tbl>
              <a:tblPr/>
              <a:tblGrid>
                <a:gridCol w="990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55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Name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Nationality</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Home Town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Narrow" charset="0"/>
                          <a:ea typeface="ＭＳ Ｐゴシック" charset="0"/>
                          <a:cs typeface="Arial" charset="0"/>
                        </a:rPr>
                        <a:t>Occupation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Relation-ships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Chapters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Verses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Books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James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Jew</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Nazareth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Carpenter?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Brother of Jesus Christ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108</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James</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Peter</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Jew</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Bethsaida</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Arial" charset="0"/>
                        </a:rPr>
                        <a:t>Fisherman</a:t>
                      </a: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Apostle of Jesus Christ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8</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166</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Peter</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Peter</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Jude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Jew</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Nazareth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Carpenter?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Brother of Jesus Christ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Jude</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1729" name="Text Box 50"/>
          <p:cNvSpPr txBox="1">
            <a:spLocks noChangeArrowheads="1"/>
          </p:cNvSpPr>
          <p:nvPr/>
        </p:nvSpPr>
        <p:spPr bwMode="auto">
          <a:xfrm>
            <a:off x="855980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8578850" y="152400"/>
            <a:ext cx="4889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ＭＳ Ｐゴシック" charset="0"/>
                <a:cs typeface="+mn-cs"/>
              </a:rPr>
              <a:t>81</a:t>
            </a:r>
          </a:p>
        </p:txBody>
      </p:sp>
      <p:pic>
        <p:nvPicPr>
          <p:cNvPr id="89090" name="Picture 4" descr="Herod'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019925" cy="901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1" name="Rectangle 5"/>
          <p:cNvSpPr>
            <a:spLocks noGrp="1" noRot="1" noChangeArrowheads="1"/>
          </p:cNvSpPr>
          <p:nvPr>
            <p:ph type="title" idx="4294967295"/>
          </p:nvPr>
        </p:nvSpPr>
        <p:spPr>
          <a:xfrm>
            <a:off x="5003800" y="4652963"/>
            <a:ext cx="4114800" cy="2008187"/>
          </a:xfrm>
          <a:solidFill>
            <a:srgbClr val="800000"/>
          </a:solidFill>
          <a:ln w="76200">
            <a:solidFill>
              <a:schemeClr val="bg2"/>
            </a:solidFill>
          </a:ln>
        </p:spPr>
        <p:txBody>
          <a:bodyPr/>
          <a:lstStyle/>
          <a:p>
            <a:pPr eaLnBrk="1" hangingPunct="1">
              <a:defRPr/>
            </a:pPr>
            <a:r>
              <a:rPr lang="en-US" sz="4000" dirty="0">
                <a:solidFill>
                  <a:srgbClr val="FFFFFF"/>
                </a:solidFill>
                <a:ea typeface="+mj-ea"/>
                <a:cs typeface="+mj-cs"/>
              </a:rPr>
              <a:t>Israel under Herod the Great</a:t>
            </a:r>
          </a:p>
        </p:txBody>
      </p:sp>
      <p:pic>
        <p:nvPicPr>
          <p:cNvPr id="2" name="Picture 3" descr="Herod">
            <a:extLst>
              <a:ext uri="{FF2B5EF4-FFF2-40B4-BE49-F238E27FC236}">
                <a16:creationId xmlns:a16="http://schemas.microsoft.com/office/drawing/2014/main" id="{EB0CF027-D830-8317-9B07-D2CEE3AEE1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5844" y="1"/>
            <a:ext cx="3008155" cy="3789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erod's Map">
            <a:extLst>
              <a:ext uri="{FF2B5EF4-FFF2-40B4-BE49-F238E27FC236}">
                <a16:creationId xmlns:a16="http://schemas.microsoft.com/office/drawing/2014/main" id="{E393F82A-9ED5-23A4-E7BF-9FCEBC4B68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019925" cy="901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8" name="Text Box 1026"/>
          <p:cNvSpPr txBox="1">
            <a:spLocks noChangeArrowheads="1"/>
          </p:cNvSpPr>
          <p:nvPr/>
        </p:nvSpPr>
        <p:spPr bwMode="auto">
          <a:xfrm>
            <a:off x="5334000" y="6505599"/>
            <a:ext cx="3810000" cy="307777"/>
          </a:xfrm>
          <a:prstGeom prst="rect">
            <a:avLst/>
          </a:prstGeom>
          <a:solidFill>
            <a:schemeClr val="bg1">
              <a:alpha val="50000"/>
            </a:schemeClr>
          </a:solidFill>
          <a:ln>
            <a:noFill/>
          </a:ln>
          <a:effectLst/>
          <a:extLst>
            <a:ext uri="{91240B29-F687-4f45-9708-019B960494DF}">
              <a14:hiddenLine xmlns:a14="http://schemas.microsoft.com/office/drawing/2010/main" xmlns="" w="12700" cap="sq">
                <a:solidFill>
                  <a:schemeClr val="bg2"/>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tabLst>
                <a:tab pos="2114550" algn="l"/>
              </a:tabLst>
              <a:defRPr>
                <a:solidFill>
                  <a:schemeClr val="tx1"/>
                </a:solidFill>
                <a:latin typeface="Arial" charset="0"/>
                <a:ea typeface="ＭＳ Ｐゴシック" charset="0"/>
              </a:defRPr>
            </a:lvl1pPr>
            <a:lvl2pPr>
              <a:tabLst>
                <a:tab pos="2114550" algn="l"/>
              </a:tabLst>
              <a:defRPr>
                <a:solidFill>
                  <a:schemeClr val="tx1"/>
                </a:solidFill>
                <a:latin typeface="Arial" charset="0"/>
                <a:ea typeface="ＭＳ Ｐゴシック" charset="0"/>
              </a:defRPr>
            </a:lvl2pPr>
            <a:lvl3pPr>
              <a:tabLst>
                <a:tab pos="2114550" algn="l"/>
              </a:tabLst>
              <a:defRPr>
                <a:solidFill>
                  <a:schemeClr val="tx1"/>
                </a:solidFill>
                <a:latin typeface="Arial" charset="0"/>
                <a:ea typeface="ＭＳ Ｐゴシック" charset="0"/>
              </a:defRPr>
            </a:lvl3pPr>
            <a:lvl4pPr>
              <a:tabLst>
                <a:tab pos="2114550" algn="l"/>
              </a:tabLst>
              <a:defRPr>
                <a:solidFill>
                  <a:schemeClr val="tx1"/>
                </a:solidFill>
                <a:latin typeface="Arial" charset="0"/>
                <a:ea typeface="ＭＳ Ｐゴシック" charset="0"/>
              </a:defRPr>
            </a:lvl4pPr>
            <a:lvl5pPr>
              <a:tabLst>
                <a:tab pos="2114550" algn="l"/>
              </a:tabLst>
              <a:defRPr>
                <a:solidFill>
                  <a:schemeClr val="tx1"/>
                </a:solidFill>
                <a:latin typeface="Arial" charset="0"/>
                <a:ea typeface="ＭＳ Ｐゴシック" charset="0"/>
              </a:defRPr>
            </a:lvl5pPr>
            <a:lvl6pPr fontAlgn="base">
              <a:spcBef>
                <a:spcPct val="0"/>
              </a:spcBef>
              <a:spcAft>
                <a:spcPct val="0"/>
              </a:spcAft>
              <a:tabLst>
                <a:tab pos="2114550" algn="l"/>
              </a:tabLst>
              <a:defRPr>
                <a:solidFill>
                  <a:schemeClr val="tx1"/>
                </a:solidFill>
                <a:latin typeface="Arial" charset="0"/>
                <a:ea typeface="ＭＳ Ｐゴシック" charset="0"/>
              </a:defRPr>
            </a:lvl6pPr>
            <a:lvl7pPr fontAlgn="base">
              <a:spcBef>
                <a:spcPct val="0"/>
              </a:spcBef>
              <a:spcAft>
                <a:spcPct val="0"/>
              </a:spcAft>
              <a:tabLst>
                <a:tab pos="2114550" algn="l"/>
              </a:tabLst>
              <a:defRPr>
                <a:solidFill>
                  <a:schemeClr val="tx1"/>
                </a:solidFill>
                <a:latin typeface="Arial" charset="0"/>
                <a:ea typeface="ＭＳ Ｐゴシック" charset="0"/>
              </a:defRPr>
            </a:lvl7pPr>
            <a:lvl8pPr fontAlgn="base">
              <a:spcBef>
                <a:spcPct val="0"/>
              </a:spcBef>
              <a:spcAft>
                <a:spcPct val="0"/>
              </a:spcAft>
              <a:tabLst>
                <a:tab pos="2114550" algn="l"/>
              </a:tabLst>
              <a:defRPr>
                <a:solidFill>
                  <a:schemeClr val="tx1"/>
                </a:solidFill>
                <a:latin typeface="Arial" charset="0"/>
                <a:ea typeface="ＭＳ Ｐゴシック" charset="0"/>
              </a:defRPr>
            </a:lvl8pPr>
            <a:lvl9pPr fontAlgn="base">
              <a:spcBef>
                <a:spcPct val="0"/>
              </a:spcBef>
              <a:spcAft>
                <a:spcPct val="0"/>
              </a:spcAft>
              <a:tabLst>
                <a:tab pos="2114550" algn="l"/>
              </a:tabLs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114550" algn="l"/>
              </a:tabLst>
              <a:defRPr/>
            </a:pPr>
            <a:r>
              <a:rPr kumimoji="0" lang="en-US" altLang="zh-CN" sz="1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Beitzel, </a:t>
            </a:r>
            <a:r>
              <a:rPr kumimoji="0" lang="en-US" altLang="zh-CN" sz="1400" b="0" i="1"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Moody Atlas of Bible Lands,</a:t>
            </a:r>
            <a:r>
              <a:rPr kumimoji="0" lang="en-US" altLang="zh-CN" sz="1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 ed. 1</a:t>
            </a:r>
            <a:endParaRPr kumimoji="0" lang="en-US" sz="11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endParaRPr>
          </a:p>
        </p:txBody>
      </p:sp>
      <p:sp>
        <p:nvSpPr>
          <p:cNvPr id="80901" name="Rectangle 1029"/>
          <p:cNvSpPr>
            <a:spLocks noGrp="1" noRot="1" noChangeArrowheads="1"/>
          </p:cNvSpPr>
          <p:nvPr>
            <p:ph type="title" idx="4294967295"/>
          </p:nvPr>
        </p:nvSpPr>
        <p:spPr>
          <a:xfrm>
            <a:off x="1908175" y="-26988"/>
            <a:ext cx="6192838" cy="792163"/>
          </a:xfrm>
          <a:solidFill>
            <a:schemeClr val="bg2"/>
          </a:solidFill>
        </p:spPr>
        <p:txBody>
          <a:bodyPr/>
          <a:lstStyle/>
          <a:p>
            <a:pPr eaLnBrk="1" hangingPunct="1">
              <a:defRPr/>
            </a:pPr>
            <a:r>
              <a:rPr lang="en-US"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Herod</a:t>
            </a:r>
            <a:r>
              <a:rPr lang="fr-FR"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a:t>
            </a:r>
            <a:r>
              <a:rPr lang="en-US"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s Three Ruling Sons</a:t>
            </a:r>
            <a:endParaRPr lang="en-US" sz="3200" dirty="0">
              <a:solidFill>
                <a:schemeClr val="tx1"/>
              </a:solidFill>
              <a:effectLst>
                <a:outerShdw blurRad="50800" dist="38100" dir="2700000" algn="tl" rotWithShape="0">
                  <a:srgbClr val="000000">
                    <a:alpha val="43000"/>
                  </a:srgbClr>
                </a:outerShdw>
              </a:effectLst>
              <a:latin typeface="Arial"/>
              <a:ea typeface="+mj-ea"/>
              <a:cs typeface="Arial"/>
            </a:endParaRPr>
          </a:p>
        </p:txBody>
      </p:sp>
      <p:sp>
        <p:nvSpPr>
          <p:cNvPr id="80904" name="Rectangle 1032"/>
          <p:cNvSpPr>
            <a:spLocks noRot="1" noChangeArrowheads="1"/>
          </p:cNvSpPr>
          <p:nvPr/>
        </p:nvSpPr>
        <p:spPr bwMode="auto">
          <a:xfrm>
            <a:off x="7041161" y="1868480"/>
            <a:ext cx="2241187"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CC00"/>
                </a:solidFill>
                <a:effectLst>
                  <a:outerShdw blurRad="50800" dist="38100" dir="2700000" algn="tl" rotWithShape="0">
                    <a:srgbClr val="000000">
                      <a:alpha val="43000"/>
                    </a:srgbClr>
                  </a:outerShdw>
                </a:effectLst>
                <a:uLnTx/>
                <a:uFillTx/>
                <a:latin typeface="Arial"/>
                <a:ea typeface="ＭＳ Ｐゴシック" charset="0"/>
                <a:cs typeface="Arial"/>
              </a:rPr>
              <a:t>Philip</a:t>
            </a:r>
            <a: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t>
            </a:r>
            <a:b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br>
              <a:rPr kumimoji="0" lang="en-US" sz="4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en-US" sz="3200" b="1" i="0" u="none" strike="noStrike" kern="1200" cap="none" spc="0" normalizeH="0" baseline="0" noProof="0" dirty="0">
                <a:ln>
                  <a:noFill/>
                </a:ln>
                <a:solidFill>
                  <a:srgbClr val="66FFFF"/>
                </a:solidFill>
                <a:effectLst>
                  <a:outerShdw blurRad="50800" dist="38100" dir="2700000" algn="tl" rotWithShape="0">
                    <a:srgbClr val="000000">
                      <a:alpha val="43000"/>
                    </a:srgbClr>
                  </a:outerShdw>
                </a:effectLst>
                <a:uLnTx/>
                <a:uFillTx/>
                <a:latin typeface="Arial"/>
                <a:ea typeface="ＭＳ Ｐゴシック" charset="0"/>
                <a:cs typeface="Arial"/>
              </a:rPr>
              <a:t>Antipas</a:t>
            </a:r>
            <a: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 </a:t>
            </a:r>
            <a:b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br>
            <a:br>
              <a:rPr kumimoji="0" lang="en-US" sz="48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Archelaus</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endParaRPr>
          </a:p>
        </p:txBody>
      </p:sp>
      <p:sp>
        <p:nvSpPr>
          <p:cNvPr id="80912" name="Line 1040"/>
          <p:cNvSpPr>
            <a:spLocks noChangeShapeType="1"/>
          </p:cNvSpPr>
          <p:nvPr/>
        </p:nvSpPr>
        <p:spPr bwMode="auto">
          <a:xfrm flipH="1">
            <a:off x="3219138" y="4495800"/>
            <a:ext cx="3886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4" name="Line 1042"/>
          <p:cNvSpPr>
            <a:spLocks noChangeShapeType="1"/>
          </p:cNvSpPr>
          <p:nvPr/>
        </p:nvSpPr>
        <p:spPr bwMode="auto">
          <a:xfrm flipH="1" flipV="1">
            <a:off x="5943600" y="1905000"/>
            <a:ext cx="1161738" cy="225438"/>
          </a:xfrm>
          <a:prstGeom prst="line">
            <a:avLst/>
          </a:prstGeom>
          <a:noFill/>
          <a:ln w="76200">
            <a:solidFill>
              <a:srgbClr val="FF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nvGrpSpPr>
          <p:cNvPr id="102407" name="Group 1044"/>
          <p:cNvGrpSpPr>
            <a:grpSpLocks/>
          </p:cNvGrpSpPr>
          <p:nvPr/>
        </p:nvGrpSpPr>
        <p:grpSpPr bwMode="auto">
          <a:xfrm>
            <a:off x="3505200" y="2764305"/>
            <a:ext cx="3535363" cy="1603375"/>
            <a:chOff x="1200" y="2032"/>
            <a:chExt cx="2227" cy="1010"/>
          </a:xfrm>
        </p:grpSpPr>
        <p:sp>
          <p:nvSpPr>
            <p:cNvPr id="80913" name="Line 1041"/>
            <p:cNvSpPr>
              <a:spLocks noChangeShapeType="1"/>
            </p:cNvSpPr>
            <p:nvPr/>
          </p:nvSpPr>
          <p:spPr bwMode="auto">
            <a:xfrm flipH="1" flipV="1">
              <a:off x="1200" y="2032"/>
              <a:ext cx="2227" cy="353"/>
            </a:xfrm>
            <a:prstGeom prst="line">
              <a:avLst/>
            </a:prstGeom>
            <a:noFill/>
            <a:ln w="76200">
              <a:solidFill>
                <a:srgbClr val="66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5" name="Line 1043"/>
            <p:cNvSpPr>
              <a:spLocks noChangeShapeType="1"/>
            </p:cNvSpPr>
            <p:nvPr/>
          </p:nvSpPr>
          <p:spPr bwMode="auto">
            <a:xfrm flipH="1">
              <a:off x="1692" y="2385"/>
              <a:ext cx="1735" cy="657"/>
            </a:xfrm>
            <a:prstGeom prst="line">
              <a:avLst/>
            </a:prstGeom>
            <a:noFill/>
            <a:ln w="76200">
              <a:solidFill>
                <a:srgbClr val="66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sp>
        <p:nvSpPr>
          <p:cNvPr id="80899" name="Text Box 1027"/>
          <p:cNvSpPr txBox="1">
            <a:spLocks noChangeArrowheads="1"/>
          </p:cNvSpPr>
          <p:nvPr/>
        </p:nvSpPr>
        <p:spPr bwMode="auto">
          <a:xfrm>
            <a:off x="7816850" y="152400"/>
            <a:ext cx="12461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rPr>
              <a:t>80 &amp; 89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678557-4DF0-A24B-90E6-FC6B45F42502}"/>
              </a:ext>
            </a:extLst>
          </p:cNvPr>
          <p:cNvGraphicFramePr>
            <a:graphicFrameLocks noGrp="1"/>
          </p:cNvGraphicFramePr>
          <p:nvPr/>
        </p:nvGraphicFramePr>
        <p:xfrm>
          <a:off x="3702870" y="98468"/>
          <a:ext cx="5405634" cy="6642900"/>
        </p:xfrm>
        <a:graphic>
          <a:graphicData uri="http://schemas.openxmlformats.org/drawingml/2006/table">
            <a:tbl>
              <a:tblPr firstRow="1" bandRow="1">
                <a:tableStyleId>{2D5ABB26-0587-4C30-8999-92F81FD0307C}</a:tableStyleId>
              </a:tblPr>
              <a:tblGrid>
                <a:gridCol w="1801878">
                  <a:extLst>
                    <a:ext uri="{9D8B030D-6E8A-4147-A177-3AD203B41FA5}">
                      <a16:colId xmlns:a16="http://schemas.microsoft.com/office/drawing/2014/main" val="2580539758"/>
                    </a:ext>
                  </a:extLst>
                </a:gridCol>
                <a:gridCol w="1801878">
                  <a:extLst>
                    <a:ext uri="{9D8B030D-6E8A-4147-A177-3AD203B41FA5}">
                      <a16:colId xmlns:a16="http://schemas.microsoft.com/office/drawing/2014/main" val="3652142513"/>
                    </a:ext>
                  </a:extLst>
                </a:gridCol>
                <a:gridCol w="1801878">
                  <a:extLst>
                    <a:ext uri="{9D8B030D-6E8A-4147-A177-3AD203B41FA5}">
                      <a16:colId xmlns:a16="http://schemas.microsoft.com/office/drawing/2014/main" val="1582157318"/>
                    </a:ext>
                  </a:extLst>
                </a:gridCol>
              </a:tblGrid>
              <a:tr h="623455">
                <a:tc gridSpan="3">
                  <a:txBody>
                    <a:bodyPr/>
                    <a:lstStyle/>
                    <a:p>
                      <a:pPr algn="ctr"/>
                      <a:r>
                        <a:rPr lang="en-US" sz="1800" b="1" dirty="0"/>
                        <a:t>Herod the Great </a:t>
                      </a:r>
                      <a:br>
                        <a:rPr lang="en-US" sz="1600" b="1" dirty="0"/>
                      </a:br>
                      <a:r>
                        <a:rPr lang="en-US" sz="1400" b="1" dirty="0"/>
                        <a:t>King over all Israel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794755"/>
                  </a:ext>
                </a:extLst>
              </a:tr>
              <a:tr h="623455">
                <a:tc>
                  <a:txBody>
                    <a:bodyPr/>
                    <a:lstStyle/>
                    <a:p>
                      <a:pPr algn="ctr"/>
                      <a:r>
                        <a:rPr lang="en-US" b="1" dirty="0"/>
                        <a:t>Archelaus</a:t>
                      </a:r>
                      <a:br>
                        <a:rPr lang="en-US" b="1" dirty="0"/>
                      </a:br>
                      <a:r>
                        <a:rPr lang="en-US" sz="1400" b="1" dirty="0"/>
                        <a:t>Ethnarch of Judea, Samaria, Idumea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b="1" dirty="0"/>
                        <a:t>Philip</a:t>
                      </a:r>
                      <a:br>
                        <a:rPr lang="en-US" b="1" dirty="0"/>
                      </a:br>
                      <a:r>
                        <a:rPr lang="en-US" sz="1400" b="1" dirty="0"/>
                        <a:t>Tetrarch of </a:t>
                      </a:r>
                      <a:br>
                        <a:rPr lang="en-US" sz="1400" b="1" dirty="0"/>
                      </a:br>
                      <a:r>
                        <a:rPr lang="en-US" sz="1400" b="1" dirty="0" err="1"/>
                        <a:t>Iturea</a:t>
                      </a:r>
                      <a:r>
                        <a:rPr lang="en-US" sz="1400" b="1" dirty="0"/>
                        <a:t>, </a:t>
                      </a:r>
                      <a:r>
                        <a:rPr lang="en-US" sz="1400" b="1" dirty="0" err="1"/>
                        <a:t>Gaulanitis</a:t>
                      </a:r>
                      <a:r>
                        <a:rPr lang="en-US" sz="1400" b="1" dirty="0"/>
                        <a:t>, </a:t>
                      </a:r>
                      <a:r>
                        <a:rPr lang="en-US" sz="1400" b="1" dirty="0" err="1"/>
                        <a:t>Trachonitis</a:t>
                      </a:r>
                      <a:r>
                        <a:rPr lang="en-US" sz="1400" b="1" dirty="0"/>
                        <a:t>, </a:t>
                      </a:r>
                      <a:r>
                        <a:rPr lang="en-US" sz="1400" b="1" dirty="0" err="1"/>
                        <a:t>Batanea</a:t>
                      </a:r>
                      <a:r>
                        <a:rPr lang="en-US" sz="1400" b="1" dirty="0"/>
                        <a:t>, </a:t>
                      </a:r>
                      <a:r>
                        <a:rPr lang="en-US" sz="1400" b="1" dirty="0" err="1"/>
                        <a:t>Auranitis</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US" b="1" dirty="0"/>
                        <a:t>Antipas</a:t>
                      </a:r>
                      <a:br>
                        <a:rPr lang="en-US" b="1" dirty="0"/>
                      </a:br>
                      <a:r>
                        <a:rPr lang="en-US" sz="1400" b="1" dirty="0"/>
                        <a:t>Tetrarch of </a:t>
                      </a:r>
                      <a:br>
                        <a:rPr lang="en-US" sz="1400" b="1" dirty="0"/>
                      </a:br>
                      <a:r>
                        <a:rPr lang="en-US" sz="1400" b="1" dirty="0"/>
                        <a:t>Galilee &amp; Perea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320875"/>
                  </a:ext>
                </a:extLst>
              </a:tr>
              <a:tr h="623455">
                <a:tc rowSpan="4">
                  <a:txBody>
                    <a:bodyPr/>
                    <a:lstStyle/>
                    <a:p>
                      <a:pPr algn="ctr"/>
                      <a:r>
                        <a:rPr lang="en-US" b="1" dirty="0"/>
                        <a:t>Romans</a:t>
                      </a:r>
                      <a:br>
                        <a:rPr lang="en-US" b="1" dirty="0"/>
                      </a:br>
                      <a:r>
                        <a:rPr lang="en-US" sz="1400" b="1" dirty="0"/>
                        <a:t>Governors (prefects or procurators)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58181"/>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412180"/>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9424341"/>
                  </a:ext>
                </a:extLst>
              </a:tr>
              <a:tr h="430732">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800" b="1" dirty="0"/>
                        <a:t>Agrippa I</a:t>
                      </a:r>
                      <a:endParaRPr lang="en-US" b="1"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1286437"/>
                  </a:ext>
                </a:extLst>
              </a:tr>
              <a:tr h="432048">
                <a:tc gridSpan="3">
                  <a:txBody>
                    <a:bodyPr/>
                    <a:lstStyle/>
                    <a:p>
                      <a:pPr algn="ctr"/>
                      <a:r>
                        <a:rPr lang="en-US" sz="1400" b="1" dirty="0"/>
                        <a:t>King eventually over all Israel</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b="1" dirty="0"/>
                        <a:t>Agrippa 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323390"/>
                  </a:ext>
                </a:extLst>
              </a:tr>
              <a:tr h="623455">
                <a:tc gridSpan="3">
                  <a:txBody>
                    <a:bodyPr/>
                    <a:lstStyle/>
                    <a:p>
                      <a:pPr algn="ctr"/>
                      <a:r>
                        <a:rPr lang="en-US" b="1" dirty="0"/>
                        <a:t>Romans</a:t>
                      </a:r>
                      <a:br>
                        <a:rPr lang="en-US" b="1" dirty="0"/>
                      </a:br>
                      <a:r>
                        <a:rPr lang="en-US" sz="1400" b="1" dirty="0"/>
                        <a:t>Governors (prefects or procurators)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8711204"/>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en-US" b="1" dirty="0"/>
                        <a:t>Agrippa II</a:t>
                      </a:r>
                      <a:br>
                        <a:rPr lang="en-US" b="1" dirty="0"/>
                      </a:br>
                      <a:r>
                        <a:rPr lang="en-US" sz="1400" b="1" dirty="0"/>
                        <a:t>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200931802"/>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Partially under </a:t>
                      </a:r>
                      <a:br>
                        <a:rPr lang="en-US" sz="1400" b="1" dirty="0"/>
                      </a:br>
                      <a:r>
                        <a:rPr lang="en-US" sz="1400" b="1" dirty="0"/>
                        <a:t>Herod Agrippa II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8574287"/>
                  </a:ext>
                </a:extLst>
              </a:tr>
              <a:tr h="623455">
                <a:tc gridSpan="3">
                  <a:txBody>
                    <a:bodyPr/>
                    <a:lstStyle/>
                    <a:p>
                      <a:pPr algn="ctr"/>
                      <a:r>
                        <a:rPr lang="en-US" b="1" dirty="0"/>
                        <a:t>Jewish Revolt Against Rome</a:t>
                      </a:r>
                      <a:br>
                        <a:rPr lang="en-US" b="1" dirty="0"/>
                      </a:br>
                      <a:r>
                        <a:rPr lang="en-US" sz="1400" b="1" dirty="0"/>
                        <a:t>Titus destroyed Jerusalem and Temple on 5 Aug AD 70</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5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616914039"/>
                  </a:ext>
                </a:extLst>
              </a:tr>
            </a:tbl>
          </a:graphicData>
        </a:graphic>
      </p:graphicFrame>
      <p:sp>
        <p:nvSpPr>
          <p:cNvPr id="3" name="TextBox 2">
            <a:extLst>
              <a:ext uri="{FF2B5EF4-FFF2-40B4-BE49-F238E27FC236}">
                <a16:creationId xmlns:a16="http://schemas.microsoft.com/office/drawing/2014/main" id="{C9E28C7F-EC9F-E146-9EA1-1B703F85E205}"/>
              </a:ext>
            </a:extLst>
          </p:cNvPr>
          <p:cNvSpPr txBox="1"/>
          <p:nvPr/>
        </p:nvSpPr>
        <p:spPr>
          <a:xfrm>
            <a:off x="2942951" y="-15809"/>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BC</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Box 14">
            <a:extLst>
              <a:ext uri="{FF2B5EF4-FFF2-40B4-BE49-F238E27FC236}">
                <a16:creationId xmlns:a16="http://schemas.microsoft.com/office/drawing/2014/main" id="{F244A949-CAFE-CA47-951A-41BA0D8A8CB4}"/>
              </a:ext>
            </a:extLst>
          </p:cNvPr>
          <p:cNvSpPr txBox="1"/>
          <p:nvPr/>
        </p:nvSpPr>
        <p:spPr>
          <a:xfrm>
            <a:off x="3071191" y="539388"/>
            <a:ext cx="63671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 </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BC</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extBox 15">
            <a:extLst>
              <a:ext uri="{FF2B5EF4-FFF2-40B4-BE49-F238E27FC236}">
                <a16:creationId xmlns:a16="http://schemas.microsoft.com/office/drawing/2014/main" id="{679A6B67-21CA-DA41-9A1D-7DC80F88B331}"/>
              </a:ext>
            </a:extLst>
          </p:cNvPr>
          <p:cNvSpPr txBox="1"/>
          <p:nvPr/>
        </p:nvSpPr>
        <p:spPr>
          <a:xfrm>
            <a:off x="3071191" y="1331476"/>
            <a:ext cx="63671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6</a:t>
            </a:r>
          </a:p>
        </p:txBody>
      </p:sp>
      <p:sp>
        <p:nvSpPr>
          <p:cNvPr id="17" name="TextBox 16">
            <a:extLst>
              <a:ext uri="{FF2B5EF4-FFF2-40B4-BE49-F238E27FC236}">
                <a16:creationId xmlns:a16="http://schemas.microsoft.com/office/drawing/2014/main" id="{B1AE72A2-5E00-A44B-8D8A-11A15431B4C7}"/>
              </a:ext>
            </a:extLst>
          </p:cNvPr>
          <p:cNvSpPr txBox="1"/>
          <p:nvPr/>
        </p:nvSpPr>
        <p:spPr>
          <a:xfrm>
            <a:off x="2942951" y="1907540"/>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34</a:t>
            </a:r>
          </a:p>
        </p:txBody>
      </p:sp>
      <p:sp>
        <p:nvSpPr>
          <p:cNvPr id="18" name="TextBox 17">
            <a:extLst>
              <a:ext uri="{FF2B5EF4-FFF2-40B4-BE49-F238E27FC236}">
                <a16:creationId xmlns:a16="http://schemas.microsoft.com/office/drawing/2014/main" id="{1A25A5D4-5D3B-CC44-99D9-633240F059D8}"/>
              </a:ext>
            </a:extLst>
          </p:cNvPr>
          <p:cNvSpPr txBox="1"/>
          <p:nvPr/>
        </p:nvSpPr>
        <p:spPr>
          <a:xfrm>
            <a:off x="2942951" y="2627620"/>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37</a:t>
            </a:r>
          </a:p>
        </p:txBody>
      </p:sp>
      <p:sp>
        <p:nvSpPr>
          <p:cNvPr id="19" name="TextBox 18">
            <a:extLst>
              <a:ext uri="{FF2B5EF4-FFF2-40B4-BE49-F238E27FC236}">
                <a16:creationId xmlns:a16="http://schemas.microsoft.com/office/drawing/2014/main" id="{CC8C2395-3107-1343-B921-E6ACF234441B}"/>
              </a:ext>
            </a:extLst>
          </p:cNvPr>
          <p:cNvSpPr txBox="1"/>
          <p:nvPr/>
        </p:nvSpPr>
        <p:spPr>
          <a:xfrm>
            <a:off x="2942951" y="3185833"/>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39</a:t>
            </a:r>
          </a:p>
        </p:txBody>
      </p:sp>
      <p:sp>
        <p:nvSpPr>
          <p:cNvPr id="20" name="TextBox 19">
            <a:extLst>
              <a:ext uri="{FF2B5EF4-FFF2-40B4-BE49-F238E27FC236}">
                <a16:creationId xmlns:a16="http://schemas.microsoft.com/office/drawing/2014/main" id="{9B851762-70DA-8240-B7BE-E1B8AC91E0FB}"/>
              </a:ext>
            </a:extLst>
          </p:cNvPr>
          <p:cNvSpPr txBox="1"/>
          <p:nvPr/>
        </p:nvSpPr>
        <p:spPr>
          <a:xfrm>
            <a:off x="2942951" y="3635732"/>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41</a:t>
            </a:r>
          </a:p>
        </p:txBody>
      </p:sp>
      <p:sp>
        <p:nvSpPr>
          <p:cNvPr id="21" name="TextBox 20">
            <a:extLst>
              <a:ext uri="{FF2B5EF4-FFF2-40B4-BE49-F238E27FC236}">
                <a16:creationId xmlns:a16="http://schemas.microsoft.com/office/drawing/2014/main" id="{79ACC610-9ABA-4E49-A4AF-253807265EEE}"/>
              </a:ext>
            </a:extLst>
          </p:cNvPr>
          <p:cNvSpPr txBox="1"/>
          <p:nvPr/>
        </p:nvSpPr>
        <p:spPr>
          <a:xfrm>
            <a:off x="2942951" y="4077072"/>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44</a:t>
            </a:r>
          </a:p>
        </p:txBody>
      </p:sp>
      <p:sp>
        <p:nvSpPr>
          <p:cNvPr id="22" name="TextBox 21">
            <a:extLst>
              <a:ext uri="{FF2B5EF4-FFF2-40B4-BE49-F238E27FC236}">
                <a16:creationId xmlns:a16="http://schemas.microsoft.com/office/drawing/2014/main" id="{E1A04783-F8A5-A148-9DB1-A311A76FC85B}"/>
              </a:ext>
            </a:extLst>
          </p:cNvPr>
          <p:cNvSpPr txBox="1"/>
          <p:nvPr/>
        </p:nvSpPr>
        <p:spPr>
          <a:xfrm>
            <a:off x="2942951" y="4725144"/>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53</a:t>
            </a:r>
          </a:p>
        </p:txBody>
      </p:sp>
      <p:sp>
        <p:nvSpPr>
          <p:cNvPr id="23" name="TextBox 22">
            <a:extLst>
              <a:ext uri="{FF2B5EF4-FFF2-40B4-BE49-F238E27FC236}">
                <a16:creationId xmlns:a16="http://schemas.microsoft.com/office/drawing/2014/main" id="{BB824029-831B-574D-92F6-ACDDEE68A86F}"/>
              </a:ext>
            </a:extLst>
          </p:cNvPr>
          <p:cNvSpPr txBox="1"/>
          <p:nvPr/>
        </p:nvSpPr>
        <p:spPr>
          <a:xfrm>
            <a:off x="2942951" y="5301208"/>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56</a:t>
            </a:r>
          </a:p>
        </p:txBody>
      </p:sp>
      <p:sp>
        <p:nvSpPr>
          <p:cNvPr id="24" name="TextBox 23">
            <a:extLst>
              <a:ext uri="{FF2B5EF4-FFF2-40B4-BE49-F238E27FC236}">
                <a16:creationId xmlns:a16="http://schemas.microsoft.com/office/drawing/2014/main" id="{D5040267-6598-C748-8B7E-E87B2733B688}"/>
              </a:ext>
            </a:extLst>
          </p:cNvPr>
          <p:cNvSpPr txBox="1"/>
          <p:nvPr/>
        </p:nvSpPr>
        <p:spPr>
          <a:xfrm>
            <a:off x="2942951" y="5949280"/>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66</a:t>
            </a:r>
          </a:p>
        </p:txBody>
      </p:sp>
      <p:sp>
        <p:nvSpPr>
          <p:cNvPr id="25" name="TextBox 24">
            <a:extLst>
              <a:ext uri="{FF2B5EF4-FFF2-40B4-BE49-F238E27FC236}">
                <a16:creationId xmlns:a16="http://schemas.microsoft.com/office/drawing/2014/main" id="{E1D233D5-7B5E-FE4F-8BED-8A74A95558A2}"/>
              </a:ext>
            </a:extLst>
          </p:cNvPr>
          <p:cNvSpPr txBox="1"/>
          <p:nvPr/>
        </p:nvSpPr>
        <p:spPr>
          <a:xfrm>
            <a:off x="2942951" y="6498395"/>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70</a:t>
            </a:r>
          </a:p>
        </p:txBody>
      </p:sp>
      <p:sp>
        <p:nvSpPr>
          <p:cNvPr id="23555" name="Text Box 3"/>
          <p:cNvSpPr txBox="1">
            <a:spLocks noChangeArrowheads="1"/>
          </p:cNvSpPr>
          <p:nvPr/>
        </p:nvSpPr>
        <p:spPr bwMode="auto">
          <a:xfrm>
            <a:off x="8532440" y="87015"/>
            <a:ext cx="52771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88</a:t>
            </a:r>
          </a:p>
        </p:txBody>
      </p:sp>
      <p:sp>
        <p:nvSpPr>
          <p:cNvPr id="23556" name="Text Box 4"/>
          <p:cNvSpPr txBox="1">
            <a:spLocks noChangeArrowheads="1"/>
          </p:cNvSpPr>
          <p:nvPr/>
        </p:nvSpPr>
        <p:spPr bwMode="auto">
          <a:xfrm>
            <a:off x="0" y="5867400"/>
            <a:ext cx="2362200" cy="830997"/>
          </a:xfrm>
          <a:prstGeom prst="rect">
            <a:avLst/>
          </a:prstGeom>
          <a:solidFill>
            <a:schemeClr val="bg1">
              <a:alpha val="50000"/>
            </a:schemeClr>
          </a:solidFill>
          <a:ln>
            <a:noFill/>
          </a:ln>
          <a:effectLst/>
          <a:extLst>
            <a:ext uri="{91240B29-F687-4f45-9708-019B960494DF}">
              <a14:hiddenLine xmlns:a14="http://schemas.microsoft.com/office/drawing/2010/main" xmlns="" w="12700" cap="sq">
                <a:solidFill>
                  <a:schemeClr val="bg2"/>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1"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Adapted from </a:t>
            </a:r>
            <a:br>
              <a:rPr kumimoji="0" lang="en-US" altLang="zh-CN" sz="1600" b="1" i="1"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br>
            <a:r>
              <a:rPr kumimoji="0" lang="en-US" altLang="zh-CN" sz="1600" b="1" i="1"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John Grassmick,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1"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Dallas Seminary</a:t>
            </a:r>
            <a:endParaRPr kumimoji="0" lang="en-US" sz="16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7" name="Rectangle 5"/>
          <p:cNvSpPr>
            <a:spLocks noGrp="1" noRot="1" noChangeArrowheads="1"/>
          </p:cNvSpPr>
          <p:nvPr>
            <p:ph type="title"/>
          </p:nvPr>
        </p:nvSpPr>
        <p:spPr>
          <a:xfrm>
            <a:off x="0" y="0"/>
            <a:ext cx="2771800" cy="4221163"/>
          </a:xfrm>
        </p:spPr>
        <p:txBody>
          <a:bodyPr/>
          <a:lstStyle/>
          <a:p>
            <a:pPr eaLnBrk="1" hangingPunct="1">
              <a:defRPr/>
            </a:pPr>
            <a:r>
              <a:rPr lang="en-US" altLang="zh-CN" sz="3600" dirty="0">
                <a:solidFill>
                  <a:schemeClr val="tx1"/>
                </a:solidFill>
                <a:effectLst/>
                <a:ea typeface="宋体" charset="0"/>
                <a:cs typeface="宋体" charset="0"/>
              </a:rPr>
              <a:t>Chronology</a:t>
            </a:r>
            <a:br>
              <a:rPr lang="en-US" altLang="zh-CN" sz="3600" dirty="0">
                <a:solidFill>
                  <a:schemeClr val="tx1"/>
                </a:solidFill>
                <a:effectLst/>
                <a:ea typeface="宋体" charset="0"/>
                <a:cs typeface="宋体" charset="0"/>
              </a:rPr>
            </a:br>
            <a:r>
              <a:rPr lang="en-US" altLang="zh-CN" sz="3600" dirty="0">
                <a:solidFill>
                  <a:schemeClr val="tx1"/>
                </a:solidFill>
                <a:effectLst/>
                <a:ea typeface="宋体" charset="0"/>
                <a:cs typeface="宋体" charset="0"/>
              </a:rPr>
              <a:t>of the</a:t>
            </a:r>
            <a:br>
              <a:rPr lang="en-US" altLang="zh-CN" sz="3600" dirty="0">
                <a:solidFill>
                  <a:schemeClr val="tx1"/>
                </a:solidFill>
                <a:effectLst/>
                <a:ea typeface="宋体" charset="0"/>
                <a:cs typeface="宋体" charset="0"/>
              </a:rPr>
            </a:br>
            <a:r>
              <a:rPr lang="en-US" altLang="zh-CN" sz="3600" dirty="0">
                <a:solidFill>
                  <a:schemeClr val="tx1"/>
                </a:solidFill>
                <a:effectLst/>
                <a:ea typeface="宋体" charset="0"/>
                <a:cs typeface="宋体" charset="0"/>
              </a:rPr>
              <a:t>Herodian Dynasty</a:t>
            </a:r>
            <a:br>
              <a:rPr lang="en-US" altLang="zh-CN" sz="3600" dirty="0">
                <a:solidFill>
                  <a:schemeClr val="tx1"/>
                </a:solidFill>
                <a:effectLst/>
                <a:ea typeface="宋体" charset="0"/>
                <a:cs typeface="宋体" charset="0"/>
              </a:rPr>
            </a:br>
            <a:r>
              <a:rPr lang="en-US" altLang="zh-CN" sz="2800" dirty="0">
                <a:solidFill>
                  <a:schemeClr val="tx1"/>
                </a:solidFill>
                <a:effectLst/>
                <a:ea typeface="宋体" charset="0"/>
                <a:cs typeface="宋体" charset="0"/>
              </a:rPr>
              <a:t>(37 </a:t>
            </a:r>
            <a:r>
              <a:rPr lang="en-US" altLang="zh-CN" sz="2000" dirty="0">
                <a:solidFill>
                  <a:schemeClr val="tx1"/>
                </a:solidFill>
                <a:effectLst/>
                <a:ea typeface="宋体" charset="0"/>
                <a:cs typeface="宋体" charset="0"/>
              </a:rPr>
              <a:t>BC—AD</a:t>
            </a:r>
            <a:r>
              <a:rPr lang="en-US" altLang="zh-CN" sz="2800" dirty="0">
                <a:solidFill>
                  <a:schemeClr val="tx1"/>
                </a:solidFill>
                <a:effectLst/>
                <a:ea typeface="宋体" charset="0"/>
                <a:cs typeface="宋体" charset="0"/>
              </a:rPr>
              <a:t> 70)</a:t>
            </a:r>
            <a:endParaRPr lang="en-US" sz="2800" dirty="0">
              <a:solidFill>
                <a:schemeClr val="tx1"/>
              </a:solidFill>
              <a:effectLst/>
              <a:ea typeface="+mj-ea"/>
              <a:cs typeface="+mj-cs"/>
            </a:endParaRPr>
          </a:p>
        </p:txBody>
      </p:sp>
      <p:pic>
        <p:nvPicPr>
          <p:cNvPr id="26" name="Picture 2">
            <a:extLst>
              <a:ext uri="{FF2B5EF4-FFF2-40B4-BE49-F238E27FC236}">
                <a16:creationId xmlns:a16="http://schemas.microsoft.com/office/drawing/2014/main" id="{3AF15B01-C958-9846-B946-02B69A8EB3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52520" y="-15809"/>
            <a:ext cx="4895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50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3"/>
          <p:cNvSpPr txBox="1">
            <a:spLocks noChangeArrowheads="1"/>
          </p:cNvSpPr>
          <p:nvPr/>
        </p:nvSpPr>
        <p:spPr bwMode="auto">
          <a:xfrm>
            <a:off x="1524000" y="76200"/>
            <a:ext cx="6096000" cy="1631216"/>
          </a:xfrm>
          <a:prstGeom prst="rect">
            <a:avLst/>
          </a:prstGeom>
          <a:solidFill>
            <a:schemeClr val="bg1">
              <a:alpha val="50195"/>
            </a:schemeClr>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tabLst>
                <a:tab pos="211455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2114550" algn="l"/>
              </a:tabLst>
              <a:defRPr sz="2400">
                <a:solidFill>
                  <a:schemeClr val="tx1"/>
                </a:solidFill>
                <a:latin typeface="Times New Roman" charset="0"/>
                <a:ea typeface="ＭＳ Ｐゴシック" charset="0"/>
              </a:defRPr>
            </a:lvl2pPr>
            <a:lvl3pPr marL="1143000" indent="-228600" eaLnBrk="0" hangingPunct="0">
              <a:tabLst>
                <a:tab pos="2114550" algn="l"/>
              </a:tabLst>
              <a:defRPr sz="2400">
                <a:solidFill>
                  <a:schemeClr val="tx1"/>
                </a:solidFill>
                <a:latin typeface="Times New Roman" charset="0"/>
                <a:ea typeface="ＭＳ Ｐゴシック" charset="0"/>
              </a:defRPr>
            </a:lvl3pPr>
            <a:lvl4pPr marL="1600200" indent="-228600" eaLnBrk="0" hangingPunct="0">
              <a:tabLst>
                <a:tab pos="2114550" algn="l"/>
              </a:tabLst>
              <a:defRPr sz="2400">
                <a:solidFill>
                  <a:schemeClr val="tx1"/>
                </a:solidFill>
                <a:latin typeface="Times New Roman" charset="0"/>
                <a:ea typeface="ＭＳ Ｐゴシック" charset="0"/>
              </a:defRPr>
            </a:lvl4pPr>
            <a:lvl5pPr marL="2057400" indent="-228600" eaLnBrk="0" hangingPunct="0">
              <a:tabLst>
                <a:tab pos="211455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9pPr>
          </a:lstStyle>
          <a:p>
            <a:pPr algn="ctr" eaLnBrk="1" hangingPunct="1"/>
            <a:r>
              <a:rPr lang="en-US" altLang="zh-CN" sz="2800" b="1" dirty="0">
                <a:latin typeface="Times" charset="0"/>
                <a:ea typeface="SimSun" charset="0"/>
                <a:cs typeface="SimSun" charset="0"/>
              </a:rPr>
              <a:t> </a:t>
            </a:r>
            <a:r>
              <a:rPr lang="en-US" altLang="zh-CN" sz="3600" b="1" dirty="0">
                <a:latin typeface="Arial" charset="0"/>
                <a:ea typeface="SimSun" charset="0"/>
                <a:cs typeface="Times New Roman" charset="0"/>
              </a:rPr>
              <a:t>Genealogical Chart</a:t>
            </a:r>
          </a:p>
          <a:p>
            <a:pPr algn="ctr" eaLnBrk="1" hangingPunct="1"/>
            <a:r>
              <a:rPr lang="en-US" altLang="zh-CN" sz="3600" b="1" dirty="0">
                <a:latin typeface="Arial" charset="0"/>
                <a:ea typeface="SimSun" charset="0"/>
                <a:cs typeface="Times New Roman" charset="0"/>
              </a:rPr>
              <a:t>of the Herodian Dynasty</a:t>
            </a:r>
            <a:r>
              <a:rPr lang="en-US" altLang="zh-CN" sz="2800" b="1" dirty="0">
                <a:latin typeface="Times" charset="0"/>
                <a:ea typeface="SimSun" charset="0"/>
                <a:cs typeface="SimSun" charset="0"/>
              </a:rPr>
              <a:t> </a:t>
            </a:r>
            <a:endParaRPr lang="en-US" altLang="zh-CN" sz="2800" dirty="0">
              <a:latin typeface="Times" charset="0"/>
              <a:ea typeface="SimSun" charset="0"/>
              <a:cs typeface="SimSun" charset="0"/>
            </a:endParaRPr>
          </a:p>
          <a:p>
            <a:pPr algn="ctr" eaLnBrk="1" hangingPunct="1"/>
            <a:r>
              <a:rPr lang="en-US" altLang="zh-CN" sz="2800" dirty="0">
                <a:latin typeface="Times" charset="0"/>
                <a:ea typeface="SimSun" charset="0"/>
                <a:cs typeface="SimSun" charset="0"/>
              </a:rPr>
              <a:t>H. Wayne House</a:t>
            </a:r>
          </a:p>
        </p:txBody>
      </p:sp>
      <p:pic>
        <p:nvPicPr>
          <p:cNvPr id="30725"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81175"/>
            <a:ext cx="9144000"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3" name="Text Box 7"/>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4800600" y="274638"/>
            <a:ext cx="3886200" cy="6278562"/>
          </a:xfrm>
        </p:spPr>
        <p:txBody>
          <a:bodyPr/>
          <a:lstStyle/>
          <a:p>
            <a:pPr eaLnBrk="1" hangingPunct="1">
              <a:defRPr/>
            </a:pPr>
            <a:r>
              <a:rPr lang="en-US" b="1" dirty="0">
                <a:solidFill>
                  <a:schemeClr val="bg1"/>
                </a:solidFill>
                <a:cs typeface="+mj-cs"/>
              </a:rPr>
              <a:t>The Temple</a:t>
            </a:r>
          </a:p>
        </p:txBody>
      </p:sp>
      <p:pic>
        <p:nvPicPr>
          <p:cNvPr id="137218" name="Picture 1027" descr="sanctu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381000"/>
            <a:ext cx="4329113"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0" y="5181600"/>
            <a:ext cx="9144000" cy="1143000"/>
          </a:xfrm>
        </p:spPr>
        <p:txBody>
          <a:bodyPr/>
          <a:lstStyle/>
          <a:p>
            <a:pPr eaLnBrk="1" hangingPunct="1">
              <a:defRPr/>
            </a:pPr>
            <a:r>
              <a:rPr lang="en-US" b="1" dirty="0">
                <a:solidFill>
                  <a:schemeClr val="bg1"/>
                </a:solidFill>
                <a:cs typeface="+mj-cs"/>
              </a:rPr>
              <a:t>The Temple from the East</a:t>
            </a:r>
          </a:p>
        </p:txBody>
      </p:sp>
      <p:pic>
        <p:nvPicPr>
          <p:cNvPr id="139266" name="Picture 3" descr="View of the Temple From the Ea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672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10th Edition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10 Nov 2020</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955800"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Law abolished,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10820034" y="116632"/>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10905795" y="510340"/>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10905795" y="1658417"/>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10897779" y="1264708"/>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10830426" y="905194"/>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21350" y="5562600"/>
            <a:ext cx="2087563" cy="862013"/>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2637732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4"/>
          <p:cNvSpPr txBox="1">
            <a:spLocks noChangeArrowheads="1"/>
          </p:cNvSpPr>
          <p:nvPr/>
        </p:nvSpPr>
        <p:spPr bwMode="auto">
          <a:xfrm>
            <a:off x="101270" y="76200"/>
            <a:ext cx="5277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panose="020B0604020202020204" pitchFamily="34" charset="0"/>
                <a:cs typeface="Arial" panose="020B0604020202020204" pitchFamily="34" charset="0"/>
              </a:rPr>
              <a:t>19</a:t>
            </a:r>
          </a:p>
        </p:txBody>
      </p:sp>
      <p:sp>
        <p:nvSpPr>
          <p:cNvPr id="80898" name="Text Box 5"/>
          <p:cNvSpPr txBox="1">
            <a:spLocks noChangeArrowheads="1"/>
          </p:cNvSpPr>
          <p:nvPr/>
        </p:nvSpPr>
        <p:spPr bwMode="auto">
          <a:xfrm>
            <a:off x="565492" y="334119"/>
            <a:ext cx="3638199" cy="1077218"/>
          </a:xfrm>
          <a:prstGeom prst="rect">
            <a:avLst/>
          </a:prstGeom>
          <a:solidFill>
            <a:schemeClr val="bg1">
              <a:alpha val="50195"/>
            </a:schemeClr>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dirty="0">
                <a:latin typeface="Arial" panose="020B0604020202020204" pitchFamily="34" charset="0"/>
                <a:ea typeface="SimSun" charset="0"/>
                <a:cs typeface="Arial" panose="020B0604020202020204" pitchFamily="34" charset="0"/>
              </a:rPr>
              <a:t> Roman and Jewish Leaders </a:t>
            </a:r>
            <a:endParaRPr lang="en-US" sz="3200" b="1" dirty="0">
              <a:latin typeface="Arial" panose="020B0604020202020204" pitchFamily="34" charset="0"/>
              <a:ea typeface="SimSun" charset="0"/>
              <a:cs typeface="Arial" panose="020B0604020202020204" pitchFamily="34" charset="0"/>
            </a:endParaRPr>
          </a:p>
        </p:txBody>
      </p:sp>
      <p:grpSp>
        <p:nvGrpSpPr>
          <p:cNvPr id="2" name="Group 9"/>
          <p:cNvGrpSpPr>
            <a:grpSpLocks/>
          </p:cNvGrpSpPr>
          <p:nvPr/>
        </p:nvGrpSpPr>
        <p:grpSpPr bwMode="auto">
          <a:xfrm>
            <a:off x="4638675" y="0"/>
            <a:ext cx="4505325" cy="6858000"/>
            <a:chOff x="2922" y="0"/>
            <a:chExt cx="2838" cy="4320"/>
          </a:xfrm>
        </p:grpSpPr>
        <p:pic>
          <p:nvPicPr>
            <p:cNvPr id="8090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22" y="0"/>
              <a:ext cx="2838"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5" name="Rectangle 8"/>
            <p:cNvSpPr>
              <a:spLocks noChangeArrowheads="1"/>
            </p:cNvSpPr>
            <p:nvPr/>
          </p:nvSpPr>
          <p:spPr bwMode="auto">
            <a:xfrm>
              <a:off x="2928" y="3024"/>
              <a:ext cx="336" cy="1296"/>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0900" name="Group 20"/>
          <p:cNvGrpSpPr>
            <a:grpSpLocks/>
          </p:cNvGrpSpPr>
          <p:nvPr/>
        </p:nvGrpSpPr>
        <p:grpSpPr bwMode="auto">
          <a:xfrm>
            <a:off x="642938" y="1981200"/>
            <a:ext cx="3505200" cy="4619625"/>
            <a:chOff x="798" y="1680"/>
            <a:chExt cx="1506" cy="2286"/>
          </a:xfrm>
        </p:grpSpPr>
        <p:pic>
          <p:nvPicPr>
            <p:cNvPr id="8090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 y="1680"/>
              <a:ext cx="1506" cy="2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2" name="Line 10"/>
            <p:cNvSpPr>
              <a:spLocks noChangeShapeType="1"/>
            </p:cNvSpPr>
            <p:nvPr/>
          </p:nvSpPr>
          <p:spPr bwMode="auto">
            <a:xfrm flipV="1">
              <a:off x="1900" y="1704"/>
              <a:ext cx="0" cy="461"/>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b="1">
                <a:latin typeface="Arial" panose="020B0604020202020204" pitchFamily="34" charset="0"/>
                <a:cs typeface="Arial" panose="020B0604020202020204" pitchFamily="34" charset="0"/>
              </a:endParaRPr>
            </a:p>
          </p:txBody>
        </p:sp>
        <p:sp>
          <p:nvSpPr>
            <p:cNvPr id="80903" name="Line 11"/>
            <p:cNvSpPr>
              <a:spLocks noChangeShapeType="1"/>
            </p:cNvSpPr>
            <p:nvPr/>
          </p:nvSpPr>
          <p:spPr bwMode="auto">
            <a:xfrm flipV="1">
              <a:off x="1756" y="1704"/>
              <a:ext cx="0" cy="86"/>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b="1">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p:nvPr>
        </p:nvSpPr>
        <p:spPr>
          <a:xfrm>
            <a:off x="685800" y="3930650"/>
            <a:ext cx="7772400" cy="914400"/>
          </a:xfrm>
        </p:spPr>
        <p:txBody>
          <a:bodyPr/>
          <a:lstStyle/>
          <a:p>
            <a:pPr eaLnBrk="1" hangingPunct="1"/>
            <a:r>
              <a:rPr lang="en-US" b="1">
                <a:solidFill>
                  <a:srgbClr val="FFFFFF"/>
                </a:solidFill>
                <a:latin typeface="Arial" charset="0"/>
                <a:ea typeface="ＭＳ Ｐゴシック" charset="0"/>
                <a:cs typeface="ＭＳ Ｐゴシック" charset="0"/>
              </a:rPr>
              <a:t>Jewish Sects</a:t>
            </a:r>
          </a:p>
        </p:txBody>
      </p:sp>
      <p:sp>
        <p:nvSpPr>
          <p:cNvPr id="2051" name="Rectangle 3"/>
          <p:cNvSpPr>
            <a:spLocks noGrp="1" noChangeArrowheads="1"/>
          </p:cNvSpPr>
          <p:nvPr>
            <p:ph type="subTitle" idx="1"/>
          </p:nvPr>
        </p:nvSpPr>
        <p:spPr>
          <a:xfrm>
            <a:off x="1905000" y="4921250"/>
            <a:ext cx="5638800" cy="1143000"/>
          </a:xfrm>
          <a:effectLst>
            <a:outerShdw blurRad="63500" dist="38099" dir="2700000" algn="ctr" rotWithShape="0">
              <a:srgbClr val="000000">
                <a:alpha val="74998"/>
              </a:srgbClr>
            </a:outerShdw>
          </a:effectLst>
        </p:spPr>
        <p:txBody>
          <a:bodyPr/>
          <a:lstStyle/>
          <a:p>
            <a:pPr eaLnBrk="1" hangingPunct="1">
              <a:buFont typeface="Wingdings" charset="0"/>
              <a:buNone/>
              <a:defRPr/>
            </a:pPr>
            <a:r>
              <a:rPr lang="en-US" b="1" dirty="0">
                <a:latin typeface="Verdana" charset="0"/>
                <a:ea typeface="ＭＳ Ｐゴシック" charset="0"/>
                <a:cs typeface="ＭＳ Ｐゴシック" charset="0"/>
              </a:rPr>
              <a:t>Influential Subgroups in First Century Israel</a:t>
            </a:r>
          </a:p>
        </p:txBody>
      </p:sp>
      <p:pic>
        <p:nvPicPr>
          <p:cNvPr id="79875" name="Picture 4"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44450"/>
            <a:ext cx="3608388"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105" charset="0"/>
              <a:ea typeface="ＭＳ Ｐゴシック"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a14="http://schemas.microsoft.com/office/drawing/2010/main" xmlns="">
                <a:solidFill>
                  <a:srgbClr val="000000"/>
                </a:solidFill>
              </a14:hiddenFill>
            </a:ext>
          </a:extLst>
        </p:spPr>
        <p:txBody>
          <a:bodyPr/>
          <a:lstStyle/>
          <a:p>
            <a:pPr eaLnBrk="1" hangingPunct="1"/>
            <a:r>
              <a:rPr lang="en-US" i="1" dirty="0">
                <a:latin typeface="Arial" charset="0"/>
                <a:ea typeface="ＭＳ Ｐゴシック" charset="0"/>
                <a:cs typeface="ＭＳ Ｐゴシック" charset="0"/>
              </a:rPr>
              <a:t>The Jewish Sects</a:t>
            </a:r>
          </a:p>
        </p:txBody>
      </p:sp>
      <p:sp>
        <p:nvSpPr>
          <p:cNvPr id="102405" name="Text Box 5"/>
          <p:cNvSpPr txBox="1">
            <a:spLocks noChangeArrowheads="1"/>
          </p:cNvSpPr>
          <p:nvPr/>
        </p:nvSpPr>
        <p:spPr bwMode="auto">
          <a:xfrm>
            <a:off x="8243888" y="76200"/>
            <a:ext cx="8524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115a</a:t>
            </a:r>
          </a:p>
        </p:txBody>
      </p:sp>
      <p:sp>
        <p:nvSpPr>
          <p:cNvPr id="102406" name="TextBox 1"/>
          <p:cNvSpPr txBox="1">
            <a:spLocks noChangeArrowheads="1"/>
          </p:cNvSpPr>
          <p:nvPr/>
        </p:nvSpPr>
        <p:spPr bwMode="auto">
          <a:xfrm>
            <a:off x="250825" y="5300663"/>
            <a:ext cx="18002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Verdana" charset="0"/>
                <a:ea typeface="ＭＳ Ｐゴシック" charset="0"/>
              </a:rPr>
              <a:t>Attitude towards life is in white</a:t>
            </a:r>
          </a:p>
        </p:txBody>
      </p:sp>
      <p:sp>
        <p:nvSpPr>
          <p:cNvPr id="10" name="TextBox 9"/>
          <p:cNvSpPr txBox="1"/>
          <p:nvPr/>
        </p:nvSpPr>
        <p:spPr>
          <a:xfrm>
            <a:off x="6372225" y="6083300"/>
            <a:ext cx="2520950" cy="5238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5CB9E7">
                    <a:lumMod val="60000"/>
                    <a:lumOff val="40000"/>
                  </a:srgbClr>
                </a:solidFill>
                <a:effectLst/>
                <a:uLnTx/>
                <a:uFillTx/>
                <a:latin typeface="A_Bernhard" charset="0"/>
                <a:ea typeface="MS Mincho" charset="0"/>
                <a:cs typeface="MS Mincho" charset="0"/>
              </a:rPr>
              <a:t>Samaritans</a:t>
            </a:r>
          </a:p>
        </p:txBody>
      </p:sp>
      <p:sp>
        <p:nvSpPr>
          <p:cNvPr id="102408" name="TextBox 1"/>
          <p:cNvSpPr txBox="1">
            <a:spLocks noChangeArrowheads="1"/>
          </p:cNvSpPr>
          <p:nvPr/>
        </p:nvSpPr>
        <p:spPr bwMode="auto">
          <a:xfrm>
            <a:off x="3203575" y="604838"/>
            <a:ext cx="21605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Verdana" charset="0"/>
                <a:ea typeface="ＭＳ Ｐゴシック" charset="0"/>
              </a:rPr>
              <a:t>Pharisees</a:t>
            </a: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Revolt</a:t>
            </a:r>
          </a:p>
        </p:txBody>
      </p:sp>
      <p:sp>
        <p:nvSpPr>
          <p:cNvPr id="102410" name="TextBox 1"/>
          <p:cNvSpPr txBox="1">
            <a:spLocks noChangeArrowheads="1"/>
          </p:cNvSpPr>
          <p:nvPr/>
        </p:nvSpPr>
        <p:spPr bwMode="auto">
          <a:xfrm>
            <a:off x="6275388" y="2981325"/>
            <a:ext cx="23288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Sadducees</a:t>
            </a: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Resignation</a:t>
            </a: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Integration</a:t>
            </a: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Religion</a:t>
            </a: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Politics</a:t>
            </a: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Isolation</a:t>
            </a:r>
          </a:p>
        </p:txBody>
      </p:sp>
      <p:sp>
        <p:nvSpPr>
          <p:cNvPr id="102416" name="TextBox 1"/>
          <p:cNvSpPr txBox="1">
            <a:spLocks noChangeArrowheads="1"/>
          </p:cNvSpPr>
          <p:nvPr/>
        </p:nvSpPr>
        <p:spPr bwMode="auto">
          <a:xfrm>
            <a:off x="3203575" y="5584825"/>
            <a:ext cx="21605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Essenes</a:t>
            </a: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Sicarii</a:t>
            </a:r>
          </a:p>
        </p:txBody>
      </p:sp>
      <p:sp>
        <p:nvSpPr>
          <p:cNvPr id="102418" name="TextBox 1"/>
          <p:cNvSpPr txBox="1">
            <a:spLocks noChangeArrowheads="1"/>
          </p:cNvSpPr>
          <p:nvPr/>
        </p:nvSpPr>
        <p:spPr bwMode="auto">
          <a:xfrm>
            <a:off x="755650" y="2981325"/>
            <a:ext cx="18002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Zealots</a:t>
            </a: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Herodians</a:t>
            </a:r>
          </a:p>
        </p:txBody>
      </p:sp>
      <p:sp>
        <p:nvSpPr>
          <p:cNvPr id="24" name="Oval 6"/>
          <p:cNvSpPr>
            <a:spLocks noChangeArrowheads="1"/>
          </p:cNvSpPr>
          <p:nvPr/>
        </p:nvSpPr>
        <p:spPr bwMode="auto">
          <a:xfrm>
            <a:off x="5715000" y="5410200"/>
            <a:ext cx="3429000" cy="14478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25" name="Oval 7"/>
          <p:cNvSpPr>
            <a:spLocks noChangeArrowheads="1"/>
          </p:cNvSpPr>
          <p:nvPr/>
        </p:nvSpPr>
        <p:spPr bwMode="auto">
          <a:xfrm>
            <a:off x="0" y="2286000"/>
            <a:ext cx="9144000" cy="19050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26" name="Oval 9"/>
          <p:cNvSpPr>
            <a:spLocks noChangeArrowheads="1"/>
          </p:cNvSpPr>
          <p:nvPr/>
        </p:nvSpPr>
        <p:spPr bwMode="auto">
          <a:xfrm rot="5400000">
            <a:off x="1028700" y="1714500"/>
            <a:ext cx="6858000" cy="34290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70" decel="100000"/>
                                        <p:tgtEl>
                                          <p:spTgt spid="26"/>
                                        </p:tgtEl>
                                      </p:cBhvr>
                                    </p:animEffect>
                                    <p:animScale>
                                      <p:cBhvr>
                                        <p:cTn id="19" dur="770" decel="100000"/>
                                        <p:tgtEl>
                                          <p:spTgt spid="26"/>
                                        </p:tgtEl>
                                      </p:cBhvr>
                                      <p:from x="10000" y="10000"/>
                                      <p:to x="200000" y="450000"/>
                                    </p:animScale>
                                    <p:animScale>
                                      <p:cBhvr>
                                        <p:cTn id="20" dur="1230" accel="100000" fill="hold">
                                          <p:stCondLst>
                                            <p:cond delay="770"/>
                                          </p:stCondLst>
                                        </p:cTn>
                                        <p:tgtEl>
                                          <p:spTgt spid="26"/>
                                        </p:tgtEl>
                                      </p:cBhvr>
                                      <p:from x="200000" y="450000"/>
                                      <p:to x="100000" y="100000"/>
                                    </p:animScale>
                                    <p:set>
                                      <p:cBhvr>
                                        <p:cTn id="21" dur="770" fill="hold"/>
                                        <p:tgtEl>
                                          <p:spTgt spid="26"/>
                                        </p:tgtEl>
                                        <p:attrNameLst>
                                          <p:attrName>ppt_x</p:attrName>
                                        </p:attrNameLst>
                                      </p:cBhvr>
                                      <p:to>
                                        <p:strVal val="(0.5)"/>
                                      </p:to>
                                    </p:set>
                                    <p:anim from="(0.5)" to="(#ppt_x)" calcmode="lin" valueType="num">
                                      <p:cBhvr>
                                        <p:cTn id="22" dur="1230" accel="100000" fill="hold">
                                          <p:stCondLst>
                                            <p:cond delay="770"/>
                                          </p:stCondLst>
                                        </p:cTn>
                                        <p:tgtEl>
                                          <p:spTgt spid="26"/>
                                        </p:tgtEl>
                                        <p:attrNameLst>
                                          <p:attrName>ppt_x</p:attrName>
                                        </p:attrNameLst>
                                      </p:cBhvr>
                                    </p:anim>
                                    <p:set>
                                      <p:cBhvr>
                                        <p:cTn id="23" dur="770" fill="hold"/>
                                        <p:tgtEl>
                                          <p:spTgt spid="26"/>
                                        </p:tgtEl>
                                        <p:attrNameLst>
                                          <p:attrName>ppt_y</p:attrName>
                                        </p:attrNameLst>
                                      </p:cBhvr>
                                      <p:to>
                                        <p:strVal val="(#ppt_y+0.4)"/>
                                      </p:to>
                                    </p:set>
                                    <p:anim from="(#ppt_y+0.4)" to="(#ppt_y)" calcmode="lin" valueType="num">
                                      <p:cBhvr>
                                        <p:cTn id="24" dur="1230" accel="100000" fill="hold">
                                          <p:stCondLst>
                                            <p:cond delay="770"/>
                                          </p:stCondLst>
                                        </p:cTn>
                                        <p:tgtEl>
                                          <p:spTgt spid="2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770" decel="100000"/>
                                        <p:tgtEl>
                                          <p:spTgt spid="25"/>
                                        </p:tgtEl>
                                      </p:cBhvr>
                                    </p:animEffect>
                                    <p:animScale>
                                      <p:cBhvr>
                                        <p:cTn id="30" dur="770" decel="100000"/>
                                        <p:tgtEl>
                                          <p:spTgt spid="25"/>
                                        </p:tgtEl>
                                      </p:cBhvr>
                                      <p:from x="10000" y="10000"/>
                                      <p:to x="200000" y="450000"/>
                                    </p:animScale>
                                    <p:animScale>
                                      <p:cBhvr>
                                        <p:cTn id="31" dur="1230" accel="100000" fill="hold">
                                          <p:stCondLst>
                                            <p:cond delay="770"/>
                                          </p:stCondLst>
                                        </p:cTn>
                                        <p:tgtEl>
                                          <p:spTgt spid="25"/>
                                        </p:tgtEl>
                                      </p:cBhvr>
                                      <p:from x="200000" y="450000"/>
                                      <p:to x="100000" y="100000"/>
                                    </p:animScale>
                                    <p:set>
                                      <p:cBhvr>
                                        <p:cTn id="32" dur="770" fill="hold"/>
                                        <p:tgtEl>
                                          <p:spTgt spid="25"/>
                                        </p:tgtEl>
                                        <p:attrNameLst>
                                          <p:attrName>ppt_x</p:attrName>
                                        </p:attrNameLst>
                                      </p:cBhvr>
                                      <p:to>
                                        <p:strVal val="(0.5)"/>
                                      </p:to>
                                    </p:set>
                                    <p:anim from="(0.5)" to="(#ppt_x)" calcmode="lin" valueType="num">
                                      <p:cBhvr>
                                        <p:cTn id="33" dur="1230" accel="100000" fill="hold">
                                          <p:stCondLst>
                                            <p:cond delay="770"/>
                                          </p:stCondLst>
                                        </p:cTn>
                                        <p:tgtEl>
                                          <p:spTgt spid="25"/>
                                        </p:tgtEl>
                                        <p:attrNameLst>
                                          <p:attrName>ppt_x</p:attrName>
                                        </p:attrNameLst>
                                      </p:cBhvr>
                                    </p:anim>
                                    <p:set>
                                      <p:cBhvr>
                                        <p:cTn id="34" dur="770" fill="hold"/>
                                        <p:tgtEl>
                                          <p:spTgt spid="25"/>
                                        </p:tgtEl>
                                        <p:attrNameLst>
                                          <p:attrName>ppt_y</p:attrName>
                                        </p:attrNameLst>
                                      </p:cBhvr>
                                      <p:to>
                                        <p:strVal val="(#ppt_y+0.4)"/>
                                      </p:to>
                                    </p:set>
                                    <p:anim from="(#ppt_y+0.4)" to="(#ppt_y)" calcmode="lin" valueType="num">
                                      <p:cBhvr>
                                        <p:cTn id="35" dur="1230" accel="100000" fill="hold">
                                          <p:stCondLst>
                                            <p:cond delay="770"/>
                                          </p:stCondLst>
                                        </p:cTn>
                                        <p:tgtEl>
                                          <p:spTgt spid="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a:solidFill>
                <a:srgbClr val="FFFFFF"/>
              </a:solidFill>
              <a:latin typeface="Verdana" pitchFamily="-105" charset="0"/>
            </a:endParaRPr>
          </a:p>
        </p:txBody>
      </p:sp>
      <p:sp>
        <p:nvSpPr>
          <p:cNvPr id="104450"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04451"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04452" name="Rectangle 2"/>
          <p:cNvSpPr>
            <a:spLocks noGrp="1" noChangeArrowheads="1"/>
          </p:cNvSpPr>
          <p:nvPr>
            <p:ph type="title"/>
          </p:nvPr>
        </p:nvSpPr>
        <p:spPr>
          <a:xfrm>
            <a:off x="0" y="30163"/>
            <a:ext cx="2386013" cy="2216150"/>
          </a:xfrm>
          <a:noFill/>
          <a:extLst>
            <a:ext uri="{909E8E84-426E-40dd-AFC4-6F175D3DCCD1}">
              <a14:hiddenFill xmlns:a14="http://schemas.microsoft.com/office/drawing/2010/main" xmlns="">
                <a:solidFill>
                  <a:srgbClr val="000000"/>
                </a:solidFill>
              </a14:hiddenFill>
            </a:ext>
          </a:extLst>
        </p:spPr>
        <p:txBody>
          <a:bodyPr/>
          <a:lstStyle/>
          <a:p>
            <a:pPr eaLnBrk="1" hangingPunct="1"/>
            <a:r>
              <a:rPr lang="en-US" i="1">
                <a:latin typeface="Arial" charset="0"/>
                <a:ea typeface="ＭＳ Ｐゴシック" charset="0"/>
                <a:cs typeface="ＭＳ Ｐゴシック" charset="0"/>
              </a:rPr>
              <a:t>The Jewish Sects</a:t>
            </a:r>
          </a:p>
        </p:txBody>
      </p:sp>
      <p:sp>
        <p:nvSpPr>
          <p:cNvPr id="104453" name="TextBox 1"/>
          <p:cNvSpPr txBox="1">
            <a:spLocks noChangeArrowheads="1"/>
          </p:cNvSpPr>
          <p:nvPr/>
        </p:nvSpPr>
        <p:spPr bwMode="auto">
          <a:xfrm>
            <a:off x="250825" y="5300663"/>
            <a:ext cx="18002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Verdana" charset="0"/>
                <a:ea typeface="ＭＳ Ｐゴシック" charset="0"/>
              </a:rPr>
              <a:t>Attitude towards life is in white</a:t>
            </a:r>
          </a:p>
        </p:txBody>
      </p:sp>
      <p:sp>
        <p:nvSpPr>
          <p:cNvPr id="10" name="TextBox 9"/>
          <p:cNvSpPr txBox="1"/>
          <p:nvPr/>
        </p:nvSpPr>
        <p:spPr>
          <a:xfrm>
            <a:off x="6372225" y="6083300"/>
            <a:ext cx="2520950" cy="5238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5CB9E7">
                    <a:lumMod val="60000"/>
                    <a:lumOff val="40000"/>
                  </a:srgbClr>
                </a:solidFill>
                <a:effectLst/>
                <a:uLnTx/>
                <a:uFillTx/>
                <a:latin typeface="A_Bernhard" charset="0"/>
                <a:ea typeface="MS Mincho" charset="0"/>
                <a:cs typeface="MS Mincho" charset="0"/>
              </a:rPr>
              <a:t>Samaritans</a:t>
            </a:r>
          </a:p>
        </p:txBody>
      </p:sp>
      <p:sp>
        <p:nvSpPr>
          <p:cNvPr id="104455" name="TextBox 1"/>
          <p:cNvSpPr txBox="1">
            <a:spLocks noChangeArrowheads="1"/>
          </p:cNvSpPr>
          <p:nvPr/>
        </p:nvSpPr>
        <p:spPr bwMode="auto">
          <a:xfrm>
            <a:off x="3203575" y="604838"/>
            <a:ext cx="21605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Pharisees</a:t>
            </a:r>
          </a:p>
        </p:txBody>
      </p:sp>
      <p:sp>
        <p:nvSpPr>
          <p:cNvPr id="104456"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Revolt</a:t>
            </a:r>
          </a:p>
        </p:txBody>
      </p:sp>
      <p:sp>
        <p:nvSpPr>
          <p:cNvPr id="104457" name="TextBox 1"/>
          <p:cNvSpPr txBox="1">
            <a:spLocks noChangeArrowheads="1"/>
          </p:cNvSpPr>
          <p:nvPr/>
        </p:nvSpPr>
        <p:spPr bwMode="auto">
          <a:xfrm>
            <a:off x="6275388" y="2981325"/>
            <a:ext cx="23288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Sadducees</a:t>
            </a:r>
          </a:p>
        </p:txBody>
      </p:sp>
      <p:sp>
        <p:nvSpPr>
          <p:cNvPr id="104458"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Resignation</a:t>
            </a:r>
          </a:p>
        </p:txBody>
      </p:sp>
      <p:sp>
        <p:nvSpPr>
          <p:cNvPr id="104459"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Integration</a:t>
            </a:r>
          </a:p>
        </p:txBody>
      </p:sp>
      <p:sp>
        <p:nvSpPr>
          <p:cNvPr id="104460"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Religion</a:t>
            </a:r>
          </a:p>
        </p:txBody>
      </p:sp>
      <p:sp>
        <p:nvSpPr>
          <p:cNvPr id="104461"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Politics</a:t>
            </a:r>
          </a:p>
        </p:txBody>
      </p:sp>
      <p:sp>
        <p:nvSpPr>
          <p:cNvPr id="104462"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Isolation</a:t>
            </a:r>
          </a:p>
        </p:txBody>
      </p:sp>
      <p:sp>
        <p:nvSpPr>
          <p:cNvPr id="104463" name="TextBox 1"/>
          <p:cNvSpPr txBox="1">
            <a:spLocks noChangeArrowheads="1"/>
          </p:cNvSpPr>
          <p:nvPr/>
        </p:nvSpPr>
        <p:spPr bwMode="auto">
          <a:xfrm>
            <a:off x="3203575" y="5584825"/>
            <a:ext cx="21605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Essenes</a:t>
            </a:r>
          </a:p>
        </p:txBody>
      </p:sp>
      <p:sp>
        <p:nvSpPr>
          <p:cNvPr id="104464"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Sicarii</a:t>
            </a:r>
          </a:p>
        </p:txBody>
      </p:sp>
      <p:sp>
        <p:nvSpPr>
          <p:cNvPr id="104465" name="TextBox 1"/>
          <p:cNvSpPr txBox="1">
            <a:spLocks noChangeArrowheads="1"/>
          </p:cNvSpPr>
          <p:nvPr/>
        </p:nvSpPr>
        <p:spPr bwMode="auto">
          <a:xfrm>
            <a:off x="755650" y="2981325"/>
            <a:ext cx="18002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Zealots</a:t>
            </a:r>
          </a:p>
        </p:txBody>
      </p:sp>
      <p:sp>
        <p:nvSpPr>
          <p:cNvPr id="104466"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Herodians</a:t>
            </a:r>
          </a:p>
        </p:txBody>
      </p:sp>
      <p:sp>
        <p:nvSpPr>
          <p:cNvPr id="35846" name="Oval 6"/>
          <p:cNvSpPr>
            <a:spLocks noChangeArrowheads="1"/>
          </p:cNvSpPr>
          <p:nvPr/>
        </p:nvSpPr>
        <p:spPr bwMode="auto">
          <a:xfrm>
            <a:off x="2771775" y="333375"/>
            <a:ext cx="3429000" cy="14478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04468" name="Text Box 5"/>
          <p:cNvSpPr txBox="1">
            <a:spLocks noChangeArrowheads="1"/>
          </p:cNvSpPr>
          <p:nvPr/>
        </p:nvSpPr>
        <p:spPr bwMode="auto">
          <a:xfrm>
            <a:off x="8243888" y="76200"/>
            <a:ext cx="8524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115a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770" decel="100000"/>
                                        <p:tgtEl>
                                          <p:spTgt spid="35846"/>
                                        </p:tgtEl>
                                      </p:cBhvr>
                                    </p:animEffect>
                                    <p:animScale>
                                      <p:cBhvr>
                                        <p:cTn id="8" dur="770" decel="100000"/>
                                        <p:tgtEl>
                                          <p:spTgt spid="35846"/>
                                        </p:tgtEl>
                                      </p:cBhvr>
                                      <p:from x="10000" y="10000"/>
                                      <p:to x="200000" y="450000"/>
                                    </p:animScale>
                                    <p:animScale>
                                      <p:cBhvr>
                                        <p:cTn id="9" dur="1230" accel="100000" fill="hold">
                                          <p:stCondLst>
                                            <p:cond delay="770"/>
                                          </p:stCondLst>
                                        </p:cTn>
                                        <p:tgtEl>
                                          <p:spTgt spid="35846"/>
                                        </p:tgtEl>
                                      </p:cBhvr>
                                      <p:from x="200000" y="450000"/>
                                      <p:to x="100000" y="100000"/>
                                    </p:animScale>
                                    <p:set>
                                      <p:cBhvr>
                                        <p:cTn id="10" dur="770" fill="hold"/>
                                        <p:tgtEl>
                                          <p:spTgt spid="35846"/>
                                        </p:tgtEl>
                                        <p:attrNameLst>
                                          <p:attrName>ppt_x</p:attrName>
                                        </p:attrNameLst>
                                      </p:cBhvr>
                                      <p:to>
                                        <p:strVal val="(0.5)"/>
                                      </p:to>
                                    </p:set>
                                    <p:anim from="(0.5)" to="(#ppt_x)" calcmode="lin" valueType="num">
                                      <p:cBhvr>
                                        <p:cTn id="11" dur="1230" accel="100000" fill="hold">
                                          <p:stCondLst>
                                            <p:cond delay="770"/>
                                          </p:stCondLst>
                                        </p:cTn>
                                        <p:tgtEl>
                                          <p:spTgt spid="35846"/>
                                        </p:tgtEl>
                                        <p:attrNameLst>
                                          <p:attrName>ppt_x</p:attrName>
                                        </p:attrNameLst>
                                      </p:cBhvr>
                                    </p:anim>
                                    <p:set>
                                      <p:cBhvr>
                                        <p:cTn id="12" dur="770" fill="hold"/>
                                        <p:tgtEl>
                                          <p:spTgt spid="35846"/>
                                        </p:tgtEl>
                                        <p:attrNameLst>
                                          <p:attrName>ppt_y</p:attrName>
                                        </p:attrNameLst>
                                      </p:cBhvr>
                                      <p:to>
                                        <p:strVal val="(#ppt_y+0.4)"/>
                                      </p:to>
                                    </p:set>
                                    <p:anim from="(#ppt_y+0.4)" to="(#ppt_y)" calcmode="lin" valueType="num">
                                      <p:cBhvr>
                                        <p:cTn id="13" dur="1230" accel="100000" fill="hold">
                                          <p:stCondLst>
                                            <p:cond delay="770"/>
                                          </p:stCondLst>
                                        </p:cTn>
                                        <p:tgtEl>
                                          <p:spTgt spid="358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3276600" y="76200"/>
            <a:ext cx="4648200" cy="788988"/>
          </a:xfrm>
        </p:spPr>
        <p:txBody>
          <a:bodyPr/>
          <a:lstStyle/>
          <a:p>
            <a:pPr eaLnBrk="1" hangingPunct="1"/>
            <a:r>
              <a:rPr lang="en-US">
                <a:latin typeface="Arial" charset="0"/>
                <a:ea typeface="ＭＳ Ｐゴシック" charset="0"/>
                <a:cs typeface="ＭＳ Ｐゴシック" charset="0"/>
              </a:rPr>
              <a:t>Pharisees</a:t>
            </a:r>
          </a:p>
        </p:txBody>
      </p:sp>
      <p:sp>
        <p:nvSpPr>
          <p:cNvPr id="15363" name="Text Box 3"/>
          <p:cNvSpPr txBox="1">
            <a:spLocks noChangeArrowheads="1"/>
          </p:cNvSpPr>
          <p:nvPr/>
        </p:nvSpPr>
        <p:spPr bwMode="auto">
          <a:xfrm>
            <a:off x="3124200" y="838200"/>
            <a:ext cx="4953000" cy="533400"/>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ctr" defTabSz="914400" rtl="0" eaLnBrk="1" fontAlgn="base" latinLnBrk="0" hangingPunct="1">
              <a:lnSpc>
                <a:spcPct val="90000"/>
              </a:lnSpc>
              <a:spcBef>
                <a:spcPct val="20000"/>
              </a:spcBef>
              <a:spcAft>
                <a:spcPct val="0"/>
              </a:spcAft>
              <a:buClr>
                <a:srgbClr val="FFFFFF"/>
              </a:buClr>
              <a:buSzTx/>
              <a:buFont typeface="Wingdings" charset="0"/>
              <a:buNone/>
              <a:tabLst/>
              <a:defRPr/>
            </a:pPr>
            <a:r>
              <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Arial" charset="0"/>
              </a:rPr>
              <a:t>Roots: Hasidim (2nd cent. BC)</a:t>
            </a:r>
          </a:p>
        </p:txBody>
      </p:sp>
      <p:sp>
        <p:nvSpPr>
          <p:cNvPr id="15366" name="Text Box 6"/>
          <p:cNvSpPr txBox="1">
            <a:spLocks noChangeArrowheads="1"/>
          </p:cNvSpPr>
          <p:nvPr/>
        </p:nvSpPr>
        <p:spPr bwMode="auto">
          <a:xfrm>
            <a:off x="3276600" y="1752600"/>
            <a:ext cx="5867400" cy="5334000"/>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l" defTabSz="914400" rtl="0" eaLnBrk="1" fontAlgn="base" latinLnBrk="0" hangingPunct="1">
              <a:lnSpc>
                <a:spcPct val="90000"/>
              </a:lnSpc>
              <a:spcBef>
                <a:spcPct val="20000"/>
              </a:spcBef>
              <a:spcAft>
                <a:spcPct val="0"/>
              </a:spcAft>
              <a:buClr>
                <a:srgbClr val="FFFFFF"/>
              </a:buClr>
              <a:buSzTx/>
              <a:buFont typeface="Arial" charset="0"/>
              <a:buAutoNum type="arabicPeriod"/>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ea typeface="ＭＳ Ｐゴシック" charset="0"/>
                <a:cs typeface="Arial" charset="0"/>
              </a:rPr>
              <a:t>They accepted as equally inspired and authoritative all 39 OT books and the oral tradition.</a:t>
            </a:r>
          </a:p>
          <a:p>
            <a:pPr marL="457200" marR="0" lvl="0" indent="-457200" algn="l" defTabSz="914400" rtl="0" eaLnBrk="1" fontAlgn="base" latinLnBrk="0" hangingPunct="1">
              <a:lnSpc>
                <a:spcPct val="90000"/>
              </a:lnSpc>
              <a:spcBef>
                <a:spcPct val="20000"/>
              </a:spcBef>
              <a:spcAft>
                <a:spcPct val="0"/>
              </a:spcAft>
              <a:buClr>
                <a:srgbClr val="FFFFFF"/>
              </a:buClr>
              <a:buSzTx/>
              <a:buFont typeface="Arial" charset="0"/>
              <a:buAutoNum type="arabicPeriod"/>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ea typeface="ＭＳ Ｐゴシック" charset="0"/>
              <a:cs typeface="Times New Roman" charset="0"/>
            </a:endParaRPr>
          </a:p>
          <a:p>
            <a:pPr marL="457200" marR="0" lvl="0" indent="-457200" algn="l" defTabSz="914400" rtl="0" eaLnBrk="1" fontAlgn="base" latinLnBrk="0" hangingPunct="1">
              <a:lnSpc>
                <a:spcPct val="90000"/>
              </a:lnSpc>
              <a:spcBef>
                <a:spcPct val="20000"/>
              </a:spcBef>
              <a:spcAft>
                <a:spcPct val="0"/>
              </a:spcAft>
              <a:buClr>
                <a:srgbClr val="FFFFFF"/>
              </a:buClr>
              <a:buSzTx/>
              <a:buFont typeface="Arial" charset="0"/>
              <a:buAutoNum type="arabicPeriod" startAt="2"/>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ea typeface="ＭＳ Ｐゴシック" charset="0"/>
                <a:cs typeface="Arial" charset="0"/>
              </a:rPr>
              <a:t>They held to a mediating view that made it impossible for either free will or the sovereignty of God to cancel out the other.</a:t>
            </a:r>
          </a:p>
          <a:p>
            <a:pPr marL="457200" marR="0" lvl="0" indent="-457200" algn="l" defTabSz="914400" rtl="0" eaLnBrk="1" fontAlgn="base" latinLnBrk="0" hangingPunct="1">
              <a:lnSpc>
                <a:spcPct val="90000"/>
              </a:lnSpc>
              <a:spcBef>
                <a:spcPct val="20000"/>
              </a:spcBef>
              <a:spcAft>
                <a:spcPct val="0"/>
              </a:spcAft>
              <a:buClr>
                <a:srgbClr val="FFFFFF"/>
              </a:buClr>
              <a:buSzTx/>
              <a:buFont typeface="Arial" charset="0"/>
              <a:buAutoNum type="arabicPeriod"/>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ea typeface="ＭＳ Ｐゴシック" charset="0"/>
              <a:cs typeface="Arial" charset="0"/>
            </a:endParaRPr>
          </a:p>
          <a:p>
            <a:pPr marL="457200" marR="0" lvl="0" indent="-457200" algn="l" defTabSz="914400" rtl="0" eaLnBrk="1" fontAlgn="base" latinLnBrk="0" hangingPunct="1">
              <a:lnSpc>
                <a:spcPct val="90000"/>
              </a:lnSpc>
              <a:spcBef>
                <a:spcPct val="20000"/>
              </a:spcBef>
              <a:spcAft>
                <a:spcPct val="0"/>
              </a:spcAft>
              <a:buClr>
                <a:srgbClr val="FFFFFF"/>
              </a:buClr>
              <a:buSzTx/>
              <a:buFont typeface="Arial" charset="0"/>
              <a:buAutoNum type="arabicPeriod" startAt="3"/>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ea typeface="ＭＳ Ｐゴシック" charset="0"/>
                <a:cs typeface="Arial" charset="0"/>
              </a:rPr>
              <a:t>They accepted a rather developed hierarchy of angels and demons.</a:t>
            </a:r>
          </a:p>
        </p:txBody>
      </p:sp>
      <p:grpSp>
        <p:nvGrpSpPr>
          <p:cNvPr id="106500" name="Group 8"/>
          <p:cNvGrpSpPr>
            <a:grpSpLocks/>
          </p:cNvGrpSpPr>
          <p:nvPr/>
        </p:nvGrpSpPr>
        <p:grpSpPr bwMode="auto">
          <a:xfrm>
            <a:off x="12700" y="685800"/>
            <a:ext cx="3187700" cy="6172200"/>
            <a:chOff x="8" y="432"/>
            <a:chExt cx="2008" cy="3888"/>
          </a:xfrm>
        </p:grpSpPr>
        <p:pic>
          <p:nvPicPr>
            <p:cNvPr id="106504" name="Picture 5"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 y="432"/>
              <a:ext cx="2008"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505" name="Picture 7" descr="Pharisee &amp; Scrib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4" y="1296"/>
              <a:ext cx="192"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369" name="Text Box 9"/>
          <p:cNvSpPr txBox="1">
            <a:spLocks noChangeArrowheads="1"/>
          </p:cNvSpPr>
          <p:nvPr/>
        </p:nvSpPr>
        <p:spPr bwMode="auto">
          <a:xfrm>
            <a:off x="8215313" y="-762000"/>
            <a:ext cx="895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rPr>
              <a:t>65-66</a:t>
            </a:r>
          </a:p>
        </p:txBody>
      </p:sp>
      <p:sp>
        <p:nvSpPr>
          <p:cNvPr id="106502" name="Text Box 10"/>
          <p:cNvSpPr txBox="1">
            <a:spLocks noChangeArrowheads="1"/>
          </p:cNvSpPr>
          <p:nvPr/>
        </p:nvSpPr>
        <p:spPr bwMode="auto">
          <a:xfrm>
            <a:off x="5175250" y="6477000"/>
            <a:ext cx="388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11"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1536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0"/>
                                  </p:iterate>
                                  <p:childTnLst>
                                    <p:set>
                                      <p:cBhvr>
                                        <p:cTn id="14" dur="1" fill="hold">
                                          <p:stCondLst>
                                            <p:cond delay="0"/>
                                          </p:stCondLst>
                                        </p:cTn>
                                        <p:tgtEl>
                                          <p:spTgt spid="1536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0"/>
                                  </p:iterate>
                                  <p:childTnLst>
                                    <p:set>
                                      <p:cBhvr>
                                        <p:cTn id="16"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46" name="Rectangle 3"/>
          <p:cNvSpPr>
            <a:spLocks noGrp="1" noChangeArrowheads="1"/>
          </p:cNvSpPr>
          <p:nvPr>
            <p:ph type="title"/>
          </p:nvPr>
        </p:nvSpPr>
        <p:spPr>
          <a:xfrm>
            <a:off x="0" y="0"/>
            <a:ext cx="5105400" cy="1398587"/>
          </a:xfrm>
        </p:spPr>
        <p:txBody>
          <a:bodyPr/>
          <a:lstStyle/>
          <a:p>
            <a:pPr eaLnBrk="1" hangingPunct="1"/>
            <a:r>
              <a:rPr lang="en-US" sz="4800" b="1">
                <a:latin typeface="Arial" charset="0"/>
                <a:ea typeface="ＭＳ Ｐゴシック" charset="0"/>
                <a:cs typeface="ＭＳ Ｐゴシック" charset="0"/>
              </a:rPr>
              <a:t>Pharisees </a:t>
            </a:r>
            <a:br>
              <a:rPr lang="en-US" sz="4800" b="1">
                <a:latin typeface="Arial" charset="0"/>
                <a:ea typeface="ＭＳ Ｐゴシック" charset="0"/>
                <a:cs typeface="ＭＳ Ｐゴシック" charset="0"/>
              </a:rPr>
            </a:br>
            <a:r>
              <a:rPr lang="en-US" sz="4800" b="1">
                <a:latin typeface="Arial" charset="0"/>
                <a:ea typeface="ＭＳ Ｐゴシック" charset="0"/>
                <a:cs typeface="ＭＳ Ｐゴシック" charset="0"/>
              </a:rPr>
              <a:t>&amp; Phylacteries</a:t>
            </a:r>
          </a:p>
        </p:txBody>
      </p:sp>
      <p:sp>
        <p:nvSpPr>
          <p:cNvPr id="108547" name="Rectangle 4"/>
          <p:cNvSpPr>
            <a:spLocks noChangeArrowheads="1"/>
          </p:cNvSpPr>
          <p:nvPr/>
        </p:nvSpPr>
        <p:spPr bwMode="auto">
          <a:xfrm>
            <a:off x="3267075" y="8667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6390" name="Text Box 6"/>
          <p:cNvSpPr txBox="1">
            <a:spLocks noChangeArrowheads="1"/>
          </p:cNvSpPr>
          <p:nvPr/>
        </p:nvSpPr>
        <p:spPr bwMode="auto">
          <a:xfrm>
            <a:off x="152400" y="1676400"/>
            <a:ext cx="5499100" cy="4548188"/>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l" defTabSz="914400" rtl="0" eaLnBrk="1" fontAlgn="base" latinLnBrk="0" hangingPunct="1">
              <a:lnSpc>
                <a:spcPct val="90000"/>
              </a:lnSpc>
              <a:spcBef>
                <a:spcPct val="20000"/>
              </a:spcBef>
              <a:spcAft>
                <a:spcPct val="0"/>
              </a:spcAft>
              <a:buClr>
                <a:srgbClr val="FFFFFF"/>
              </a:buClr>
              <a:buSzTx/>
              <a:buFont typeface="Wingdings" charset="0"/>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cs typeface="Arial" charset="0"/>
              </a:rPr>
              <a:t>4. They taught that there was a future for the dead.</a:t>
            </a:r>
          </a:p>
          <a:p>
            <a:pPr marL="457200" marR="0" lvl="0" indent="-457200" algn="l" defTabSz="914400" rtl="0" eaLnBrk="1" fontAlgn="base" latinLnBrk="0" hangingPunct="1">
              <a:lnSpc>
                <a:spcPct val="90000"/>
              </a:lnSpc>
              <a:spcBef>
                <a:spcPct val="20000"/>
              </a:spcBef>
              <a:spcAft>
                <a:spcPct val="0"/>
              </a:spcAft>
              <a:buClr>
                <a:srgbClr val="FFFFFF"/>
              </a:buClr>
              <a:buSzTx/>
              <a:buFont typeface="Wingdings" charset="0"/>
              <a:buNone/>
              <a:tabLst/>
              <a:defRPr/>
            </a:pPr>
            <a:endParaRPr kumimoji="0" lang="en-US" sz="1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cs typeface="Times New Roman" charset="0"/>
            </a:endParaRPr>
          </a:p>
          <a:p>
            <a:pPr marL="457200" marR="0" lvl="0" indent="-457200" algn="l" defTabSz="914400" rtl="0" eaLnBrk="1" fontAlgn="base" latinLnBrk="0" hangingPunct="1">
              <a:lnSpc>
                <a:spcPct val="90000"/>
              </a:lnSpc>
              <a:spcBef>
                <a:spcPct val="20000"/>
              </a:spcBef>
              <a:spcAft>
                <a:spcPct val="0"/>
              </a:spcAft>
              <a:buClr>
                <a:srgbClr val="FFFFFF"/>
              </a:buClr>
              <a:buSzTx/>
              <a:buFont typeface="Wingdings" charset="0"/>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cs typeface="Arial" charset="0"/>
              </a:rPr>
              <a:t>5. They believed in the immortality of the soul and in reward and retribution after death.</a:t>
            </a:r>
          </a:p>
          <a:p>
            <a:pPr>
              <a:lnSpc>
                <a:spcPct val="90000"/>
              </a:lnSpc>
              <a:spcBef>
                <a:spcPct val="20000"/>
              </a:spcBef>
              <a:buClr>
                <a:srgbClr val="FFFFFF"/>
              </a:buClr>
              <a:defRPr/>
            </a:pPr>
            <a:endParaRPr lang="en-US" sz="1200" b="1" dirty="0">
              <a:solidFill>
                <a:srgbClr val="FFFF00"/>
              </a:solidFill>
              <a:effectLst>
                <a:outerShdw blurRad="38100" dist="38100" dir="2700000" algn="tl">
                  <a:srgbClr val="000000"/>
                </a:outerShdw>
              </a:effectLst>
              <a:latin typeface="Arial Narrow" charset="0"/>
              <a:cs typeface="Times New Roman" charset="0"/>
            </a:endParaRPr>
          </a:p>
          <a:p>
            <a:pPr lvl="0">
              <a:lnSpc>
                <a:spcPct val="90000"/>
              </a:lnSpc>
              <a:spcBef>
                <a:spcPct val="20000"/>
              </a:spcBef>
              <a:buClr>
                <a:srgbClr val="FFFFFF"/>
              </a:buClr>
              <a:defRPr/>
            </a:pPr>
            <a:r>
              <a:rPr lang="en-US" sz="2800" b="1" dirty="0">
                <a:solidFill>
                  <a:srgbClr val="FFFF00"/>
                </a:solidFill>
                <a:effectLst>
                  <a:outerShdw blurRad="38100" dist="38100" dir="2700000" algn="tl">
                    <a:srgbClr val="000000"/>
                  </a:outerShdw>
                </a:effectLst>
                <a:latin typeface="Arial Narrow" charset="0"/>
                <a:cs typeface="Times New Roman" charset="0"/>
              </a:rPr>
              <a:t>6. They were champions of human equality.</a:t>
            </a:r>
          </a:p>
          <a:p>
            <a:pPr>
              <a:lnSpc>
                <a:spcPct val="90000"/>
              </a:lnSpc>
              <a:spcBef>
                <a:spcPct val="20000"/>
              </a:spcBef>
              <a:buClr>
                <a:srgbClr val="FFFFFF"/>
              </a:buClr>
              <a:defRPr/>
            </a:pPr>
            <a:endParaRPr lang="en-US" sz="1600" b="1" dirty="0">
              <a:solidFill>
                <a:srgbClr val="FFFF00"/>
              </a:solidFill>
              <a:effectLst>
                <a:outerShdw blurRad="38100" dist="38100" dir="2700000" algn="tl">
                  <a:srgbClr val="000000"/>
                </a:outerShdw>
              </a:effectLst>
              <a:latin typeface="Arial Narrow" charset="0"/>
              <a:cs typeface="Times New Roman" charset="0"/>
            </a:endParaRPr>
          </a:p>
          <a:p>
            <a:pPr lvl="0">
              <a:lnSpc>
                <a:spcPct val="90000"/>
              </a:lnSpc>
              <a:spcBef>
                <a:spcPct val="20000"/>
              </a:spcBef>
              <a:buClr>
                <a:srgbClr val="FFFFFF"/>
              </a:buClr>
              <a:defRPr/>
            </a:pPr>
            <a:r>
              <a:rPr lang="en-US" sz="2800" b="1" dirty="0">
                <a:solidFill>
                  <a:srgbClr val="FFFF00"/>
                </a:solidFill>
                <a:effectLst>
                  <a:outerShdw blurRad="38100" dist="38100" dir="2700000" algn="tl">
                    <a:srgbClr val="000000"/>
                  </a:outerShdw>
                </a:effectLst>
                <a:latin typeface="Arial Narrow" charset="0"/>
                <a:cs typeface="Times New Roman" charset="0"/>
              </a:rPr>
              <a:t>7. The emphasis of their teaching was ethical rather than theological.</a:t>
            </a:r>
          </a:p>
          <a:p>
            <a:pPr marL="457200" marR="0" lvl="0" indent="-457200" algn="l" defTabSz="914400" rtl="0" eaLnBrk="1" fontAlgn="base" latinLnBrk="0" hangingPunct="1">
              <a:lnSpc>
                <a:spcPct val="90000"/>
              </a:lnSpc>
              <a:spcBef>
                <a:spcPct val="20000"/>
              </a:spcBef>
              <a:spcAft>
                <a:spcPct val="0"/>
              </a:spcAft>
              <a:buClr>
                <a:srgbClr val="FFFFFF"/>
              </a:buClr>
              <a:buSzTx/>
              <a:buFont typeface="Wingdings" charset="0"/>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cs typeface="Times New Roman" charset="0"/>
            </a:endParaRPr>
          </a:p>
        </p:txBody>
      </p:sp>
      <p:sp>
        <p:nvSpPr>
          <p:cNvPr id="108549" name="Text Box 7"/>
          <p:cNvSpPr txBox="1">
            <a:spLocks noChangeArrowheads="1"/>
          </p:cNvSpPr>
          <p:nvPr/>
        </p:nvSpPr>
        <p:spPr bwMode="auto">
          <a:xfrm>
            <a:off x="1752600" y="6491288"/>
            <a:ext cx="3886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8"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0-#ppt_w/2"/>
                                          </p:val>
                                        </p:tav>
                                        <p:tav tm="100000">
                                          <p:val>
                                            <p:strVal val="#ppt_x"/>
                                          </p:val>
                                        </p:tav>
                                      </p:tavLst>
                                    </p:anim>
                                    <p:anim calcmode="lin" valueType="num">
                                      <p:cBhvr additive="base">
                                        <p:cTn id="8"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a:solidFill>
                <a:srgbClr val="FFFFFF"/>
              </a:solidFill>
              <a:latin typeface="Verdana" pitchFamily="-105" charset="0"/>
            </a:endParaRPr>
          </a:p>
        </p:txBody>
      </p:sp>
      <p:sp>
        <p:nvSpPr>
          <p:cNvPr id="116738"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16739"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16740" name="Rectangle 2"/>
          <p:cNvSpPr>
            <a:spLocks noGrp="1" noChangeArrowheads="1"/>
          </p:cNvSpPr>
          <p:nvPr>
            <p:ph type="title"/>
          </p:nvPr>
        </p:nvSpPr>
        <p:spPr>
          <a:xfrm>
            <a:off x="0" y="30163"/>
            <a:ext cx="2386013" cy="2216150"/>
          </a:xfrm>
          <a:noFill/>
          <a:extLst>
            <a:ext uri="{909E8E84-426E-40dd-AFC4-6F175D3DCCD1}">
              <a14:hiddenFill xmlns:a14="http://schemas.microsoft.com/office/drawing/2010/main" xmlns="">
                <a:solidFill>
                  <a:srgbClr val="000000"/>
                </a:solidFill>
              </a14:hiddenFill>
            </a:ext>
          </a:extLst>
        </p:spPr>
        <p:txBody>
          <a:bodyPr/>
          <a:lstStyle/>
          <a:p>
            <a:pPr eaLnBrk="1" hangingPunct="1"/>
            <a:r>
              <a:rPr lang="en-US" i="1">
                <a:latin typeface="Arial" charset="0"/>
                <a:ea typeface="ＭＳ Ｐゴシック" charset="0"/>
                <a:cs typeface="ＭＳ Ｐゴシック" charset="0"/>
              </a:rPr>
              <a:t>The Jewish Sects</a:t>
            </a:r>
          </a:p>
        </p:txBody>
      </p:sp>
      <p:sp>
        <p:nvSpPr>
          <p:cNvPr id="116741" name="Text Box 5"/>
          <p:cNvSpPr txBox="1">
            <a:spLocks noChangeArrowheads="1"/>
          </p:cNvSpPr>
          <p:nvPr/>
        </p:nvSpPr>
        <p:spPr bwMode="auto">
          <a:xfrm>
            <a:off x="8367713" y="76200"/>
            <a:ext cx="7413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115a</a:t>
            </a:r>
          </a:p>
        </p:txBody>
      </p:sp>
      <p:sp>
        <p:nvSpPr>
          <p:cNvPr id="116742" name="TextBox 1"/>
          <p:cNvSpPr txBox="1">
            <a:spLocks noChangeArrowheads="1"/>
          </p:cNvSpPr>
          <p:nvPr/>
        </p:nvSpPr>
        <p:spPr bwMode="auto">
          <a:xfrm>
            <a:off x="250825" y="5300663"/>
            <a:ext cx="18002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Verdana" charset="0"/>
                <a:ea typeface="ＭＳ Ｐゴシック" charset="0"/>
              </a:rPr>
              <a:t>Attitude towards life is in white</a:t>
            </a:r>
          </a:p>
        </p:txBody>
      </p:sp>
      <p:sp>
        <p:nvSpPr>
          <p:cNvPr id="10" name="TextBox 9"/>
          <p:cNvSpPr txBox="1"/>
          <p:nvPr/>
        </p:nvSpPr>
        <p:spPr>
          <a:xfrm>
            <a:off x="6372225" y="6083300"/>
            <a:ext cx="2520950" cy="5238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5CB9E7">
                    <a:lumMod val="60000"/>
                    <a:lumOff val="40000"/>
                  </a:srgbClr>
                </a:solidFill>
                <a:effectLst/>
                <a:uLnTx/>
                <a:uFillTx/>
                <a:latin typeface="A_Bernhard" charset="0"/>
                <a:ea typeface="MS Mincho" charset="0"/>
                <a:cs typeface="MS Mincho" charset="0"/>
              </a:rPr>
              <a:t>Samaritans</a:t>
            </a:r>
          </a:p>
        </p:txBody>
      </p:sp>
      <p:sp>
        <p:nvSpPr>
          <p:cNvPr id="116744" name="TextBox 1"/>
          <p:cNvSpPr txBox="1">
            <a:spLocks noChangeArrowheads="1"/>
          </p:cNvSpPr>
          <p:nvPr/>
        </p:nvSpPr>
        <p:spPr bwMode="auto">
          <a:xfrm>
            <a:off x="3203575" y="604838"/>
            <a:ext cx="21605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Pharisees</a:t>
            </a:r>
          </a:p>
        </p:txBody>
      </p:sp>
      <p:sp>
        <p:nvSpPr>
          <p:cNvPr id="116745"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Revolt</a:t>
            </a:r>
          </a:p>
        </p:txBody>
      </p:sp>
      <p:sp>
        <p:nvSpPr>
          <p:cNvPr id="116746" name="TextBox 1"/>
          <p:cNvSpPr txBox="1">
            <a:spLocks noChangeArrowheads="1"/>
          </p:cNvSpPr>
          <p:nvPr/>
        </p:nvSpPr>
        <p:spPr bwMode="auto">
          <a:xfrm>
            <a:off x="6275388" y="2981325"/>
            <a:ext cx="23288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Sadducees</a:t>
            </a:r>
          </a:p>
        </p:txBody>
      </p:sp>
      <p:sp>
        <p:nvSpPr>
          <p:cNvPr id="116747"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Resignation</a:t>
            </a:r>
          </a:p>
        </p:txBody>
      </p:sp>
      <p:sp>
        <p:nvSpPr>
          <p:cNvPr id="116748"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Integration</a:t>
            </a:r>
          </a:p>
        </p:txBody>
      </p:sp>
      <p:sp>
        <p:nvSpPr>
          <p:cNvPr id="116749"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Religion</a:t>
            </a:r>
          </a:p>
        </p:txBody>
      </p:sp>
      <p:sp>
        <p:nvSpPr>
          <p:cNvPr id="116750"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Politics</a:t>
            </a:r>
          </a:p>
        </p:txBody>
      </p:sp>
      <p:sp>
        <p:nvSpPr>
          <p:cNvPr id="116751"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Isolation</a:t>
            </a:r>
          </a:p>
        </p:txBody>
      </p:sp>
      <p:sp>
        <p:nvSpPr>
          <p:cNvPr id="116752" name="TextBox 1"/>
          <p:cNvSpPr txBox="1">
            <a:spLocks noChangeArrowheads="1"/>
          </p:cNvSpPr>
          <p:nvPr/>
        </p:nvSpPr>
        <p:spPr bwMode="auto">
          <a:xfrm>
            <a:off x="3203575" y="5584825"/>
            <a:ext cx="21605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Essenes</a:t>
            </a:r>
          </a:p>
        </p:txBody>
      </p:sp>
      <p:sp>
        <p:nvSpPr>
          <p:cNvPr id="116753"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Sicarii</a:t>
            </a:r>
          </a:p>
        </p:txBody>
      </p:sp>
      <p:sp>
        <p:nvSpPr>
          <p:cNvPr id="116754" name="TextBox 1"/>
          <p:cNvSpPr txBox="1">
            <a:spLocks noChangeArrowheads="1"/>
          </p:cNvSpPr>
          <p:nvPr/>
        </p:nvSpPr>
        <p:spPr bwMode="auto">
          <a:xfrm>
            <a:off x="755650" y="2981325"/>
            <a:ext cx="18002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Zealots</a:t>
            </a:r>
          </a:p>
        </p:txBody>
      </p:sp>
      <p:sp>
        <p:nvSpPr>
          <p:cNvPr id="116755"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Herodians</a:t>
            </a:r>
          </a:p>
        </p:txBody>
      </p:sp>
      <p:sp>
        <p:nvSpPr>
          <p:cNvPr id="35846" name="Oval 6"/>
          <p:cNvSpPr>
            <a:spLocks noChangeArrowheads="1"/>
          </p:cNvSpPr>
          <p:nvPr/>
        </p:nvSpPr>
        <p:spPr bwMode="auto">
          <a:xfrm>
            <a:off x="5076825" y="2636838"/>
            <a:ext cx="3429000" cy="14478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770" decel="100000"/>
                                        <p:tgtEl>
                                          <p:spTgt spid="35846"/>
                                        </p:tgtEl>
                                      </p:cBhvr>
                                    </p:animEffect>
                                    <p:animScale>
                                      <p:cBhvr>
                                        <p:cTn id="8" dur="770" decel="100000"/>
                                        <p:tgtEl>
                                          <p:spTgt spid="35846"/>
                                        </p:tgtEl>
                                      </p:cBhvr>
                                      <p:from x="10000" y="10000"/>
                                      <p:to x="200000" y="450000"/>
                                    </p:animScale>
                                    <p:animScale>
                                      <p:cBhvr>
                                        <p:cTn id="9" dur="1230" accel="100000" fill="hold">
                                          <p:stCondLst>
                                            <p:cond delay="770"/>
                                          </p:stCondLst>
                                        </p:cTn>
                                        <p:tgtEl>
                                          <p:spTgt spid="35846"/>
                                        </p:tgtEl>
                                      </p:cBhvr>
                                      <p:from x="200000" y="450000"/>
                                      <p:to x="100000" y="100000"/>
                                    </p:animScale>
                                    <p:set>
                                      <p:cBhvr>
                                        <p:cTn id="10" dur="770" fill="hold"/>
                                        <p:tgtEl>
                                          <p:spTgt spid="35846"/>
                                        </p:tgtEl>
                                        <p:attrNameLst>
                                          <p:attrName>ppt_x</p:attrName>
                                        </p:attrNameLst>
                                      </p:cBhvr>
                                      <p:to>
                                        <p:strVal val="(0.5)"/>
                                      </p:to>
                                    </p:set>
                                    <p:anim from="(0.5)" to="(#ppt_x)" calcmode="lin" valueType="num">
                                      <p:cBhvr>
                                        <p:cTn id="11" dur="1230" accel="100000" fill="hold">
                                          <p:stCondLst>
                                            <p:cond delay="770"/>
                                          </p:stCondLst>
                                        </p:cTn>
                                        <p:tgtEl>
                                          <p:spTgt spid="35846"/>
                                        </p:tgtEl>
                                        <p:attrNameLst>
                                          <p:attrName>ppt_x</p:attrName>
                                        </p:attrNameLst>
                                      </p:cBhvr>
                                    </p:anim>
                                    <p:set>
                                      <p:cBhvr>
                                        <p:cTn id="12" dur="770" fill="hold"/>
                                        <p:tgtEl>
                                          <p:spTgt spid="35846"/>
                                        </p:tgtEl>
                                        <p:attrNameLst>
                                          <p:attrName>ppt_y</p:attrName>
                                        </p:attrNameLst>
                                      </p:cBhvr>
                                      <p:to>
                                        <p:strVal val="(#ppt_y+0.4)"/>
                                      </p:to>
                                    </p:set>
                                    <p:anim from="(#ppt_y+0.4)" to="(#ppt_y)" calcmode="lin" valueType="num">
                                      <p:cBhvr>
                                        <p:cTn id="13" dur="1230" accel="100000" fill="hold">
                                          <p:stCondLst>
                                            <p:cond delay="770"/>
                                          </p:stCondLst>
                                        </p:cTn>
                                        <p:tgtEl>
                                          <p:spTgt spid="358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457200" y="0"/>
            <a:ext cx="8229600" cy="838200"/>
          </a:xfrm>
        </p:spPr>
        <p:txBody>
          <a:bodyPr/>
          <a:lstStyle/>
          <a:p>
            <a:pPr eaLnBrk="1" hangingPunct="1"/>
            <a:r>
              <a:rPr lang="en-US">
                <a:latin typeface="Arial" charset="0"/>
                <a:ea typeface="ＭＳ Ｐゴシック" charset="0"/>
                <a:cs typeface="ＭＳ Ｐゴシック" charset="0"/>
              </a:rPr>
              <a:t>Sadducees</a:t>
            </a:r>
          </a:p>
        </p:txBody>
      </p:sp>
      <p:sp>
        <p:nvSpPr>
          <p:cNvPr id="18435" name="Text Box 3"/>
          <p:cNvSpPr txBox="1">
            <a:spLocks noChangeArrowheads="1"/>
          </p:cNvSpPr>
          <p:nvPr/>
        </p:nvSpPr>
        <p:spPr bwMode="auto">
          <a:xfrm>
            <a:off x="-152400" y="914400"/>
            <a:ext cx="6172200" cy="594360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	They probably began during the </a:t>
            </a:r>
            <a:r>
              <a:rPr kumimoji="0" lang="en-US" sz="3200" b="0" i="0" u="none" strike="noStrike" kern="1200" cap="none" spc="0" normalizeH="0" baseline="0" noProof="0" dirty="0" err="1">
                <a:ln>
                  <a:noFill/>
                </a:ln>
                <a:solidFill>
                  <a:srgbClr val="FFFFFF"/>
                </a:solidFill>
                <a:effectLst/>
                <a:uLnTx/>
                <a:uFillTx/>
                <a:latin typeface="Arial Narrow" charset="0"/>
                <a:ea typeface="ＭＳ Ｐゴシック" charset="0"/>
                <a:cs typeface="Arial" charset="0"/>
              </a:rPr>
              <a:t>Hasmonean</a:t>
            </a:r>
            <a:r>
              <a:rPr kumimoji="0" lang="en-US" sz="3200" b="0"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 period (166 – 63 BC). They ended c. A.D. 70 with the fall of Jerusalem.</a:t>
            </a: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	</a:t>
            </a: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Arial" charset="0"/>
              </a:rPr>
              <a:t>1.They denied that the oral law was authoritative and binding.</a:t>
            </a:r>
            <a:endPar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endParaRP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rPr>
              <a:t>	2. </a:t>
            </a: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Arial" charset="0"/>
              </a:rPr>
              <a:t>They interpreted Mosaic law more literally than did the Pharisees.</a:t>
            </a:r>
            <a:endPar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endParaRP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rPr>
              <a:t>	3. </a:t>
            </a: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Arial" charset="0"/>
              </a:rPr>
              <a:t>They were very exacting in Levitical purity.</a:t>
            </a:r>
            <a:endPar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endParaRP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rPr>
              <a:t>	4. </a:t>
            </a: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Arial" charset="0"/>
              </a:rPr>
              <a:t>They attributed all to free will.</a:t>
            </a:r>
            <a:endParaRPr kumimoji="0" lang="en-US" sz="3200" b="0" i="0" u="none" strike="noStrike" kern="1200" cap="none" spc="0" normalizeH="0" baseline="0" noProof="0" dirty="0">
              <a:ln>
                <a:noFill/>
              </a:ln>
              <a:solidFill>
                <a:srgbClr val="FFFF00"/>
              </a:solidFill>
              <a:effectLst/>
              <a:uLnTx/>
              <a:uFillTx/>
              <a:latin typeface="Arial Narrow" charset="0"/>
              <a:ea typeface="Arial" charset="0"/>
              <a:cs typeface="Arial" charset="0"/>
            </a:endParaRPr>
          </a:p>
        </p:txBody>
      </p:sp>
      <p:pic>
        <p:nvPicPr>
          <p:cNvPr id="118787" name="Picture 5" descr="Gamali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9650" y="585788"/>
            <a:ext cx="3054350" cy="627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doorwaysofjerusal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12263" cy="1196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4" name="Rectangle 2"/>
          <p:cNvSpPr>
            <a:spLocks noGrp="1" noChangeArrowheads="1"/>
          </p:cNvSpPr>
          <p:nvPr>
            <p:ph type="title"/>
          </p:nvPr>
        </p:nvSpPr>
        <p:spPr/>
        <p:txBody>
          <a:bodyPr/>
          <a:lstStyle/>
          <a:p>
            <a:pPr eaLnBrk="1" hangingPunct="1"/>
            <a:r>
              <a:rPr lang="en-US" sz="3600" b="1">
                <a:solidFill>
                  <a:srgbClr val="FFFFFF"/>
                </a:solidFill>
                <a:latin typeface="Arial" charset="0"/>
                <a:ea typeface="ＭＳ Ｐゴシック" charset="0"/>
                <a:cs typeface="ＭＳ Ｐゴシック" charset="0"/>
              </a:rPr>
              <a:t>Sadducees went through any door into Jerusalem!</a:t>
            </a:r>
          </a:p>
        </p:txBody>
      </p:sp>
      <p:sp>
        <p:nvSpPr>
          <p:cNvPr id="120835" name="Text Box 5"/>
          <p:cNvSpPr txBox="1">
            <a:spLocks noChangeArrowheads="1"/>
          </p:cNvSpPr>
          <p:nvPr/>
        </p:nvSpPr>
        <p:spPr bwMode="auto">
          <a:xfrm>
            <a:off x="5175250" y="6477000"/>
            <a:ext cx="388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0726" name="Text Box 6"/>
          <p:cNvSpPr txBox="1">
            <a:spLocks noChangeArrowheads="1"/>
          </p:cNvSpPr>
          <p:nvPr/>
        </p:nvSpPr>
        <p:spPr bwMode="auto">
          <a:xfrm>
            <a:off x="457200" y="2057400"/>
            <a:ext cx="8534400" cy="2667000"/>
          </a:xfrm>
          <a:prstGeom prst="rect">
            <a:avLst/>
          </a:prstGeom>
          <a:solidFill>
            <a:srgbClr val="800000">
              <a:alpha val="63000"/>
            </a:srgbClr>
          </a:solidFill>
          <a:ln w="12700" cap="sq">
            <a:noFill/>
            <a:miter lim="800000"/>
            <a:headEnd type="none" w="sm" len="sm"/>
            <a:tailEnd type="none" w="sm" len="sm"/>
          </a:ln>
          <a:effectLst>
            <a:outerShdw blurRad="63500" dist="38099"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5.	</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Arial" charset="0"/>
              </a:rPr>
              <a:t>They argued there is neither resurrection of the dead nor a future life.</a:t>
            </a: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6.	</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Arial" charset="0"/>
              </a:rPr>
              <a:t>They rejected a belief in angels and demons.</a:t>
            </a: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7.	</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Arial" charset="0"/>
              </a:rPr>
              <a:t>They rejected the idea of a spiritual world.</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endParaRP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8.	</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Arial" charset="0"/>
              </a:rPr>
              <a:t>Only the books of Moses were canonical.</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Arial" charset="0"/>
                <a:cs typeface="Arial" charset="0"/>
              </a:rPr>
              <a:t> </a:t>
            </a:r>
          </a:p>
        </p:txBody>
      </p:sp>
      <p:sp>
        <p:nvSpPr>
          <p:cNvPr id="6"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heckerboard(across)">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a:solidFill>
                <a:srgbClr val="FFFFFF"/>
              </a:solidFill>
              <a:latin typeface="Verdana" pitchFamily="-105" charset="0"/>
            </a:endParaRPr>
          </a:p>
        </p:txBody>
      </p:sp>
      <p:sp>
        <p:nvSpPr>
          <p:cNvPr id="1536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536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53604" name="Rectangle 2"/>
          <p:cNvSpPr>
            <a:spLocks noGrp="1" noChangeArrowheads="1"/>
          </p:cNvSpPr>
          <p:nvPr>
            <p:ph type="title"/>
          </p:nvPr>
        </p:nvSpPr>
        <p:spPr>
          <a:xfrm>
            <a:off x="0" y="30163"/>
            <a:ext cx="2386013" cy="2216150"/>
          </a:xfrm>
          <a:noFill/>
          <a:extLst>
            <a:ext uri="{909E8E84-426E-40dd-AFC4-6F175D3DCCD1}">
              <a14:hiddenFill xmlns:a14="http://schemas.microsoft.com/office/drawing/2010/main" xmlns="">
                <a:solidFill>
                  <a:srgbClr val="000000"/>
                </a:solidFill>
              </a14:hiddenFill>
            </a:ext>
          </a:extLst>
        </p:spPr>
        <p:txBody>
          <a:bodyPr/>
          <a:lstStyle/>
          <a:p>
            <a:pPr eaLnBrk="1" hangingPunct="1"/>
            <a:r>
              <a:rPr lang="en-US" i="1">
                <a:latin typeface="Arial" charset="0"/>
                <a:ea typeface="ＭＳ Ｐゴシック" charset="0"/>
                <a:cs typeface="ＭＳ Ｐゴシック" charset="0"/>
              </a:rPr>
              <a:t>The Jewish Sects</a:t>
            </a:r>
          </a:p>
        </p:txBody>
      </p:sp>
      <p:sp>
        <p:nvSpPr>
          <p:cNvPr id="153605" name="Text Box 5"/>
          <p:cNvSpPr txBox="1">
            <a:spLocks noChangeArrowheads="1"/>
          </p:cNvSpPr>
          <p:nvPr/>
        </p:nvSpPr>
        <p:spPr bwMode="auto">
          <a:xfrm>
            <a:off x="8367713" y="76200"/>
            <a:ext cx="7413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115a</a:t>
            </a:r>
          </a:p>
        </p:txBody>
      </p:sp>
      <p:sp>
        <p:nvSpPr>
          <p:cNvPr id="153606" name="TextBox 1"/>
          <p:cNvSpPr txBox="1">
            <a:spLocks noChangeArrowheads="1"/>
          </p:cNvSpPr>
          <p:nvPr/>
        </p:nvSpPr>
        <p:spPr bwMode="auto">
          <a:xfrm>
            <a:off x="250825" y="5300663"/>
            <a:ext cx="18002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Verdana" charset="0"/>
                <a:ea typeface="ＭＳ Ｐゴシック" charset="0"/>
              </a:rPr>
              <a:t>Attitude towards life is in white</a:t>
            </a:r>
          </a:p>
        </p:txBody>
      </p:sp>
      <p:sp>
        <p:nvSpPr>
          <p:cNvPr id="10" name="TextBox 9"/>
          <p:cNvSpPr txBox="1"/>
          <p:nvPr/>
        </p:nvSpPr>
        <p:spPr>
          <a:xfrm>
            <a:off x="6372225" y="6083300"/>
            <a:ext cx="2520950" cy="5238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5CB9E7">
                    <a:lumMod val="60000"/>
                    <a:lumOff val="40000"/>
                  </a:srgbClr>
                </a:solidFill>
                <a:effectLst/>
                <a:uLnTx/>
                <a:uFillTx/>
                <a:latin typeface="A_Bernhard" charset="0"/>
                <a:ea typeface="MS Mincho" charset="0"/>
                <a:cs typeface="MS Mincho" charset="0"/>
              </a:rPr>
              <a:t>Samaritans</a:t>
            </a:r>
          </a:p>
        </p:txBody>
      </p:sp>
      <p:sp>
        <p:nvSpPr>
          <p:cNvPr id="153608" name="TextBox 1"/>
          <p:cNvSpPr txBox="1">
            <a:spLocks noChangeArrowheads="1"/>
          </p:cNvSpPr>
          <p:nvPr/>
        </p:nvSpPr>
        <p:spPr bwMode="auto">
          <a:xfrm>
            <a:off x="3203575" y="604838"/>
            <a:ext cx="21605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Pharisees</a:t>
            </a:r>
          </a:p>
        </p:txBody>
      </p:sp>
      <p:sp>
        <p:nvSpPr>
          <p:cNvPr id="1536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Revolt</a:t>
            </a:r>
          </a:p>
        </p:txBody>
      </p:sp>
      <p:sp>
        <p:nvSpPr>
          <p:cNvPr id="153610" name="TextBox 1"/>
          <p:cNvSpPr txBox="1">
            <a:spLocks noChangeArrowheads="1"/>
          </p:cNvSpPr>
          <p:nvPr/>
        </p:nvSpPr>
        <p:spPr bwMode="auto">
          <a:xfrm>
            <a:off x="6275388" y="2981325"/>
            <a:ext cx="23288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Sadducees</a:t>
            </a:r>
          </a:p>
        </p:txBody>
      </p:sp>
      <p:sp>
        <p:nvSpPr>
          <p:cNvPr id="1536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Resignation</a:t>
            </a:r>
          </a:p>
        </p:txBody>
      </p:sp>
      <p:sp>
        <p:nvSpPr>
          <p:cNvPr id="1536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Integration</a:t>
            </a:r>
          </a:p>
        </p:txBody>
      </p:sp>
      <p:sp>
        <p:nvSpPr>
          <p:cNvPr id="1536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Religion</a:t>
            </a:r>
          </a:p>
        </p:txBody>
      </p:sp>
      <p:sp>
        <p:nvSpPr>
          <p:cNvPr id="1536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Politics</a:t>
            </a:r>
          </a:p>
        </p:txBody>
      </p:sp>
      <p:sp>
        <p:nvSpPr>
          <p:cNvPr id="1536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Isolation</a:t>
            </a:r>
          </a:p>
        </p:txBody>
      </p:sp>
      <p:sp>
        <p:nvSpPr>
          <p:cNvPr id="153616" name="TextBox 1"/>
          <p:cNvSpPr txBox="1">
            <a:spLocks noChangeArrowheads="1"/>
          </p:cNvSpPr>
          <p:nvPr/>
        </p:nvSpPr>
        <p:spPr bwMode="auto">
          <a:xfrm>
            <a:off x="3203575" y="5584825"/>
            <a:ext cx="21605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Essenes</a:t>
            </a:r>
          </a:p>
        </p:txBody>
      </p:sp>
      <p:sp>
        <p:nvSpPr>
          <p:cNvPr id="1536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Sicarii</a:t>
            </a:r>
          </a:p>
        </p:txBody>
      </p:sp>
      <p:sp>
        <p:nvSpPr>
          <p:cNvPr id="153618" name="TextBox 1"/>
          <p:cNvSpPr txBox="1">
            <a:spLocks noChangeArrowheads="1"/>
          </p:cNvSpPr>
          <p:nvPr/>
        </p:nvSpPr>
        <p:spPr bwMode="auto">
          <a:xfrm>
            <a:off x="755650" y="2981325"/>
            <a:ext cx="18002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Zealots</a:t>
            </a:r>
          </a:p>
        </p:txBody>
      </p:sp>
      <p:sp>
        <p:nvSpPr>
          <p:cNvPr id="1536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Herodians</a:t>
            </a:r>
          </a:p>
        </p:txBody>
      </p:sp>
      <p:sp>
        <p:nvSpPr>
          <p:cNvPr id="35846" name="Oval 6"/>
          <p:cNvSpPr>
            <a:spLocks noChangeArrowheads="1"/>
          </p:cNvSpPr>
          <p:nvPr/>
        </p:nvSpPr>
        <p:spPr bwMode="auto">
          <a:xfrm>
            <a:off x="2771775" y="5013325"/>
            <a:ext cx="3429000" cy="14478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770" decel="100000"/>
                                        <p:tgtEl>
                                          <p:spTgt spid="35846"/>
                                        </p:tgtEl>
                                      </p:cBhvr>
                                    </p:animEffect>
                                    <p:animScale>
                                      <p:cBhvr>
                                        <p:cTn id="8" dur="770" decel="100000"/>
                                        <p:tgtEl>
                                          <p:spTgt spid="35846"/>
                                        </p:tgtEl>
                                      </p:cBhvr>
                                      <p:from x="10000" y="10000"/>
                                      <p:to x="200000" y="450000"/>
                                    </p:animScale>
                                    <p:animScale>
                                      <p:cBhvr>
                                        <p:cTn id="9" dur="1230" accel="100000" fill="hold">
                                          <p:stCondLst>
                                            <p:cond delay="770"/>
                                          </p:stCondLst>
                                        </p:cTn>
                                        <p:tgtEl>
                                          <p:spTgt spid="35846"/>
                                        </p:tgtEl>
                                      </p:cBhvr>
                                      <p:from x="200000" y="450000"/>
                                      <p:to x="100000" y="100000"/>
                                    </p:animScale>
                                    <p:set>
                                      <p:cBhvr>
                                        <p:cTn id="10" dur="770" fill="hold"/>
                                        <p:tgtEl>
                                          <p:spTgt spid="35846"/>
                                        </p:tgtEl>
                                        <p:attrNameLst>
                                          <p:attrName>ppt_x</p:attrName>
                                        </p:attrNameLst>
                                      </p:cBhvr>
                                      <p:to>
                                        <p:strVal val="(0.5)"/>
                                      </p:to>
                                    </p:set>
                                    <p:anim from="(0.5)" to="(#ppt_x)" calcmode="lin" valueType="num">
                                      <p:cBhvr>
                                        <p:cTn id="11" dur="1230" accel="100000" fill="hold">
                                          <p:stCondLst>
                                            <p:cond delay="770"/>
                                          </p:stCondLst>
                                        </p:cTn>
                                        <p:tgtEl>
                                          <p:spTgt spid="35846"/>
                                        </p:tgtEl>
                                        <p:attrNameLst>
                                          <p:attrName>ppt_x</p:attrName>
                                        </p:attrNameLst>
                                      </p:cBhvr>
                                    </p:anim>
                                    <p:set>
                                      <p:cBhvr>
                                        <p:cTn id="12" dur="770" fill="hold"/>
                                        <p:tgtEl>
                                          <p:spTgt spid="35846"/>
                                        </p:tgtEl>
                                        <p:attrNameLst>
                                          <p:attrName>ppt_y</p:attrName>
                                        </p:attrNameLst>
                                      </p:cBhvr>
                                      <p:to>
                                        <p:strVal val="(#ppt_y+0.4)"/>
                                      </p:to>
                                    </p:set>
                                    <p:anim from="(#ppt_y+0.4)" to="(#ppt_y)" calcmode="lin" valueType="num">
                                      <p:cBhvr>
                                        <p:cTn id="13" dur="1230" accel="100000" fill="hold">
                                          <p:stCondLst>
                                            <p:cond delay="770"/>
                                          </p:stCondLst>
                                        </p:cTn>
                                        <p:tgtEl>
                                          <p:spTgt spid="358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5"/>
          <p:cNvSpPr txBox="1">
            <a:spLocks noChangeArrowheads="1"/>
          </p:cNvSpPr>
          <p:nvPr/>
        </p:nvSpPr>
        <p:spPr bwMode="auto">
          <a:xfrm>
            <a:off x="1319213" y="250825"/>
            <a:ext cx="6478587"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800" b="1">
                <a:latin typeface="Arial" charset="0"/>
                <a:cs typeface="Arial" charset="0"/>
              </a:rPr>
              <a:t>Stages of God</a:t>
            </a:r>
            <a:r>
              <a:rPr lang="fr-FR" altLang="ja-JP" sz="4800" b="1">
                <a:latin typeface="Arial" charset="0"/>
                <a:cs typeface="Arial" charset="0"/>
              </a:rPr>
              <a:t>'</a:t>
            </a:r>
            <a:r>
              <a:rPr lang="en-US" sz="4800" b="1">
                <a:latin typeface="Arial" charset="0"/>
                <a:cs typeface="Arial" charset="0"/>
              </a:rPr>
              <a:t>s Plan</a:t>
            </a:r>
          </a:p>
          <a:p>
            <a:pPr algn="ctr" eaLnBrk="1" hangingPunct="1"/>
            <a:r>
              <a:rPr lang="en-US" sz="4800" b="1">
                <a:latin typeface="Arial" charset="0"/>
                <a:cs typeface="Arial" charset="0"/>
              </a:rPr>
              <a:t>In History</a:t>
            </a:r>
          </a:p>
        </p:txBody>
      </p:sp>
      <p:sp>
        <p:nvSpPr>
          <p:cNvPr id="11271" name="Text Box 7"/>
          <p:cNvSpPr txBox="1">
            <a:spLocks noChangeArrowheads="1"/>
          </p:cNvSpPr>
          <p:nvPr/>
        </p:nvSpPr>
        <p:spPr bwMode="auto">
          <a:xfrm rot="-2700000">
            <a:off x="-241300" y="4953000"/>
            <a:ext cx="1841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Beginnings</a:t>
            </a:r>
          </a:p>
        </p:txBody>
      </p:sp>
      <p:sp>
        <p:nvSpPr>
          <p:cNvPr id="11272" name="Text Box 8"/>
          <p:cNvSpPr txBox="1">
            <a:spLocks noChangeArrowheads="1"/>
          </p:cNvSpPr>
          <p:nvPr/>
        </p:nvSpPr>
        <p:spPr bwMode="auto">
          <a:xfrm rot="-2700000">
            <a:off x="609600" y="4953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Patriarchs</a:t>
            </a:r>
          </a:p>
        </p:txBody>
      </p:sp>
      <p:sp>
        <p:nvSpPr>
          <p:cNvPr id="11273" name="Text Box 9"/>
          <p:cNvSpPr txBox="1">
            <a:spLocks noChangeArrowheads="1"/>
          </p:cNvSpPr>
          <p:nvPr/>
        </p:nvSpPr>
        <p:spPr bwMode="auto">
          <a:xfrm rot="-2700000">
            <a:off x="1752600" y="4837113"/>
            <a:ext cx="1150938"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Exodus</a:t>
            </a:r>
          </a:p>
        </p:txBody>
      </p:sp>
      <p:sp>
        <p:nvSpPr>
          <p:cNvPr id="11275" name="Text Box 11"/>
          <p:cNvSpPr txBox="1">
            <a:spLocks noChangeArrowheads="1"/>
          </p:cNvSpPr>
          <p:nvPr/>
        </p:nvSpPr>
        <p:spPr bwMode="auto">
          <a:xfrm rot="-2700000">
            <a:off x="3200400" y="4800600"/>
            <a:ext cx="1250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Judges</a:t>
            </a:r>
          </a:p>
        </p:txBody>
      </p:sp>
      <p:sp>
        <p:nvSpPr>
          <p:cNvPr id="11276" name="Text Box 12"/>
          <p:cNvSpPr txBox="1">
            <a:spLocks noChangeArrowheads="1"/>
          </p:cNvSpPr>
          <p:nvPr/>
        </p:nvSpPr>
        <p:spPr bwMode="auto">
          <a:xfrm rot="-2700000">
            <a:off x="1981200" y="5029200"/>
            <a:ext cx="175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Conquests</a:t>
            </a:r>
          </a:p>
        </p:txBody>
      </p:sp>
      <p:sp>
        <p:nvSpPr>
          <p:cNvPr id="11277" name="Text Box 13"/>
          <p:cNvSpPr txBox="1">
            <a:spLocks noChangeArrowheads="1"/>
          </p:cNvSpPr>
          <p:nvPr/>
        </p:nvSpPr>
        <p:spPr bwMode="auto">
          <a:xfrm rot="-2700000">
            <a:off x="2951163" y="5181600"/>
            <a:ext cx="25352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United Kingdom</a:t>
            </a:r>
          </a:p>
        </p:txBody>
      </p:sp>
      <p:sp>
        <p:nvSpPr>
          <p:cNvPr id="11278" name="Text Box 14"/>
          <p:cNvSpPr txBox="1">
            <a:spLocks noChangeArrowheads="1"/>
          </p:cNvSpPr>
          <p:nvPr/>
        </p:nvSpPr>
        <p:spPr bwMode="auto">
          <a:xfrm rot="-2700000">
            <a:off x="3408363" y="5257800"/>
            <a:ext cx="26876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Divided Kingdom</a:t>
            </a:r>
          </a:p>
        </p:txBody>
      </p:sp>
      <p:sp>
        <p:nvSpPr>
          <p:cNvPr id="11279" name="Text Box 15"/>
          <p:cNvSpPr txBox="1">
            <a:spLocks noChangeArrowheads="1"/>
          </p:cNvSpPr>
          <p:nvPr/>
        </p:nvSpPr>
        <p:spPr bwMode="auto">
          <a:xfrm rot="-2700000">
            <a:off x="5005388" y="4876800"/>
            <a:ext cx="14716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Captivity</a:t>
            </a:r>
          </a:p>
        </p:txBody>
      </p:sp>
      <p:sp>
        <p:nvSpPr>
          <p:cNvPr id="11280" name="Text Box 16"/>
          <p:cNvSpPr txBox="1">
            <a:spLocks noChangeArrowheads="1"/>
          </p:cNvSpPr>
          <p:nvPr/>
        </p:nvSpPr>
        <p:spPr bwMode="auto">
          <a:xfrm rot="-2700000">
            <a:off x="5410200" y="5029200"/>
            <a:ext cx="1878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Restoration</a:t>
            </a:r>
          </a:p>
        </p:txBody>
      </p:sp>
      <p:sp>
        <p:nvSpPr>
          <p:cNvPr id="11281" name="Text Box 17"/>
          <p:cNvSpPr txBox="1">
            <a:spLocks noChangeArrowheads="1"/>
          </p:cNvSpPr>
          <p:nvPr/>
        </p:nvSpPr>
        <p:spPr bwMode="auto">
          <a:xfrm rot="-2700000">
            <a:off x="5995988" y="4953000"/>
            <a:ext cx="19288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Silent Years</a:t>
            </a:r>
          </a:p>
        </p:txBody>
      </p:sp>
      <p:sp>
        <p:nvSpPr>
          <p:cNvPr id="11282" name="Text Box 18"/>
          <p:cNvSpPr txBox="1">
            <a:spLocks noChangeArrowheads="1"/>
          </p:cNvSpPr>
          <p:nvPr/>
        </p:nvSpPr>
        <p:spPr bwMode="auto">
          <a:xfrm rot="-2700000">
            <a:off x="7131050" y="4876800"/>
            <a:ext cx="1250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Church</a:t>
            </a:r>
          </a:p>
        </p:txBody>
      </p:sp>
      <p:sp>
        <p:nvSpPr>
          <p:cNvPr id="11283" name="Text Box 19"/>
          <p:cNvSpPr txBox="1">
            <a:spLocks noChangeArrowheads="1"/>
          </p:cNvSpPr>
          <p:nvPr/>
        </p:nvSpPr>
        <p:spPr bwMode="auto">
          <a:xfrm rot="-2700000">
            <a:off x="7716838" y="4953000"/>
            <a:ext cx="15033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Kingdom</a:t>
            </a:r>
          </a:p>
        </p:txBody>
      </p:sp>
      <p:grpSp>
        <p:nvGrpSpPr>
          <p:cNvPr id="2" name="Group 26"/>
          <p:cNvGrpSpPr>
            <a:grpSpLocks/>
          </p:cNvGrpSpPr>
          <p:nvPr/>
        </p:nvGrpSpPr>
        <p:grpSpPr bwMode="auto">
          <a:xfrm>
            <a:off x="0" y="2743200"/>
            <a:ext cx="9144000" cy="1752600"/>
            <a:chOff x="0" y="1728"/>
            <a:chExt cx="5760" cy="1104"/>
          </a:xfrm>
        </p:grpSpPr>
        <p:grpSp>
          <p:nvGrpSpPr>
            <p:cNvPr id="54288" name="Group 24"/>
            <p:cNvGrpSpPr>
              <a:grpSpLocks/>
            </p:cNvGrpSpPr>
            <p:nvPr/>
          </p:nvGrpSpPr>
          <p:grpSpPr bwMode="auto">
            <a:xfrm>
              <a:off x="0" y="1728"/>
              <a:ext cx="5760" cy="1104"/>
              <a:chOff x="0" y="1728"/>
              <a:chExt cx="5760" cy="1104"/>
            </a:xfrm>
          </p:grpSpPr>
          <p:pic>
            <p:nvPicPr>
              <p:cNvPr id="54290" name="Picture 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28"/>
                <a:ext cx="5760" cy="1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91" name="Rectangle 23"/>
              <p:cNvSpPr>
                <a:spLocks noChangeArrowheads="1"/>
              </p:cNvSpPr>
              <p:nvPr/>
            </p:nvSpPr>
            <p:spPr bwMode="auto">
              <a:xfrm>
                <a:off x="0" y="2736"/>
                <a:ext cx="2256" cy="96"/>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grpSp>
        <p:sp>
          <p:nvSpPr>
            <p:cNvPr id="54289" name="Line 25"/>
            <p:cNvSpPr>
              <a:spLocks noChangeShapeType="1"/>
            </p:cNvSpPr>
            <p:nvPr/>
          </p:nvSpPr>
          <p:spPr bwMode="auto">
            <a:xfrm>
              <a:off x="0" y="2832"/>
              <a:ext cx="576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grpSp>
      <p:sp>
        <p:nvSpPr>
          <p:cNvPr id="54287" name="Text Box 27"/>
          <p:cNvSpPr txBox="1">
            <a:spLocks noChangeArrowheads="1"/>
          </p:cNvSpPr>
          <p:nvPr/>
        </p:nvSpPr>
        <p:spPr bwMode="auto">
          <a:xfrm>
            <a:off x="8583613" y="152400"/>
            <a:ext cx="5254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cs typeface="Arial" charset="0"/>
              </a:rPr>
              <a:t>9a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ppt_x"/>
                                          </p:val>
                                        </p:tav>
                                        <p:tav tm="100000">
                                          <p:val>
                                            <p:strVal val="#ppt_x"/>
                                          </p:val>
                                        </p:tav>
                                      </p:tavLst>
                                    </p:anim>
                                    <p:anim calcmode="lin" valueType="num">
                                      <p:cBhvr additive="base">
                                        <p:cTn id="13"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additive="base">
                                        <p:cTn id="18" dur="500" fill="hold"/>
                                        <p:tgtEl>
                                          <p:spTgt spid="11272"/>
                                        </p:tgtEl>
                                        <p:attrNameLst>
                                          <p:attrName>ppt_x</p:attrName>
                                        </p:attrNameLst>
                                      </p:cBhvr>
                                      <p:tavLst>
                                        <p:tav tm="0">
                                          <p:val>
                                            <p:strVal val="#ppt_x"/>
                                          </p:val>
                                        </p:tav>
                                        <p:tav tm="100000">
                                          <p:val>
                                            <p:strVal val="#ppt_x"/>
                                          </p:val>
                                        </p:tav>
                                      </p:tavLst>
                                    </p:anim>
                                    <p:anim calcmode="lin" valueType="num">
                                      <p:cBhvr additive="base">
                                        <p:cTn id="19"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additive="base">
                                        <p:cTn id="24" dur="500" fill="hold"/>
                                        <p:tgtEl>
                                          <p:spTgt spid="11273"/>
                                        </p:tgtEl>
                                        <p:attrNameLst>
                                          <p:attrName>ppt_x</p:attrName>
                                        </p:attrNameLst>
                                      </p:cBhvr>
                                      <p:tavLst>
                                        <p:tav tm="0">
                                          <p:val>
                                            <p:strVal val="#ppt_x"/>
                                          </p:val>
                                        </p:tav>
                                        <p:tav tm="100000">
                                          <p:val>
                                            <p:strVal val="#ppt_x"/>
                                          </p:val>
                                        </p:tav>
                                      </p:tavLst>
                                    </p:anim>
                                    <p:anim calcmode="lin" valueType="num">
                                      <p:cBhvr additive="base">
                                        <p:cTn id="25"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6"/>
                                        </p:tgtEl>
                                        <p:attrNameLst>
                                          <p:attrName>style.visibility</p:attrName>
                                        </p:attrNameLst>
                                      </p:cBhvr>
                                      <p:to>
                                        <p:strVal val="visible"/>
                                      </p:to>
                                    </p:set>
                                    <p:anim calcmode="lin" valueType="num">
                                      <p:cBhvr additive="base">
                                        <p:cTn id="30" dur="500" fill="hold"/>
                                        <p:tgtEl>
                                          <p:spTgt spid="11276"/>
                                        </p:tgtEl>
                                        <p:attrNameLst>
                                          <p:attrName>ppt_x</p:attrName>
                                        </p:attrNameLst>
                                      </p:cBhvr>
                                      <p:tavLst>
                                        <p:tav tm="0">
                                          <p:val>
                                            <p:strVal val="#ppt_x"/>
                                          </p:val>
                                        </p:tav>
                                        <p:tav tm="100000">
                                          <p:val>
                                            <p:strVal val="#ppt_x"/>
                                          </p:val>
                                        </p:tav>
                                      </p:tavLst>
                                    </p:anim>
                                    <p:anim calcmode="lin" valueType="num">
                                      <p:cBhvr additive="base">
                                        <p:cTn id="31"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275"/>
                                        </p:tgtEl>
                                        <p:attrNameLst>
                                          <p:attrName>style.visibility</p:attrName>
                                        </p:attrNameLst>
                                      </p:cBhvr>
                                      <p:to>
                                        <p:strVal val="visible"/>
                                      </p:to>
                                    </p:set>
                                    <p:anim calcmode="lin" valueType="num">
                                      <p:cBhvr additive="base">
                                        <p:cTn id="36" dur="500" fill="hold"/>
                                        <p:tgtEl>
                                          <p:spTgt spid="11275"/>
                                        </p:tgtEl>
                                        <p:attrNameLst>
                                          <p:attrName>ppt_x</p:attrName>
                                        </p:attrNameLst>
                                      </p:cBhvr>
                                      <p:tavLst>
                                        <p:tav tm="0">
                                          <p:val>
                                            <p:strVal val="#ppt_x"/>
                                          </p:val>
                                        </p:tav>
                                        <p:tav tm="100000">
                                          <p:val>
                                            <p:strVal val="#ppt_x"/>
                                          </p:val>
                                        </p:tav>
                                      </p:tavLst>
                                    </p:anim>
                                    <p:anim calcmode="lin" valueType="num">
                                      <p:cBhvr additive="base">
                                        <p:cTn id="37"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77"/>
                                        </p:tgtEl>
                                        <p:attrNameLst>
                                          <p:attrName>style.visibility</p:attrName>
                                        </p:attrNameLst>
                                      </p:cBhvr>
                                      <p:to>
                                        <p:strVal val="visible"/>
                                      </p:to>
                                    </p:set>
                                    <p:anim calcmode="lin" valueType="num">
                                      <p:cBhvr additive="base">
                                        <p:cTn id="42" dur="500" fill="hold"/>
                                        <p:tgtEl>
                                          <p:spTgt spid="11277"/>
                                        </p:tgtEl>
                                        <p:attrNameLst>
                                          <p:attrName>ppt_x</p:attrName>
                                        </p:attrNameLst>
                                      </p:cBhvr>
                                      <p:tavLst>
                                        <p:tav tm="0">
                                          <p:val>
                                            <p:strVal val="#ppt_x"/>
                                          </p:val>
                                        </p:tav>
                                        <p:tav tm="100000">
                                          <p:val>
                                            <p:strVal val="#ppt_x"/>
                                          </p:val>
                                        </p:tav>
                                      </p:tavLst>
                                    </p:anim>
                                    <p:anim calcmode="lin" valueType="num">
                                      <p:cBhvr additive="base">
                                        <p:cTn id="43"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278"/>
                                        </p:tgtEl>
                                        <p:attrNameLst>
                                          <p:attrName>style.visibility</p:attrName>
                                        </p:attrNameLst>
                                      </p:cBhvr>
                                      <p:to>
                                        <p:strVal val="visible"/>
                                      </p:to>
                                    </p:set>
                                    <p:anim calcmode="lin" valueType="num">
                                      <p:cBhvr additive="base">
                                        <p:cTn id="48" dur="500" fill="hold"/>
                                        <p:tgtEl>
                                          <p:spTgt spid="11278"/>
                                        </p:tgtEl>
                                        <p:attrNameLst>
                                          <p:attrName>ppt_x</p:attrName>
                                        </p:attrNameLst>
                                      </p:cBhvr>
                                      <p:tavLst>
                                        <p:tav tm="0">
                                          <p:val>
                                            <p:strVal val="#ppt_x"/>
                                          </p:val>
                                        </p:tav>
                                        <p:tav tm="100000">
                                          <p:val>
                                            <p:strVal val="#ppt_x"/>
                                          </p:val>
                                        </p:tav>
                                      </p:tavLst>
                                    </p:anim>
                                    <p:anim calcmode="lin" valueType="num">
                                      <p:cBhvr additive="base">
                                        <p:cTn id="49"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279"/>
                                        </p:tgtEl>
                                        <p:attrNameLst>
                                          <p:attrName>style.visibility</p:attrName>
                                        </p:attrNameLst>
                                      </p:cBhvr>
                                      <p:to>
                                        <p:strVal val="visible"/>
                                      </p:to>
                                    </p:set>
                                    <p:anim calcmode="lin" valueType="num">
                                      <p:cBhvr additive="base">
                                        <p:cTn id="54" dur="500" fill="hold"/>
                                        <p:tgtEl>
                                          <p:spTgt spid="11279"/>
                                        </p:tgtEl>
                                        <p:attrNameLst>
                                          <p:attrName>ppt_x</p:attrName>
                                        </p:attrNameLst>
                                      </p:cBhvr>
                                      <p:tavLst>
                                        <p:tav tm="0">
                                          <p:val>
                                            <p:strVal val="#ppt_x"/>
                                          </p:val>
                                        </p:tav>
                                        <p:tav tm="100000">
                                          <p:val>
                                            <p:strVal val="#ppt_x"/>
                                          </p:val>
                                        </p:tav>
                                      </p:tavLst>
                                    </p:anim>
                                    <p:anim calcmode="lin" valueType="num">
                                      <p:cBhvr additive="base">
                                        <p:cTn id="55"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280"/>
                                        </p:tgtEl>
                                        <p:attrNameLst>
                                          <p:attrName>style.visibility</p:attrName>
                                        </p:attrNameLst>
                                      </p:cBhvr>
                                      <p:to>
                                        <p:strVal val="visible"/>
                                      </p:to>
                                    </p:set>
                                    <p:anim calcmode="lin" valueType="num">
                                      <p:cBhvr additive="base">
                                        <p:cTn id="60" dur="500" fill="hold"/>
                                        <p:tgtEl>
                                          <p:spTgt spid="11280"/>
                                        </p:tgtEl>
                                        <p:attrNameLst>
                                          <p:attrName>ppt_x</p:attrName>
                                        </p:attrNameLst>
                                      </p:cBhvr>
                                      <p:tavLst>
                                        <p:tav tm="0">
                                          <p:val>
                                            <p:strVal val="#ppt_x"/>
                                          </p:val>
                                        </p:tav>
                                        <p:tav tm="100000">
                                          <p:val>
                                            <p:strVal val="#ppt_x"/>
                                          </p:val>
                                        </p:tav>
                                      </p:tavLst>
                                    </p:anim>
                                    <p:anim calcmode="lin" valueType="num">
                                      <p:cBhvr additive="base">
                                        <p:cTn id="61"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281"/>
                                        </p:tgtEl>
                                        <p:attrNameLst>
                                          <p:attrName>style.visibility</p:attrName>
                                        </p:attrNameLst>
                                      </p:cBhvr>
                                      <p:to>
                                        <p:strVal val="visible"/>
                                      </p:to>
                                    </p:set>
                                    <p:anim calcmode="lin" valueType="num">
                                      <p:cBhvr additive="base">
                                        <p:cTn id="66" dur="500" fill="hold"/>
                                        <p:tgtEl>
                                          <p:spTgt spid="11281"/>
                                        </p:tgtEl>
                                        <p:attrNameLst>
                                          <p:attrName>ppt_x</p:attrName>
                                        </p:attrNameLst>
                                      </p:cBhvr>
                                      <p:tavLst>
                                        <p:tav tm="0">
                                          <p:val>
                                            <p:strVal val="#ppt_x"/>
                                          </p:val>
                                        </p:tav>
                                        <p:tav tm="100000">
                                          <p:val>
                                            <p:strVal val="#ppt_x"/>
                                          </p:val>
                                        </p:tav>
                                      </p:tavLst>
                                    </p:anim>
                                    <p:anim calcmode="lin" valueType="num">
                                      <p:cBhvr additive="base">
                                        <p:cTn id="67"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282"/>
                                        </p:tgtEl>
                                        <p:attrNameLst>
                                          <p:attrName>style.visibility</p:attrName>
                                        </p:attrNameLst>
                                      </p:cBhvr>
                                      <p:to>
                                        <p:strVal val="visible"/>
                                      </p:to>
                                    </p:set>
                                    <p:anim calcmode="lin" valueType="num">
                                      <p:cBhvr additive="base">
                                        <p:cTn id="72" dur="500" fill="hold"/>
                                        <p:tgtEl>
                                          <p:spTgt spid="11282"/>
                                        </p:tgtEl>
                                        <p:attrNameLst>
                                          <p:attrName>ppt_x</p:attrName>
                                        </p:attrNameLst>
                                      </p:cBhvr>
                                      <p:tavLst>
                                        <p:tav tm="0">
                                          <p:val>
                                            <p:strVal val="#ppt_x"/>
                                          </p:val>
                                        </p:tav>
                                        <p:tav tm="100000">
                                          <p:val>
                                            <p:strVal val="#ppt_x"/>
                                          </p:val>
                                        </p:tav>
                                      </p:tavLst>
                                    </p:anim>
                                    <p:anim calcmode="lin" valueType="num">
                                      <p:cBhvr additive="base">
                                        <p:cTn id="73"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283"/>
                                        </p:tgtEl>
                                        <p:attrNameLst>
                                          <p:attrName>style.visibility</p:attrName>
                                        </p:attrNameLst>
                                      </p:cBhvr>
                                      <p:to>
                                        <p:strVal val="visible"/>
                                      </p:to>
                                    </p:set>
                                    <p:anim calcmode="lin" valueType="num">
                                      <p:cBhvr additive="base">
                                        <p:cTn id="78" dur="500" fill="hold"/>
                                        <p:tgtEl>
                                          <p:spTgt spid="11283"/>
                                        </p:tgtEl>
                                        <p:attrNameLst>
                                          <p:attrName>ppt_x</p:attrName>
                                        </p:attrNameLst>
                                      </p:cBhvr>
                                      <p:tavLst>
                                        <p:tav tm="0">
                                          <p:val>
                                            <p:strVal val="#ppt_x"/>
                                          </p:val>
                                        </p:tav>
                                        <p:tav tm="100000">
                                          <p:val>
                                            <p:strVal val="#ppt_x"/>
                                          </p:val>
                                        </p:tav>
                                      </p:tavLst>
                                    </p:anim>
                                    <p:anim calcmode="lin" valueType="num">
                                      <p:cBhvr additive="base">
                                        <p:cTn id="79"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5" grpId="0" autoUpdateAnimBg="0"/>
      <p:bldP spid="11276" grpId="0" autoUpdateAnimBg="0"/>
      <p:bldP spid="11277" grpId="0" autoUpdateAnimBg="0"/>
      <p:bldP spid="11278" grpId="0" autoUpdateAnimBg="0"/>
      <p:bldP spid="11279" grpId="0" autoUpdateAnimBg="0"/>
      <p:bldP spid="11280" grpId="0" autoUpdateAnimBg="0"/>
      <p:bldP spid="11281" grpId="0" autoUpdateAnimBg="0"/>
      <p:bldP spid="11282" grpId="0" autoUpdateAnimBg="0"/>
      <p:bldP spid="112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6"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0" name="Text Box 2"/>
          <p:cNvSpPr txBox="1">
            <a:spLocks noChangeArrowheads="1"/>
          </p:cNvSpPr>
          <p:nvPr/>
        </p:nvSpPr>
        <p:spPr bwMode="auto">
          <a:xfrm rot="-5400000">
            <a:off x="-415131" y="3456782"/>
            <a:ext cx="1635125" cy="369887"/>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66CC"/>
                </a:solidFill>
                <a:effectLst/>
                <a:uLnTx/>
                <a:uFillTx/>
                <a:latin typeface="Arial" charset="0"/>
                <a:ea typeface="ＭＳ Ｐゴシック" charset="0"/>
                <a:cs typeface="Arial" charset="0"/>
              </a:rPr>
              <a:t>Jewish Sects</a:t>
            </a:r>
          </a:p>
        </p:txBody>
      </p:sp>
      <p:sp>
        <p:nvSpPr>
          <p:cNvPr id="14339" name="Text Box 3"/>
          <p:cNvSpPr txBox="1">
            <a:spLocks noChangeArrowheads="1"/>
          </p:cNvSpPr>
          <p:nvPr/>
        </p:nvSpPr>
        <p:spPr bwMode="auto">
          <a:xfrm>
            <a:off x="609600" y="914400"/>
            <a:ext cx="8534400"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1" fontAlgn="base" latinLnBrk="0" hangingPunct="1">
              <a:lnSpc>
                <a:spcPct val="90000"/>
              </a:lnSpc>
              <a:spcBef>
                <a:spcPct val="20000"/>
              </a:spcBef>
              <a:spcAft>
                <a:spcPct val="0"/>
              </a:spcAft>
              <a:buClr>
                <a:srgbClr val="FFFFFF"/>
              </a:buClr>
              <a:buSzTx/>
              <a:buFont typeface="Wingdings" charset="0"/>
              <a:buNone/>
              <a:tabLst/>
              <a:defRPr/>
            </a:pPr>
            <a:r>
              <a:rPr kumimoji="0" lang="en-US" sz="2800" b="1" i="0" u="none" strike="noStrike" kern="1200" cap="none" spc="0" normalizeH="0" baseline="0" noProof="0" dirty="0">
                <a:ln>
                  <a:noFill/>
                </a:ln>
                <a:solidFill>
                  <a:srgbClr val="FFFFFF"/>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probably came from the Hasidim, along with the Pharisees, from whom they later separated (1 Macc. 2:42; 7:13). These strict and zealous Jews took part with the Maccabees in a revolt against the Syrians around 165-155 BC.</a:t>
            </a:r>
            <a:endPar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endParaRPr>
          </a:p>
        </p:txBody>
      </p:sp>
      <p:sp>
        <p:nvSpPr>
          <p:cNvPr id="155652" name="Text Box 4"/>
          <p:cNvSpPr txBox="1">
            <a:spLocks noChangeArrowheads="1"/>
          </p:cNvSpPr>
          <p:nvPr/>
        </p:nvSpPr>
        <p:spPr bwMode="auto">
          <a:xfrm>
            <a:off x="8472488" y="0"/>
            <a:ext cx="612775" cy="4000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123</a:t>
            </a:r>
          </a:p>
        </p:txBody>
      </p:sp>
      <p:sp>
        <p:nvSpPr>
          <p:cNvPr id="155653" name="Rectangle 5"/>
          <p:cNvSpPr>
            <a:spLocks noGrp="1" noChangeArrowheads="1"/>
          </p:cNvSpPr>
          <p:nvPr>
            <p:ph type="title"/>
          </p:nvPr>
        </p:nvSpPr>
        <p:spPr>
          <a:xfrm>
            <a:off x="457200" y="0"/>
            <a:ext cx="7859713" cy="914400"/>
          </a:xfrm>
        </p:spPr>
        <p:txBody>
          <a:bodyPr/>
          <a:lstStyle/>
          <a:p>
            <a:pPr eaLnBrk="1" hangingPunct="1"/>
            <a:r>
              <a:rPr lang="en-US" sz="4000" b="1">
                <a:solidFill>
                  <a:schemeClr val="tx1"/>
                </a:solidFill>
                <a:latin typeface="Arial" charset="0"/>
                <a:ea typeface="ＭＳ Ｐゴシック" charset="0"/>
                <a:cs typeface="Arial" charset="0"/>
              </a:rPr>
              <a:t>Essenes</a:t>
            </a:r>
          </a:p>
        </p:txBody>
      </p:sp>
      <p:sp>
        <p:nvSpPr>
          <p:cNvPr id="7" name="Text Box 3"/>
          <p:cNvSpPr txBox="1">
            <a:spLocks noChangeArrowheads="1"/>
          </p:cNvSpPr>
          <p:nvPr/>
        </p:nvSpPr>
        <p:spPr bwMode="auto">
          <a:xfrm>
            <a:off x="609600" y="2924175"/>
            <a:ext cx="8534400" cy="3784600"/>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531813" marR="0" lvl="0" indent="-531813" algn="l" defTabSz="914400" rtl="0" eaLnBrk="1" fontAlgn="base" latinLnBrk="0" hangingPunct="1">
              <a:lnSpc>
                <a:spcPct val="90000"/>
              </a:lnSpc>
              <a:spcBef>
                <a:spcPct val="20000"/>
              </a:spcBef>
              <a:spcAft>
                <a:spcPct val="0"/>
              </a:spcAft>
              <a:buClr>
                <a:srgbClr val="FFFFFF"/>
              </a:buClr>
              <a:buSzTx/>
              <a:buFont typeface="Wingdings" charset="0"/>
              <a:buAutoNum type="arabicPeriod"/>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strictly observed the purity laws of the Torah.</a:t>
            </a:r>
          </a:p>
          <a:p>
            <a:pPr marL="531813" marR="0" lvl="0" indent="-531813" algn="l" defTabSz="914400" rtl="0" eaLnBrk="1" fontAlgn="base" latinLnBrk="0" hangingPunct="1">
              <a:lnSpc>
                <a:spcPct val="90000"/>
              </a:lnSpc>
              <a:spcBef>
                <a:spcPct val="20000"/>
              </a:spcBef>
              <a:spcAft>
                <a:spcPct val="0"/>
              </a:spcAft>
              <a:buClr>
                <a:srgbClr val="FFFFFF"/>
              </a:buClr>
              <a:buSzTx/>
              <a:buFont typeface="Wingdings" charset="0"/>
              <a:buAutoNum type="arabicPeriod"/>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were notable for their communal ownership of property.</a:t>
            </a:r>
          </a:p>
          <a:p>
            <a:pPr marL="531813" marR="0" lvl="0" indent="-531813" algn="l" defTabSz="914400" rtl="0" eaLnBrk="1" fontAlgn="base" latinLnBrk="0" hangingPunct="1">
              <a:lnSpc>
                <a:spcPct val="90000"/>
              </a:lnSpc>
              <a:spcBef>
                <a:spcPct val="20000"/>
              </a:spcBef>
              <a:spcAft>
                <a:spcPct val="0"/>
              </a:spcAft>
              <a:buClr>
                <a:srgbClr val="FFFFFF"/>
              </a:buClr>
              <a:buSzTx/>
              <a:buFont typeface="Wingdings" charset="0"/>
              <a:buAutoNum type="arabicPeriod" startAt="3"/>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had a strong sense of mutual responsibility.</a:t>
            </a:r>
          </a:p>
          <a:p>
            <a:pPr marL="531813" marR="0" lvl="0" indent="-531813" algn="l" defTabSz="914400" rtl="0" eaLnBrk="1" fontAlgn="base" latinLnBrk="0" hangingPunct="1">
              <a:lnSpc>
                <a:spcPct val="90000"/>
              </a:lnSpc>
              <a:spcBef>
                <a:spcPct val="20000"/>
              </a:spcBef>
              <a:spcAft>
                <a:spcPct val="0"/>
              </a:spcAft>
              <a:buClr>
                <a:srgbClr val="FFFFFF"/>
              </a:buClr>
              <a:buSzTx/>
              <a:buFont typeface="Wingdings" charset="0"/>
              <a:buAutoNum type="arabicPeriod" startAt="3"/>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Daily worship was an important feature along with a daily study of their sacred scriptures.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1+#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7698" name="Text Box 3"/>
          <p:cNvSpPr txBox="1">
            <a:spLocks noChangeArrowheads="1"/>
          </p:cNvSpPr>
          <p:nvPr/>
        </p:nvSpPr>
        <p:spPr bwMode="auto">
          <a:xfrm rot="-5400000">
            <a:off x="-567531" y="3428207"/>
            <a:ext cx="1939925" cy="427037"/>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66CC"/>
                </a:solidFill>
                <a:effectLst/>
                <a:uLnTx/>
                <a:uFillTx/>
                <a:latin typeface="Arial" charset="0"/>
                <a:ea typeface="ＭＳ Ｐゴシック" charset="0"/>
                <a:cs typeface="Times New Roman" charset="0"/>
              </a:rPr>
              <a:t>Jewish Sects</a:t>
            </a:r>
          </a:p>
        </p:txBody>
      </p:sp>
      <p:sp>
        <p:nvSpPr>
          <p:cNvPr id="91140" name="Text Box 4"/>
          <p:cNvSpPr txBox="1">
            <a:spLocks noChangeArrowheads="1"/>
          </p:cNvSpPr>
          <p:nvPr/>
        </p:nvSpPr>
        <p:spPr bwMode="auto">
          <a:xfrm>
            <a:off x="609600" y="3213100"/>
            <a:ext cx="8382000" cy="3644900"/>
          </a:xfrm>
          <a:prstGeom prst="rect">
            <a:avLst/>
          </a:prstGeom>
          <a:noFill/>
          <a:ln w="12700" cap="sq">
            <a:noFill/>
            <a:miter lim="800000"/>
            <a:headEnd type="none" w="sm" len="sm"/>
            <a:tailEnd type="none" w="sm" len="sm"/>
          </a:ln>
          <a:effectLst/>
        </p:spPr>
        <p:txBody>
          <a:bodyPr/>
          <a:lstStyle>
            <a:defPPr>
              <a:defRPr lang="en-US"/>
            </a:defPPr>
            <a:lvl1pPr marL="531813" indent="-531813" eaLnBrk="1" hangingPunct="1">
              <a:lnSpc>
                <a:spcPct val="90000"/>
              </a:lnSpc>
              <a:spcBef>
                <a:spcPct val="20000"/>
              </a:spcBef>
              <a:buClr>
                <a:schemeClr val="tx1"/>
              </a:buClr>
              <a:buFont typeface="Wingdings" charset="0"/>
              <a:buAutoNum type="arabicPeriod"/>
              <a:defRPr sz="28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sz="2400">
                <a:ea typeface="Geneva" charset="0"/>
                <a:cs typeface="Geneva" charset="0"/>
              </a:defRPr>
            </a:lvl2pPr>
            <a:lvl3pPr>
              <a:defRPr sz="2400">
                <a:ea typeface="Geneva" charset="0"/>
                <a:cs typeface="Geneva" charset="0"/>
              </a:defRPr>
            </a:lvl3pPr>
            <a:lvl4pPr>
              <a:defRPr sz="2400">
                <a:ea typeface="Geneva" charset="0"/>
                <a:cs typeface="Geneva" charset="0"/>
              </a:defRPr>
            </a:lvl4pPr>
            <a:lvl5pPr>
              <a:defRPr sz="2400">
                <a:ea typeface="Geneva" charset="0"/>
                <a:cs typeface="Geneva" charset="0"/>
              </a:defRPr>
            </a:lvl5pPr>
            <a:lvl6pPr marL="457200" eaLnBrk="0" fontAlgn="base" hangingPunct="0">
              <a:spcBef>
                <a:spcPct val="0"/>
              </a:spcBef>
              <a:spcAft>
                <a:spcPct val="0"/>
              </a:spcAft>
              <a:defRPr sz="2400">
                <a:ea typeface="Geneva" charset="0"/>
                <a:cs typeface="Geneva" charset="0"/>
              </a:defRPr>
            </a:lvl6pPr>
            <a:lvl7pPr marL="914400" eaLnBrk="0" fontAlgn="base" hangingPunct="0">
              <a:spcBef>
                <a:spcPct val="0"/>
              </a:spcBef>
              <a:spcAft>
                <a:spcPct val="0"/>
              </a:spcAft>
              <a:defRPr sz="2400">
                <a:ea typeface="Geneva" charset="0"/>
                <a:cs typeface="Geneva" charset="0"/>
              </a:defRPr>
            </a:lvl7pPr>
            <a:lvl8pPr marL="1371600" eaLnBrk="0" fontAlgn="base" hangingPunct="0">
              <a:spcBef>
                <a:spcPct val="0"/>
              </a:spcBef>
              <a:spcAft>
                <a:spcPct val="0"/>
              </a:spcAft>
              <a:defRPr sz="2400">
                <a:ea typeface="Geneva" charset="0"/>
                <a:cs typeface="Geneva" charset="0"/>
              </a:defRPr>
            </a:lvl8pPr>
            <a:lvl9pPr marL="1828800" eaLnBrk="0" fontAlgn="base" hangingPunct="0">
              <a:spcBef>
                <a:spcPct val="0"/>
              </a:spcBef>
              <a:spcAft>
                <a:spcPct val="0"/>
              </a:spcAft>
              <a:defRPr sz="2400">
                <a:ea typeface="Geneva" charset="0"/>
                <a:cs typeface="Geneva" charset="0"/>
              </a:defRPr>
            </a:lvl9pPr>
          </a:lstStyle>
          <a:p>
            <a:pPr marL="531813" marR="0" lvl="0" indent="-531813" algn="l" defTabSz="914400" rtl="0" eaLnBrk="1" fontAlgn="base" latinLnBrk="0" hangingPunct="1">
              <a:lnSpc>
                <a:spcPct val="90000"/>
              </a:lnSpc>
              <a:spcBef>
                <a:spcPct val="20000"/>
              </a:spcBef>
              <a:spcAft>
                <a:spcPct val="0"/>
              </a:spcAft>
              <a:buClr>
                <a:srgbClr val="FFFFFF"/>
              </a:buClr>
              <a:buSzTx/>
              <a:buFont typeface="+mj-lt"/>
              <a:buAutoNum type="arabicPeriod" startAt="5"/>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required solemn oaths of piety and obedience.</a:t>
            </a:r>
          </a:p>
          <a:p>
            <a:pPr marL="531813" marR="0" lvl="0" indent="-531813" algn="l" defTabSz="914400" rtl="0" eaLnBrk="1" fontAlgn="base" latinLnBrk="0" hangingPunct="1">
              <a:lnSpc>
                <a:spcPct val="90000"/>
              </a:lnSpc>
              <a:spcBef>
                <a:spcPct val="20000"/>
              </a:spcBef>
              <a:spcAft>
                <a:spcPct val="0"/>
              </a:spcAft>
              <a:buClr>
                <a:srgbClr val="FFFFFF"/>
              </a:buClr>
              <a:buSzTx/>
              <a:buFont typeface="+mj-lt"/>
              <a:buAutoNum type="arabicPeriod" startAt="5"/>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sacrificed on holy days and in sacred seasons.</a:t>
            </a:r>
          </a:p>
          <a:p>
            <a:pPr marL="531813" marR="0" lvl="0" indent="-531813" algn="l" defTabSz="914400" rtl="0" eaLnBrk="1" fontAlgn="base" latinLnBrk="0" hangingPunct="1">
              <a:lnSpc>
                <a:spcPct val="90000"/>
              </a:lnSpc>
              <a:spcBef>
                <a:spcPct val="20000"/>
              </a:spcBef>
              <a:spcAft>
                <a:spcPct val="0"/>
              </a:spcAft>
              <a:buClr>
                <a:srgbClr val="FFFFFF"/>
              </a:buClr>
              <a:buSzTx/>
              <a:buFont typeface="+mj-lt"/>
              <a:buAutoNum type="arabicPeriod" startAt="5"/>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Marriage was not condemned in principle but was avoided.</a:t>
            </a:r>
          </a:p>
          <a:p>
            <a:pPr marL="531813" marR="0" lvl="0" indent="-531813" algn="l" defTabSz="914400" rtl="0" eaLnBrk="1" fontAlgn="base" latinLnBrk="0" hangingPunct="1">
              <a:lnSpc>
                <a:spcPct val="90000"/>
              </a:lnSpc>
              <a:spcBef>
                <a:spcPct val="20000"/>
              </a:spcBef>
              <a:spcAft>
                <a:spcPct val="0"/>
              </a:spcAft>
              <a:buClr>
                <a:srgbClr val="FFFFFF"/>
              </a:buClr>
              <a:buSzTx/>
              <a:buFont typeface="+mj-lt"/>
              <a:buAutoNum type="arabicPeriod" startAt="5"/>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attributed all that happened to fate.</a:t>
            </a:r>
          </a:p>
        </p:txBody>
      </p:sp>
      <p:sp>
        <p:nvSpPr>
          <p:cNvPr id="157700" name="Text Box 5"/>
          <p:cNvSpPr txBox="1">
            <a:spLocks noChangeArrowheads="1"/>
          </p:cNvSpPr>
          <p:nvPr/>
        </p:nvSpPr>
        <p:spPr bwMode="auto">
          <a:xfrm>
            <a:off x="8458200" y="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rPr>
              <a:t>123</a:t>
            </a: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57701" name="Rectangle 6"/>
          <p:cNvSpPr>
            <a:spLocks noGrp="1" noChangeArrowheads="1"/>
          </p:cNvSpPr>
          <p:nvPr>
            <p:ph type="title"/>
          </p:nvPr>
        </p:nvSpPr>
        <p:spPr>
          <a:xfrm>
            <a:off x="457200" y="0"/>
            <a:ext cx="8229600" cy="914400"/>
          </a:xfrm>
        </p:spPr>
        <p:txBody>
          <a:bodyPr/>
          <a:lstStyle/>
          <a:p>
            <a:pPr eaLnBrk="1" hangingPunct="1"/>
            <a:r>
              <a:rPr lang="en-US" b="1" dirty="0">
                <a:solidFill>
                  <a:srgbClr val="FFFFFF"/>
                </a:solidFill>
                <a:latin typeface="Arial" charset="0"/>
                <a:ea typeface="ＭＳ Ｐゴシック" charset="0"/>
                <a:cs typeface="ＭＳ Ｐゴシック" charset="0"/>
              </a:rPr>
              <a:t>Essenes</a:t>
            </a:r>
          </a:p>
        </p:txBody>
      </p:sp>
      <p:sp>
        <p:nvSpPr>
          <p:cNvPr id="7" name="Text Box 3"/>
          <p:cNvSpPr txBox="1">
            <a:spLocks noChangeArrowheads="1"/>
          </p:cNvSpPr>
          <p:nvPr/>
        </p:nvSpPr>
        <p:spPr bwMode="auto">
          <a:xfrm>
            <a:off x="609600" y="914400"/>
            <a:ext cx="8534400"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1" fontAlgn="base" latinLnBrk="0" hangingPunct="1">
              <a:lnSpc>
                <a:spcPct val="90000"/>
              </a:lnSpc>
              <a:spcBef>
                <a:spcPct val="20000"/>
              </a:spcBef>
              <a:spcAft>
                <a:spcPct val="0"/>
              </a:spcAft>
              <a:buClr>
                <a:srgbClr val="FFFFFF"/>
              </a:buClr>
              <a:buSzTx/>
              <a:buFont typeface="Wingdings" charset="0"/>
              <a:buNone/>
              <a:tabLst/>
              <a:defRPr/>
            </a:pPr>
            <a:r>
              <a:rPr kumimoji="0" lang="en-US" sz="2800" b="1" i="0" u="none" strike="noStrike" kern="1200" cap="none" spc="0" normalizeH="0" baseline="0" noProof="0" dirty="0">
                <a:ln>
                  <a:noFill/>
                </a:ln>
                <a:solidFill>
                  <a:srgbClr val="FFFFFF"/>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probably came from the Hasidim, along with the Pharisees, from whom they later separated (1 Macc. 2:42; 7:13). These strict and zealous Jews took part with the Maccabees in a revolt against the Syrians around 165-155 BC.</a:t>
            </a:r>
            <a:endPar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a:solidFill>
                <a:srgbClr val="FFFFFF"/>
              </a:solidFill>
              <a:latin typeface="Verdana" pitchFamily="-105" charset="0"/>
            </a:endParaRPr>
          </a:p>
        </p:txBody>
      </p:sp>
      <p:sp>
        <p:nvSpPr>
          <p:cNvPr id="17408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408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4084" name="Rectangle 2"/>
          <p:cNvSpPr>
            <a:spLocks noGrp="1" noChangeArrowheads="1"/>
          </p:cNvSpPr>
          <p:nvPr>
            <p:ph type="title"/>
          </p:nvPr>
        </p:nvSpPr>
        <p:spPr>
          <a:xfrm>
            <a:off x="0" y="30163"/>
            <a:ext cx="2386013" cy="2216150"/>
          </a:xfrm>
          <a:noFill/>
          <a:extLst>
            <a:ext uri="{909E8E84-426E-40dd-AFC4-6F175D3DCCD1}">
              <a14:hiddenFill xmlns:a14="http://schemas.microsoft.com/office/drawing/2010/main" xmlns="">
                <a:solidFill>
                  <a:srgbClr val="000000"/>
                </a:solidFill>
              </a14:hiddenFill>
            </a:ext>
          </a:extLst>
        </p:spPr>
        <p:txBody>
          <a:bodyPr/>
          <a:lstStyle/>
          <a:p>
            <a:pPr eaLnBrk="1" hangingPunct="1"/>
            <a:r>
              <a:rPr lang="en-US" i="1">
                <a:latin typeface="Arial" charset="0"/>
                <a:ea typeface="ＭＳ Ｐゴシック" charset="0"/>
                <a:cs typeface="ＭＳ Ｐゴシック" charset="0"/>
              </a:rPr>
              <a:t>The Jewish Sects</a:t>
            </a:r>
          </a:p>
        </p:txBody>
      </p:sp>
      <p:sp>
        <p:nvSpPr>
          <p:cNvPr id="174085" name="Text Box 5"/>
          <p:cNvSpPr txBox="1">
            <a:spLocks noChangeArrowheads="1"/>
          </p:cNvSpPr>
          <p:nvPr/>
        </p:nvSpPr>
        <p:spPr bwMode="auto">
          <a:xfrm>
            <a:off x="8367713" y="76200"/>
            <a:ext cx="7413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115a</a:t>
            </a:r>
          </a:p>
        </p:txBody>
      </p:sp>
      <p:sp>
        <p:nvSpPr>
          <p:cNvPr id="174086" name="TextBox 1"/>
          <p:cNvSpPr txBox="1">
            <a:spLocks noChangeArrowheads="1"/>
          </p:cNvSpPr>
          <p:nvPr/>
        </p:nvSpPr>
        <p:spPr bwMode="auto">
          <a:xfrm>
            <a:off x="250825" y="5300663"/>
            <a:ext cx="18002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Verdana" charset="0"/>
                <a:ea typeface="ＭＳ Ｐゴシック" charset="0"/>
              </a:rPr>
              <a:t>Attitude towards life is in white</a:t>
            </a:r>
          </a:p>
        </p:txBody>
      </p:sp>
      <p:sp>
        <p:nvSpPr>
          <p:cNvPr id="10" name="TextBox 9"/>
          <p:cNvSpPr txBox="1"/>
          <p:nvPr/>
        </p:nvSpPr>
        <p:spPr>
          <a:xfrm>
            <a:off x="6372225" y="6083300"/>
            <a:ext cx="2520950" cy="5238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5CB9E7">
                    <a:lumMod val="60000"/>
                    <a:lumOff val="40000"/>
                  </a:srgbClr>
                </a:solidFill>
                <a:effectLst/>
                <a:uLnTx/>
                <a:uFillTx/>
                <a:latin typeface="A_Bernhard" charset="0"/>
                <a:ea typeface="MS Mincho" charset="0"/>
                <a:cs typeface="MS Mincho" charset="0"/>
              </a:rPr>
              <a:t>Samaritans</a:t>
            </a:r>
          </a:p>
        </p:txBody>
      </p:sp>
      <p:sp>
        <p:nvSpPr>
          <p:cNvPr id="174088" name="TextBox 1"/>
          <p:cNvSpPr txBox="1">
            <a:spLocks noChangeArrowheads="1"/>
          </p:cNvSpPr>
          <p:nvPr/>
        </p:nvSpPr>
        <p:spPr bwMode="auto">
          <a:xfrm>
            <a:off x="3203575" y="604838"/>
            <a:ext cx="21605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Pharisees</a:t>
            </a:r>
          </a:p>
        </p:txBody>
      </p:sp>
      <p:sp>
        <p:nvSpPr>
          <p:cNvPr id="17408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Revolt</a:t>
            </a:r>
          </a:p>
        </p:txBody>
      </p:sp>
      <p:sp>
        <p:nvSpPr>
          <p:cNvPr id="174090" name="TextBox 1"/>
          <p:cNvSpPr txBox="1">
            <a:spLocks noChangeArrowheads="1"/>
          </p:cNvSpPr>
          <p:nvPr/>
        </p:nvSpPr>
        <p:spPr bwMode="auto">
          <a:xfrm>
            <a:off x="6275388" y="2981325"/>
            <a:ext cx="23288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Sadducees</a:t>
            </a:r>
          </a:p>
        </p:txBody>
      </p:sp>
      <p:sp>
        <p:nvSpPr>
          <p:cNvPr id="17409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Resignation</a:t>
            </a:r>
          </a:p>
        </p:txBody>
      </p:sp>
      <p:sp>
        <p:nvSpPr>
          <p:cNvPr id="17409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Integration</a:t>
            </a:r>
          </a:p>
        </p:txBody>
      </p:sp>
      <p:sp>
        <p:nvSpPr>
          <p:cNvPr id="17409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Religion</a:t>
            </a:r>
          </a:p>
        </p:txBody>
      </p:sp>
      <p:sp>
        <p:nvSpPr>
          <p:cNvPr id="17409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Politics</a:t>
            </a:r>
          </a:p>
        </p:txBody>
      </p:sp>
      <p:sp>
        <p:nvSpPr>
          <p:cNvPr id="17409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Isolation</a:t>
            </a:r>
          </a:p>
        </p:txBody>
      </p:sp>
      <p:sp>
        <p:nvSpPr>
          <p:cNvPr id="174096" name="TextBox 1"/>
          <p:cNvSpPr txBox="1">
            <a:spLocks noChangeArrowheads="1"/>
          </p:cNvSpPr>
          <p:nvPr/>
        </p:nvSpPr>
        <p:spPr bwMode="auto">
          <a:xfrm>
            <a:off x="3203575" y="5584825"/>
            <a:ext cx="21605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Essenes</a:t>
            </a:r>
          </a:p>
        </p:txBody>
      </p:sp>
      <p:sp>
        <p:nvSpPr>
          <p:cNvPr id="17409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Sicarii</a:t>
            </a:r>
          </a:p>
        </p:txBody>
      </p:sp>
      <p:sp>
        <p:nvSpPr>
          <p:cNvPr id="174098" name="TextBox 1"/>
          <p:cNvSpPr txBox="1">
            <a:spLocks noChangeArrowheads="1"/>
          </p:cNvSpPr>
          <p:nvPr/>
        </p:nvSpPr>
        <p:spPr bwMode="auto">
          <a:xfrm>
            <a:off x="755650" y="2981325"/>
            <a:ext cx="18002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Zealots</a:t>
            </a:r>
          </a:p>
        </p:txBody>
      </p:sp>
      <p:sp>
        <p:nvSpPr>
          <p:cNvPr id="17409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Herodians</a:t>
            </a:r>
          </a:p>
        </p:txBody>
      </p:sp>
      <p:sp>
        <p:nvSpPr>
          <p:cNvPr id="35846" name="Oval 6"/>
          <p:cNvSpPr>
            <a:spLocks noChangeArrowheads="1"/>
          </p:cNvSpPr>
          <p:nvPr/>
        </p:nvSpPr>
        <p:spPr bwMode="auto">
          <a:xfrm>
            <a:off x="250825" y="2628900"/>
            <a:ext cx="3429000" cy="1447800"/>
          </a:xfrm>
          <a:prstGeom prst="ellipse">
            <a:avLst/>
          </a:prstGeom>
          <a:noFill/>
          <a:ln w="5715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770" decel="100000"/>
                                        <p:tgtEl>
                                          <p:spTgt spid="35846"/>
                                        </p:tgtEl>
                                      </p:cBhvr>
                                    </p:animEffect>
                                    <p:animScale>
                                      <p:cBhvr>
                                        <p:cTn id="8" dur="770" decel="100000"/>
                                        <p:tgtEl>
                                          <p:spTgt spid="35846"/>
                                        </p:tgtEl>
                                      </p:cBhvr>
                                      <p:from x="10000" y="10000"/>
                                      <p:to x="200000" y="450000"/>
                                    </p:animScale>
                                    <p:animScale>
                                      <p:cBhvr>
                                        <p:cTn id="9" dur="1230" accel="100000" fill="hold">
                                          <p:stCondLst>
                                            <p:cond delay="770"/>
                                          </p:stCondLst>
                                        </p:cTn>
                                        <p:tgtEl>
                                          <p:spTgt spid="35846"/>
                                        </p:tgtEl>
                                      </p:cBhvr>
                                      <p:from x="200000" y="450000"/>
                                      <p:to x="100000" y="100000"/>
                                    </p:animScale>
                                    <p:set>
                                      <p:cBhvr>
                                        <p:cTn id="10" dur="770" fill="hold"/>
                                        <p:tgtEl>
                                          <p:spTgt spid="35846"/>
                                        </p:tgtEl>
                                        <p:attrNameLst>
                                          <p:attrName>ppt_x</p:attrName>
                                        </p:attrNameLst>
                                      </p:cBhvr>
                                      <p:to>
                                        <p:strVal val="(0.5)"/>
                                      </p:to>
                                    </p:set>
                                    <p:anim from="(0.5)" to="(#ppt_x)" calcmode="lin" valueType="num">
                                      <p:cBhvr>
                                        <p:cTn id="11" dur="1230" accel="100000" fill="hold">
                                          <p:stCondLst>
                                            <p:cond delay="770"/>
                                          </p:stCondLst>
                                        </p:cTn>
                                        <p:tgtEl>
                                          <p:spTgt spid="35846"/>
                                        </p:tgtEl>
                                        <p:attrNameLst>
                                          <p:attrName>ppt_x</p:attrName>
                                        </p:attrNameLst>
                                      </p:cBhvr>
                                    </p:anim>
                                    <p:set>
                                      <p:cBhvr>
                                        <p:cTn id="12" dur="770" fill="hold"/>
                                        <p:tgtEl>
                                          <p:spTgt spid="35846"/>
                                        </p:tgtEl>
                                        <p:attrNameLst>
                                          <p:attrName>ppt_y</p:attrName>
                                        </p:attrNameLst>
                                      </p:cBhvr>
                                      <p:to>
                                        <p:strVal val="(#ppt_y+0.4)"/>
                                      </p:to>
                                    </p:set>
                                    <p:anim from="(#ppt_y+0.4)" to="(#ppt_y)" calcmode="lin" valueType="num">
                                      <p:cBhvr>
                                        <p:cTn id="13" dur="1230" accel="100000" fill="hold">
                                          <p:stCondLst>
                                            <p:cond delay="770"/>
                                          </p:stCondLst>
                                        </p:cTn>
                                        <p:tgtEl>
                                          <p:spTgt spid="358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2"/>
          <p:cNvSpPr txBox="1">
            <a:spLocks noChangeArrowheads="1"/>
          </p:cNvSpPr>
          <p:nvPr/>
        </p:nvSpPr>
        <p:spPr bwMode="auto">
          <a:xfrm rot="-5400000">
            <a:off x="-570706" y="3431382"/>
            <a:ext cx="1939925" cy="427037"/>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66CC"/>
                </a:solidFill>
                <a:effectLst/>
                <a:uLnTx/>
                <a:uFillTx/>
                <a:latin typeface="Arial" charset="0"/>
                <a:ea typeface="ＭＳ Ｐゴシック" charset="0"/>
                <a:cs typeface="Times New Roman" charset="0"/>
              </a:rPr>
              <a:t>Jewish Sects</a:t>
            </a:r>
          </a:p>
        </p:txBody>
      </p:sp>
      <p:sp>
        <p:nvSpPr>
          <p:cNvPr id="19459" name="Text Box 3"/>
          <p:cNvSpPr txBox="1">
            <a:spLocks noChangeArrowheads="1"/>
          </p:cNvSpPr>
          <p:nvPr/>
        </p:nvSpPr>
        <p:spPr bwMode="auto">
          <a:xfrm>
            <a:off x="3330575" y="1066800"/>
            <a:ext cx="581342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marL="411163" indent="-411163">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
                <a:srgbClr val="FFFFFF"/>
              </a:buClr>
              <a:buSzTx/>
              <a:tabLst/>
              <a:defRPr/>
            </a:pPr>
            <a:r>
              <a:rPr kumimoji="0" lang="en-US" sz="2800"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They originated in the time of Herod the Great ca. 6 </a:t>
            </a:r>
            <a:r>
              <a:rPr kumimoji="0" lang="en-US"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BC</a:t>
            </a:r>
            <a:r>
              <a:rPr kumimoji="0" lang="en-US" sz="2800"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a:t>
            </a:r>
            <a:r>
              <a:rPr kumimoji="0" lang="en-US" sz="2800" b="1" i="0" u="none" strike="noStrike" kern="1200" cap="none" spc="0" normalizeH="0" noProof="0" dirty="0">
                <a:ln>
                  <a:noFill/>
                </a:ln>
                <a:solidFill>
                  <a:srgbClr val="FFFFFF"/>
                </a:solidFill>
                <a:effectLst/>
                <a:uLnTx/>
                <a:uFillTx/>
                <a:latin typeface="Arial Narrow" charset="0"/>
                <a:ea typeface="ＭＳ Ｐゴシック" charset="0"/>
                <a:cs typeface="Arial" charset="0"/>
              </a:rPr>
              <a:t> </a:t>
            </a:r>
            <a:r>
              <a:rPr lang="en-US" sz="2800" b="1" dirty="0">
                <a:solidFill>
                  <a:srgbClr val="FFFFFF"/>
                </a:solidFill>
                <a:latin typeface="Arial Narrow" charset="0"/>
                <a:cs typeface="Arial" charset="0"/>
              </a:rPr>
              <a:t>b</a:t>
            </a:r>
            <a:r>
              <a:rPr kumimoji="0" lang="en-US" sz="2800" b="1" i="0" u="none" strike="noStrike" kern="1200" cap="none" spc="0" normalizeH="0" noProof="0" dirty="0" err="1">
                <a:ln>
                  <a:noFill/>
                </a:ln>
                <a:solidFill>
                  <a:srgbClr val="FFFFFF"/>
                </a:solidFill>
                <a:effectLst/>
                <a:uLnTx/>
                <a:uFillTx/>
                <a:latin typeface="Arial Narrow" charset="0"/>
                <a:ea typeface="ＭＳ Ｐゴシック" charset="0"/>
                <a:cs typeface="Arial" charset="0"/>
              </a:rPr>
              <a:t>ut</a:t>
            </a:r>
            <a:r>
              <a:rPr kumimoji="0" lang="en-US" sz="2800" b="1" i="0" u="none" strike="noStrike" kern="1200" cap="none" spc="0" normalizeH="0" noProof="0" dirty="0">
                <a:ln>
                  <a:noFill/>
                </a:ln>
                <a:solidFill>
                  <a:srgbClr val="FFFFFF"/>
                </a:solidFill>
                <a:effectLst/>
                <a:uLnTx/>
                <a:uFillTx/>
                <a:latin typeface="Arial Narrow" charset="0"/>
                <a:ea typeface="ＭＳ Ｐゴシック" charset="0"/>
                <a:cs typeface="Arial" charset="0"/>
              </a:rPr>
              <a:t> </a:t>
            </a:r>
            <a:r>
              <a:rPr kumimoji="0" lang="en-US" sz="2800"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ceased to exist in </a:t>
            </a:r>
            <a:r>
              <a:rPr kumimoji="0" lang="en-US"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AD</a:t>
            </a:r>
            <a:r>
              <a:rPr kumimoji="0" lang="en-US" sz="2800"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 73 after leaving Jerusalem for their last stand at Masada.</a:t>
            </a:r>
          </a:p>
        </p:txBody>
      </p:sp>
      <p:sp>
        <p:nvSpPr>
          <p:cNvPr id="176131" name="Rectangle 4"/>
          <p:cNvSpPr>
            <a:spLocks noGrp="1" noChangeArrowheads="1"/>
          </p:cNvSpPr>
          <p:nvPr>
            <p:ph type="title"/>
          </p:nvPr>
        </p:nvSpPr>
        <p:spPr>
          <a:xfrm>
            <a:off x="4691661" y="0"/>
            <a:ext cx="3429000" cy="941387"/>
          </a:xfrm>
        </p:spPr>
        <p:txBody>
          <a:bodyPr/>
          <a:lstStyle/>
          <a:p>
            <a:pPr eaLnBrk="1" hangingPunct="1"/>
            <a:r>
              <a:rPr lang="en-US" dirty="0">
                <a:latin typeface="Arial" charset="0"/>
                <a:ea typeface="ＭＳ Ｐゴシック" charset="0"/>
                <a:cs typeface="ＭＳ Ｐゴシック" charset="0"/>
              </a:rPr>
              <a:t>Zealots</a:t>
            </a:r>
          </a:p>
        </p:txBody>
      </p:sp>
      <p:sp>
        <p:nvSpPr>
          <p:cNvPr id="176132" name="Text Box 5"/>
          <p:cNvSpPr txBox="1">
            <a:spLocks noChangeArrowheads="1"/>
          </p:cNvSpPr>
          <p:nvPr/>
        </p:nvSpPr>
        <p:spPr bwMode="auto">
          <a:xfrm>
            <a:off x="8382000" y="71735"/>
            <a:ext cx="6992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123</a:t>
            </a:r>
          </a:p>
        </p:txBody>
      </p:sp>
      <p:pic>
        <p:nvPicPr>
          <p:cNvPr id="176133" name="Picture 7" descr="mapdeadsea"/>
          <p:cNvPicPr>
            <a:picLocks noChangeAspect="1" noChangeArrowheads="1"/>
          </p:cNvPicPr>
          <p:nvPr/>
        </p:nvPicPr>
        <p:blipFill rotWithShape="1">
          <a:blip r:embed="rId3">
            <a:extLst>
              <a:ext uri="{28A0092B-C50C-407E-A947-70E740481C1C}">
                <a14:useLocalDpi xmlns:a14="http://schemas.microsoft.com/office/drawing/2010/main"/>
              </a:ext>
            </a:extLst>
          </a:blip>
          <a:srcRect r="11734"/>
          <a:stretch/>
        </p:blipFill>
        <p:spPr bwMode="auto">
          <a:xfrm>
            <a:off x="0" y="0"/>
            <a:ext cx="3200400" cy="922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3"/>
          <p:cNvGrpSpPr>
            <a:grpSpLocks/>
          </p:cNvGrpSpPr>
          <p:nvPr/>
        </p:nvGrpSpPr>
        <p:grpSpPr bwMode="auto">
          <a:xfrm>
            <a:off x="-228600" y="3657600"/>
            <a:ext cx="1752600" cy="1066800"/>
            <a:chOff x="-144" y="2304"/>
            <a:chExt cx="1104" cy="672"/>
          </a:xfrm>
        </p:grpSpPr>
        <p:sp>
          <p:nvSpPr>
            <p:cNvPr id="176140" name="AutoShape 9"/>
            <p:cNvSpPr>
              <a:spLocks noChangeArrowheads="1"/>
            </p:cNvSpPr>
            <p:nvPr/>
          </p:nvSpPr>
          <p:spPr bwMode="auto">
            <a:xfrm>
              <a:off x="-144" y="2304"/>
              <a:ext cx="1104" cy="672"/>
            </a:xfrm>
            <a:prstGeom prst="irregularSeal2">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41" name="Text Box 10"/>
            <p:cNvSpPr txBox="1">
              <a:spLocks noChangeArrowheads="1"/>
            </p:cNvSpPr>
            <p:nvPr/>
          </p:nvSpPr>
          <p:spPr bwMode="auto">
            <a:xfrm>
              <a:off x="0" y="2544"/>
              <a:ext cx="76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charset="0"/>
                  <a:ea typeface="ＭＳ Ｐゴシック" charset="0"/>
                </a:rPr>
                <a:t>Masada</a:t>
              </a:r>
            </a:p>
          </p:txBody>
        </p:sp>
      </p:grpSp>
      <p:grpSp>
        <p:nvGrpSpPr>
          <p:cNvPr id="176135" name="Group 12"/>
          <p:cNvGrpSpPr>
            <a:grpSpLocks/>
          </p:cNvGrpSpPr>
          <p:nvPr/>
        </p:nvGrpSpPr>
        <p:grpSpPr bwMode="auto">
          <a:xfrm>
            <a:off x="-381000" y="228600"/>
            <a:ext cx="2438400" cy="838200"/>
            <a:chOff x="-240" y="144"/>
            <a:chExt cx="1536" cy="528"/>
          </a:xfrm>
        </p:grpSpPr>
        <p:sp>
          <p:nvSpPr>
            <p:cNvPr id="176138" name="AutoShape 8"/>
            <p:cNvSpPr>
              <a:spLocks noChangeArrowheads="1"/>
            </p:cNvSpPr>
            <p:nvPr/>
          </p:nvSpPr>
          <p:spPr bwMode="auto">
            <a:xfrm>
              <a:off x="-240" y="144"/>
              <a:ext cx="1536" cy="528"/>
            </a:xfrm>
            <a:prstGeom prst="irregularSeal2">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39" name="Text Box 11"/>
            <p:cNvSpPr txBox="1">
              <a:spLocks noChangeArrowheads="1"/>
            </p:cNvSpPr>
            <p:nvPr/>
          </p:nvSpPr>
          <p:spPr bwMode="auto">
            <a:xfrm>
              <a:off x="0" y="288"/>
              <a:ext cx="1104"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charset="0"/>
                  <a:ea typeface="ＭＳ Ｐゴシック" charset="0"/>
                </a:rPr>
                <a:t>Jerusalem</a:t>
              </a:r>
            </a:p>
          </p:txBody>
        </p:sp>
      </p:grpSp>
      <p:sp>
        <p:nvSpPr>
          <p:cNvPr id="19472" name="AutoShape 16"/>
          <p:cNvSpPr>
            <a:spLocks noChangeArrowheads="1"/>
          </p:cNvSpPr>
          <p:nvPr/>
        </p:nvSpPr>
        <p:spPr bwMode="auto">
          <a:xfrm>
            <a:off x="381000" y="1066800"/>
            <a:ext cx="228600" cy="2590800"/>
          </a:xfrm>
          <a:prstGeom prst="downArrow">
            <a:avLst>
              <a:gd name="adj1" fmla="val 50000"/>
              <a:gd name="adj2" fmla="val 283333"/>
            </a:avLst>
          </a:prstGeom>
          <a:gradFill rotWithShape="1">
            <a:gsLst>
              <a:gs pos="0">
                <a:srgbClr val="FF0000"/>
              </a:gs>
              <a:gs pos="100000">
                <a:srgbClr val="760000"/>
              </a:gs>
            </a:gsLst>
            <a:lin ang="5400000" scaled="1"/>
          </a:gradFill>
          <a:ln w="9525">
            <a:solidFill>
              <a:schemeClr val="tx1"/>
            </a:solidFill>
            <a:miter lim="800000"/>
            <a:headEnd/>
            <a:tailEnd/>
          </a:ln>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37" name="Text Box 18"/>
          <p:cNvSpPr txBox="1">
            <a:spLocks noChangeArrowheads="1"/>
          </p:cNvSpPr>
          <p:nvPr/>
        </p:nvSpPr>
        <p:spPr bwMode="auto">
          <a:xfrm>
            <a:off x="5175250" y="6477000"/>
            <a:ext cx="388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 name="Text Box 3">
            <a:extLst>
              <a:ext uri="{FF2B5EF4-FFF2-40B4-BE49-F238E27FC236}">
                <a16:creationId xmlns:a16="http://schemas.microsoft.com/office/drawing/2014/main" id="{997355AB-FCAE-81C6-B26C-39261C5D0CC9}"/>
              </a:ext>
            </a:extLst>
          </p:cNvPr>
          <p:cNvSpPr txBox="1">
            <a:spLocks noChangeArrowheads="1"/>
          </p:cNvSpPr>
          <p:nvPr/>
        </p:nvSpPr>
        <p:spPr bwMode="auto">
          <a:xfrm>
            <a:off x="3321049" y="2924175"/>
            <a:ext cx="5823477" cy="3784600"/>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531813" lvl="0" indent="-531813">
              <a:lnSpc>
                <a:spcPct val="90000"/>
              </a:lnSpc>
              <a:spcBef>
                <a:spcPct val="20000"/>
              </a:spcBef>
              <a:buClr>
                <a:srgbClr val="FFFFFF"/>
              </a:buClr>
              <a:buFont typeface="Wingdings" charset="0"/>
              <a:buAutoNum type="arabicPeriod"/>
              <a:defRPr/>
            </a:pPr>
            <a:r>
              <a:rPr lang="en-US" b="1" dirty="0">
                <a:solidFill>
                  <a:srgbClr val="FFFF00"/>
                </a:solidFill>
                <a:effectLst>
                  <a:glow rad="127000">
                    <a:srgbClr val="000000">
                      <a:alpha val="90000"/>
                    </a:srgbClr>
                  </a:glow>
                  <a:outerShdw blurRad="38100" dist="38100" dir="2700000" algn="tl">
                    <a:srgbClr val="000000"/>
                  </a:outerShdw>
                </a:effectLst>
                <a:latin typeface="Arial"/>
                <a:cs typeface="Arial"/>
              </a:rPr>
              <a:t>They opposed payment of tribute for taxes to a pagan emperor, saying that allegiance was due only to God.</a:t>
            </a:r>
          </a:p>
          <a:p>
            <a:pPr marL="531813" lvl="0" indent="-531813">
              <a:lnSpc>
                <a:spcPct val="90000"/>
              </a:lnSpc>
              <a:spcBef>
                <a:spcPct val="20000"/>
              </a:spcBef>
              <a:buClr>
                <a:srgbClr val="FFFFFF"/>
              </a:buClr>
              <a:buFont typeface="Wingdings" charset="0"/>
              <a:buAutoNum type="arabicPeriod"/>
              <a:defRPr/>
            </a:pPr>
            <a:r>
              <a:rPr lang="en-US" b="1" dirty="0">
                <a:solidFill>
                  <a:srgbClr val="FFFF00"/>
                </a:solidFill>
                <a:effectLst>
                  <a:glow rad="127000">
                    <a:srgbClr val="000000">
                      <a:alpha val="90000"/>
                    </a:srgbClr>
                  </a:glow>
                  <a:outerShdw blurRad="38100" dist="38100" dir="2700000" algn="tl">
                    <a:srgbClr val="000000"/>
                  </a:outerShdw>
                </a:effectLst>
                <a:latin typeface="Arial"/>
                <a:cs typeface="Arial"/>
              </a:rPr>
              <a:t>They held a fierce loyalty to the Jewish traditions.</a:t>
            </a:r>
          </a:p>
          <a:p>
            <a:pPr marL="531813" lvl="0" indent="-531813">
              <a:lnSpc>
                <a:spcPct val="90000"/>
              </a:lnSpc>
              <a:spcBef>
                <a:spcPct val="20000"/>
              </a:spcBef>
              <a:buClr>
                <a:srgbClr val="FFFFFF"/>
              </a:buClr>
              <a:buFont typeface="Wingdings" charset="0"/>
              <a:buAutoNum type="arabicPeriod"/>
              <a:defRPr/>
            </a:pPr>
            <a:r>
              <a:rPr lang="en-US" b="1" dirty="0">
                <a:solidFill>
                  <a:srgbClr val="FFFF00"/>
                </a:solidFill>
                <a:effectLst>
                  <a:glow rad="127000">
                    <a:srgbClr val="000000">
                      <a:alpha val="90000"/>
                    </a:srgbClr>
                  </a:glow>
                  <a:outerShdw blurRad="38100" dist="38100" dir="2700000" algn="tl">
                    <a:srgbClr val="000000"/>
                  </a:outerShdw>
                </a:effectLst>
                <a:latin typeface="Arial"/>
                <a:cs typeface="Arial"/>
              </a:rPr>
              <a:t>They were opposed to the use of the Greek language in Palestine.</a:t>
            </a:r>
          </a:p>
          <a:p>
            <a:pPr marL="531813" lvl="0" indent="-531813">
              <a:lnSpc>
                <a:spcPct val="90000"/>
              </a:lnSpc>
              <a:spcBef>
                <a:spcPct val="20000"/>
              </a:spcBef>
              <a:buClr>
                <a:srgbClr val="FFFFFF"/>
              </a:buClr>
              <a:buFont typeface="Wingdings" charset="0"/>
              <a:buAutoNum type="arabicPeriod"/>
              <a:defRPr/>
            </a:pPr>
            <a:r>
              <a:rPr lang="en-US" b="1" dirty="0">
                <a:solidFill>
                  <a:srgbClr val="FFFF00"/>
                </a:solidFill>
                <a:effectLst>
                  <a:glow rad="127000">
                    <a:srgbClr val="000000">
                      <a:alpha val="90000"/>
                    </a:srgbClr>
                  </a:glow>
                  <a:outerShdw blurRad="38100" dist="38100" dir="2700000" algn="tl">
                    <a:srgbClr val="000000"/>
                  </a:outerShdw>
                </a:effectLst>
                <a:latin typeface="Arial"/>
                <a:cs typeface="Arial"/>
              </a:rPr>
              <a:t>They prophesied the coming of the time of salvation.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9472"/>
                                        </p:tgtEl>
                                        <p:attrNameLst>
                                          <p:attrName>style.visibility</p:attrName>
                                        </p:attrNameLst>
                                      </p:cBhvr>
                                      <p:to>
                                        <p:strVal val="visible"/>
                                      </p:to>
                                    </p:set>
                                    <p:animEffect transition="in" filter="wipe(up)">
                                      <p:cBhvr>
                                        <p:cTn id="12" dur="500"/>
                                        <p:tgtEl>
                                          <p:spTgt spid="19472"/>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autoUpdateAnimBg="0"/>
      <p:bldP spid="19472" grpId="0" animBg="1"/>
      <p:bldP spid="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206383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Life of Christ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91442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75778" name="Rectangle 2"/>
          <p:cNvSpPr>
            <a:spLocks noGrp="1" noChangeArrowheads="1"/>
          </p:cNvSpPr>
          <p:nvPr>
            <p:ph type="title"/>
          </p:nvPr>
        </p:nvSpPr>
        <p:spPr>
          <a:xfrm>
            <a:off x="1295400" y="152400"/>
            <a:ext cx="6553200" cy="1143000"/>
          </a:xfrm>
          <a:solidFill>
            <a:schemeClr val="tx1"/>
          </a:solidFill>
          <a:ln>
            <a:solidFill>
              <a:schemeClr val="tx1"/>
            </a:solidFill>
            <a:miter lim="800000"/>
            <a:headEnd/>
            <a:tailEnd/>
          </a:ln>
          <a:effectLst>
            <a:outerShdw blurRad="50800" dist="38100" dir="2700000">
              <a:srgbClr val="000000">
                <a:alpha val="43000"/>
              </a:srgbClr>
            </a:outerShdw>
          </a:effectLst>
        </p:spPr>
        <p:txBody>
          <a:bodyPr/>
          <a:lstStyle/>
          <a:p>
            <a:pPr algn="ctr" eaLnBrk="1" hangingPunct="1">
              <a:defRPr/>
            </a:pPr>
            <a:r>
              <a:rPr lang="en-US" altLang="zh-CN" sz="3600" b="1">
                <a:solidFill>
                  <a:schemeClr val="bg2"/>
                </a:solidFill>
                <a:latin typeface="Arial" charset="0"/>
                <a:ea typeface="宋体" charset="0"/>
                <a:cs typeface="宋体" charset="0"/>
              </a:rPr>
              <a:t>The Intertestamental Era</a:t>
            </a:r>
            <a:br>
              <a:rPr lang="en-US" altLang="zh-CN" sz="3600" b="1">
                <a:solidFill>
                  <a:schemeClr val="bg2"/>
                </a:solidFill>
                <a:latin typeface="Arial" charset="0"/>
                <a:ea typeface="宋体" charset="0"/>
                <a:cs typeface="宋体" charset="0"/>
              </a:rPr>
            </a:br>
            <a:r>
              <a:rPr lang="en-US" altLang="zh-CN" sz="3600" b="1">
                <a:solidFill>
                  <a:schemeClr val="bg2"/>
                </a:solidFill>
                <a:latin typeface="Arial" charset="0"/>
                <a:ea typeface="宋体" charset="0"/>
                <a:cs typeface="宋体" charset="0"/>
              </a:rPr>
              <a:t>(425 </a:t>
            </a:r>
            <a:r>
              <a:rPr lang="en-US" altLang="zh-CN" sz="2800" b="1">
                <a:solidFill>
                  <a:schemeClr val="bg2"/>
                </a:solidFill>
                <a:latin typeface="Arial" charset="0"/>
                <a:ea typeface="宋体" charset="0"/>
                <a:cs typeface="宋体" charset="0"/>
              </a:rPr>
              <a:t>BC</a:t>
            </a:r>
            <a:r>
              <a:rPr lang="en-US" altLang="zh-CN" sz="3600" b="1">
                <a:solidFill>
                  <a:schemeClr val="bg2"/>
                </a:solidFill>
                <a:latin typeface="Arial" charset="0"/>
                <a:ea typeface="宋体" charset="0"/>
                <a:cs typeface="宋体" charset="0"/>
              </a:rPr>
              <a:t>—5 </a:t>
            </a:r>
            <a:r>
              <a:rPr lang="en-US" altLang="zh-CN" sz="2800" b="1">
                <a:solidFill>
                  <a:schemeClr val="bg2"/>
                </a:solidFill>
                <a:latin typeface="Arial" charset="0"/>
                <a:ea typeface="宋体" charset="0"/>
                <a:cs typeface="宋体" charset="0"/>
              </a:rPr>
              <a:t>BC</a:t>
            </a:r>
            <a:r>
              <a:rPr lang="en-US" altLang="zh-CN" sz="3600" b="1">
                <a:solidFill>
                  <a:schemeClr val="bg2"/>
                </a:solidFill>
                <a:latin typeface="Arial" charset="0"/>
                <a:ea typeface="宋体" charset="0"/>
                <a:cs typeface="宋体" charset="0"/>
              </a:rPr>
              <a:t>)</a:t>
            </a:r>
            <a:endParaRPr lang="en-US" sz="3600" b="1">
              <a:solidFill>
                <a:schemeClr val="bg2"/>
              </a:solidFill>
              <a:latin typeface="Arial" charset="0"/>
              <a:ea typeface="ＭＳ Ｐゴシック" charset="0"/>
              <a:cs typeface="Times New Roman" charset="0"/>
            </a:endParaRPr>
          </a:p>
        </p:txBody>
      </p:sp>
      <p:sp>
        <p:nvSpPr>
          <p:cNvPr id="75779" name="Text Box 4"/>
          <p:cNvSpPr txBox="1">
            <a:spLocks noChangeArrowheads="1"/>
          </p:cNvSpPr>
          <p:nvPr/>
        </p:nvSpPr>
        <p:spPr bwMode="auto">
          <a:xfrm>
            <a:off x="8559800" y="101600"/>
            <a:ext cx="527050" cy="461963"/>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latin typeface="Arial" charset="0"/>
                <a:cs typeface="Arial" charset="0"/>
              </a:rPr>
              <a:t>10</a:t>
            </a:r>
          </a:p>
        </p:txBody>
      </p:sp>
      <p:sp>
        <p:nvSpPr>
          <p:cNvPr id="12541" name="Rectangle 253"/>
          <p:cNvSpPr>
            <a:spLocks noChangeArrowheads="1"/>
          </p:cNvSpPr>
          <p:nvPr/>
        </p:nvSpPr>
        <p:spPr bwMode="auto">
          <a:xfrm>
            <a:off x="7315200" y="5561013"/>
            <a:ext cx="182880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 Aramaic / Greek / Latin</a:t>
            </a:r>
            <a:endParaRPr lang="en-US" b="1" dirty="0">
              <a:effectLst>
                <a:outerShdw blurRad="38100" dist="38100" dir="2700000" algn="tl">
                  <a:srgbClr val="000000"/>
                </a:outerShdw>
              </a:effectLst>
              <a:latin typeface="Arial" charset="0"/>
              <a:ea typeface="Arial" charset="0"/>
              <a:cs typeface="Arial" charset="0"/>
            </a:endParaRPr>
          </a:p>
        </p:txBody>
      </p:sp>
      <p:sp>
        <p:nvSpPr>
          <p:cNvPr id="12540" name="Rectangle 252"/>
          <p:cNvSpPr>
            <a:spLocks noChangeArrowheads="1"/>
          </p:cNvSpPr>
          <p:nvPr/>
        </p:nvSpPr>
        <p:spPr bwMode="auto">
          <a:xfrm>
            <a:off x="4764088" y="5561013"/>
            <a:ext cx="2551112"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Greek (Septuagint)</a:t>
            </a:r>
            <a:endParaRPr lang="en-US" b="1" dirty="0">
              <a:effectLst>
                <a:outerShdw blurRad="38100" dist="38100" dir="2700000" algn="tl">
                  <a:srgbClr val="000000"/>
                </a:outerShdw>
              </a:effectLst>
              <a:latin typeface="Arial" charset="0"/>
              <a:ea typeface="Arial" charset="0"/>
              <a:cs typeface="Arial" charset="0"/>
            </a:endParaRPr>
          </a:p>
        </p:txBody>
      </p:sp>
      <p:sp>
        <p:nvSpPr>
          <p:cNvPr id="12539" name="Rectangle 251"/>
          <p:cNvSpPr>
            <a:spLocks noChangeArrowheads="1"/>
          </p:cNvSpPr>
          <p:nvPr/>
        </p:nvSpPr>
        <p:spPr bwMode="auto">
          <a:xfrm>
            <a:off x="2362200" y="5576888"/>
            <a:ext cx="2306638"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Hebrew / Aramaic</a:t>
            </a:r>
            <a:endParaRPr lang="en-US" b="1" dirty="0">
              <a:effectLst>
                <a:outerShdw blurRad="38100" dist="38100" dir="2700000" algn="tl">
                  <a:srgbClr val="000000"/>
                </a:outerShdw>
              </a:effectLst>
              <a:latin typeface="Arial" charset="0"/>
              <a:ea typeface="Arial" charset="0"/>
              <a:cs typeface="Arial" charset="0"/>
            </a:endParaRPr>
          </a:p>
        </p:txBody>
      </p:sp>
      <p:sp>
        <p:nvSpPr>
          <p:cNvPr id="12538" name="Rectangle 250"/>
          <p:cNvSpPr>
            <a:spLocks noChangeArrowheads="1"/>
          </p:cNvSpPr>
          <p:nvPr/>
        </p:nvSpPr>
        <p:spPr bwMode="auto">
          <a:xfrm>
            <a:off x="152400" y="5576888"/>
            <a:ext cx="230505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Language in Palestine</a:t>
            </a:r>
            <a:endParaRPr lang="en-US" b="1" i="1" dirty="0">
              <a:effectLst>
                <a:outerShdw blurRad="38100" dist="38100" dir="2700000" algn="tl">
                  <a:srgbClr val="000000"/>
                </a:outerShdw>
              </a:effectLst>
              <a:latin typeface="Arial" charset="0"/>
              <a:ea typeface="Arial" charset="0"/>
              <a:cs typeface="Arial" charset="0"/>
            </a:endParaRPr>
          </a:p>
        </p:txBody>
      </p:sp>
      <p:sp>
        <p:nvSpPr>
          <p:cNvPr id="12537" name="Rectangle 249"/>
          <p:cNvSpPr>
            <a:spLocks noChangeArrowheads="1"/>
          </p:cNvSpPr>
          <p:nvPr/>
        </p:nvSpPr>
        <p:spPr bwMode="auto">
          <a:xfrm>
            <a:off x="7315200" y="41910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High</a:t>
            </a:r>
          </a:p>
        </p:txBody>
      </p:sp>
      <p:sp>
        <p:nvSpPr>
          <p:cNvPr id="12536" name="Rectangle 248"/>
          <p:cNvSpPr>
            <a:spLocks noChangeArrowheads="1"/>
          </p:cNvSpPr>
          <p:nvPr/>
        </p:nvSpPr>
        <p:spPr bwMode="auto">
          <a:xfrm>
            <a:off x="4764088" y="41910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Increasing</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“Two Messiahs” </a:t>
            </a:r>
            <a:endParaRPr lang="en-US" b="1" dirty="0">
              <a:effectLst>
                <a:outerShdw blurRad="38100" dist="38100" dir="2700000" algn="tl">
                  <a:srgbClr val="000000"/>
                </a:outerShdw>
              </a:effectLst>
              <a:latin typeface="Arial" charset="0"/>
              <a:ea typeface="Arial" charset="0"/>
              <a:cs typeface="Arial" charset="0"/>
            </a:endParaRPr>
          </a:p>
        </p:txBody>
      </p:sp>
      <p:sp>
        <p:nvSpPr>
          <p:cNvPr id="12535" name="Rectangle 247"/>
          <p:cNvSpPr>
            <a:spLocks noChangeArrowheads="1"/>
          </p:cNvSpPr>
          <p:nvPr/>
        </p:nvSpPr>
        <p:spPr bwMode="auto">
          <a:xfrm>
            <a:off x="2362200" y="41910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Moderate</a:t>
            </a:r>
            <a:endParaRPr lang="en-US" b="1" dirty="0">
              <a:effectLst>
                <a:outerShdw blurRad="38100" dist="38100" dir="2700000" algn="tl">
                  <a:srgbClr val="000000"/>
                </a:outerShdw>
              </a:effectLst>
              <a:latin typeface="Arial" charset="0"/>
              <a:ea typeface="Arial" charset="0"/>
              <a:cs typeface="Arial" charset="0"/>
            </a:endParaRPr>
          </a:p>
        </p:txBody>
      </p:sp>
      <p:sp>
        <p:nvSpPr>
          <p:cNvPr id="12534" name="Rectangle 246"/>
          <p:cNvSpPr>
            <a:spLocks noChangeArrowheads="1"/>
          </p:cNvSpPr>
          <p:nvPr/>
        </p:nvSpPr>
        <p:spPr bwMode="auto">
          <a:xfrm>
            <a:off x="152400" y="41910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Expectation of Messiah &amp; Kingdom</a:t>
            </a:r>
            <a:endParaRPr lang="en-US" b="1" i="1" dirty="0">
              <a:effectLst>
                <a:outerShdw blurRad="38100" dist="38100" dir="2700000" algn="tl">
                  <a:srgbClr val="000000"/>
                </a:outerShdw>
              </a:effectLst>
              <a:latin typeface="Arial" charset="0"/>
              <a:ea typeface="Arial" charset="0"/>
              <a:cs typeface="Arial" charset="0"/>
            </a:endParaRPr>
          </a:p>
        </p:txBody>
      </p:sp>
      <p:sp>
        <p:nvSpPr>
          <p:cNvPr id="12533" name="Rectangle 245"/>
          <p:cNvSpPr>
            <a:spLocks noChangeArrowheads="1"/>
          </p:cNvSpPr>
          <p:nvPr/>
        </p:nvSpPr>
        <p:spPr bwMode="auto">
          <a:xfrm>
            <a:off x="7315200" y="31242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Peace (but via Rome!)</a:t>
            </a:r>
            <a:endParaRPr lang="en-US" b="1" dirty="0">
              <a:effectLst>
                <a:outerShdw blurRad="38100" dist="38100" dir="2700000" algn="tl">
                  <a:srgbClr val="000000"/>
                </a:outerShdw>
              </a:effectLst>
              <a:latin typeface="Arial" charset="0"/>
              <a:ea typeface="Arial" charset="0"/>
              <a:cs typeface="Arial" charset="0"/>
            </a:endParaRPr>
          </a:p>
        </p:txBody>
      </p:sp>
      <p:sp>
        <p:nvSpPr>
          <p:cNvPr id="12532" name="Rectangle 244"/>
          <p:cNvSpPr>
            <a:spLocks noChangeArrowheads="1"/>
          </p:cNvSpPr>
          <p:nvPr/>
        </p:nvSpPr>
        <p:spPr bwMode="auto">
          <a:xfrm>
            <a:off x="4764088" y="31242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Many wars</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(Dan. 11:1-35)</a:t>
            </a:r>
            <a:endParaRPr lang="en-US" b="1" dirty="0">
              <a:effectLst>
                <a:outerShdw blurRad="38100" dist="38100" dir="2700000" algn="tl">
                  <a:srgbClr val="000000"/>
                </a:outerShdw>
              </a:effectLst>
              <a:latin typeface="Arial" charset="0"/>
              <a:ea typeface="Arial" charset="0"/>
              <a:cs typeface="Arial" charset="0"/>
            </a:endParaRPr>
          </a:p>
        </p:txBody>
      </p:sp>
      <p:sp>
        <p:nvSpPr>
          <p:cNvPr id="12531" name="Rectangle 243"/>
          <p:cNvSpPr>
            <a:spLocks noChangeArrowheads="1"/>
          </p:cNvSpPr>
          <p:nvPr/>
        </p:nvSpPr>
        <p:spPr bwMode="auto">
          <a:xfrm>
            <a:off x="2362200" y="31242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Peace / autonomy</a:t>
            </a:r>
            <a:endParaRPr lang="en-US" b="1" dirty="0">
              <a:effectLst>
                <a:outerShdw blurRad="38100" dist="38100" dir="2700000" algn="tl">
                  <a:srgbClr val="000000"/>
                </a:outerShdw>
              </a:effectLst>
              <a:latin typeface="Arial" charset="0"/>
              <a:ea typeface="Arial" charset="0"/>
              <a:cs typeface="Arial" charset="0"/>
            </a:endParaRPr>
          </a:p>
        </p:txBody>
      </p:sp>
      <p:sp>
        <p:nvSpPr>
          <p:cNvPr id="12530" name="Rectangle 242"/>
          <p:cNvSpPr>
            <a:spLocks noChangeArrowheads="1"/>
          </p:cNvSpPr>
          <p:nvPr/>
        </p:nvSpPr>
        <p:spPr bwMode="auto">
          <a:xfrm>
            <a:off x="152400" y="31242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Political Stability</a:t>
            </a:r>
            <a:endParaRPr lang="en-US" b="1" i="1" dirty="0">
              <a:effectLst>
                <a:outerShdw blurRad="38100" dist="38100" dir="2700000" algn="tl">
                  <a:srgbClr val="000000"/>
                </a:outerShdw>
              </a:effectLst>
              <a:latin typeface="Arial" charset="0"/>
              <a:ea typeface="Arial" charset="0"/>
              <a:cs typeface="Arial" charset="0"/>
            </a:endParaRPr>
          </a:p>
        </p:txBody>
      </p:sp>
      <p:sp>
        <p:nvSpPr>
          <p:cNvPr id="12529" name="Rectangle 241"/>
          <p:cNvSpPr>
            <a:spLocks noChangeArrowheads="1"/>
          </p:cNvSpPr>
          <p:nvPr/>
        </p:nvSpPr>
        <p:spPr bwMode="auto">
          <a:xfrm>
            <a:off x="7315200" y="2411413"/>
            <a:ext cx="18288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Rome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(58 yrs.)</a:t>
            </a:r>
            <a:endParaRPr lang="en-US" b="1" dirty="0">
              <a:effectLst>
                <a:outerShdw blurRad="38100" dist="38100" dir="2700000" algn="tl">
                  <a:srgbClr val="000000"/>
                </a:outerShdw>
              </a:effectLst>
              <a:latin typeface="Arial" charset="0"/>
              <a:ea typeface="Arial" charset="0"/>
              <a:cs typeface="Arial" charset="0"/>
            </a:endParaRPr>
          </a:p>
        </p:txBody>
      </p:sp>
      <p:sp>
        <p:nvSpPr>
          <p:cNvPr id="12528" name="Rectangle 240"/>
          <p:cNvSpPr>
            <a:spLocks noChangeArrowheads="1"/>
          </p:cNvSpPr>
          <p:nvPr/>
        </p:nvSpPr>
        <p:spPr bwMode="auto">
          <a:xfrm>
            <a:off x="4419600" y="2411413"/>
            <a:ext cx="30480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sz="2000" b="1" dirty="0">
                <a:effectLst>
                  <a:outerShdw blurRad="38100" dist="38100" dir="2700000" algn="tl">
                    <a:srgbClr val="000000"/>
                  </a:outerShdw>
                </a:effectLst>
                <a:latin typeface="Arial" charset="0"/>
                <a:ea typeface="Arial" charset="0"/>
                <a:cs typeface="Arial" charset="0"/>
              </a:rPr>
              <a:t>Greeks (188 yrs.)</a:t>
            </a:r>
          </a:p>
          <a:p>
            <a:pPr algn="ctr">
              <a:spcBef>
                <a:spcPct val="20000"/>
              </a:spcBef>
              <a:buClr>
                <a:srgbClr val="00FFFF"/>
              </a:buClr>
              <a:buSzPct val="75000"/>
              <a:buFont typeface="Wingdings" charset="0"/>
              <a:buNone/>
              <a:defRPr/>
            </a:pPr>
            <a:r>
              <a:rPr lang="en-US" altLang="zh-CN" sz="2000" b="1" dirty="0" err="1">
                <a:effectLst>
                  <a:outerShdw blurRad="38100" dist="38100" dir="2700000" algn="tl">
                    <a:srgbClr val="000000"/>
                  </a:outerShdw>
                </a:effectLst>
                <a:latin typeface="Arial" charset="0"/>
                <a:ea typeface="Arial" charset="0"/>
                <a:cs typeface="Arial" charset="0"/>
              </a:rPr>
              <a:t>Hasmoneans</a:t>
            </a:r>
            <a:r>
              <a:rPr lang="en-US" altLang="zh-CN" sz="2000" b="1" dirty="0">
                <a:effectLst>
                  <a:outerShdw blurRad="38100" dist="38100" dir="2700000" algn="tl">
                    <a:srgbClr val="000000"/>
                  </a:outerShdw>
                </a:effectLst>
                <a:latin typeface="Arial" charset="0"/>
                <a:ea typeface="Arial" charset="0"/>
                <a:cs typeface="Arial" charset="0"/>
              </a:rPr>
              <a:t> (80 yrs.)</a:t>
            </a:r>
            <a:endParaRPr lang="en-US" sz="2000" b="1" dirty="0">
              <a:effectLst>
                <a:outerShdw blurRad="38100" dist="38100" dir="2700000" algn="tl">
                  <a:srgbClr val="000000"/>
                </a:outerShdw>
              </a:effectLst>
              <a:latin typeface="Arial" charset="0"/>
              <a:ea typeface="Arial" charset="0"/>
              <a:cs typeface="Arial" charset="0"/>
            </a:endParaRPr>
          </a:p>
        </p:txBody>
      </p:sp>
      <p:sp>
        <p:nvSpPr>
          <p:cNvPr id="12527" name="Rectangle 239"/>
          <p:cNvSpPr>
            <a:spLocks noChangeArrowheads="1"/>
          </p:cNvSpPr>
          <p:nvPr/>
        </p:nvSpPr>
        <p:spPr bwMode="auto">
          <a:xfrm>
            <a:off x="2362200" y="2411413"/>
            <a:ext cx="2306638"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Persia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(208 yrs.)</a:t>
            </a:r>
            <a:endParaRPr lang="en-US" b="1" dirty="0">
              <a:effectLst>
                <a:outerShdw blurRad="38100" dist="38100" dir="2700000" algn="tl">
                  <a:srgbClr val="000000"/>
                </a:outerShdw>
              </a:effectLst>
              <a:latin typeface="Arial" charset="0"/>
              <a:ea typeface="Arial" charset="0"/>
              <a:cs typeface="Arial" charset="0"/>
            </a:endParaRPr>
          </a:p>
        </p:txBody>
      </p:sp>
      <p:sp>
        <p:nvSpPr>
          <p:cNvPr id="12526" name="Rectangle 238"/>
          <p:cNvSpPr>
            <a:spLocks noChangeArrowheads="1"/>
          </p:cNvSpPr>
          <p:nvPr/>
        </p:nvSpPr>
        <p:spPr bwMode="auto">
          <a:xfrm>
            <a:off x="152400" y="2411413"/>
            <a:ext cx="230505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Rulers Over Israel</a:t>
            </a:r>
            <a:endParaRPr lang="en-US" b="1" i="1" dirty="0">
              <a:effectLst>
                <a:outerShdw blurRad="38100" dist="38100" dir="2700000" algn="tl">
                  <a:srgbClr val="000000"/>
                </a:outerShdw>
              </a:effectLst>
              <a:latin typeface="Arial" charset="0"/>
              <a:ea typeface="Arial" charset="0"/>
              <a:cs typeface="Arial" charset="0"/>
            </a:endParaRPr>
          </a:p>
        </p:txBody>
      </p:sp>
      <p:sp>
        <p:nvSpPr>
          <p:cNvPr id="12525" name="Rectangle 237"/>
          <p:cNvSpPr>
            <a:spLocks noChangeArrowheads="1"/>
          </p:cNvSpPr>
          <p:nvPr/>
        </p:nvSpPr>
        <p:spPr bwMode="auto">
          <a:xfrm>
            <a:off x="7315200" y="1447800"/>
            <a:ext cx="182880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Advent of Christ</a:t>
            </a:r>
            <a:endParaRPr lang="en-US" b="1" dirty="0">
              <a:effectLst>
                <a:outerShdw blurRad="38100" dist="38100" dir="2700000" algn="tl">
                  <a:srgbClr val="000000"/>
                </a:outerShdw>
              </a:effectLst>
              <a:latin typeface="Arial" charset="0"/>
              <a:ea typeface="Arial" charset="0"/>
              <a:cs typeface="Arial" charset="0"/>
            </a:endParaRPr>
          </a:p>
        </p:txBody>
      </p:sp>
      <p:sp>
        <p:nvSpPr>
          <p:cNvPr id="12524" name="Rectangle 236"/>
          <p:cNvSpPr>
            <a:spLocks noChangeArrowheads="1"/>
          </p:cNvSpPr>
          <p:nvPr/>
        </p:nvSpPr>
        <p:spPr bwMode="auto">
          <a:xfrm>
            <a:off x="4764088" y="1447800"/>
            <a:ext cx="2551112"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err="1">
                <a:effectLst>
                  <a:outerShdw blurRad="38100" dist="38100" dir="2700000" algn="tl">
                    <a:srgbClr val="000000"/>
                  </a:outerShdw>
                </a:effectLst>
                <a:latin typeface="Arial" charset="0"/>
                <a:ea typeface="Arial" charset="0"/>
                <a:cs typeface="Arial" charset="0"/>
              </a:rPr>
              <a:t>Intertestamental</a:t>
            </a:r>
            <a:r>
              <a:rPr lang="en-US" altLang="zh-CN" b="1" dirty="0">
                <a:effectLst>
                  <a:outerShdw blurRad="38100" dist="38100" dir="2700000" algn="tl">
                    <a:srgbClr val="000000"/>
                  </a:outerShdw>
                </a:effectLst>
                <a:latin typeface="Arial" charset="0"/>
                <a:ea typeface="Arial" charset="0"/>
                <a:cs typeface="Arial" charset="0"/>
              </a:rPr>
              <a:t> Era</a:t>
            </a:r>
            <a:endParaRPr lang="en-US" b="1" dirty="0">
              <a:effectLst>
                <a:outerShdw blurRad="38100" dist="38100" dir="2700000" algn="tl">
                  <a:srgbClr val="000000"/>
                </a:outerShdw>
              </a:effectLst>
              <a:latin typeface="Arial" charset="0"/>
              <a:ea typeface="Arial" charset="0"/>
              <a:cs typeface="Arial" charset="0"/>
            </a:endParaRPr>
          </a:p>
        </p:txBody>
      </p:sp>
      <p:sp>
        <p:nvSpPr>
          <p:cNvPr id="12523" name="Rectangle 235"/>
          <p:cNvSpPr>
            <a:spLocks noChangeArrowheads="1"/>
          </p:cNvSpPr>
          <p:nvPr/>
        </p:nvSpPr>
        <p:spPr bwMode="auto">
          <a:xfrm>
            <a:off x="2362200" y="1447800"/>
            <a:ext cx="2306638"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Malachi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(close of OT)</a:t>
            </a:r>
            <a:endParaRPr lang="en-US" b="1" dirty="0">
              <a:effectLst>
                <a:outerShdw blurRad="38100" dist="38100" dir="2700000" algn="tl">
                  <a:srgbClr val="000000"/>
                </a:outerShdw>
              </a:effectLst>
              <a:latin typeface="Arial" charset="0"/>
              <a:ea typeface="Arial" charset="0"/>
              <a:cs typeface="Arial" charset="0"/>
            </a:endParaRPr>
          </a:p>
        </p:txBody>
      </p:sp>
      <p:sp>
        <p:nvSpPr>
          <p:cNvPr id="12522" name="Rectangle 234"/>
          <p:cNvSpPr>
            <a:spLocks noChangeArrowheads="1"/>
          </p:cNvSpPr>
          <p:nvPr/>
        </p:nvSpPr>
        <p:spPr bwMode="auto">
          <a:xfrm>
            <a:off x="152400" y="1447800"/>
            <a:ext cx="230505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Issue / </a:t>
            </a:r>
          </a:p>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Time Period</a:t>
            </a:r>
            <a:endParaRPr lang="en-US" b="1" i="1" dirty="0">
              <a:effectLst>
                <a:outerShdw blurRad="38100" dist="38100" dir="2700000" algn="tl">
                  <a:srgbClr val="000000"/>
                </a:outerShdw>
              </a:effectLst>
              <a:latin typeface="Arial" charset="0"/>
              <a:ea typeface="Arial" charset="0"/>
              <a:cs typeface="Arial" charset="0"/>
            </a:endParaRPr>
          </a:p>
        </p:txBody>
      </p:sp>
      <p:sp>
        <p:nvSpPr>
          <p:cNvPr id="75802" name="Line 257"/>
          <p:cNvSpPr>
            <a:spLocks noChangeShapeType="1"/>
          </p:cNvSpPr>
          <p:nvPr/>
        </p:nvSpPr>
        <p:spPr bwMode="auto">
          <a:xfrm>
            <a:off x="152400" y="35052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3" name="Line 258"/>
          <p:cNvSpPr>
            <a:spLocks noChangeShapeType="1"/>
          </p:cNvSpPr>
          <p:nvPr/>
        </p:nvSpPr>
        <p:spPr bwMode="auto">
          <a:xfrm>
            <a:off x="152400" y="44196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4" name="Line 259"/>
          <p:cNvSpPr>
            <a:spLocks noChangeShapeType="1"/>
          </p:cNvSpPr>
          <p:nvPr/>
        </p:nvSpPr>
        <p:spPr bwMode="auto">
          <a:xfrm>
            <a:off x="152400" y="56388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5" name="Line 260"/>
          <p:cNvSpPr>
            <a:spLocks noChangeShapeType="1"/>
          </p:cNvSpPr>
          <p:nvPr/>
        </p:nvSpPr>
        <p:spPr bwMode="auto">
          <a:xfrm>
            <a:off x="152400" y="6858000"/>
            <a:ext cx="8991600" cy="0"/>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6" name="Line 261"/>
          <p:cNvSpPr>
            <a:spLocks noChangeShapeType="1"/>
          </p:cNvSpPr>
          <p:nvPr/>
        </p:nvSpPr>
        <p:spPr bwMode="auto">
          <a:xfrm>
            <a:off x="34925"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7" name="Line 262"/>
          <p:cNvSpPr>
            <a:spLocks noChangeShapeType="1"/>
          </p:cNvSpPr>
          <p:nvPr/>
        </p:nvSpPr>
        <p:spPr bwMode="auto">
          <a:xfrm>
            <a:off x="245745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8" name="Line 263"/>
          <p:cNvSpPr>
            <a:spLocks noChangeShapeType="1"/>
          </p:cNvSpPr>
          <p:nvPr/>
        </p:nvSpPr>
        <p:spPr bwMode="auto">
          <a:xfrm>
            <a:off x="44958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09" name="Line 264"/>
          <p:cNvSpPr>
            <a:spLocks noChangeShapeType="1"/>
          </p:cNvSpPr>
          <p:nvPr/>
        </p:nvSpPr>
        <p:spPr bwMode="auto">
          <a:xfrm>
            <a:off x="73914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
        <p:nvSpPr>
          <p:cNvPr id="75810" name="Line 265"/>
          <p:cNvSpPr>
            <a:spLocks noChangeShapeType="1"/>
          </p:cNvSpPr>
          <p:nvPr/>
        </p:nvSpPr>
        <p:spPr bwMode="auto">
          <a:xfrm>
            <a:off x="9144000"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a14="http://schemas.microsoft.com/office/drawing/2010/main" xmlns="">
                <a:noFill/>
              </a14:hiddenFill>
            </a:ext>
          </a:extLst>
        </p:spPr>
        <p:txBody>
          <a:bodyPr wrap="none"/>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26"/>
                                        </p:tgtEl>
                                        <p:attrNameLst>
                                          <p:attrName>style.visibility</p:attrName>
                                        </p:attrNameLst>
                                      </p:cBhvr>
                                      <p:to>
                                        <p:strVal val="visible"/>
                                      </p:to>
                                    </p:set>
                                    <p:animEffect transition="in" filter="fade">
                                      <p:cBhvr>
                                        <p:cTn id="7" dur="500"/>
                                        <p:tgtEl>
                                          <p:spTgt spid="12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27"/>
                                        </p:tgtEl>
                                        <p:attrNameLst>
                                          <p:attrName>style.visibility</p:attrName>
                                        </p:attrNameLst>
                                      </p:cBhvr>
                                      <p:to>
                                        <p:strVal val="visible"/>
                                      </p:to>
                                    </p:set>
                                    <p:animEffect transition="in" filter="fade">
                                      <p:cBhvr>
                                        <p:cTn id="12" dur="500"/>
                                        <p:tgtEl>
                                          <p:spTgt spid="125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28"/>
                                        </p:tgtEl>
                                        <p:attrNameLst>
                                          <p:attrName>style.visibility</p:attrName>
                                        </p:attrNameLst>
                                      </p:cBhvr>
                                      <p:to>
                                        <p:strVal val="visible"/>
                                      </p:to>
                                    </p:set>
                                    <p:animEffect transition="in" filter="fade">
                                      <p:cBhvr>
                                        <p:cTn id="17" dur="500"/>
                                        <p:tgtEl>
                                          <p:spTgt spid="125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29"/>
                                        </p:tgtEl>
                                        <p:attrNameLst>
                                          <p:attrName>style.visibility</p:attrName>
                                        </p:attrNameLst>
                                      </p:cBhvr>
                                      <p:to>
                                        <p:strVal val="visible"/>
                                      </p:to>
                                    </p:set>
                                    <p:animEffect transition="in" filter="fade">
                                      <p:cBhvr>
                                        <p:cTn id="22" dur="500"/>
                                        <p:tgtEl>
                                          <p:spTgt spid="125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30"/>
                                        </p:tgtEl>
                                        <p:attrNameLst>
                                          <p:attrName>style.visibility</p:attrName>
                                        </p:attrNameLst>
                                      </p:cBhvr>
                                      <p:to>
                                        <p:strVal val="visible"/>
                                      </p:to>
                                    </p:set>
                                    <p:animEffect transition="in" filter="fade">
                                      <p:cBhvr>
                                        <p:cTn id="27" dur="500"/>
                                        <p:tgtEl>
                                          <p:spTgt spid="125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31"/>
                                        </p:tgtEl>
                                        <p:attrNameLst>
                                          <p:attrName>style.visibility</p:attrName>
                                        </p:attrNameLst>
                                      </p:cBhvr>
                                      <p:to>
                                        <p:strVal val="visible"/>
                                      </p:to>
                                    </p:set>
                                    <p:animEffect transition="in" filter="fade">
                                      <p:cBhvr>
                                        <p:cTn id="32" dur="500"/>
                                        <p:tgtEl>
                                          <p:spTgt spid="125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32"/>
                                        </p:tgtEl>
                                        <p:attrNameLst>
                                          <p:attrName>style.visibility</p:attrName>
                                        </p:attrNameLst>
                                      </p:cBhvr>
                                      <p:to>
                                        <p:strVal val="visible"/>
                                      </p:to>
                                    </p:set>
                                    <p:animEffect transition="in" filter="fade">
                                      <p:cBhvr>
                                        <p:cTn id="37" dur="500"/>
                                        <p:tgtEl>
                                          <p:spTgt spid="125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533"/>
                                        </p:tgtEl>
                                        <p:attrNameLst>
                                          <p:attrName>style.visibility</p:attrName>
                                        </p:attrNameLst>
                                      </p:cBhvr>
                                      <p:to>
                                        <p:strVal val="visible"/>
                                      </p:to>
                                    </p:set>
                                    <p:animEffect transition="in" filter="fade">
                                      <p:cBhvr>
                                        <p:cTn id="42" dur="500"/>
                                        <p:tgtEl>
                                          <p:spTgt spid="125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534"/>
                                        </p:tgtEl>
                                        <p:attrNameLst>
                                          <p:attrName>style.visibility</p:attrName>
                                        </p:attrNameLst>
                                      </p:cBhvr>
                                      <p:to>
                                        <p:strVal val="visible"/>
                                      </p:to>
                                    </p:set>
                                    <p:animEffect transition="in" filter="fade">
                                      <p:cBhvr>
                                        <p:cTn id="47" dur="500"/>
                                        <p:tgtEl>
                                          <p:spTgt spid="125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535"/>
                                        </p:tgtEl>
                                        <p:attrNameLst>
                                          <p:attrName>style.visibility</p:attrName>
                                        </p:attrNameLst>
                                      </p:cBhvr>
                                      <p:to>
                                        <p:strVal val="visible"/>
                                      </p:to>
                                    </p:set>
                                    <p:animEffect transition="in" filter="fade">
                                      <p:cBhvr>
                                        <p:cTn id="52" dur="500"/>
                                        <p:tgtEl>
                                          <p:spTgt spid="125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536"/>
                                        </p:tgtEl>
                                        <p:attrNameLst>
                                          <p:attrName>style.visibility</p:attrName>
                                        </p:attrNameLst>
                                      </p:cBhvr>
                                      <p:to>
                                        <p:strVal val="visible"/>
                                      </p:to>
                                    </p:set>
                                    <p:animEffect transition="in" filter="fade">
                                      <p:cBhvr>
                                        <p:cTn id="57" dur="500"/>
                                        <p:tgtEl>
                                          <p:spTgt spid="125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537"/>
                                        </p:tgtEl>
                                        <p:attrNameLst>
                                          <p:attrName>style.visibility</p:attrName>
                                        </p:attrNameLst>
                                      </p:cBhvr>
                                      <p:to>
                                        <p:strVal val="visible"/>
                                      </p:to>
                                    </p:set>
                                    <p:animEffect transition="in" filter="fade">
                                      <p:cBhvr>
                                        <p:cTn id="62" dur="500"/>
                                        <p:tgtEl>
                                          <p:spTgt spid="125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538"/>
                                        </p:tgtEl>
                                        <p:attrNameLst>
                                          <p:attrName>style.visibility</p:attrName>
                                        </p:attrNameLst>
                                      </p:cBhvr>
                                      <p:to>
                                        <p:strVal val="visible"/>
                                      </p:to>
                                    </p:set>
                                    <p:animEffect transition="in" filter="fade">
                                      <p:cBhvr>
                                        <p:cTn id="67" dur="500"/>
                                        <p:tgtEl>
                                          <p:spTgt spid="125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539"/>
                                        </p:tgtEl>
                                        <p:attrNameLst>
                                          <p:attrName>style.visibility</p:attrName>
                                        </p:attrNameLst>
                                      </p:cBhvr>
                                      <p:to>
                                        <p:strVal val="visible"/>
                                      </p:to>
                                    </p:set>
                                    <p:animEffect transition="in" filter="fade">
                                      <p:cBhvr>
                                        <p:cTn id="72" dur="500"/>
                                        <p:tgtEl>
                                          <p:spTgt spid="125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540"/>
                                        </p:tgtEl>
                                        <p:attrNameLst>
                                          <p:attrName>style.visibility</p:attrName>
                                        </p:attrNameLst>
                                      </p:cBhvr>
                                      <p:to>
                                        <p:strVal val="visible"/>
                                      </p:to>
                                    </p:set>
                                    <p:animEffect transition="in" filter="fade">
                                      <p:cBhvr>
                                        <p:cTn id="77" dur="500"/>
                                        <p:tgtEl>
                                          <p:spTgt spid="125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541"/>
                                        </p:tgtEl>
                                        <p:attrNameLst>
                                          <p:attrName>style.visibility</p:attrName>
                                        </p:attrNameLst>
                                      </p:cBhvr>
                                      <p:to>
                                        <p:strVal val="visible"/>
                                      </p:to>
                                    </p:set>
                                    <p:animEffect transition="in" filter="fade">
                                      <p:cBhvr>
                                        <p:cTn id="82" dur="500"/>
                                        <p:tgtEl>
                                          <p:spTgt spid="1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1" grpId="0" autoUpdateAnimBg="0"/>
      <p:bldP spid="12540" grpId="0" autoUpdateAnimBg="0"/>
      <p:bldP spid="12539" grpId="0" autoUpdateAnimBg="0"/>
      <p:bldP spid="12538" grpId="0" autoUpdateAnimBg="0"/>
      <p:bldP spid="12537" grpId="0" autoUpdateAnimBg="0"/>
      <p:bldP spid="12536" grpId="0" autoUpdateAnimBg="0"/>
      <p:bldP spid="12535" grpId="0" autoUpdateAnimBg="0"/>
      <p:bldP spid="12534" grpId="0" autoUpdateAnimBg="0"/>
      <p:bldP spid="12533" grpId="0" autoUpdateAnimBg="0"/>
      <p:bldP spid="12532" grpId="0" autoUpdateAnimBg="0"/>
      <p:bldP spid="12531" grpId="0" autoUpdateAnimBg="0"/>
      <p:bldP spid="12530" grpId="0" autoUpdateAnimBg="0"/>
      <p:bldP spid="12529" grpId="0" autoUpdateAnimBg="0"/>
      <p:bldP spid="12528" grpId="0" autoUpdateAnimBg="0"/>
      <p:bldP spid="12527" grpId="0" autoUpdateAnimBg="0"/>
      <p:bldP spid="125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7346" name="Rectangle 128"/>
          <p:cNvSpPr>
            <a:spLocks noGrp="1" noChangeArrowheads="1"/>
          </p:cNvSpPr>
          <p:nvPr>
            <p:ph type="title" idx="4294967295"/>
          </p:nvPr>
        </p:nvSpPr>
        <p:spPr>
          <a:xfrm>
            <a:off x="1371600" y="762000"/>
            <a:ext cx="6553200" cy="685800"/>
          </a:xfrm>
        </p:spPr>
        <p:txBody>
          <a:bodyPr/>
          <a:lstStyle/>
          <a:p>
            <a:pPr eaLnBrk="1" hangingPunct="1"/>
            <a:r>
              <a:rPr lang="en-US" sz="2800">
                <a:solidFill>
                  <a:schemeClr val="tx1"/>
                </a:solidFill>
                <a:latin typeface="Arial" charset="0"/>
                <a:ea typeface="ＭＳ Ｐゴシック" charset="0"/>
              </a:rPr>
              <a:t>The Intertestamental Era (3 slides)</a:t>
            </a:r>
          </a:p>
        </p:txBody>
      </p:sp>
      <p:sp>
        <p:nvSpPr>
          <p:cNvPr id="13433" name="Rectangle 121"/>
          <p:cNvSpPr>
            <a:spLocks noChangeArrowheads="1"/>
          </p:cNvSpPr>
          <p:nvPr/>
        </p:nvSpPr>
        <p:spPr bwMode="auto">
          <a:xfrm>
            <a:off x="6858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Advent of Christ</a:t>
            </a:r>
            <a:endParaRPr lang="en-US" b="1" dirty="0">
              <a:effectLst>
                <a:outerShdw blurRad="38100" dist="38100" dir="2700000" algn="tl">
                  <a:srgbClr val="000000"/>
                </a:outerShdw>
              </a:effectLst>
              <a:latin typeface="Arial" charset="0"/>
              <a:ea typeface="Arial" charset="0"/>
              <a:cs typeface="Arial" charset="0"/>
            </a:endParaRPr>
          </a:p>
        </p:txBody>
      </p:sp>
      <p:sp>
        <p:nvSpPr>
          <p:cNvPr id="13431" name="Rectangle 119"/>
          <p:cNvSpPr>
            <a:spLocks noChangeArrowheads="1"/>
          </p:cNvSpPr>
          <p:nvPr/>
        </p:nvSpPr>
        <p:spPr bwMode="auto">
          <a:xfrm>
            <a:off x="4572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err="1">
                <a:effectLst>
                  <a:outerShdw blurRad="38100" dist="38100" dir="2700000" algn="tl">
                    <a:srgbClr val="000000"/>
                  </a:outerShdw>
                </a:effectLst>
                <a:latin typeface="Arial" charset="0"/>
                <a:ea typeface="Arial" charset="0"/>
                <a:cs typeface="Arial" charset="0"/>
              </a:rPr>
              <a:t>Intertestament</a:t>
            </a:r>
            <a:r>
              <a:rPr lang="en-US" altLang="zh-CN" b="1" dirty="0">
                <a:effectLst>
                  <a:outerShdw blurRad="38100" dist="38100" dir="2700000" algn="tl">
                    <a:srgbClr val="000000"/>
                  </a:outerShdw>
                </a:effectLst>
                <a:latin typeface="Arial" charset="0"/>
                <a:ea typeface="Arial" charset="0"/>
                <a:cs typeface="Arial" charset="0"/>
              </a:rPr>
              <a:t> Era</a:t>
            </a:r>
            <a:endParaRPr lang="en-US" b="1" dirty="0">
              <a:effectLst>
                <a:outerShdw blurRad="38100" dist="38100" dir="2700000" algn="tl">
                  <a:srgbClr val="000000"/>
                </a:outerShdw>
              </a:effectLst>
              <a:latin typeface="Arial" charset="0"/>
              <a:ea typeface="Arial" charset="0"/>
              <a:cs typeface="Arial" charset="0"/>
            </a:endParaRPr>
          </a:p>
        </p:txBody>
      </p:sp>
      <p:sp>
        <p:nvSpPr>
          <p:cNvPr id="13429" name="Rectangle 117"/>
          <p:cNvSpPr>
            <a:spLocks noChangeArrowheads="1"/>
          </p:cNvSpPr>
          <p:nvPr/>
        </p:nvSpPr>
        <p:spPr bwMode="auto">
          <a:xfrm>
            <a:off x="2286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Malachi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(close of OT)</a:t>
            </a:r>
            <a:endParaRPr lang="en-US" b="1" dirty="0">
              <a:effectLst>
                <a:outerShdw blurRad="38100" dist="38100" dir="2700000" algn="tl">
                  <a:srgbClr val="000000"/>
                </a:outerShdw>
              </a:effectLst>
              <a:latin typeface="Arial" charset="0"/>
              <a:ea typeface="Arial" charset="0"/>
              <a:cs typeface="Arial" charset="0"/>
            </a:endParaRPr>
          </a:p>
        </p:txBody>
      </p:sp>
      <p:sp>
        <p:nvSpPr>
          <p:cNvPr id="13427" name="Rectangle 115"/>
          <p:cNvSpPr>
            <a:spLocks noChangeArrowheads="1"/>
          </p:cNvSpPr>
          <p:nvPr/>
        </p:nvSpPr>
        <p:spPr bwMode="auto">
          <a:xfrm>
            <a:off x="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Issue / </a:t>
            </a:r>
          </a:p>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Time Period</a:t>
            </a:r>
            <a:endParaRPr lang="en-US" b="1" i="1" dirty="0">
              <a:effectLst>
                <a:outerShdw blurRad="38100" dist="38100" dir="2700000" algn="tl">
                  <a:srgbClr val="000000"/>
                </a:outerShdw>
              </a:effectLst>
              <a:latin typeface="Arial" charset="0"/>
              <a:ea typeface="Arial" charset="0"/>
              <a:cs typeface="Arial" charset="0"/>
            </a:endParaRPr>
          </a:p>
        </p:txBody>
      </p:sp>
      <p:sp>
        <p:nvSpPr>
          <p:cNvPr id="13366" name="Rectangle 54"/>
          <p:cNvSpPr>
            <a:spLocks noChangeArrowheads="1"/>
          </p:cNvSpPr>
          <p:nvPr/>
        </p:nvSpPr>
        <p:spPr bwMode="auto">
          <a:xfrm>
            <a:off x="6858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 Pharisees / Sadducees</a:t>
            </a:r>
            <a:endParaRPr lang="en-US" b="1" dirty="0">
              <a:effectLst>
                <a:outerShdw blurRad="38100" dist="38100" dir="2700000" algn="tl">
                  <a:srgbClr val="000000"/>
                </a:outerShdw>
              </a:effectLst>
              <a:latin typeface="Arial" charset="0"/>
              <a:ea typeface="Arial" charset="0"/>
              <a:cs typeface="Arial" charset="0"/>
            </a:endParaRPr>
          </a:p>
        </p:txBody>
      </p:sp>
      <p:sp>
        <p:nvSpPr>
          <p:cNvPr id="13365" name="Rectangle 53"/>
          <p:cNvSpPr>
            <a:spLocks noChangeArrowheads="1"/>
          </p:cNvSpPr>
          <p:nvPr/>
        </p:nvSpPr>
        <p:spPr bwMode="auto">
          <a:xfrm>
            <a:off x="4572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Rise of Jewish Sects</a:t>
            </a:r>
            <a:endParaRPr lang="en-US" b="1" dirty="0">
              <a:effectLst>
                <a:outerShdw blurRad="38100" dist="38100" dir="2700000" algn="tl">
                  <a:srgbClr val="000000"/>
                </a:outerShdw>
              </a:effectLst>
              <a:latin typeface="Arial" charset="0"/>
              <a:ea typeface="Arial" charset="0"/>
              <a:cs typeface="Arial" charset="0"/>
            </a:endParaRPr>
          </a:p>
        </p:txBody>
      </p:sp>
      <p:sp>
        <p:nvSpPr>
          <p:cNvPr id="13364" name="Rectangle 52"/>
          <p:cNvSpPr>
            <a:spLocks noChangeArrowheads="1"/>
          </p:cNvSpPr>
          <p:nvPr/>
        </p:nvSpPr>
        <p:spPr bwMode="auto">
          <a:xfrm>
            <a:off x="2286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Priests/Levites</a:t>
            </a:r>
            <a:endParaRPr lang="en-US" b="1" dirty="0">
              <a:effectLst>
                <a:outerShdw blurRad="38100" dist="38100" dir="2700000" algn="tl">
                  <a:srgbClr val="000000"/>
                </a:outerShdw>
              </a:effectLst>
              <a:latin typeface="Arial" charset="0"/>
              <a:ea typeface="Arial" charset="0"/>
              <a:cs typeface="Arial" charset="0"/>
            </a:endParaRPr>
          </a:p>
        </p:txBody>
      </p:sp>
      <p:sp>
        <p:nvSpPr>
          <p:cNvPr id="13363" name="Rectangle 51"/>
          <p:cNvSpPr>
            <a:spLocks noChangeArrowheads="1"/>
          </p:cNvSpPr>
          <p:nvPr/>
        </p:nvSpPr>
        <p:spPr bwMode="auto">
          <a:xfrm>
            <a:off x="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Religious Leaders</a:t>
            </a:r>
            <a:endParaRPr lang="en-US" b="1" i="1" dirty="0">
              <a:effectLst>
                <a:outerShdw blurRad="38100" dist="38100" dir="2700000" algn="tl">
                  <a:srgbClr val="000000"/>
                </a:outerShdw>
              </a:effectLst>
              <a:latin typeface="Arial" charset="0"/>
              <a:ea typeface="Arial" charset="0"/>
              <a:cs typeface="Arial" charset="0"/>
            </a:endParaRPr>
          </a:p>
        </p:txBody>
      </p:sp>
      <p:sp>
        <p:nvSpPr>
          <p:cNvPr id="13362" name="Rectangle 50"/>
          <p:cNvSpPr>
            <a:spLocks noChangeArrowheads="1"/>
          </p:cNvSpPr>
          <p:nvPr/>
        </p:nvSpPr>
        <p:spPr bwMode="auto">
          <a:xfrm>
            <a:off x="6858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Synagogues / Temple</a:t>
            </a:r>
            <a:endParaRPr lang="en-US" b="1" dirty="0">
              <a:effectLst>
                <a:outerShdw blurRad="38100" dist="38100" dir="2700000" algn="tl">
                  <a:srgbClr val="000000"/>
                </a:outerShdw>
              </a:effectLst>
              <a:latin typeface="Arial" charset="0"/>
              <a:ea typeface="Arial" charset="0"/>
              <a:cs typeface="Arial" charset="0"/>
            </a:endParaRPr>
          </a:p>
        </p:txBody>
      </p:sp>
      <p:sp>
        <p:nvSpPr>
          <p:cNvPr id="13361" name="Rectangle 49"/>
          <p:cNvSpPr>
            <a:spLocks noChangeArrowheads="1"/>
          </p:cNvSpPr>
          <p:nvPr/>
        </p:nvSpPr>
        <p:spPr bwMode="auto">
          <a:xfrm>
            <a:off x="4572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Rise of Synagogues</a:t>
            </a:r>
            <a:endParaRPr lang="en-US" b="1" dirty="0">
              <a:effectLst>
                <a:outerShdw blurRad="38100" dist="38100" dir="2700000" algn="tl">
                  <a:srgbClr val="000000"/>
                </a:outerShdw>
              </a:effectLst>
              <a:latin typeface="Arial" charset="0"/>
              <a:ea typeface="Arial" charset="0"/>
              <a:cs typeface="Arial" charset="0"/>
            </a:endParaRPr>
          </a:p>
        </p:txBody>
      </p:sp>
      <p:sp>
        <p:nvSpPr>
          <p:cNvPr id="13360" name="Rectangle 48"/>
          <p:cNvSpPr>
            <a:spLocks noChangeArrowheads="1"/>
          </p:cNvSpPr>
          <p:nvPr/>
        </p:nvSpPr>
        <p:spPr bwMode="auto">
          <a:xfrm>
            <a:off x="2286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Temple only</a:t>
            </a:r>
            <a:endParaRPr lang="en-US" b="1" dirty="0">
              <a:effectLst>
                <a:outerShdw blurRad="38100" dist="38100" dir="2700000" algn="tl">
                  <a:srgbClr val="000000"/>
                </a:outerShdw>
              </a:effectLst>
              <a:latin typeface="Arial" charset="0"/>
              <a:ea typeface="Arial" charset="0"/>
              <a:cs typeface="Arial" charset="0"/>
            </a:endParaRPr>
          </a:p>
        </p:txBody>
      </p:sp>
      <p:sp>
        <p:nvSpPr>
          <p:cNvPr id="13359" name="Rectangle 47"/>
          <p:cNvSpPr>
            <a:spLocks noChangeArrowheads="1"/>
          </p:cNvSpPr>
          <p:nvPr/>
        </p:nvSpPr>
        <p:spPr bwMode="auto">
          <a:xfrm>
            <a:off x="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Places of Worship</a:t>
            </a:r>
            <a:endParaRPr lang="en-US" b="1" i="1" dirty="0">
              <a:effectLst>
                <a:outerShdw blurRad="38100" dist="38100" dir="2700000" algn="tl">
                  <a:srgbClr val="000000"/>
                </a:outerShdw>
              </a:effectLst>
              <a:latin typeface="Arial" charset="0"/>
              <a:ea typeface="Arial" charset="0"/>
              <a:cs typeface="Arial" charset="0"/>
            </a:endParaRPr>
          </a:p>
        </p:txBody>
      </p:sp>
      <p:sp>
        <p:nvSpPr>
          <p:cNvPr id="13358" name="Rectangle 46"/>
          <p:cNvSpPr>
            <a:spLocks noChangeArrowheads="1"/>
          </p:cNvSpPr>
          <p:nvPr/>
        </p:nvSpPr>
        <p:spPr bwMode="auto">
          <a:xfrm>
            <a:off x="6858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Extensive</a:t>
            </a:r>
            <a:endParaRPr lang="en-US" b="1" dirty="0">
              <a:effectLst>
                <a:outerShdw blurRad="38100" dist="38100" dir="2700000" algn="tl">
                  <a:srgbClr val="000000"/>
                </a:outerShdw>
              </a:effectLst>
              <a:latin typeface="Arial" charset="0"/>
              <a:ea typeface="Arial" charset="0"/>
              <a:cs typeface="Arial" charset="0"/>
            </a:endParaRPr>
          </a:p>
        </p:txBody>
      </p:sp>
      <p:sp>
        <p:nvSpPr>
          <p:cNvPr id="13357" name="Rectangle 45"/>
          <p:cNvSpPr>
            <a:spLocks noChangeArrowheads="1"/>
          </p:cNvSpPr>
          <p:nvPr/>
        </p:nvSpPr>
        <p:spPr bwMode="auto">
          <a:xfrm>
            <a:off x="4572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Expanded</a:t>
            </a:r>
            <a:endParaRPr lang="en-US" b="1" dirty="0">
              <a:effectLst>
                <a:outerShdw blurRad="38100" dist="38100" dir="2700000" algn="tl">
                  <a:srgbClr val="000000"/>
                </a:outerShdw>
              </a:effectLst>
              <a:latin typeface="Arial" charset="0"/>
              <a:ea typeface="Arial" charset="0"/>
              <a:cs typeface="Arial" charset="0"/>
            </a:endParaRPr>
          </a:p>
        </p:txBody>
      </p:sp>
      <p:sp>
        <p:nvSpPr>
          <p:cNvPr id="13356" name="Rectangle 44"/>
          <p:cNvSpPr>
            <a:spLocks noChangeArrowheads="1"/>
          </p:cNvSpPr>
          <p:nvPr/>
        </p:nvSpPr>
        <p:spPr bwMode="auto">
          <a:xfrm>
            <a:off x="2286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Very Limited</a:t>
            </a:r>
            <a:endParaRPr lang="en-US" b="1" dirty="0">
              <a:effectLst>
                <a:outerShdw blurRad="38100" dist="38100" dir="2700000" algn="tl">
                  <a:srgbClr val="000000"/>
                </a:outerShdw>
              </a:effectLst>
              <a:latin typeface="Arial" charset="0"/>
              <a:ea typeface="Arial" charset="0"/>
              <a:cs typeface="Arial" charset="0"/>
            </a:endParaRPr>
          </a:p>
        </p:txBody>
      </p:sp>
      <p:sp>
        <p:nvSpPr>
          <p:cNvPr id="13355" name="Rectangle 43"/>
          <p:cNvSpPr>
            <a:spLocks noChangeArrowheads="1"/>
          </p:cNvSpPr>
          <p:nvPr/>
        </p:nvSpPr>
        <p:spPr bwMode="auto">
          <a:xfrm>
            <a:off x="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Road System</a:t>
            </a:r>
            <a:endParaRPr lang="en-US" b="1" i="1" dirty="0">
              <a:effectLst>
                <a:outerShdw blurRad="38100" dist="38100" dir="2700000" algn="tl">
                  <a:srgbClr val="000000"/>
                </a:outerShdw>
              </a:effectLst>
              <a:latin typeface="Arial" charset="0"/>
              <a:ea typeface="Arial" charset="0"/>
              <a:cs typeface="Arial" charset="0"/>
            </a:endParaRPr>
          </a:p>
        </p:txBody>
      </p:sp>
      <p:sp>
        <p:nvSpPr>
          <p:cNvPr id="13354" name="Rectangle 42"/>
          <p:cNvSpPr>
            <a:spLocks noChangeArrowheads="1"/>
          </p:cNvSpPr>
          <p:nvPr/>
        </p:nvSpPr>
        <p:spPr bwMode="auto">
          <a:xfrm>
            <a:off x="6858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Extensive</a:t>
            </a:r>
            <a:endParaRPr lang="en-US" b="1" dirty="0">
              <a:effectLst>
                <a:outerShdw blurRad="38100" dist="38100" dir="2700000" algn="tl">
                  <a:srgbClr val="000000"/>
                </a:outerShdw>
              </a:effectLst>
              <a:latin typeface="Arial" charset="0"/>
              <a:ea typeface="Arial" charset="0"/>
              <a:cs typeface="Arial" charset="0"/>
            </a:endParaRPr>
          </a:p>
        </p:txBody>
      </p:sp>
      <p:sp>
        <p:nvSpPr>
          <p:cNvPr id="13353" name="Rectangle 41"/>
          <p:cNvSpPr>
            <a:spLocks noChangeArrowheads="1"/>
          </p:cNvSpPr>
          <p:nvPr/>
        </p:nvSpPr>
        <p:spPr bwMode="auto">
          <a:xfrm>
            <a:off x="4572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Increased</a:t>
            </a:r>
            <a:endParaRPr lang="en-US" b="1" dirty="0">
              <a:effectLst>
                <a:outerShdw blurRad="38100" dist="38100" dir="2700000" algn="tl">
                  <a:srgbClr val="000000"/>
                </a:outerShdw>
              </a:effectLst>
              <a:latin typeface="Arial" charset="0"/>
              <a:ea typeface="Arial" charset="0"/>
              <a:cs typeface="Arial" charset="0"/>
            </a:endParaRPr>
          </a:p>
        </p:txBody>
      </p:sp>
      <p:sp>
        <p:nvSpPr>
          <p:cNvPr id="13352" name="Rectangle 40"/>
          <p:cNvSpPr>
            <a:spLocks noChangeArrowheads="1"/>
          </p:cNvSpPr>
          <p:nvPr/>
        </p:nvSpPr>
        <p:spPr bwMode="auto">
          <a:xfrm>
            <a:off x="2286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Limited</a:t>
            </a:r>
            <a:endParaRPr lang="en-US" b="1" dirty="0">
              <a:effectLst>
                <a:outerShdw blurRad="38100" dist="38100" dir="2700000" algn="tl">
                  <a:srgbClr val="000000"/>
                </a:outerShdw>
              </a:effectLst>
              <a:latin typeface="Arial" charset="0"/>
              <a:ea typeface="Arial" charset="0"/>
              <a:cs typeface="Arial" charset="0"/>
            </a:endParaRPr>
          </a:p>
        </p:txBody>
      </p:sp>
      <p:sp>
        <p:nvSpPr>
          <p:cNvPr id="13351" name="Rectangle 39"/>
          <p:cNvSpPr>
            <a:spLocks noChangeArrowheads="1"/>
          </p:cNvSpPr>
          <p:nvPr/>
        </p:nvSpPr>
        <p:spPr bwMode="auto">
          <a:xfrm>
            <a:off x="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Ability to Evangelize</a:t>
            </a:r>
            <a:endParaRPr lang="en-US" b="1" i="1" dirty="0">
              <a:effectLst>
                <a:outerShdw blurRad="38100" dist="38100" dir="2700000" algn="tl">
                  <a:srgbClr val="000000"/>
                </a:outerShdw>
              </a:effectLst>
              <a:latin typeface="Arial" charset="0"/>
              <a:ea typeface="Arial" charset="0"/>
              <a:cs typeface="Arial" charset="0"/>
            </a:endParaRPr>
          </a:p>
        </p:txBody>
      </p:sp>
      <p:sp>
        <p:nvSpPr>
          <p:cNvPr id="57367" name="Line 68"/>
          <p:cNvSpPr>
            <a:spLocks noChangeShapeType="1"/>
          </p:cNvSpPr>
          <p:nvPr/>
        </p:nvSpPr>
        <p:spPr bwMode="auto">
          <a:xfrm>
            <a:off x="0" y="3141663"/>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68" name="Line 69"/>
          <p:cNvSpPr>
            <a:spLocks noChangeShapeType="1"/>
          </p:cNvSpPr>
          <p:nvPr/>
        </p:nvSpPr>
        <p:spPr bwMode="auto">
          <a:xfrm>
            <a:off x="0" y="4119563"/>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69" name="Line 70"/>
          <p:cNvSpPr>
            <a:spLocks noChangeShapeType="1"/>
          </p:cNvSpPr>
          <p:nvPr/>
        </p:nvSpPr>
        <p:spPr bwMode="auto">
          <a:xfrm>
            <a:off x="0" y="5099050"/>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0" name="Line 74"/>
          <p:cNvSpPr>
            <a:spLocks noChangeShapeType="1"/>
          </p:cNvSpPr>
          <p:nvPr/>
        </p:nvSpPr>
        <p:spPr bwMode="auto">
          <a:xfrm>
            <a:off x="0" y="6056313"/>
            <a:ext cx="9144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1" name="Line 75"/>
          <p:cNvSpPr>
            <a:spLocks noChangeShapeType="1"/>
          </p:cNvSpPr>
          <p:nvPr/>
        </p:nvSpPr>
        <p:spPr bwMode="auto">
          <a:xfrm>
            <a:off x="0" y="1484313"/>
            <a:ext cx="0" cy="45720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2" name="Line 76"/>
          <p:cNvSpPr>
            <a:spLocks noChangeShapeType="1"/>
          </p:cNvSpPr>
          <p:nvPr/>
        </p:nvSpPr>
        <p:spPr bwMode="auto">
          <a:xfrm>
            <a:off x="2286000" y="1484313"/>
            <a:ext cx="0" cy="457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3" name="Line 77"/>
          <p:cNvSpPr>
            <a:spLocks noChangeShapeType="1"/>
          </p:cNvSpPr>
          <p:nvPr/>
        </p:nvSpPr>
        <p:spPr bwMode="auto">
          <a:xfrm>
            <a:off x="4572000" y="1484313"/>
            <a:ext cx="0" cy="457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4" name="Line 78"/>
          <p:cNvSpPr>
            <a:spLocks noChangeShapeType="1"/>
          </p:cNvSpPr>
          <p:nvPr/>
        </p:nvSpPr>
        <p:spPr bwMode="auto">
          <a:xfrm>
            <a:off x="6858000" y="1484313"/>
            <a:ext cx="0" cy="457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5" name="Line 79"/>
          <p:cNvSpPr>
            <a:spLocks noChangeShapeType="1"/>
          </p:cNvSpPr>
          <p:nvPr/>
        </p:nvSpPr>
        <p:spPr bwMode="auto">
          <a:xfrm>
            <a:off x="9144000" y="1484313"/>
            <a:ext cx="0" cy="45720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7376" name="Rectangle 126"/>
          <p:cNvSpPr>
            <a:spLocks noChangeArrowheads="1"/>
          </p:cNvSpPr>
          <p:nvPr/>
        </p:nvSpPr>
        <p:spPr bwMode="auto">
          <a:xfrm>
            <a:off x="1295400" y="115888"/>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en-US" altLang="zh-CN" sz="3600" b="1">
                <a:solidFill>
                  <a:schemeClr val="bg2"/>
                </a:solidFill>
                <a:latin typeface="Arial" charset="0"/>
                <a:cs typeface="Arial" charset="0"/>
              </a:rPr>
              <a:t>The Intertestamental Era</a:t>
            </a:r>
            <a:br>
              <a:rPr lang="en-US" altLang="zh-CN" sz="3600" b="1">
                <a:solidFill>
                  <a:schemeClr val="bg2"/>
                </a:solidFill>
                <a:latin typeface="Arial" charset="0"/>
                <a:cs typeface="Arial" charset="0"/>
              </a:rPr>
            </a:br>
            <a:r>
              <a:rPr lang="en-US" altLang="zh-CN" sz="3600" b="1">
                <a:solidFill>
                  <a:schemeClr val="bg2"/>
                </a:solidFill>
                <a:latin typeface="Arial" charset="0"/>
                <a:cs typeface="Arial" charset="0"/>
              </a:rPr>
              <a:t>(425 </a:t>
            </a:r>
            <a:r>
              <a:rPr lang="en-US" altLang="zh-CN" sz="2800" b="1">
                <a:solidFill>
                  <a:schemeClr val="bg2"/>
                </a:solidFill>
                <a:latin typeface="Arial" charset="0"/>
                <a:cs typeface="Arial" charset="0"/>
              </a:rPr>
              <a:t>BC</a:t>
            </a:r>
            <a:r>
              <a:rPr lang="en-US" altLang="zh-CN" sz="3600" b="1">
                <a:solidFill>
                  <a:schemeClr val="bg2"/>
                </a:solidFill>
                <a:latin typeface="Arial" charset="0"/>
                <a:cs typeface="Arial" charset="0"/>
              </a:rPr>
              <a:t>—5 </a:t>
            </a:r>
            <a:r>
              <a:rPr lang="en-US" altLang="zh-CN" sz="2800" b="1">
                <a:solidFill>
                  <a:schemeClr val="bg2"/>
                </a:solidFill>
                <a:latin typeface="Arial" charset="0"/>
                <a:cs typeface="Arial" charset="0"/>
              </a:rPr>
              <a:t>BC</a:t>
            </a:r>
            <a:r>
              <a:rPr lang="en-US" altLang="zh-CN" sz="3600" b="1">
                <a:solidFill>
                  <a:schemeClr val="bg2"/>
                </a:solidFill>
                <a:latin typeface="Arial" charset="0"/>
                <a:cs typeface="Arial" charset="0"/>
              </a:rPr>
              <a:t>)</a:t>
            </a:r>
            <a:endParaRPr lang="en-US" sz="3600" b="1">
              <a:solidFill>
                <a:schemeClr val="bg2"/>
              </a:solidFill>
              <a:latin typeface="Arial" charset="0"/>
              <a:cs typeface="Arial" charset="0"/>
            </a:endParaRPr>
          </a:p>
        </p:txBody>
      </p:sp>
      <p:sp>
        <p:nvSpPr>
          <p:cNvPr id="57377" name="Text Box 127"/>
          <p:cNvSpPr txBox="1">
            <a:spLocks noChangeArrowheads="1"/>
          </p:cNvSpPr>
          <p:nvPr/>
        </p:nvSpPr>
        <p:spPr bwMode="auto">
          <a:xfrm>
            <a:off x="8559800" y="1016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cs typeface="Arial" charset="0"/>
              </a:rPr>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51"/>
                                        </p:tgtEl>
                                        <p:attrNameLst>
                                          <p:attrName>style.visibility</p:attrName>
                                        </p:attrNameLst>
                                      </p:cBhvr>
                                      <p:to>
                                        <p:strVal val="visible"/>
                                      </p:to>
                                    </p:set>
                                    <p:animEffect transition="in" filter="fade">
                                      <p:cBhvr>
                                        <p:cTn id="7" dur="500"/>
                                        <p:tgtEl>
                                          <p:spTgt spid="13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52"/>
                                        </p:tgtEl>
                                        <p:attrNameLst>
                                          <p:attrName>style.visibility</p:attrName>
                                        </p:attrNameLst>
                                      </p:cBhvr>
                                      <p:to>
                                        <p:strVal val="visible"/>
                                      </p:to>
                                    </p:set>
                                    <p:animEffect transition="in" filter="fade">
                                      <p:cBhvr>
                                        <p:cTn id="12" dur="500"/>
                                        <p:tgtEl>
                                          <p:spTgt spid="133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53"/>
                                        </p:tgtEl>
                                        <p:attrNameLst>
                                          <p:attrName>style.visibility</p:attrName>
                                        </p:attrNameLst>
                                      </p:cBhvr>
                                      <p:to>
                                        <p:strVal val="visible"/>
                                      </p:to>
                                    </p:set>
                                    <p:animEffect transition="in" filter="fade">
                                      <p:cBhvr>
                                        <p:cTn id="17" dur="500"/>
                                        <p:tgtEl>
                                          <p:spTgt spid="133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54"/>
                                        </p:tgtEl>
                                        <p:attrNameLst>
                                          <p:attrName>style.visibility</p:attrName>
                                        </p:attrNameLst>
                                      </p:cBhvr>
                                      <p:to>
                                        <p:strVal val="visible"/>
                                      </p:to>
                                    </p:set>
                                    <p:animEffect transition="in" filter="fade">
                                      <p:cBhvr>
                                        <p:cTn id="22" dur="500"/>
                                        <p:tgtEl>
                                          <p:spTgt spid="133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55"/>
                                        </p:tgtEl>
                                        <p:attrNameLst>
                                          <p:attrName>style.visibility</p:attrName>
                                        </p:attrNameLst>
                                      </p:cBhvr>
                                      <p:to>
                                        <p:strVal val="visible"/>
                                      </p:to>
                                    </p:set>
                                    <p:animEffect transition="in" filter="fade">
                                      <p:cBhvr>
                                        <p:cTn id="27" dur="500"/>
                                        <p:tgtEl>
                                          <p:spTgt spid="133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56"/>
                                        </p:tgtEl>
                                        <p:attrNameLst>
                                          <p:attrName>style.visibility</p:attrName>
                                        </p:attrNameLst>
                                      </p:cBhvr>
                                      <p:to>
                                        <p:strVal val="visible"/>
                                      </p:to>
                                    </p:set>
                                    <p:animEffect transition="in" filter="fade">
                                      <p:cBhvr>
                                        <p:cTn id="32" dur="500"/>
                                        <p:tgtEl>
                                          <p:spTgt spid="13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57"/>
                                        </p:tgtEl>
                                        <p:attrNameLst>
                                          <p:attrName>style.visibility</p:attrName>
                                        </p:attrNameLst>
                                      </p:cBhvr>
                                      <p:to>
                                        <p:strVal val="visible"/>
                                      </p:to>
                                    </p:set>
                                    <p:animEffect transition="in" filter="fade">
                                      <p:cBhvr>
                                        <p:cTn id="37" dur="500"/>
                                        <p:tgtEl>
                                          <p:spTgt spid="133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58"/>
                                        </p:tgtEl>
                                        <p:attrNameLst>
                                          <p:attrName>style.visibility</p:attrName>
                                        </p:attrNameLst>
                                      </p:cBhvr>
                                      <p:to>
                                        <p:strVal val="visible"/>
                                      </p:to>
                                    </p:set>
                                    <p:animEffect transition="in" filter="fade">
                                      <p:cBhvr>
                                        <p:cTn id="42" dur="500"/>
                                        <p:tgtEl>
                                          <p:spTgt spid="133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59"/>
                                        </p:tgtEl>
                                        <p:attrNameLst>
                                          <p:attrName>style.visibility</p:attrName>
                                        </p:attrNameLst>
                                      </p:cBhvr>
                                      <p:to>
                                        <p:strVal val="visible"/>
                                      </p:to>
                                    </p:set>
                                    <p:animEffect transition="in" filter="fade">
                                      <p:cBhvr>
                                        <p:cTn id="47" dur="500"/>
                                        <p:tgtEl>
                                          <p:spTgt spid="133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60"/>
                                        </p:tgtEl>
                                        <p:attrNameLst>
                                          <p:attrName>style.visibility</p:attrName>
                                        </p:attrNameLst>
                                      </p:cBhvr>
                                      <p:to>
                                        <p:strVal val="visible"/>
                                      </p:to>
                                    </p:set>
                                    <p:animEffect transition="in" filter="fade">
                                      <p:cBhvr>
                                        <p:cTn id="52" dur="500"/>
                                        <p:tgtEl>
                                          <p:spTgt spid="133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361"/>
                                        </p:tgtEl>
                                        <p:attrNameLst>
                                          <p:attrName>style.visibility</p:attrName>
                                        </p:attrNameLst>
                                      </p:cBhvr>
                                      <p:to>
                                        <p:strVal val="visible"/>
                                      </p:to>
                                    </p:set>
                                    <p:animEffect transition="in" filter="fade">
                                      <p:cBhvr>
                                        <p:cTn id="57" dur="500"/>
                                        <p:tgtEl>
                                          <p:spTgt spid="133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362"/>
                                        </p:tgtEl>
                                        <p:attrNameLst>
                                          <p:attrName>style.visibility</p:attrName>
                                        </p:attrNameLst>
                                      </p:cBhvr>
                                      <p:to>
                                        <p:strVal val="visible"/>
                                      </p:to>
                                    </p:set>
                                    <p:animEffect transition="in" filter="fade">
                                      <p:cBhvr>
                                        <p:cTn id="62" dur="500"/>
                                        <p:tgtEl>
                                          <p:spTgt spid="133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363"/>
                                        </p:tgtEl>
                                        <p:attrNameLst>
                                          <p:attrName>style.visibility</p:attrName>
                                        </p:attrNameLst>
                                      </p:cBhvr>
                                      <p:to>
                                        <p:strVal val="visible"/>
                                      </p:to>
                                    </p:set>
                                    <p:animEffect transition="in" filter="fade">
                                      <p:cBhvr>
                                        <p:cTn id="67" dur="500"/>
                                        <p:tgtEl>
                                          <p:spTgt spid="1336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364"/>
                                        </p:tgtEl>
                                        <p:attrNameLst>
                                          <p:attrName>style.visibility</p:attrName>
                                        </p:attrNameLst>
                                      </p:cBhvr>
                                      <p:to>
                                        <p:strVal val="visible"/>
                                      </p:to>
                                    </p:set>
                                    <p:animEffect transition="in" filter="fade">
                                      <p:cBhvr>
                                        <p:cTn id="72" dur="500"/>
                                        <p:tgtEl>
                                          <p:spTgt spid="133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365"/>
                                        </p:tgtEl>
                                        <p:attrNameLst>
                                          <p:attrName>style.visibility</p:attrName>
                                        </p:attrNameLst>
                                      </p:cBhvr>
                                      <p:to>
                                        <p:strVal val="visible"/>
                                      </p:to>
                                    </p:set>
                                    <p:animEffect transition="in" filter="fade">
                                      <p:cBhvr>
                                        <p:cTn id="77" dur="500"/>
                                        <p:tgtEl>
                                          <p:spTgt spid="1336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366"/>
                                        </p:tgtEl>
                                        <p:attrNameLst>
                                          <p:attrName>style.visibility</p:attrName>
                                        </p:attrNameLst>
                                      </p:cBhvr>
                                      <p:to>
                                        <p:strVal val="visible"/>
                                      </p:to>
                                    </p:set>
                                    <p:animEffect transition="in" filter="fade">
                                      <p:cBhvr>
                                        <p:cTn id="82" dur="500"/>
                                        <p:tgtEl>
                                          <p:spTgt spid="1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6" grpId="0" autoUpdateAnimBg="0"/>
      <p:bldP spid="13365" grpId="0" autoUpdateAnimBg="0"/>
      <p:bldP spid="13364" grpId="0" autoUpdateAnimBg="0"/>
      <p:bldP spid="13363" grpId="0" autoUpdateAnimBg="0"/>
      <p:bldP spid="13362" grpId="0" autoUpdateAnimBg="0"/>
      <p:bldP spid="13361" grpId="0" autoUpdateAnimBg="0"/>
      <p:bldP spid="13360" grpId="0" autoUpdateAnimBg="0"/>
      <p:bldP spid="13359" grpId="0" autoUpdateAnimBg="0"/>
      <p:bldP spid="13358" grpId="0" autoUpdateAnimBg="0"/>
      <p:bldP spid="13357" grpId="0" autoUpdateAnimBg="0"/>
      <p:bldP spid="13356" grpId="0" autoUpdateAnimBg="0"/>
      <p:bldP spid="13355" grpId="0" autoUpdateAnimBg="0"/>
      <p:bldP spid="13354" grpId="0" autoUpdateAnimBg="0"/>
      <p:bldP spid="13353" grpId="0" autoUpdateAnimBg="0"/>
      <p:bldP spid="13352" grpId="0" autoUpdateAnimBg="0"/>
      <p:bldP spid="1335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9394" name="Rectangle 57"/>
          <p:cNvSpPr>
            <a:spLocks noGrp="1" noChangeArrowheads="1"/>
          </p:cNvSpPr>
          <p:nvPr>
            <p:ph type="title" idx="4294967295"/>
          </p:nvPr>
        </p:nvSpPr>
        <p:spPr>
          <a:xfrm>
            <a:off x="827088" y="44450"/>
            <a:ext cx="7416800" cy="1143000"/>
          </a:xfrm>
        </p:spPr>
        <p:txBody>
          <a:bodyPr/>
          <a:lstStyle/>
          <a:p>
            <a:pPr algn="ctr" eaLnBrk="1" hangingPunct="1"/>
            <a:r>
              <a:rPr lang="en-US" sz="4000">
                <a:solidFill>
                  <a:schemeClr val="tx1"/>
                </a:solidFill>
                <a:latin typeface="Arial" charset="0"/>
                <a:ea typeface="ＭＳ Ｐゴシック" charset="0"/>
              </a:rPr>
              <a:t>The Intertestamental Era</a:t>
            </a:r>
          </a:p>
        </p:txBody>
      </p:sp>
      <p:sp>
        <p:nvSpPr>
          <p:cNvPr id="15397" name="Rectangle 37"/>
          <p:cNvSpPr>
            <a:spLocks noChangeArrowheads="1"/>
          </p:cNvSpPr>
          <p:nvPr/>
        </p:nvSpPr>
        <p:spPr bwMode="auto">
          <a:xfrm>
            <a:off x="6858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Advent of Christ</a:t>
            </a:r>
            <a:endParaRPr lang="en-US" b="1" dirty="0">
              <a:effectLst>
                <a:outerShdw blurRad="38100" dist="38100" dir="2700000" algn="tl">
                  <a:srgbClr val="000000"/>
                </a:outerShdw>
              </a:effectLst>
              <a:latin typeface="Arial" charset="0"/>
              <a:ea typeface="Arial" charset="0"/>
              <a:cs typeface="Arial" charset="0"/>
            </a:endParaRPr>
          </a:p>
        </p:txBody>
      </p:sp>
      <p:sp>
        <p:nvSpPr>
          <p:cNvPr id="15395" name="Rectangle 35"/>
          <p:cNvSpPr>
            <a:spLocks noChangeArrowheads="1"/>
          </p:cNvSpPr>
          <p:nvPr/>
        </p:nvSpPr>
        <p:spPr bwMode="auto">
          <a:xfrm>
            <a:off x="4572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err="1">
                <a:effectLst>
                  <a:outerShdw blurRad="38100" dist="38100" dir="2700000" algn="tl">
                    <a:srgbClr val="000000"/>
                  </a:outerShdw>
                </a:effectLst>
                <a:latin typeface="Arial" charset="0"/>
                <a:ea typeface="Arial" charset="0"/>
                <a:cs typeface="Arial" charset="0"/>
              </a:rPr>
              <a:t>Intertestament</a:t>
            </a:r>
            <a:r>
              <a:rPr lang="en-US" altLang="zh-CN" b="1" dirty="0">
                <a:effectLst>
                  <a:outerShdw blurRad="38100" dist="38100" dir="2700000" algn="tl">
                    <a:srgbClr val="000000"/>
                  </a:outerShdw>
                </a:effectLst>
                <a:latin typeface="Arial" charset="0"/>
                <a:ea typeface="Arial" charset="0"/>
                <a:cs typeface="Arial" charset="0"/>
              </a:rPr>
              <a:t> Era</a:t>
            </a:r>
            <a:endParaRPr lang="en-US" b="1" dirty="0">
              <a:effectLst>
                <a:outerShdw blurRad="38100" dist="38100" dir="2700000" algn="tl">
                  <a:srgbClr val="000000"/>
                </a:outerShdw>
              </a:effectLst>
              <a:latin typeface="Arial" charset="0"/>
              <a:ea typeface="Arial" charset="0"/>
              <a:cs typeface="Arial" charset="0"/>
            </a:endParaRPr>
          </a:p>
        </p:txBody>
      </p:sp>
      <p:sp>
        <p:nvSpPr>
          <p:cNvPr id="15393" name="Rectangle 33"/>
          <p:cNvSpPr>
            <a:spLocks noChangeArrowheads="1"/>
          </p:cNvSpPr>
          <p:nvPr/>
        </p:nvSpPr>
        <p:spPr bwMode="auto">
          <a:xfrm>
            <a:off x="2286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Malachi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(close of OT)</a:t>
            </a:r>
            <a:endParaRPr lang="en-US" b="1" dirty="0">
              <a:effectLst>
                <a:outerShdw blurRad="38100" dist="38100" dir="2700000" algn="tl">
                  <a:srgbClr val="000000"/>
                </a:outerShdw>
              </a:effectLst>
              <a:latin typeface="Arial" charset="0"/>
              <a:ea typeface="Arial" charset="0"/>
              <a:cs typeface="Arial" charset="0"/>
            </a:endParaRPr>
          </a:p>
        </p:txBody>
      </p:sp>
      <p:sp>
        <p:nvSpPr>
          <p:cNvPr id="15391" name="Rectangle 31"/>
          <p:cNvSpPr>
            <a:spLocks noChangeArrowheads="1"/>
          </p:cNvSpPr>
          <p:nvPr/>
        </p:nvSpPr>
        <p:spPr bwMode="auto">
          <a:xfrm>
            <a:off x="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Issue / </a:t>
            </a:r>
          </a:p>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Time Period</a:t>
            </a:r>
            <a:endParaRPr lang="en-US" b="1" i="1" dirty="0">
              <a:effectLst>
                <a:outerShdw blurRad="38100" dist="38100" dir="2700000" algn="tl">
                  <a:srgbClr val="000000"/>
                </a:outerShdw>
              </a:effectLst>
              <a:latin typeface="Arial" charset="0"/>
              <a:ea typeface="Arial" charset="0"/>
              <a:cs typeface="Arial" charset="0"/>
            </a:endParaRPr>
          </a:p>
        </p:txBody>
      </p:sp>
      <p:sp>
        <p:nvSpPr>
          <p:cNvPr id="15378" name="Rectangle 18"/>
          <p:cNvSpPr>
            <a:spLocks noChangeArrowheads="1"/>
          </p:cNvSpPr>
          <p:nvPr/>
        </p:nvSpPr>
        <p:spPr bwMode="auto">
          <a:xfrm>
            <a:off x="6858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err="1">
                <a:effectLst>
                  <a:outerShdw blurRad="38100" dist="38100" dir="2700000" algn="tl">
                    <a:srgbClr val="000000"/>
                  </a:outerShdw>
                </a:effectLst>
                <a:latin typeface="Arial" charset="0"/>
                <a:ea typeface="Arial" charset="0"/>
                <a:cs typeface="Arial" charset="0"/>
              </a:rPr>
              <a:t>Letterism</a:t>
            </a:r>
            <a:endParaRPr lang="en-US" b="1" dirty="0">
              <a:effectLst>
                <a:outerShdw blurRad="38100" dist="38100" dir="2700000" algn="tl">
                  <a:srgbClr val="000000"/>
                </a:outerShdw>
              </a:effectLst>
              <a:latin typeface="Arial" charset="0"/>
              <a:ea typeface="Arial" charset="0"/>
              <a:cs typeface="Arial" charset="0"/>
            </a:endParaRPr>
          </a:p>
        </p:txBody>
      </p:sp>
      <p:sp>
        <p:nvSpPr>
          <p:cNvPr id="15377" name="Rectangle 17"/>
          <p:cNvSpPr>
            <a:spLocks noChangeArrowheads="1"/>
          </p:cNvSpPr>
          <p:nvPr/>
        </p:nvSpPr>
        <p:spPr bwMode="auto">
          <a:xfrm>
            <a:off x="4572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Instable + Apocalyptic</a:t>
            </a:r>
            <a:endParaRPr lang="en-US" b="1" dirty="0">
              <a:effectLst>
                <a:outerShdw blurRad="38100" dist="38100" dir="2700000" algn="tl">
                  <a:srgbClr val="000000"/>
                </a:outerShdw>
              </a:effectLst>
              <a:latin typeface="Arial" charset="0"/>
              <a:ea typeface="Arial" charset="0"/>
              <a:cs typeface="Arial" charset="0"/>
            </a:endParaRPr>
          </a:p>
        </p:txBody>
      </p:sp>
      <p:sp>
        <p:nvSpPr>
          <p:cNvPr id="15376" name="Rectangle 16"/>
          <p:cNvSpPr>
            <a:spLocks noChangeArrowheads="1"/>
          </p:cNvSpPr>
          <p:nvPr/>
        </p:nvSpPr>
        <p:spPr bwMode="auto">
          <a:xfrm>
            <a:off x="2286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Literal</a:t>
            </a:r>
            <a:endParaRPr lang="en-US" b="1" dirty="0">
              <a:effectLst>
                <a:outerShdw blurRad="38100" dist="38100" dir="2700000" algn="tl">
                  <a:srgbClr val="000000"/>
                </a:outerShdw>
              </a:effectLst>
              <a:latin typeface="Arial" charset="0"/>
              <a:ea typeface="Arial" charset="0"/>
              <a:cs typeface="Arial" charset="0"/>
            </a:endParaRPr>
          </a:p>
        </p:txBody>
      </p:sp>
      <p:sp>
        <p:nvSpPr>
          <p:cNvPr id="15375" name="Rectangle 15"/>
          <p:cNvSpPr>
            <a:spLocks noChangeArrowheads="1"/>
          </p:cNvSpPr>
          <p:nvPr/>
        </p:nvSpPr>
        <p:spPr bwMode="auto">
          <a:xfrm>
            <a:off x="0" y="4610100"/>
            <a:ext cx="2286000" cy="763588"/>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Hermeneutic</a:t>
            </a:r>
            <a:endParaRPr lang="en-US" b="1" i="1" dirty="0">
              <a:effectLst>
                <a:outerShdw blurRad="38100" dist="38100" dir="2700000" algn="tl">
                  <a:srgbClr val="000000"/>
                </a:outerShdw>
              </a:effectLst>
              <a:latin typeface="Arial" charset="0"/>
              <a:ea typeface="Arial" charset="0"/>
              <a:cs typeface="Arial" charset="0"/>
            </a:endParaRPr>
          </a:p>
        </p:txBody>
      </p:sp>
      <p:sp>
        <p:nvSpPr>
          <p:cNvPr id="15374" name="Rectangle 14"/>
          <p:cNvSpPr>
            <a:spLocks noChangeArrowheads="1"/>
          </p:cNvSpPr>
          <p:nvPr/>
        </p:nvSpPr>
        <p:spPr bwMode="auto">
          <a:xfrm>
            <a:off x="6837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 Corrupt Sanhedrin</a:t>
            </a:r>
            <a:endParaRPr lang="en-US" b="1" dirty="0">
              <a:effectLst>
                <a:outerShdw blurRad="38100" dist="38100" dir="2700000" algn="tl">
                  <a:srgbClr val="000000"/>
                </a:outerShdw>
              </a:effectLst>
              <a:latin typeface="Arial" charset="0"/>
              <a:ea typeface="Arial" charset="0"/>
              <a:cs typeface="Arial" charset="0"/>
            </a:endParaRPr>
          </a:p>
        </p:txBody>
      </p:sp>
      <p:sp>
        <p:nvSpPr>
          <p:cNvPr id="15373" name="Rectangle 13"/>
          <p:cNvSpPr>
            <a:spLocks noChangeArrowheads="1"/>
          </p:cNvSpPr>
          <p:nvPr/>
        </p:nvSpPr>
        <p:spPr bwMode="auto">
          <a:xfrm>
            <a:off x="4551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Rise of Sanhedrin</a:t>
            </a:r>
            <a:endParaRPr lang="en-US" b="1" dirty="0">
              <a:effectLst>
                <a:outerShdw blurRad="38100" dist="38100" dir="2700000" algn="tl">
                  <a:srgbClr val="000000"/>
                </a:outerShdw>
              </a:effectLst>
              <a:latin typeface="Arial" charset="0"/>
              <a:ea typeface="Arial" charset="0"/>
              <a:cs typeface="Arial" charset="0"/>
            </a:endParaRPr>
          </a:p>
        </p:txBody>
      </p:sp>
      <p:sp>
        <p:nvSpPr>
          <p:cNvPr id="15372" name="Rectangle 12"/>
          <p:cNvSpPr>
            <a:spLocks noChangeArrowheads="1"/>
          </p:cNvSpPr>
          <p:nvPr/>
        </p:nvSpPr>
        <p:spPr bwMode="auto">
          <a:xfrm>
            <a:off x="2265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Local Jurisdiction</a:t>
            </a:r>
            <a:endParaRPr lang="en-US" b="1" dirty="0">
              <a:effectLst>
                <a:outerShdw blurRad="38100" dist="38100" dir="2700000" algn="tl">
                  <a:srgbClr val="000000"/>
                </a:outerShdw>
              </a:effectLst>
              <a:latin typeface="Arial" charset="0"/>
              <a:ea typeface="Arial" charset="0"/>
              <a:cs typeface="Arial" charset="0"/>
            </a:endParaRPr>
          </a:p>
        </p:txBody>
      </p:sp>
      <p:sp>
        <p:nvSpPr>
          <p:cNvPr id="15371" name="Rectangle 11"/>
          <p:cNvSpPr>
            <a:spLocks noChangeArrowheads="1"/>
          </p:cNvSpPr>
          <p:nvPr/>
        </p:nvSpPr>
        <p:spPr bwMode="auto">
          <a:xfrm>
            <a:off x="-20638" y="3603625"/>
            <a:ext cx="2286001"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Extent of Power</a:t>
            </a:r>
            <a:endParaRPr lang="en-US" b="1" i="1" dirty="0">
              <a:effectLst>
                <a:outerShdw blurRad="38100" dist="38100" dir="2700000" algn="tl">
                  <a:srgbClr val="000000"/>
                </a:outerShdw>
              </a:effectLst>
              <a:latin typeface="Arial" charset="0"/>
              <a:ea typeface="Arial" charset="0"/>
              <a:cs typeface="Arial" charset="0"/>
            </a:endParaRPr>
          </a:p>
        </p:txBody>
      </p:sp>
      <p:sp>
        <p:nvSpPr>
          <p:cNvPr id="15370" name="Rectangle 10"/>
          <p:cNvSpPr>
            <a:spLocks noChangeArrowheads="1"/>
          </p:cNvSpPr>
          <p:nvPr/>
        </p:nvSpPr>
        <p:spPr bwMode="auto">
          <a:xfrm>
            <a:off x="6837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Bribes / Executions</a:t>
            </a:r>
            <a:endParaRPr lang="en-US" b="1" dirty="0">
              <a:effectLst>
                <a:outerShdw blurRad="38100" dist="38100" dir="2700000" algn="tl">
                  <a:srgbClr val="000000"/>
                </a:outerShdw>
              </a:effectLst>
              <a:latin typeface="Arial" charset="0"/>
              <a:ea typeface="Arial" charset="0"/>
              <a:cs typeface="Arial" charset="0"/>
            </a:endParaRPr>
          </a:p>
        </p:txBody>
      </p:sp>
      <p:sp>
        <p:nvSpPr>
          <p:cNvPr id="15369" name="Rectangle 9"/>
          <p:cNvSpPr>
            <a:spLocks noChangeArrowheads="1"/>
          </p:cNvSpPr>
          <p:nvPr/>
        </p:nvSpPr>
        <p:spPr bwMode="auto">
          <a:xfrm>
            <a:off x="4551363" y="2371725"/>
            <a:ext cx="2286000" cy="1128713"/>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Fighting illegitimate high priest</a:t>
            </a:r>
            <a:endParaRPr lang="en-US" b="1" dirty="0">
              <a:effectLst>
                <a:outerShdw blurRad="38100" dist="38100" dir="2700000" algn="tl">
                  <a:srgbClr val="000000"/>
                </a:outerShdw>
              </a:effectLst>
              <a:latin typeface="Arial" charset="0"/>
              <a:ea typeface="Arial" charset="0"/>
              <a:cs typeface="Arial" charset="0"/>
            </a:endParaRPr>
          </a:p>
        </p:txBody>
      </p:sp>
      <p:sp>
        <p:nvSpPr>
          <p:cNvPr id="15368" name="Rectangle 8"/>
          <p:cNvSpPr>
            <a:spLocks noChangeArrowheads="1"/>
          </p:cNvSpPr>
          <p:nvPr/>
        </p:nvSpPr>
        <p:spPr bwMode="auto">
          <a:xfrm>
            <a:off x="2265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Genealogy</a:t>
            </a:r>
            <a:endParaRPr lang="en-US" b="1" dirty="0">
              <a:effectLst>
                <a:outerShdw blurRad="38100" dist="38100" dir="2700000" algn="tl">
                  <a:srgbClr val="000000"/>
                </a:outerShdw>
              </a:effectLst>
              <a:latin typeface="Arial" charset="0"/>
              <a:ea typeface="Arial" charset="0"/>
              <a:cs typeface="Arial" charset="0"/>
            </a:endParaRPr>
          </a:p>
        </p:txBody>
      </p:sp>
      <p:sp>
        <p:nvSpPr>
          <p:cNvPr id="15367" name="Rectangle 7"/>
          <p:cNvSpPr>
            <a:spLocks noChangeArrowheads="1"/>
          </p:cNvSpPr>
          <p:nvPr/>
        </p:nvSpPr>
        <p:spPr bwMode="auto">
          <a:xfrm>
            <a:off x="-20638" y="2398713"/>
            <a:ext cx="2286001"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Priesthood achieved by . . .</a:t>
            </a:r>
            <a:endParaRPr lang="en-US" b="1" i="1" dirty="0">
              <a:effectLst>
                <a:outerShdw blurRad="38100" dist="38100" dir="2700000" algn="tl">
                  <a:srgbClr val="000000"/>
                </a:outerShdw>
              </a:effectLst>
              <a:latin typeface="Arial" charset="0"/>
              <a:ea typeface="Arial" charset="0"/>
              <a:cs typeface="Arial" charset="0"/>
            </a:endParaRPr>
          </a:p>
        </p:txBody>
      </p:sp>
      <p:sp>
        <p:nvSpPr>
          <p:cNvPr id="59411" name="Line 21"/>
          <p:cNvSpPr>
            <a:spLocks noChangeShapeType="1"/>
          </p:cNvSpPr>
          <p:nvPr/>
        </p:nvSpPr>
        <p:spPr bwMode="auto">
          <a:xfrm>
            <a:off x="0" y="3541713"/>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2" name="Line 22"/>
          <p:cNvSpPr>
            <a:spLocks noChangeShapeType="1"/>
          </p:cNvSpPr>
          <p:nvPr/>
        </p:nvSpPr>
        <p:spPr bwMode="auto">
          <a:xfrm>
            <a:off x="0" y="4532313"/>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3" name="Line 23"/>
          <p:cNvSpPr>
            <a:spLocks noChangeShapeType="1"/>
          </p:cNvSpPr>
          <p:nvPr/>
        </p:nvSpPr>
        <p:spPr bwMode="auto">
          <a:xfrm>
            <a:off x="0" y="6132513"/>
            <a:ext cx="9144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4" name="Line 24"/>
          <p:cNvSpPr>
            <a:spLocks noChangeShapeType="1"/>
          </p:cNvSpPr>
          <p:nvPr/>
        </p:nvSpPr>
        <p:spPr bwMode="auto">
          <a:xfrm>
            <a:off x="0" y="1484313"/>
            <a:ext cx="0" cy="46482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5" name="Line 25"/>
          <p:cNvSpPr>
            <a:spLocks noChangeShapeType="1"/>
          </p:cNvSpPr>
          <p:nvPr/>
        </p:nvSpPr>
        <p:spPr bwMode="auto">
          <a:xfrm>
            <a:off x="2286000" y="1484313"/>
            <a:ext cx="0" cy="464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6" name="Line 26"/>
          <p:cNvSpPr>
            <a:spLocks noChangeShapeType="1"/>
          </p:cNvSpPr>
          <p:nvPr/>
        </p:nvSpPr>
        <p:spPr bwMode="auto">
          <a:xfrm>
            <a:off x="4419600" y="1484313"/>
            <a:ext cx="0" cy="464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7" name="Line 27"/>
          <p:cNvSpPr>
            <a:spLocks noChangeShapeType="1"/>
          </p:cNvSpPr>
          <p:nvPr/>
        </p:nvSpPr>
        <p:spPr bwMode="auto">
          <a:xfrm>
            <a:off x="6934200" y="1484313"/>
            <a:ext cx="0" cy="464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8" name="Line 28"/>
          <p:cNvSpPr>
            <a:spLocks noChangeShapeType="1"/>
          </p:cNvSpPr>
          <p:nvPr/>
        </p:nvSpPr>
        <p:spPr bwMode="auto">
          <a:xfrm>
            <a:off x="9144000" y="1484313"/>
            <a:ext cx="0" cy="46482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59419" name="Rectangle 44"/>
          <p:cNvSpPr>
            <a:spLocks noChangeArrowheads="1"/>
          </p:cNvSpPr>
          <p:nvPr/>
        </p:nvSpPr>
        <p:spPr bwMode="auto">
          <a:xfrm>
            <a:off x="1295400" y="44450"/>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en-US" altLang="zh-CN" sz="3600" b="1">
                <a:solidFill>
                  <a:schemeClr val="bg2"/>
                </a:solidFill>
                <a:latin typeface="Arial" charset="0"/>
                <a:cs typeface="Arial" charset="0"/>
              </a:rPr>
              <a:t>The Intertestamental Era</a:t>
            </a:r>
            <a:br>
              <a:rPr lang="en-US" altLang="zh-CN" sz="3600" b="1">
                <a:solidFill>
                  <a:schemeClr val="bg2"/>
                </a:solidFill>
                <a:latin typeface="Arial" charset="0"/>
                <a:cs typeface="Arial" charset="0"/>
              </a:rPr>
            </a:br>
            <a:r>
              <a:rPr lang="en-US" altLang="zh-CN" sz="3600" b="1">
                <a:solidFill>
                  <a:schemeClr val="bg2"/>
                </a:solidFill>
                <a:latin typeface="Arial" charset="0"/>
                <a:cs typeface="Arial" charset="0"/>
              </a:rPr>
              <a:t>(425 </a:t>
            </a:r>
            <a:r>
              <a:rPr lang="en-US" altLang="zh-CN" sz="2800" b="1">
                <a:solidFill>
                  <a:schemeClr val="bg2"/>
                </a:solidFill>
                <a:latin typeface="Arial" charset="0"/>
                <a:cs typeface="Arial" charset="0"/>
              </a:rPr>
              <a:t>BC</a:t>
            </a:r>
            <a:r>
              <a:rPr lang="en-US" altLang="zh-CN" sz="3600" b="1">
                <a:solidFill>
                  <a:schemeClr val="bg2"/>
                </a:solidFill>
                <a:latin typeface="Arial" charset="0"/>
                <a:cs typeface="Arial" charset="0"/>
              </a:rPr>
              <a:t>—5 </a:t>
            </a:r>
            <a:r>
              <a:rPr lang="en-US" altLang="zh-CN" sz="2800" b="1">
                <a:solidFill>
                  <a:schemeClr val="bg2"/>
                </a:solidFill>
                <a:latin typeface="Arial" charset="0"/>
                <a:cs typeface="Arial" charset="0"/>
              </a:rPr>
              <a:t>BC</a:t>
            </a:r>
            <a:r>
              <a:rPr lang="en-US" altLang="zh-CN" sz="3600" b="1">
                <a:solidFill>
                  <a:schemeClr val="bg2"/>
                </a:solidFill>
                <a:latin typeface="Arial" charset="0"/>
                <a:cs typeface="Arial" charset="0"/>
              </a:rPr>
              <a:t>)</a:t>
            </a:r>
            <a:endParaRPr lang="en-US" sz="3600" b="1">
              <a:solidFill>
                <a:schemeClr val="bg2"/>
              </a:solidFill>
              <a:latin typeface="Arial" charset="0"/>
              <a:cs typeface="Arial" charset="0"/>
            </a:endParaRPr>
          </a:p>
        </p:txBody>
      </p:sp>
      <p:sp>
        <p:nvSpPr>
          <p:cNvPr id="59420" name="Text Box 45"/>
          <p:cNvSpPr txBox="1">
            <a:spLocks noChangeArrowheads="1"/>
          </p:cNvSpPr>
          <p:nvPr/>
        </p:nvSpPr>
        <p:spPr bwMode="auto">
          <a:xfrm>
            <a:off x="8559800" y="1016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cs typeface="Arial" charset="0"/>
              </a:rPr>
              <a:t>10</a:t>
            </a:r>
          </a:p>
        </p:txBody>
      </p:sp>
      <p:sp>
        <p:nvSpPr>
          <p:cNvPr id="15412" name="Rectangle 52"/>
          <p:cNvSpPr>
            <a:spLocks noChangeArrowheads="1"/>
          </p:cNvSpPr>
          <p:nvPr/>
        </p:nvSpPr>
        <p:spPr bwMode="auto">
          <a:xfrm>
            <a:off x="6781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Pharisees</a:t>
            </a:r>
            <a:endParaRPr lang="en-US" b="1" dirty="0">
              <a:effectLst>
                <a:outerShdw blurRad="38100" dist="38100" dir="2700000" algn="tl">
                  <a:srgbClr val="000000"/>
                </a:outerShdw>
              </a:effectLst>
              <a:latin typeface="Arial" charset="0"/>
              <a:ea typeface="Arial" charset="0"/>
              <a:cs typeface="Arial" charset="0"/>
            </a:endParaRPr>
          </a:p>
        </p:txBody>
      </p:sp>
      <p:sp>
        <p:nvSpPr>
          <p:cNvPr id="15413" name="Rectangle 53"/>
          <p:cNvSpPr>
            <a:spLocks noChangeArrowheads="1"/>
          </p:cNvSpPr>
          <p:nvPr/>
        </p:nvSpPr>
        <p:spPr bwMode="auto">
          <a:xfrm>
            <a:off x="4343400" y="5675313"/>
            <a:ext cx="2743200" cy="3810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Rise of Oral Law</a:t>
            </a:r>
            <a:endParaRPr lang="en-US" b="1" dirty="0">
              <a:effectLst>
                <a:outerShdw blurRad="38100" dist="38100" dir="2700000" algn="tl">
                  <a:srgbClr val="000000"/>
                </a:outerShdw>
              </a:effectLst>
              <a:latin typeface="Arial" charset="0"/>
              <a:ea typeface="Arial" charset="0"/>
              <a:cs typeface="Arial" charset="0"/>
            </a:endParaRPr>
          </a:p>
        </p:txBody>
      </p:sp>
      <p:sp>
        <p:nvSpPr>
          <p:cNvPr id="15414" name="Rectangle 54"/>
          <p:cNvSpPr>
            <a:spLocks noChangeArrowheads="1"/>
          </p:cNvSpPr>
          <p:nvPr/>
        </p:nvSpPr>
        <p:spPr bwMode="auto">
          <a:xfrm>
            <a:off x="2209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OT Law</a:t>
            </a:r>
            <a:endParaRPr lang="en-US" b="1" dirty="0">
              <a:effectLst>
                <a:outerShdw blurRad="38100" dist="38100" dir="2700000" algn="tl">
                  <a:srgbClr val="000000"/>
                </a:outerShdw>
              </a:effectLst>
              <a:latin typeface="Arial" charset="0"/>
              <a:ea typeface="Arial" charset="0"/>
              <a:cs typeface="Arial" charset="0"/>
            </a:endParaRPr>
          </a:p>
        </p:txBody>
      </p:sp>
      <p:sp>
        <p:nvSpPr>
          <p:cNvPr id="15415" name="Rectangle 55"/>
          <p:cNvSpPr>
            <a:spLocks noChangeArrowheads="1"/>
          </p:cNvSpPr>
          <p:nvPr/>
        </p:nvSpPr>
        <p:spPr bwMode="auto">
          <a:xfrm>
            <a:off x="-55563" y="5675313"/>
            <a:ext cx="2286001"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Authority</a:t>
            </a:r>
            <a:endParaRPr lang="en-US" b="1" i="1" dirty="0">
              <a:effectLst>
                <a:outerShdw blurRad="38100" dist="38100" dir="2700000" algn="tl">
                  <a:srgbClr val="000000"/>
                </a:outerShdw>
              </a:effectLst>
              <a:latin typeface="Arial" charset="0"/>
              <a:ea typeface="Arial" charset="0"/>
              <a:cs typeface="Arial" charset="0"/>
            </a:endParaRPr>
          </a:p>
        </p:txBody>
      </p:sp>
      <p:sp>
        <p:nvSpPr>
          <p:cNvPr id="59425" name="Line 56"/>
          <p:cNvSpPr>
            <a:spLocks noChangeShapeType="1"/>
          </p:cNvSpPr>
          <p:nvPr/>
        </p:nvSpPr>
        <p:spPr bwMode="auto">
          <a:xfrm>
            <a:off x="0" y="5522913"/>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500"/>
                                        <p:tgtEl>
                                          <p:spTgt spid="15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fade">
                                      <p:cBhvr>
                                        <p:cTn id="17" dur="500"/>
                                        <p:tgtEl>
                                          <p:spTgt spid="15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fade">
                                      <p:cBhvr>
                                        <p:cTn id="22" dur="500"/>
                                        <p:tgtEl>
                                          <p:spTgt spid="153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71"/>
                                        </p:tgtEl>
                                        <p:attrNameLst>
                                          <p:attrName>style.visibility</p:attrName>
                                        </p:attrNameLst>
                                      </p:cBhvr>
                                      <p:to>
                                        <p:strVal val="visible"/>
                                      </p:to>
                                    </p:set>
                                    <p:animEffect transition="in" filter="fade">
                                      <p:cBhvr>
                                        <p:cTn id="27" dur="500"/>
                                        <p:tgtEl>
                                          <p:spTgt spid="15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fade">
                                      <p:cBhvr>
                                        <p:cTn id="32" dur="500"/>
                                        <p:tgtEl>
                                          <p:spTgt spid="15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73"/>
                                        </p:tgtEl>
                                        <p:attrNameLst>
                                          <p:attrName>style.visibility</p:attrName>
                                        </p:attrNameLst>
                                      </p:cBhvr>
                                      <p:to>
                                        <p:strVal val="visible"/>
                                      </p:to>
                                    </p:set>
                                    <p:animEffect transition="in" filter="fade">
                                      <p:cBhvr>
                                        <p:cTn id="37" dur="500"/>
                                        <p:tgtEl>
                                          <p:spTgt spid="15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74"/>
                                        </p:tgtEl>
                                        <p:attrNameLst>
                                          <p:attrName>style.visibility</p:attrName>
                                        </p:attrNameLst>
                                      </p:cBhvr>
                                      <p:to>
                                        <p:strVal val="visible"/>
                                      </p:to>
                                    </p:set>
                                    <p:animEffect transition="in" filter="fade">
                                      <p:cBhvr>
                                        <p:cTn id="42" dur="500"/>
                                        <p:tgtEl>
                                          <p:spTgt spid="15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75"/>
                                        </p:tgtEl>
                                        <p:attrNameLst>
                                          <p:attrName>style.visibility</p:attrName>
                                        </p:attrNameLst>
                                      </p:cBhvr>
                                      <p:to>
                                        <p:strVal val="visible"/>
                                      </p:to>
                                    </p:set>
                                    <p:animEffect transition="in" filter="fade">
                                      <p:cBhvr>
                                        <p:cTn id="47" dur="500"/>
                                        <p:tgtEl>
                                          <p:spTgt spid="1537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fade">
                                      <p:cBhvr>
                                        <p:cTn id="52" dur="500"/>
                                        <p:tgtEl>
                                          <p:spTgt spid="153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377"/>
                                        </p:tgtEl>
                                        <p:attrNameLst>
                                          <p:attrName>style.visibility</p:attrName>
                                        </p:attrNameLst>
                                      </p:cBhvr>
                                      <p:to>
                                        <p:strVal val="visible"/>
                                      </p:to>
                                    </p:set>
                                    <p:animEffect transition="in" filter="fade">
                                      <p:cBhvr>
                                        <p:cTn id="57" dur="500"/>
                                        <p:tgtEl>
                                          <p:spTgt spid="153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378"/>
                                        </p:tgtEl>
                                        <p:attrNameLst>
                                          <p:attrName>style.visibility</p:attrName>
                                        </p:attrNameLst>
                                      </p:cBhvr>
                                      <p:to>
                                        <p:strVal val="visible"/>
                                      </p:to>
                                    </p:set>
                                    <p:animEffect transition="in" filter="fade">
                                      <p:cBhvr>
                                        <p:cTn id="62" dur="500"/>
                                        <p:tgtEl>
                                          <p:spTgt spid="153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415"/>
                                        </p:tgtEl>
                                        <p:attrNameLst>
                                          <p:attrName>style.visibility</p:attrName>
                                        </p:attrNameLst>
                                      </p:cBhvr>
                                      <p:to>
                                        <p:strVal val="visible"/>
                                      </p:to>
                                    </p:set>
                                    <p:animEffect transition="in" filter="fade">
                                      <p:cBhvr>
                                        <p:cTn id="67" dur="500"/>
                                        <p:tgtEl>
                                          <p:spTgt spid="154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414"/>
                                        </p:tgtEl>
                                        <p:attrNameLst>
                                          <p:attrName>style.visibility</p:attrName>
                                        </p:attrNameLst>
                                      </p:cBhvr>
                                      <p:to>
                                        <p:strVal val="visible"/>
                                      </p:to>
                                    </p:set>
                                    <p:animEffect transition="in" filter="fade">
                                      <p:cBhvr>
                                        <p:cTn id="72" dur="500"/>
                                        <p:tgtEl>
                                          <p:spTgt spid="154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413"/>
                                        </p:tgtEl>
                                        <p:attrNameLst>
                                          <p:attrName>style.visibility</p:attrName>
                                        </p:attrNameLst>
                                      </p:cBhvr>
                                      <p:to>
                                        <p:strVal val="visible"/>
                                      </p:to>
                                    </p:set>
                                    <p:animEffect transition="in" filter="fade">
                                      <p:cBhvr>
                                        <p:cTn id="77" dur="500"/>
                                        <p:tgtEl>
                                          <p:spTgt spid="154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412"/>
                                        </p:tgtEl>
                                        <p:attrNameLst>
                                          <p:attrName>style.visibility</p:attrName>
                                        </p:attrNameLst>
                                      </p:cBhvr>
                                      <p:to>
                                        <p:strVal val="visible"/>
                                      </p:to>
                                    </p:set>
                                    <p:animEffect transition="in" filter="fade">
                                      <p:cBhvr>
                                        <p:cTn id="82" dur="500"/>
                                        <p:tgtEl>
                                          <p:spTgt spid="1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utoUpdateAnimBg="0"/>
      <p:bldP spid="15377" grpId="0" autoUpdateAnimBg="0"/>
      <p:bldP spid="15376" grpId="0" autoUpdateAnimBg="0"/>
      <p:bldP spid="15375" grpId="0" autoUpdateAnimBg="0"/>
      <p:bldP spid="15374" grpId="0" autoUpdateAnimBg="0"/>
      <p:bldP spid="15373" grpId="0" autoUpdateAnimBg="0"/>
      <p:bldP spid="15372" grpId="0" autoUpdateAnimBg="0"/>
      <p:bldP spid="15371" grpId="0" autoUpdateAnimBg="0"/>
      <p:bldP spid="15370" grpId="0" autoUpdateAnimBg="0"/>
      <p:bldP spid="15369" grpId="0" autoUpdateAnimBg="0"/>
      <p:bldP spid="15368" grpId="0" autoUpdateAnimBg="0"/>
      <p:bldP spid="15367" grpId="0" autoUpdateAnimBg="0"/>
      <p:bldP spid="15412" grpId="0" autoUpdateAnimBg="0"/>
      <p:bldP spid="15413" grpId="0" autoUpdateAnimBg="0"/>
      <p:bldP spid="15414" grpId="0" autoUpdateAnimBg="0"/>
      <p:bldP spid="1541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1"/>
          <p:cNvSpPr txBox="1">
            <a:spLocks noChangeArrowheads="1"/>
          </p:cNvSpPr>
          <p:nvPr/>
        </p:nvSpPr>
        <p:spPr bwMode="auto">
          <a:xfrm>
            <a:off x="855980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rgbClr val="FFFFFF"/>
                </a:solidFill>
                <a:latin typeface="Arial" charset="0"/>
                <a:cs typeface="Arial" charset="0"/>
              </a:rPr>
              <a:t>10</a:t>
            </a:r>
          </a:p>
        </p:txBody>
      </p:sp>
      <p:sp>
        <p:nvSpPr>
          <p:cNvPr id="16403" name="Rectangle 19"/>
          <p:cNvSpPr>
            <a:spLocks noChangeArrowheads="1"/>
          </p:cNvSpPr>
          <p:nvPr/>
        </p:nvSpPr>
        <p:spPr bwMode="auto">
          <a:xfrm>
            <a:off x="5029200" y="5207000"/>
            <a:ext cx="358140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Transportationally</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2" name="Rectangle 18"/>
          <p:cNvSpPr>
            <a:spLocks noChangeArrowheads="1"/>
          </p:cNvSpPr>
          <p:nvPr/>
        </p:nvSpPr>
        <p:spPr bwMode="auto">
          <a:xfrm>
            <a:off x="1600200" y="5207000"/>
            <a:ext cx="330835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Religiously</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1" name="Rectangle 17"/>
          <p:cNvSpPr>
            <a:spLocks noChangeArrowheads="1"/>
          </p:cNvSpPr>
          <p:nvPr/>
        </p:nvSpPr>
        <p:spPr bwMode="auto">
          <a:xfrm>
            <a:off x="5029200" y="3937000"/>
            <a:ext cx="358140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Emotionally</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0" name="Rectangle 16"/>
          <p:cNvSpPr>
            <a:spLocks noChangeArrowheads="1"/>
          </p:cNvSpPr>
          <p:nvPr/>
        </p:nvSpPr>
        <p:spPr bwMode="auto">
          <a:xfrm>
            <a:off x="1600200" y="3937000"/>
            <a:ext cx="330835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Linguistically</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9" name="Rectangle 15"/>
          <p:cNvSpPr>
            <a:spLocks noChangeArrowheads="1"/>
          </p:cNvSpPr>
          <p:nvPr/>
        </p:nvSpPr>
        <p:spPr bwMode="auto">
          <a:xfrm>
            <a:off x="5029200" y="2667000"/>
            <a:ext cx="358140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Prophetically </a:t>
            </a:r>
          </a:p>
          <a:p>
            <a:pPr>
              <a:spcBef>
                <a:spcPct val="20000"/>
              </a:spcBef>
              <a:buClr>
                <a:srgbClr val="00FFFF"/>
              </a:buClr>
              <a:buSzPct val="75000"/>
              <a:buFont typeface="Wingdings" charset="0"/>
              <a:buNone/>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(Dan. 9:25-26)</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8" name="Rectangle 14"/>
          <p:cNvSpPr>
            <a:spLocks noChangeArrowheads="1"/>
          </p:cNvSpPr>
          <p:nvPr/>
        </p:nvSpPr>
        <p:spPr bwMode="auto">
          <a:xfrm>
            <a:off x="1600200" y="2667000"/>
            <a:ext cx="330835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Politically</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61448" name="Line 21"/>
          <p:cNvSpPr>
            <a:spLocks noChangeShapeType="1"/>
          </p:cNvSpPr>
          <p:nvPr/>
        </p:nvSpPr>
        <p:spPr bwMode="auto">
          <a:xfrm>
            <a:off x="1085850" y="3937000"/>
            <a:ext cx="7524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49" name="Line 22"/>
          <p:cNvSpPr>
            <a:spLocks noChangeShapeType="1"/>
          </p:cNvSpPr>
          <p:nvPr/>
        </p:nvSpPr>
        <p:spPr bwMode="auto">
          <a:xfrm>
            <a:off x="1085850" y="5207000"/>
            <a:ext cx="7524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50" name="Line 23"/>
          <p:cNvSpPr>
            <a:spLocks noChangeShapeType="1"/>
          </p:cNvSpPr>
          <p:nvPr/>
        </p:nvSpPr>
        <p:spPr bwMode="auto">
          <a:xfrm>
            <a:off x="1085850" y="6477000"/>
            <a:ext cx="752475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51" name="Line 24"/>
          <p:cNvSpPr>
            <a:spLocks noChangeShapeType="1"/>
          </p:cNvSpPr>
          <p:nvPr/>
        </p:nvSpPr>
        <p:spPr bwMode="auto">
          <a:xfrm>
            <a:off x="1066800" y="2667000"/>
            <a:ext cx="0" cy="38100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52" name="Line 25"/>
          <p:cNvSpPr>
            <a:spLocks noChangeShapeType="1"/>
          </p:cNvSpPr>
          <p:nvPr/>
        </p:nvSpPr>
        <p:spPr bwMode="auto">
          <a:xfrm>
            <a:off x="4648200" y="2667000"/>
            <a:ext cx="0" cy="381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53" name="Line 26"/>
          <p:cNvSpPr>
            <a:spLocks noChangeShapeType="1"/>
          </p:cNvSpPr>
          <p:nvPr/>
        </p:nvSpPr>
        <p:spPr bwMode="auto">
          <a:xfrm>
            <a:off x="8610600" y="2667000"/>
            <a:ext cx="0" cy="38100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61454" name="Line 20"/>
          <p:cNvSpPr>
            <a:spLocks noChangeShapeType="1"/>
          </p:cNvSpPr>
          <p:nvPr/>
        </p:nvSpPr>
        <p:spPr bwMode="auto">
          <a:xfrm>
            <a:off x="1085850" y="2667000"/>
            <a:ext cx="7524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en-US"/>
          </a:p>
        </p:txBody>
      </p:sp>
      <p:sp>
        <p:nvSpPr>
          <p:cNvPr id="16416" name="Text Box 32"/>
          <p:cNvSpPr txBox="1">
            <a:spLocks noChangeArrowheads="1"/>
          </p:cNvSpPr>
          <p:nvPr/>
        </p:nvSpPr>
        <p:spPr bwMode="auto">
          <a:xfrm>
            <a:off x="269875" y="1914525"/>
            <a:ext cx="3455988" cy="52387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ltLang="zh-CN" sz="2800" b="1" dirty="0">
                <a:solidFill>
                  <a:srgbClr val="FFFF00"/>
                </a:solidFill>
                <a:effectLst>
                  <a:outerShdw blurRad="38100" dist="38100" dir="2700000" algn="tl">
                    <a:srgbClr val="000000"/>
                  </a:outerShdw>
                </a:effectLst>
                <a:latin typeface="Arial" charset="0"/>
                <a:cs typeface="Arial" charset="0"/>
              </a:rPr>
              <a:t>The time was right:</a:t>
            </a:r>
            <a:r>
              <a:rPr lang="en-US" altLang="zh-CN" dirty="0">
                <a:solidFill>
                  <a:srgbClr val="FFFF00"/>
                </a:solidFill>
                <a:effectLst>
                  <a:outerShdw blurRad="38100" dist="38100" dir="2700000" algn="tl">
                    <a:srgbClr val="000000"/>
                  </a:outerShdw>
                </a:effectLst>
                <a:latin typeface="Arial" charset="0"/>
                <a:cs typeface="Arial" charset="0"/>
              </a:rPr>
              <a:t> </a:t>
            </a:r>
            <a:endParaRPr lang="en-US" dirty="0">
              <a:solidFill>
                <a:srgbClr val="FFFF00"/>
              </a:solidFill>
              <a:effectLst>
                <a:outerShdw blurRad="38100" dist="38100" dir="2700000" algn="tl">
                  <a:srgbClr val="000000"/>
                </a:outerShdw>
              </a:effectLst>
              <a:latin typeface="Arial" charset="0"/>
              <a:cs typeface="Arial" charset="0"/>
            </a:endParaRPr>
          </a:p>
        </p:txBody>
      </p:sp>
      <p:sp>
        <p:nvSpPr>
          <p:cNvPr id="16425" name="Text Box 41"/>
          <p:cNvSpPr txBox="1">
            <a:spLocks noChangeArrowheads="1"/>
          </p:cNvSpPr>
          <p:nvPr/>
        </p:nvSpPr>
        <p:spPr bwMode="auto">
          <a:xfrm rot="-810432">
            <a:off x="1238250" y="2427288"/>
            <a:ext cx="6192838" cy="3508375"/>
          </a:xfrm>
          <a:prstGeom prst="rect">
            <a:avLst/>
          </a:prstGeom>
          <a:solidFill>
            <a:srgbClr val="BA1236"/>
          </a:solidFill>
          <a:ln w="76200" cap="sq" cmpd="sng">
            <a:solidFill>
              <a:schemeClr val="bg2"/>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en-US" sz="2800" b="1" dirty="0">
                <a:solidFill>
                  <a:srgbClr val="FFFFFF"/>
                </a:solidFill>
                <a:effectLst>
                  <a:outerShdw blurRad="38100" dist="38100" dir="2700000" algn="tl">
                    <a:srgbClr val="000000"/>
                  </a:outerShdw>
                </a:effectLst>
                <a:latin typeface="Arial" charset="0"/>
                <a:cs typeface="Arial" charset="0"/>
              </a:rPr>
              <a:t>Galatians 4:4</a:t>
            </a:r>
            <a:r>
              <a:rPr lang="en-US" sz="2000" b="1" dirty="0">
                <a:solidFill>
                  <a:srgbClr val="FFFFFF"/>
                </a:solidFill>
                <a:effectLst>
                  <a:outerShdw blurRad="38100" dist="38100" dir="2700000" algn="tl">
                    <a:srgbClr val="000000"/>
                  </a:outerShdw>
                </a:effectLst>
                <a:latin typeface="Arial" charset="0"/>
                <a:cs typeface="Arial" charset="0"/>
              </a:rPr>
              <a:t> NIV</a:t>
            </a:r>
          </a:p>
          <a:p>
            <a:pPr algn="ctr" eaLnBrk="1" hangingPunct="1">
              <a:defRPr/>
            </a:pPr>
            <a:r>
              <a:rPr lang="ja-JP" altLang="en-US" sz="2800" b="1" dirty="0">
                <a:solidFill>
                  <a:srgbClr val="FFFFFF"/>
                </a:solidFill>
                <a:effectLst>
                  <a:outerShdw blurRad="38100" dist="38100" dir="2700000" algn="tl">
                    <a:srgbClr val="000000"/>
                  </a:outerShdw>
                </a:effectLst>
                <a:latin typeface="Arial" charset="0"/>
                <a:cs typeface="Arial" charset="0"/>
              </a:rPr>
              <a:t>“</a:t>
            </a:r>
            <a:r>
              <a:rPr lang="en-US" sz="2800" b="1" dirty="0">
                <a:solidFill>
                  <a:srgbClr val="FFFFFF"/>
                </a:solidFill>
                <a:effectLst>
                  <a:outerShdw blurRad="38100" dist="38100" dir="2700000" algn="tl">
                    <a:srgbClr val="000000"/>
                  </a:outerShdw>
                </a:effectLst>
                <a:latin typeface="Arial" charset="0"/>
                <a:cs typeface="Arial" charset="0"/>
              </a:rPr>
              <a:t>But when the time had fully come, God sent his Son, born of a woman, born under law, to redeem those under law, that we might receive the full rights of sons.</a:t>
            </a:r>
            <a:r>
              <a:rPr lang="ja-JP" altLang="en-US" sz="2800" b="1" dirty="0">
                <a:solidFill>
                  <a:srgbClr val="FFFFFF"/>
                </a:solidFill>
                <a:effectLst>
                  <a:outerShdw blurRad="38100" dist="38100" dir="2700000" algn="tl">
                    <a:srgbClr val="000000"/>
                  </a:outerShdw>
                </a:effectLst>
                <a:latin typeface="Arial" charset="0"/>
                <a:cs typeface="Arial" charset="0"/>
              </a:rPr>
              <a:t>”</a:t>
            </a: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p:txBody>
      </p:sp>
      <p:sp>
        <p:nvSpPr>
          <p:cNvPr id="61457" name="Rectangle 42"/>
          <p:cNvSpPr>
            <a:spLocks noGrp="1" noChangeArrowheads="1"/>
          </p:cNvSpPr>
          <p:nvPr>
            <p:ph type="title" idx="4294967295"/>
          </p:nvPr>
        </p:nvSpPr>
        <p:spPr>
          <a:xfrm>
            <a:off x="2438400" y="533400"/>
            <a:ext cx="5029200" cy="1200150"/>
          </a:xfrm>
          <a:solidFill>
            <a:schemeClr val="tx1"/>
          </a:solidFill>
          <a:ln w="76200">
            <a:solidFill>
              <a:srgbClr val="000000"/>
            </a:solidFill>
            <a:miter lim="800000"/>
            <a:headEnd/>
            <a:tailEnd/>
          </a:ln>
        </p:spPr>
        <p:txBody>
          <a:bodyPr lIns="91440" tIns="45720" rIns="91440" bIns="45720" anchor="t">
            <a:spAutoFit/>
          </a:bodyPr>
          <a:lstStyle/>
          <a:p>
            <a:pPr algn="ctr" eaLnBrk="1" hangingPunct="1"/>
            <a:r>
              <a:rPr lang="en-US" altLang="zh-CN" sz="3600" b="1" i="1">
                <a:solidFill>
                  <a:schemeClr val="bg1"/>
                </a:solidFill>
                <a:latin typeface="Arial" charset="0"/>
                <a:ea typeface="宋体" charset="0"/>
                <a:cs typeface="宋体" charset="0"/>
              </a:rPr>
              <a:t>The “Kingdom Stage” is Set! </a:t>
            </a:r>
            <a:endParaRPr lang="en-US" sz="3600" b="1" i="1">
              <a:solidFill>
                <a:schemeClr val="bg1"/>
              </a:solidFill>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416"/>
                                        </p:tgtEl>
                                        <p:attrNameLst>
                                          <p:attrName>style.visibility</p:attrName>
                                        </p:attrNameLst>
                                      </p:cBhvr>
                                      <p:to>
                                        <p:strVal val="visible"/>
                                      </p:to>
                                    </p:set>
                                    <p:anim calcmode="lin" valueType="num">
                                      <p:cBhvr>
                                        <p:cTn id="7" dur="500" fill="hold"/>
                                        <p:tgtEl>
                                          <p:spTgt spid="16416"/>
                                        </p:tgtEl>
                                        <p:attrNameLst>
                                          <p:attrName>ppt_w</p:attrName>
                                        </p:attrNameLst>
                                      </p:cBhvr>
                                      <p:tavLst>
                                        <p:tav tm="0">
                                          <p:val>
                                            <p:fltVal val="0"/>
                                          </p:val>
                                        </p:tav>
                                        <p:tav tm="100000">
                                          <p:val>
                                            <p:strVal val="#ppt_w"/>
                                          </p:val>
                                        </p:tav>
                                      </p:tavLst>
                                    </p:anim>
                                    <p:anim calcmode="lin" valueType="num">
                                      <p:cBhvr>
                                        <p:cTn id="8" dur="500" fill="hold"/>
                                        <p:tgtEl>
                                          <p:spTgt spid="16416"/>
                                        </p:tgtEl>
                                        <p:attrNameLst>
                                          <p:attrName>ppt_h</p:attrName>
                                        </p:attrNameLst>
                                      </p:cBhvr>
                                      <p:tavLst>
                                        <p:tav tm="0">
                                          <p:val>
                                            <p:fltVal val="0"/>
                                          </p:val>
                                        </p:tav>
                                        <p:tav tm="100000">
                                          <p:val>
                                            <p:strVal val="#ppt_h"/>
                                          </p:val>
                                        </p:tav>
                                      </p:tavLst>
                                    </p:anim>
                                    <p:anim calcmode="lin" valueType="num">
                                      <p:cBhvr>
                                        <p:cTn id="9" dur="500" fill="hold"/>
                                        <p:tgtEl>
                                          <p:spTgt spid="16416"/>
                                        </p:tgtEl>
                                        <p:attrNameLst>
                                          <p:attrName>ppt_x</p:attrName>
                                        </p:attrNameLst>
                                      </p:cBhvr>
                                      <p:tavLst>
                                        <p:tav tm="0">
                                          <p:val>
                                            <p:fltVal val="0.5"/>
                                          </p:val>
                                        </p:tav>
                                        <p:tav tm="100000">
                                          <p:val>
                                            <p:strVal val="#ppt_x"/>
                                          </p:val>
                                        </p:tav>
                                      </p:tavLst>
                                    </p:anim>
                                    <p:anim calcmode="lin" valueType="num">
                                      <p:cBhvr>
                                        <p:cTn id="10" dur="500" fill="hold"/>
                                        <p:tgtEl>
                                          <p:spTgt spid="1641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8"/>
                                        </p:tgtEl>
                                        <p:attrNameLst>
                                          <p:attrName>style.visibility</p:attrName>
                                        </p:attrNameLst>
                                      </p:cBhvr>
                                      <p:to>
                                        <p:strVal val="visible"/>
                                      </p:to>
                                    </p:set>
                                    <p:animEffect transition="in" filter="fade">
                                      <p:cBhvr>
                                        <p:cTn id="15" dur="500"/>
                                        <p:tgtEl>
                                          <p:spTgt spid="163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400"/>
                                        </p:tgtEl>
                                        <p:attrNameLst>
                                          <p:attrName>style.visibility</p:attrName>
                                        </p:attrNameLst>
                                      </p:cBhvr>
                                      <p:to>
                                        <p:strVal val="visible"/>
                                      </p:to>
                                    </p:set>
                                    <p:animEffect transition="in" filter="fade">
                                      <p:cBhvr>
                                        <p:cTn id="20" dur="500"/>
                                        <p:tgtEl>
                                          <p:spTgt spid="164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402"/>
                                        </p:tgtEl>
                                        <p:attrNameLst>
                                          <p:attrName>style.visibility</p:attrName>
                                        </p:attrNameLst>
                                      </p:cBhvr>
                                      <p:to>
                                        <p:strVal val="visible"/>
                                      </p:to>
                                    </p:set>
                                    <p:animEffect transition="in" filter="fade">
                                      <p:cBhvr>
                                        <p:cTn id="25" dur="500"/>
                                        <p:tgtEl>
                                          <p:spTgt spid="164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399"/>
                                        </p:tgtEl>
                                        <p:attrNameLst>
                                          <p:attrName>style.visibility</p:attrName>
                                        </p:attrNameLst>
                                      </p:cBhvr>
                                      <p:to>
                                        <p:strVal val="visible"/>
                                      </p:to>
                                    </p:set>
                                    <p:animEffect transition="in" filter="fade">
                                      <p:cBhvr>
                                        <p:cTn id="30" dur="500"/>
                                        <p:tgtEl>
                                          <p:spTgt spid="163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401"/>
                                        </p:tgtEl>
                                        <p:attrNameLst>
                                          <p:attrName>style.visibility</p:attrName>
                                        </p:attrNameLst>
                                      </p:cBhvr>
                                      <p:to>
                                        <p:strVal val="visible"/>
                                      </p:to>
                                    </p:set>
                                    <p:animEffect transition="in" filter="fade">
                                      <p:cBhvr>
                                        <p:cTn id="35" dur="500"/>
                                        <p:tgtEl>
                                          <p:spTgt spid="1640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403"/>
                                        </p:tgtEl>
                                        <p:attrNameLst>
                                          <p:attrName>style.visibility</p:attrName>
                                        </p:attrNameLst>
                                      </p:cBhvr>
                                      <p:to>
                                        <p:strVal val="visible"/>
                                      </p:to>
                                    </p:set>
                                    <p:animEffect transition="in" filter="fade">
                                      <p:cBhvr>
                                        <p:cTn id="40" dur="500"/>
                                        <p:tgtEl>
                                          <p:spTgt spid="164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6425"/>
                                        </p:tgtEl>
                                        <p:attrNameLst>
                                          <p:attrName>style.visibility</p:attrName>
                                        </p:attrNameLst>
                                      </p:cBhvr>
                                      <p:to>
                                        <p:strVal val="visible"/>
                                      </p:to>
                                    </p:set>
                                    <p:anim calcmode="lin" valueType="num">
                                      <p:cBhvr>
                                        <p:cTn id="45" dur="1000" fill="hold"/>
                                        <p:tgtEl>
                                          <p:spTgt spid="16425"/>
                                        </p:tgtEl>
                                        <p:attrNameLst>
                                          <p:attrName>ppt_w</p:attrName>
                                        </p:attrNameLst>
                                      </p:cBhvr>
                                      <p:tavLst>
                                        <p:tav tm="0">
                                          <p:val>
                                            <p:fltVal val="0"/>
                                          </p:val>
                                        </p:tav>
                                        <p:tav tm="100000">
                                          <p:val>
                                            <p:strVal val="#ppt_w"/>
                                          </p:val>
                                        </p:tav>
                                      </p:tavLst>
                                    </p:anim>
                                    <p:anim calcmode="lin" valueType="num">
                                      <p:cBhvr>
                                        <p:cTn id="46" dur="1000" fill="hold"/>
                                        <p:tgtEl>
                                          <p:spTgt spid="16425"/>
                                        </p:tgtEl>
                                        <p:attrNameLst>
                                          <p:attrName>ppt_h</p:attrName>
                                        </p:attrNameLst>
                                      </p:cBhvr>
                                      <p:tavLst>
                                        <p:tav tm="0">
                                          <p:val>
                                            <p:fltVal val="0"/>
                                          </p:val>
                                        </p:tav>
                                        <p:tav tm="100000">
                                          <p:val>
                                            <p:strVal val="#ppt_h"/>
                                          </p:val>
                                        </p:tav>
                                      </p:tavLst>
                                    </p:anim>
                                    <p:anim calcmode="lin" valueType="num">
                                      <p:cBhvr>
                                        <p:cTn id="47" dur="1000" fill="hold"/>
                                        <p:tgtEl>
                                          <p:spTgt spid="1642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64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autoUpdateAnimBg="0"/>
      <p:bldP spid="16402" grpId="0" autoUpdateAnimBg="0"/>
      <p:bldP spid="16401" grpId="0" autoUpdateAnimBg="0"/>
      <p:bldP spid="16400" grpId="0" autoUpdateAnimBg="0"/>
      <p:bldP spid="16399" grpId="0" autoUpdateAnimBg="0"/>
      <p:bldP spid="16398" grpId="0" autoUpdateAnimBg="0"/>
      <p:bldP spid="16416" grpId="0" autoUpdateAnimBg="0"/>
      <p:bldP spid="1642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5"/>
          <p:cNvSpPr txBox="1">
            <a:spLocks noChangeArrowheads="1"/>
          </p:cNvSpPr>
          <p:nvPr/>
        </p:nvSpPr>
        <p:spPr bwMode="auto">
          <a:xfrm>
            <a:off x="853440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10</a:t>
            </a:r>
          </a:p>
        </p:txBody>
      </p:sp>
      <p:sp>
        <p:nvSpPr>
          <p:cNvPr id="63490" name="Rectangle 7"/>
          <p:cNvSpPr>
            <a:spLocks noChangeArrowheads="1"/>
          </p:cNvSpPr>
          <p:nvPr/>
        </p:nvSpPr>
        <p:spPr bwMode="auto">
          <a:xfrm>
            <a:off x="457200" y="609600"/>
            <a:ext cx="8001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algn="ctr"/>
            <a:r>
              <a:rPr lang="en-US" altLang="zh-CN" sz="2000" b="1">
                <a:solidFill>
                  <a:srgbClr val="00FFFF"/>
                </a:solidFill>
                <a:latin typeface="Arial" charset="0"/>
                <a:cs typeface="Arial" charset="0"/>
              </a:rPr>
              <a:t>(probably written in the 40s) </a:t>
            </a:r>
          </a:p>
          <a:p>
            <a:pPr algn="ctr"/>
            <a:r>
              <a:rPr lang="en-US" altLang="zh-CN" sz="2000" b="1">
                <a:solidFill>
                  <a:srgbClr val="00FFFF"/>
                </a:solidFill>
                <a:latin typeface="Arial" charset="0"/>
                <a:cs typeface="Arial" charset="0"/>
              </a:rPr>
              <a:t>answers the two questions </a:t>
            </a:r>
            <a:r>
              <a:rPr lang="en-US" altLang="zh-CN" sz="2000" b="1" i="1">
                <a:solidFill>
                  <a:srgbClr val="00FFFF"/>
                </a:solidFill>
                <a:latin typeface="Arial" charset="0"/>
                <a:cs typeface="Arial" charset="0"/>
              </a:rPr>
              <a:t>all</a:t>
            </a:r>
            <a:r>
              <a:rPr lang="en-US" altLang="zh-CN" sz="2000" b="1">
                <a:solidFill>
                  <a:srgbClr val="00FFFF"/>
                </a:solidFill>
                <a:latin typeface="Arial" charset="0"/>
                <a:cs typeface="Arial" charset="0"/>
              </a:rPr>
              <a:t> Jews were asking:</a:t>
            </a:r>
            <a:endParaRPr lang="en-US" sz="2000" b="1">
              <a:solidFill>
                <a:srgbClr val="00FFFF"/>
              </a:solidFill>
              <a:latin typeface="Arial" charset="0"/>
              <a:cs typeface="Arial" charset="0"/>
            </a:endParaRPr>
          </a:p>
        </p:txBody>
      </p:sp>
      <p:sp>
        <p:nvSpPr>
          <p:cNvPr id="17416" name="Rectangle 8"/>
          <p:cNvSpPr>
            <a:spLocks noChangeArrowheads="1"/>
          </p:cNvSpPr>
          <p:nvPr/>
        </p:nvSpPr>
        <p:spPr bwMode="auto">
          <a:xfrm>
            <a:off x="76200" y="1371600"/>
            <a:ext cx="4267200" cy="5486400"/>
          </a:xfrm>
          <a:prstGeom prst="rect">
            <a:avLst/>
          </a:prstGeom>
          <a:noFill/>
          <a:ln w="9525">
            <a:noFill/>
            <a:miter lim="800000"/>
            <a:headEnd/>
            <a:tailEnd/>
          </a:ln>
          <a:effectLst/>
        </p:spPr>
        <p:txBody>
          <a:bodyPr/>
          <a:lstStyle/>
          <a:p>
            <a:pPr marL="465138" indent="-465138">
              <a:lnSpc>
                <a:spcPct val="90000"/>
              </a:lnSpc>
              <a:spcBef>
                <a:spcPct val="20000"/>
              </a:spcBef>
              <a:buClr>
                <a:srgbClr val="00FFFF"/>
              </a:buClr>
              <a:buSzPct val="75000"/>
              <a:buFont typeface="Wingdings" charset="0"/>
              <a:buNone/>
              <a:defRPr/>
            </a:pP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Q:	</a:t>
            </a:r>
            <a:r>
              <a:rPr lang="en-US" altLang="zh-CN" sz="2000" b="1" u="sng" dirty="0">
                <a:solidFill>
                  <a:srgbClr val="FFFF00"/>
                </a:solidFill>
                <a:effectLst>
                  <a:outerShdw blurRad="38100" dist="38100" dir="2700000" algn="tl">
                    <a:srgbClr val="000000"/>
                  </a:outerShdw>
                </a:effectLst>
                <a:latin typeface="Arial" charset="0"/>
                <a:ea typeface="Arial" charset="0"/>
                <a:cs typeface="Arial" charset="0"/>
              </a:rPr>
              <a:t>Non-Christian </a:t>
            </a:r>
            <a:r>
              <a:rPr lang="en-US" altLang="zh-CN" sz="2000" b="1" u="sng" dirty="0">
                <a:solidFill>
                  <a:srgbClr val="FFFFFF"/>
                </a:solidFill>
                <a:effectLst>
                  <a:outerShdw blurRad="38100" dist="38100" dir="2700000" algn="tl">
                    <a:srgbClr val="000000"/>
                  </a:outerShdw>
                </a:effectLst>
                <a:latin typeface="Arial" charset="0"/>
                <a:ea typeface="Arial" charset="0"/>
                <a:cs typeface="Arial" charset="0"/>
              </a:rPr>
              <a:t>Jews</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 asked, “How do we know </a:t>
            </a:r>
            <a:r>
              <a:rPr lang="en-US" altLang="zh-CN" sz="2000" b="1" i="1" dirty="0">
                <a:solidFill>
                  <a:srgbClr val="FFFF00"/>
                </a:solidFill>
                <a:effectLst>
                  <a:outerShdw blurRad="38100" dist="38100" dir="2700000" algn="tl">
                    <a:srgbClr val="000000"/>
                  </a:outerShdw>
                </a:effectLst>
                <a:latin typeface="Arial" charset="0"/>
                <a:ea typeface="Arial" charset="0"/>
                <a:cs typeface="Arial" charset="0"/>
              </a:rPr>
              <a:t>Jesus is the Messiah?</a:t>
            </a:r>
            <a:r>
              <a:rPr lang="en-US" altLang="zh-CN" sz="2000" b="1" i="1" dirty="0">
                <a:solidFill>
                  <a:srgbClr val="FFFFFF"/>
                </a:solidFill>
                <a:effectLst>
                  <a:outerShdw blurRad="38100" dist="38100" dir="2700000" algn="tl">
                    <a:srgbClr val="000000"/>
                  </a:outerShdw>
                </a:effectLst>
                <a:latin typeface="Arial" charset="0"/>
                <a:ea typeface="Arial" charset="0"/>
                <a:cs typeface="Arial" charset="0"/>
              </a:rPr>
              <a:t>”</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 (Matthew 1–10) </a:t>
            </a: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nSpc>
                <a:spcPct val="90000"/>
              </a:lnSpc>
              <a:spcBef>
                <a:spcPct val="20000"/>
              </a:spcBef>
              <a:buClr>
                <a:srgbClr val="00FFFF"/>
              </a:buClr>
              <a:buSzPct val="75000"/>
              <a:buFont typeface="Wingdings" charset="0"/>
              <a:buNone/>
              <a:defRPr/>
            </a:pP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Answer:</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His advent (1-2) and approvals (3:1–4:11) show Jesus </a:t>
            </a:r>
            <a:r>
              <a:rPr lang="en-US" altLang="zh-CN" sz="2000" b="1" dirty="0">
                <a:solidFill>
                  <a:srgbClr val="FFFF00"/>
                </a:solidFill>
                <a:effectLst>
                  <a:outerShdw blurRad="38100" dist="38100" dir="2700000" algn="tl">
                    <a:srgbClr val="000000"/>
                  </a:outerShdw>
                </a:effectLst>
                <a:latin typeface="Arial" charset="0"/>
                <a:ea typeface="Arial" charset="0"/>
                <a:cs typeface="Arial" charset="0"/>
              </a:rPr>
              <a:t>fulfilled OT </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Messianic prophecies</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His early ministry (4:12-25) and Sermon on Mount (5–7) reveal that he </a:t>
            </a:r>
            <a:r>
              <a:rPr lang="en-US" altLang="zh-CN" sz="2000" b="1" dirty="0">
                <a:solidFill>
                  <a:srgbClr val="FFFF00"/>
                </a:solidFill>
                <a:effectLst>
                  <a:outerShdw blurRad="38100" dist="38100" dir="2700000" algn="tl">
                    <a:srgbClr val="000000"/>
                  </a:outerShdw>
                </a:effectLst>
                <a:latin typeface="Arial" charset="0"/>
                <a:ea typeface="Arial" charset="0"/>
                <a:cs typeface="Arial" charset="0"/>
              </a:rPr>
              <a:t>has the prophetic office</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He </a:t>
            </a:r>
            <a:r>
              <a:rPr lang="en-US" altLang="zh-CN" sz="2000" b="1" dirty="0">
                <a:solidFill>
                  <a:srgbClr val="FFFF00"/>
                </a:solidFill>
                <a:effectLst>
                  <a:outerShdw blurRad="38100" dist="38100" dir="2700000" algn="tl">
                    <a:srgbClr val="000000"/>
                  </a:outerShdw>
                </a:effectLst>
                <a:latin typeface="Arial" charset="0"/>
                <a:ea typeface="Arial" charset="0"/>
                <a:cs typeface="Arial" charset="0"/>
              </a:rPr>
              <a:t>shows messianic power </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by healing (8:1–9:34) and authority by delegation (9:35-10:35) </a:t>
            </a:r>
            <a:endParaRPr lang="en-US" sz="2000" b="1"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7418" name="Rectangle 10"/>
          <p:cNvSpPr>
            <a:spLocks noChangeArrowheads="1"/>
          </p:cNvSpPr>
          <p:nvPr/>
        </p:nvSpPr>
        <p:spPr bwMode="auto">
          <a:xfrm>
            <a:off x="4114800" y="1371600"/>
            <a:ext cx="4953000" cy="5486400"/>
          </a:xfrm>
          <a:prstGeom prst="rect">
            <a:avLst/>
          </a:prstGeom>
          <a:noFill/>
          <a:ln w="9525">
            <a:noFill/>
            <a:miter lim="800000"/>
            <a:headEnd/>
            <a:tailEnd/>
          </a:ln>
          <a:effectLst/>
        </p:spPr>
        <p:txBody>
          <a:bodyPr/>
          <a:lstStyle/>
          <a:p>
            <a:pPr marL="465138" indent="-465138">
              <a:lnSpc>
                <a:spcPct val="90000"/>
              </a:lnSpc>
              <a:spcBef>
                <a:spcPct val="20000"/>
              </a:spcBef>
              <a:buClr>
                <a:srgbClr val="00FFFF"/>
              </a:buClr>
              <a:buSzPct val="75000"/>
              <a:buFont typeface="Wingdings" charset="0"/>
              <a:buNone/>
              <a:defRPr/>
            </a:pPr>
            <a:r>
              <a:rPr lang="en-US" altLang="zh-CN" sz="2000" b="1" dirty="0">
                <a:solidFill>
                  <a:srgbClr val="FFFFFF"/>
                </a:solidFill>
                <a:effectLst>
                  <a:outerShdw blurRad="38100" dist="38100" dir="2700000" algn="tl">
                    <a:srgbClr val="000000"/>
                  </a:outerShdw>
                </a:effectLst>
                <a:latin typeface="Arial" charset="0"/>
                <a:cs typeface="Arial" charset="0"/>
              </a:rPr>
              <a:t>Q:	</a:t>
            </a:r>
            <a:r>
              <a:rPr lang="en-US" altLang="zh-CN" sz="2000" b="1" u="sng" dirty="0">
                <a:solidFill>
                  <a:srgbClr val="FFFF00"/>
                </a:solidFill>
                <a:effectLst>
                  <a:outerShdw blurRad="38100" dist="38100" dir="2700000" algn="tl">
                    <a:srgbClr val="000000"/>
                  </a:outerShdw>
                </a:effectLst>
                <a:latin typeface="Arial" charset="0"/>
                <a:cs typeface="Arial" charset="0"/>
              </a:rPr>
              <a:t>Christian </a:t>
            </a:r>
            <a:r>
              <a:rPr lang="en-US" altLang="zh-CN" sz="2000" b="1" u="sng" dirty="0">
                <a:solidFill>
                  <a:srgbClr val="FFFFFF"/>
                </a:solidFill>
                <a:effectLst>
                  <a:outerShdw blurRad="38100" dist="38100" dir="2700000" algn="tl">
                    <a:srgbClr val="000000"/>
                  </a:outerShdw>
                </a:effectLst>
                <a:latin typeface="Arial" charset="0"/>
                <a:cs typeface="Arial" charset="0"/>
              </a:rPr>
              <a:t>Jews</a:t>
            </a:r>
            <a:r>
              <a:rPr lang="en-US" altLang="zh-CN" sz="2000" b="1" dirty="0">
                <a:solidFill>
                  <a:srgbClr val="FFFFFF"/>
                </a:solidFill>
                <a:effectLst>
                  <a:outerShdw blurRad="38100" dist="38100" dir="2700000" algn="tl">
                    <a:srgbClr val="000000"/>
                  </a:outerShdw>
                </a:effectLst>
                <a:latin typeface="Arial" charset="0"/>
                <a:cs typeface="Arial" charset="0"/>
              </a:rPr>
              <a:t> asked, “Yes, He</a:t>
            </a:r>
            <a:r>
              <a:rPr lang="fr-FR" altLang="zh-CN" sz="2000" b="1" dirty="0">
                <a:solidFill>
                  <a:srgbClr val="FFFFFF"/>
                </a:solidFill>
                <a:effectLst>
                  <a:outerShdw blurRad="38100" dist="38100" dir="2700000" algn="tl">
                    <a:srgbClr val="000000"/>
                  </a:outerShdw>
                </a:effectLst>
                <a:latin typeface="Arial" charset="0"/>
                <a:cs typeface="Arial" charset="0"/>
              </a:rPr>
              <a:t>'</a:t>
            </a:r>
            <a:r>
              <a:rPr lang="en-US" altLang="zh-CN" sz="2000" b="1" dirty="0">
                <a:solidFill>
                  <a:srgbClr val="FFFFFF"/>
                </a:solidFill>
                <a:effectLst>
                  <a:outerShdw blurRad="38100" dist="38100" dir="2700000" algn="tl">
                    <a:srgbClr val="000000"/>
                  </a:outerShdw>
                </a:effectLst>
                <a:latin typeface="Arial" charset="0"/>
                <a:cs typeface="Arial" charset="0"/>
              </a:rPr>
              <a:t>s Messiah, but </a:t>
            </a:r>
            <a:r>
              <a:rPr lang="en-US" altLang="zh-CN" sz="2000" b="1" i="1" dirty="0">
                <a:solidFill>
                  <a:srgbClr val="FFFF00"/>
                </a:solidFill>
                <a:effectLst>
                  <a:outerShdw blurRad="38100" dist="38100" dir="2700000" algn="tl">
                    <a:srgbClr val="000000"/>
                  </a:outerShdw>
                </a:effectLst>
                <a:latin typeface="Arial" charset="0"/>
                <a:cs typeface="Arial" charset="0"/>
              </a:rPr>
              <a:t>where</a:t>
            </a:r>
            <a:r>
              <a:rPr lang="fr-FR" altLang="zh-CN" sz="2000" b="1" i="1" dirty="0">
                <a:solidFill>
                  <a:srgbClr val="FFFF00"/>
                </a:solidFill>
                <a:effectLst>
                  <a:outerShdw blurRad="38100" dist="38100" dir="2700000" algn="tl">
                    <a:srgbClr val="000000"/>
                  </a:outerShdw>
                </a:effectLst>
                <a:latin typeface="Arial" charset="0"/>
                <a:cs typeface="Arial" charset="0"/>
              </a:rPr>
              <a:t>'</a:t>
            </a:r>
            <a:r>
              <a:rPr lang="en-US" altLang="zh-CN" sz="2000" b="1" i="1" dirty="0">
                <a:solidFill>
                  <a:srgbClr val="FFFF00"/>
                </a:solidFill>
                <a:effectLst>
                  <a:outerShdw blurRad="38100" dist="38100" dir="2700000" algn="tl">
                    <a:srgbClr val="000000"/>
                  </a:outerShdw>
                </a:effectLst>
                <a:latin typeface="Arial" charset="0"/>
                <a:cs typeface="Arial" charset="0"/>
              </a:rPr>
              <a:t>s the promised kingdom?</a:t>
            </a:r>
            <a:r>
              <a:rPr lang="en-US" altLang="zh-CN" sz="2000" b="1" i="1" dirty="0">
                <a:solidFill>
                  <a:srgbClr val="FFFFFF"/>
                </a:solidFill>
                <a:effectLst>
                  <a:outerShdw blurRad="38100" dist="38100" dir="2700000" algn="tl">
                    <a:srgbClr val="000000"/>
                  </a:outerShdw>
                </a:effectLst>
                <a:latin typeface="Arial" charset="0"/>
                <a:cs typeface="Arial" charset="0"/>
              </a:rPr>
              <a:t>” </a:t>
            </a:r>
            <a:r>
              <a:rPr lang="en-US" altLang="zh-CN" sz="2000" b="1" dirty="0">
                <a:solidFill>
                  <a:srgbClr val="FFFFFF"/>
                </a:solidFill>
                <a:effectLst>
                  <a:outerShdw blurRad="38100" dist="38100" dir="2700000" algn="tl">
                    <a:srgbClr val="000000"/>
                  </a:outerShdw>
                </a:effectLst>
                <a:latin typeface="Arial" charset="0"/>
                <a:cs typeface="Arial" charset="0"/>
              </a:rPr>
              <a:t> (Matthew 11–28)</a:t>
            </a: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nSpc>
                <a:spcPct val="90000"/>
              </a:lnSpc>
              <a:spcBef>
                <a:spcPct val="20000"/>
              </a:spcBef>
              <a:buClr>
                <a:srgbClr val="00FFFF"/>
              </a:buClr>
              <a:buSzPct val="75000"/>
              <a:buFont typeface="Wingdings" charset="0"/>
              <a:buNone/>
              <a:defRPr/>
            </a:pPr>
            <a:r>
              <a:rPr lang="en-US" altLang="zh-CN" sz="2000" b="1" dirty="0">
                <a:solidFill>
                  <a:srgbClr val="FFFFFF"/>
                </a:solidFill>
                <a:effectLst>
                  <a:outerShdw blurRad="38100" dist="38100" dir="2700000" algn="tl">
                    <a:srgbClr val="000000"/>
                  </a:outerShdw>
                </a:effectLst>
                <a:latin typeface="Arial" charset="0"/>
                <a:cs typeface="Arial" charset="0"/>
              </a:rPr>
              <a:t>Answer:</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00"/>
                </a:solidFill>
                <a:effectLst>
                  <a:outerShdw blurRad="38100" dist="38100" dir="2700000" algn="tl">
                    <a:srgbClr val="000000"/>
                  </a:outerShdw>
                </a:effectLst>
                <a:latin typeface="Arial" charset="0"/>
                <a:cs typeface="Arial" charset="0"/>
              </a:rPr>
              <a:t>Israel rejected the kingdom </a:t>
            </a:r>
            <a:r>
              <a:rPr lang="en-US" altLang="zh-CN" sz="2000" b="1" dirty="0">
                <a:solidFill>
                  <a:srgbClr val="FFFFFF"/>
                </a:solidFill>
                <a:effectLst>
                  <a:outerShdw blurRad="38100" dist="38100" dir="2700000" algn="tl">
                    <a:srgbClr val="000000"/>
                  </a:outerShdw>
                </a:effectLst>
                <a:latin typeface="Arial" charset="0"/>
                <a:cs typeface="Arial" charset="0"/>
              </a:rPr>
              <a:t>Jesus offered as Messiah so he now has authority over the church (11–16)</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00"/>
                </a:solidFill>
                <a:effectLst>
                  <a:outerShdw blurRad="38100" dist="38100" dir="2700000" algn="tl">
                    <a:srgbClr val="000000"/>
                  </a:outerShdw>
                </a:effectLst>
                <a:latin typeface="Arial" charset="0"/>
                <a:cs typeface="Arial" charset="0"/>
              </a:rPr>
              <a:t>Jesus prepared the disciples for church issues</a:t>
            </a:r>
            <a:r>
              <a:rPr lang="en-US" altLang="zh-CN" sz="2000" b="1" dirty="0">
                <a:solidFill>
                  <a:srgbClr val="FFFFFF"/>
                </a:solidFill>
                <a:effectLst>
                  <a:outerShdw blurRad="38100" dist="38100" dir="2700000" algn="tl">
                    <a:srgbClr val="000000"/>
                  </a:outerShdw>
                </a:effectLst>
                <a:latin typeface="Arial" charset="0"/>
                <a:cs typeface="Arial" charset="0"/>
              </a:rPr>
              <a:t> since the political kingdom is delayed (17–20)</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00"/>
                </a:solidFill>
                <a:effectLst>
                  <a:outerShdw blurRad="38100" dist="38100" dir="2700000" algn="tl">
                    <a:srgbClr val="000000"/>
                  </a:outerShdw>
                </a:effectLst>
                <a:latin typeface="Arial" charset="0"/>
                <a:cs typeface="Arial" charset="0"/>
              </a:rPr>
              <a:t>Israel rejected Him as Messiah </a:t>
            </a:r>
            <a:r>
              <a:rPr lang="en-US" altLang="zh-CN" sz="2000" b="1" dirty="0">
                <a:solidFill>
                  <a:srgbClr val="FFFFFF"/>
                </a:solidFill>
                <a:effectLst>
                  <a:outerShdw blurRad="38100" dist="38100" dir="2700000" algn="tl">
                    <a:srgbClr val="000000"/>
                  </a:outerShdw>
                </a:effectLst>
                <a:latin typeface="Arial" charset="0"/>
                <a:cs typeface="Arial" charset="0"/>
              </a:rPr>
              <a:t>but God sovereignly used this to pay for man</a:t>
            </a:r>
            <a:r>
              <a:rPr lang="fr-FR" altLang="zh-CN" sz="2000" b="1" dirty="0">
                <a:solidFill>
                  <a:srgbClr val="FFFFFF"/>
                </a:solidFill>
                <a:effectLst>
                  <a:outerShdw blurRad="38100" dist="38100" dir="2700000" algn="tl">
                    <a:srgbClr val="000000"/>
                  </a:outerShdw>
                </a:effectLst>
                <a:latin typeface="Arial" charset="0"/>
                <a:cs typeface="Arial" charset="0"/>
              </a:rPr>
              <a:t>'</a:t>
            </a:r>
            <a:r>
              <a:rPr lang="en-US" altLang="zh-CN" sz="2000" b="1" dirty="0">
                <a:solidFill>
                  <a:srgbClr val="FFFFFF"/>
                </a:solidFill>
                <a:effectLst>
                  <a:outerShdw blurRad="38100" dist="38100" dir="2700000" algn="tl">
                    <a:srgbClr val="000000"/>
                  </a:outerShdw>
                </a:effectLst>
                <a:latin typeface="Arial" charset="0"/>
                <a:cs typeface="Arial" charset="0"/>
              </a:rPr>
              <a:t>s sin (21–27)</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00"/>
                </a:solidFill>
                <a:effectLst>
                  <a:outerShdw blurRad="38100" dist="38100" dir="2700000" algn="tl">
                    <a:srgbClr val="000000"/>
                  </a:outerShdw>
                </a:effectLst>
                <a:latin typeface="Arial" charset="0"/>
                <a:cs typeface="Arial" charset="0"/>
              </a:rPr>
              <a:t>Christ defeated death </a:t>
            </a:r>
            <a:r>
              <a:rPr lang="en-US" altLang="zh-CN" sz="2000" b="1" dirty="0">
                <a:solidFill>
                  <a:srgbClr val="FFFFFF"/>
                </a:solidFill>
                <a:effectLst>
                  <a:outerShdw blurRad="38100" dist="38100" dir="2700000" algn="tl">
                    <a:srgbClr val="000000"/>
                  </a:outerShdw>
                </a:effectLst>
                <a:latin typeface="Arial" charset="0"/>
                <a:cs typeface="Arial" charset="0"/>
              </a:rPr>
              <a:t>to show his messianic authority &amp; ability to bring in the kingdom (28)</a:t>
            </a:r>
            <a:endParaRPr lang="en-US" sz="2000" b="1" dirty="0">
              <a:solidFill>
                <a:srgbClr val="FFFFFF"/>
              </a:solidFill>
              <a:effectLst>
                <a:outerShdw blurRad="38100" dist="38100" dir="2700000" algn="tl">
                  <a:srgbClr val="000000"/>
                </a:outerShdw>
              </a:effectLst>
              <a:latin typeface="Arial" charset="0"/>
              <a:cs typeface="Arial" charset="0"/>
            </a:endParaRPr>
          </a:p>
        </p:txBody>
      </p:sp>
      <p:sp>
        <p:nvSpPr>
          <p:cNvPr id="63493" name="Title 8"/>
          <p:cNvSpPr>
            <a:spLocks noGrp="1"/>
          </p:cNvSpPr>
          <p:nvPr>
            <p:ph type="title"/>
          </p:nvPr>
        </p:nvSpPr>
        <p:spPr>
          <a:xfrm>
            <a:off x="914400" y="-76200"/>
            <a:ext cx="7162800" cy="685800"/>
          </a:xfrm>
        </p:spPr>
        <p:txBody>
          <a:bodyPr/>
          <a:lstStyle/>
          <a:p>
            <a:pPr algn="ctr" eaLnBrk="1" hangingPunct="1"/>
            <a:r>
              <a:rPr lang="en-US" sz="3200">
                <a:latin typeface="Arial" charset="0"/>
                <a:ea typeface="ＭＳ Ｐゴシック" charset="0"/>
              </a:rPr>
              <a:t>The Gospel of Matthew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 calcmode="lin" valueType="num">
                                      <p:cBhvr additive="base">
                                        <p:cTn id="7"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6">
                                            <p:txEl>
                                              <p:pRg st="2" end="2"/>
                                            </p:txEl>
                                          </p:spTgt>
                                        </p:tgtEl>
                                        <p:attrNameLst>
                                          <p:attrName>style.visibility</p:attrName>
                                        </p:attrNameLst>
                                      </p:cBhvr>
                                      <p:to>
                                        <p:strVal val="visible"/>
                                      </p:to>
                                    </p:set>
                                    <p:anim calcmode="lin" valueType="num">
                                      <p:cBhvr additive="base">
                                        <p:cTn id="13" dur="500" fill="hold"/>
                                        <p:tgtEl>
                                          <p:spTgt spid="1741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6">
                                            <p:txEl>
                                              <p:pRg st="3" end="3"/>
                                            </p:txEl>
                                          </p:spTgt>
                                        </p:tgtEl>
                                        <p:attrNameLst>
                                          <p:attrName>style.visibility</p:attrName>
                                        </p:attrNameLst>
                                      </p:cBhvr>
                                      <p:to>
                                        <p:strVal val="visible"/>
                                      </p:to>
                                    </p:set>
                                    <p:anim calcmode="lin" valueType="num">
                                      <p:cBhvr additive="base">
                                        <p:cTn id="19" dur="500" fill="hold"/>
                                        <p:tgtEl>
                                          <p:spTgt spid="174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6">
                                            <p:txEl>
                                              <p:pRg st="4" end="4"/>
                                            </p:txEl>
                                          </p:spTgt>
                                        </p:tgtEl>
                                        <p:attrNameLst>
                                          <p:attrName>style.visibility</p:attrName>
                                        </p:attrNameLst>
                                      </p:cBhvr>
                                      <p:to>
                                        <p:strVal val="visible"/>
                                      </p:to>
                                    </p:set>
                                    <p:anim calcmode="lin" valueType="num">
                                      <p:cBhvr additive="base">
                                        <p:cTn id="25" dur="500" fill="hold"/>
                                        <p:tgtEl>
                                          <p:spTgt spid="174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6">
                                            <p:txEl>
                                              <p:pRg st="5" end="5"/>
                                            </p:txEl>
                                          </p:spTgt>
                                        </p:tgtEl>
                                        <p:attrNameLst>
                                          <p:attrName>style.visibility</p:attrName>
                                        </p:attrNameLst>
                                      </p:cBhvr>
                                      <p:to>
                                        <p:strVal val="visible"/>
                                      </p:to>
                                    </p:set>
                                    <p:anim calcmode="lin" valueType="num">
                                      <p:cBhvr additive="base">
                                        <p:cTn id="31" dur="500" fill="hold"/>
                                        <p:tgtEl>
                                          <p:spTgt spid="174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418">
                                            <p:txEl>
                                              <p:pRg st="0" end="0"/>
                                            </p:txEl>
                                          </p:spTgt>
                                        </p:tgtEl>
                                        <p:attrNameLst>
                                          <p:attrName>style.visibility</p:attrName>
                                        </p:attrNameLst>
                                      </p:cBhvr>
                                      <p:to>
                                        <p:strVal val="visible"/>
                                      </p:to>
                                    </p:set>
                                    <p:anim calcmode="lin" valueType="num">
                                      <p:cBhvr additive="base">
                                        <p:cTn id="37" dur="500" fill="hold"/>
                                        <p:tgtEl>
                                          <p:spTgt spid="1741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418">
                                            <p:txEl>
                                              <p:pRg st="2" end="2"/>
                                            </p:txEl>
                                          </p:spTgt>
                                        </p:tgtEl>
                                        <p:attrNameLst>
                                          <p:attrName>style.visibility</p:attrName>
                                        </p:attrNameLst>
                                      </p:cBhvr>
                                      <p:to>
                                        <p:strVal val="visible"/>
                                      </p:to>
                                    </p:set>
                                    <p:anim calcmode="lin" valueType="num">
                                      <p:cBhvr additive="base">
                                        <p:cTn id="43" dur="500" fill="hold"/>
                                        <p:tgtEl>
                                          <p:spTgt spid="17418">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418">
                                            <p:txEl>
                                              <p:pRg st="3" end="3"/>
                                            </p:txEl>
                                          </p:spTgt>
                                        </p:tgtEl>
                                        <p:attrNameLst>
                                          <p:attrName>style.visibility</p:attrName>
                                        </p:attrNameLst>
                                      </p:cBhvr>
                                      <p:to>
                                        <p:strVal val="visible"/>
                                      </p:to>
                                    </p:set>
                                    <p:anim calcmode="lin" valueType="num">
                                      <p:cBhvr additive="base">
                                        <p:cTn id="49" dur="500" fill="hold"/>
                                        <p:tgtEl>
                                          <p:spTgt spid="17418">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4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418">
                                            <p:txEl>
                                              <p:pRg st="4" end="4"/>
                                            </p:txEl>
                                          </p:spTgt>
                                        </p:tgtEl>
                                        <p:attrNameLst>
                                          <p:attrName>style.visibility</p:attrName>
                                        </p:attrNameLst>
                                      </p:cBhvr>
                                      <p:to>
                                        <p:strVal val="visible"/>
                                      </p:to>
                                    </p:set>
                                    <p:anim calcmode="lin" valueType="num">
                                      <p:cBhvr additive="base">
                                        <p:cTn id="55" dur="500" fill="hold"/>
                                        <p:tgtEl>
                                          <p:spTgt spid="17418">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4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418">
                                            <p:txEl>
                                              <p:pRg st="5" end="5"/>
                                            </p:txEl>
                                          </p:spTgt>
                                        </p:tgtEl>
                                        <p:attrNameLst>
                                          <p:attrName>style.visibility</p:attrName>
                                        </p:attrNameLst>
                                      </p:cBhvr>
                                      <p:to>
                                        <p:strVal val="visible"/>
                                      </p:to>
                                    </p:set>
                                    <p:anim calcmode="lin" valueType="num">
                                      <p:cBhvr additive="base">
                                        <p:cTn id="61" dur="500" fill="hold"/>
                                        <p:tgtEl>
                                          <p:spTgt spid="17418">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74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418">
                                            <p:txEl>
                                              <p:pRg st="6" end="6"/>
                                            </p:txEl>
                                          </p:spTgt>
                                        </p:tgtEl>
                                        <p:attrNameLst>
                                          <p:attrName>style.visibility</p:attrName>
                                        </p:attrNameLst>
                                      </p:cBhvr>
                                      <p:to>
                                        <p:strVal val="visible"/>
                                      </p:to>
                                    </p:set>
                                    <p:anim calcmode="lin" valueType="num">
                                      <p:cBhvr additive="base">
                                        <p:cTn id="67" dur="500" fill="hold"/>
                                        <p:tgtEl>
                                          <p:spTgt spid="17418">
                                            <p:txEl>
                                              <p:pRg st="6" end="6"/>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741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bldLvl="2" autoUpdateAnimBg="0"/>
      <p:bldP spid="17418"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76200" y="0"/>
            <a:ext cx="549275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dirty="0">
                <a:latin typeface="Arial" charset="0"/>
                <a:cs typeface="Arial" charset="0"/>
              </a:rPr>
              <a:t>Every Geographical Location in the Gospels</a:t>
            </a:r>
            <a:r>
              <a:rPr lang="en-US" altLang="zh-CN" sz="3200" dirty="0">
                <a:latin typeface="Arial" charset="0"/>
                <a:cs typeface="Arial" charset="0"/>
              </a:rPr>
              <a:t> </a:t>
            </a:r>
            <a:endParaRPr lang="en-US" sz="3200" dirty="0">
              <a:latin typeface="Arial" charset="0"/>
              <a:cs typeface="Arial" charset="0"/>
            </a:endParaRPr>
          </a:p>
        </p:txBody>
      </p:sp>
      <p:sp>
        <p:nvSpPr>
          <p:cNvPr id="18436" name="Text Box 4"/>
          <p:cNvSpPr txBox="1">
            <a:spLocks noChangeArrowheads="1"/>
          </p:cNvSpPr>
          <p:nvPr/>
        </p:nvSpPr>
        <p:spPr bwMode="auto">
          <a:xfrm>
            <a:off x="5111750" y="117475"/>
            <a:ext cx="3317875" cy="6740525"/>
          </a:xfrm>
          <a:prstGeom prst="rect">
            <a:avLst/>
          </a:prstGeom>
          <a:solidFill>
            <a:srgbClr val="660066">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tabLst>
                <a:tab pos="3103563" algn="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3103563" algn="r"/>
              </a:tabLst>
              <a:defRPr sz="2400">
                <a:solidFill>
                  <a:schemeClr val="tx1"/>
                </a:solidFill>
                <a:latin typeface="Times New Roman" charset="0"/>
                <a:ea typeface="ＭＳ Ｐゴシック" charset="0"/>
              </a:defRPr>
            </a:lvl2pPr>
            <a:lvl3pPr marL="1143000" indent="-228600" eaLnBrk="0" hangingPunct="0">
              <a:tabLst>
                <a:tab pos="3103563" algn="r"/>
              </a:tabLst>
              <a:defRPr sz="2400">
                <a:solidFill>
                  <a:schemeClr val="tx1"/>
                </a:solidFill>
                <a:latin typeface="Times New Roman" charset="0"/>
                <a:ea typeface="ＭＳ Ｐゴシック" charset="0"/>
              </a:defRPr>
            </a:lvl3pPr>
            <a:lvl4pPr marL="1600200" indent="-228600" eaLnBrk="0" hangingPunct="0">
              <a:tabLst>
                <a:tab pos="3103563" algn="r"/>
              </a:tabLst>
              <a:defRPr sz="2400">
                <a:solidFill>
                  <a:schemeClr val="tx1"/>
                </a:solidFill>
                <a:latin typeface="Times New Roman" charset="0"/>
                <a:ea typeface="ＭＳ Ｐゴシック" charset="0"/>
              </a:defRPr>
            </a:lvl4pPr>
            <a:lvl5pPr marL="2057400" indent="-228600" eaLnBrk="0" hangingPunct="0">
              <a:tabLst>
                <a:tab pos="3103563" algn="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9pPr>
          </a:lstStyle>
          <a:p>
            <a:pPr algn="just" eaLnBrk="1" hangingPunct="1"/>
            <a:r>
              <a:rPr lang="en-US" sz="1800" b="1" u="sng" dirty="0">
                <a:latin typeface="Arial" charset="0"/>
                <a:cs typeface="Arial" charset="0"/>
              </a:rPr>
              <a:t>From Jerusalem:	Miles</a:t>
            </a:r>
          </a:p>
          <a:p>
            <a:pPr algn="just" eaLnBrk="1" hangingPunct="1"/>
            <a:r>
              <a:rPr lang="en-US" sz="1800" b="1" dirty="0">
                <a:latin typeface="Arial" charset="0"/>
                <a:cs typeface="Arial" charset="0"/>
              </a:rPr>
              <a:t>Bethany	2</a:t>
            </a:r>
          </a:p>
          <a:p>
            <a:pPr algn="just" eaLnBrk="1" hangingPunct="1"/>
            <a:r>
              <a:rPr lang="en-US" sz="1800" b="1" dirty="0">
                <a:latin typeface="Arial" charset="0"/>
                <a:cs typeface="Arial" charset="0"/>
              </a:rPr>
              <a:t>Bethlehem	6 </a:t>
            </a:r>
          </a:p>
          <a:p>
            <a:pPr algn="just" eaLnBrk="1" hangingPunct="1"/>
            <a:r>
              <a:rPr lang="en-US" sz="1800" b="1" dirty="0">
                <a:latin typeface="Arial" charset="0"/>
                <a:cs typeface="Arial" charset="0"/>
              </a:rPr>
              <a:t>Caesarea Philippi	105 </a:t>
            </a:r>
          </a:p>
          <a:p>
            <a:pPr algn="just" eaLnBrk="1" hangingPunct="1"/>
            <a:r>
              <a:rPr lang="en-US" sz="1800" b="1" dirty="0">
                <a:latin typeface="Arial" charset="0"/>
                <a:cs typeface="Arial" charset="0"/>
              </a:rPr>
              <a:t>Cana	69 </a:t>
            </a:r>
          </a:p>
          <a:p>
            <a:pPr algn="just" eaLnBrk="1" hangingPunct="1"/>
            <a:r>
              <a:rPr lang="en-US" sz="1800" b="1" dirty="0">
                <a:latin typeface="Arial" charset="0"/>
                <a:cs typeface="Arial" charset="0"/>
              </a:rPr>
              <a:t>Capernaum	85</a:t>
            </a:r>
          </a:p>
          <a:p>
            <a:pPr algn="just" eaLnBrk="1" hangingPunct="1"/>
            <a:r>
              <a:rPr lang="en-US" sz="1800" b="1" dirty="0">
                <a:latin typeface="Arial" charset="0"/>
                <a:cs typeface="Arial" charset="0"/>
              </a:rPr>
              <a:t>Emmaus 	7 </a:t>
            </a:r>
          </a:p>
          <a:p>
            <a:pPr algn="just" eaLnBrk="1" hangingPunct="1"/>
            <a:r>
              <a:rPr lang="en-US" sz="1800" b="1" dirty="0">
                <a:latin typeface="Arial" charset="0"/>
                <a:cs typeface="Arial" charset="0"/>
              </a:rPr>
              <a:t>Jericho	15 </a:t>
            </a:r>
          </a:p>
          <a:p>
            <a:pPr algn="just" eaLnBrk="1" hangingPunct="1"/>
            <a:r>
              <a:rPr lang="en-US" sz="1800" b="1" dirty="0">
                <a:latin typeface="Arial" charset="0"/>
                <a:cs typeface="Arial" charset="0"/>
              </a:rPr>
              <a:t>Jordan	21 </a:t>
            </a:r>
          </a:p>
          <a:p>
            <a:pPr algn="just" eaLnBrk="1" hangingPunct="1"/>
            <a:r>
              <a:rPr lang="en-US" sz="1800" b="1" dirty="0">
                <a:latin typeface="Arial" charset="0"/>
                <a:cs typeface="Arial" charset="0"/>
              </a:rPr>
              <a:t>Mediterranean	40 </a:t>
            </a:r>
          </a:p>
          <a:p>
            <a:pPr algn="just" eaLnBrk="1" hangingPunct="1"/>
            <a:r>
              <a:rPr lang="en-US" sz="1800" b="1" dirty="0">
                <a:latin typeface="Arial" charset="0"/>
                <a:cs typeface="Arial" charset="0"/>
              </a:rPr>
              <a:t>Sidon	130 </a:t>
            </a:r>
          </a:p>
          <a:p>
            <a:pPr algn="just" eaLnBrk="1" hangingPunct="1"/>
            <a:r>
              <a:rPr lang="en-US" sz="1800" b="1" dirty="0">
                <a:latin typeface="Arial" charset="0"/>
                <a:cs typeface="Arial" charset="0"/>
              </a:rPr>
              <a:t>Sychar	31 </a:t>
            </a:r>
          </a:p>
          <a:p>
            <a:pPr algn="just" eaLnBrk="1" hangingPunct="1"/>
            <a:r>
              <a:rPr lang="en-US" sz="1800" b="1" dirty="0">
                <a:latin typeface="Arial" charset="0"/>
                <a:cs typeface="Arial" charset="0"/>
              </a:rPr>
              <a:t>Tyre	106 </a:t>
            </a:r>
          </a:p>
          <a:p>
            <a:pPr algn="just" eaLnBrk="1" hangingPunct="1"/>
            <a:r>
              <a:rPr lang="en-US" sz="1800" b="1" dirty="0">
                <a:latin typeface="Arial" charset="0"/>
                <a:cs typeface="Arial" charset="0"/>
              </a:rPr>
              <a:t>Zarephath	118</a:t>
            </a:r>
          </a:p>
          <a:p>
            <a:pPr algn="just" eaLnBrk="1" hangingPunct="1"/>
            <a:endParaRPr lang="en-US" sz="1800" b="1" dirty="0">
              <a:latin typeface="Arial" charset="0"/>
              <a:cs typeface="Arial" charset="0"/>
            </a:endParaRPr>
          </a:p>
          <a:p>
            <a:pPr algn="just" eaLnBrk="1" hangingPunct="1"/>
            <a:r>
              <a:rPr lang="en-US" sz="1800" b="1" u="sng" dirty="0">
                <a:latin typeface="Arial" charset="0"/>
                <a:cs typeface="Arial" charset="0"/>
              </a:rPr>
              <a:t>From Capernaum:</a:t>
            </a:r>
          </a:p>
          <a:p>
            <a:pPr algn="just" eaLnBrk="1" hangingPunct="1"/>
            <a:r>
              <a:rPr lang="en-US" sz="1800" b="1" dirty="0">
                <a:latin typeface="Arial" charset="0"/>
                <a:cs typeface="Arial" charset="0"/>
              </a:rPr>
              <a:t>Bethsaida	6 </a:t>
            </a:r>
          </a:p>
          <a:p>
            <a:pPr algn="just" eaLnBrk="1" hangingPunct="1"/>
            <a:r>
              <a:rPr lang="en-US" sz="1800" b="1" dirty="0">
                <a:latin typeface="Arial" charset="0"/>
                <a:cs typeface="Arial" charset="0"/>
              </a:rPr>
              <a:t>Caesarea Philippi	27 </a:t>
            </a:r>
          </a:p>
          <a:p>
            <a:pPr algn="just" eaLnBrk="1" hangingPunct="1"/>
            <a:r>
              <a:rPr lang="en-US" sz="1800" b="1" dirty="0">
                <a:latin typeface="Arial" charset="0"/>
                <a:cs typeface="Arial" charset="0"/>
              </a:rPr>
              <a:t>Cana	16 </a:t>
            </a:r>
          </a:p>
          <a:p>
            <a:pPr algn="just" eaLnBrk="1" hangingPunct="1"/>
            <a:r>
              <a:rPr lang="en-US" sz="1800" b="1" dirty="0">
                <a:latin typeface="Arial" charset="0"/>
                <a:cs typeface="Arial" charset="0"/>
              </a:rPr>
              <a:t>Nain	22 </a:t>
            </a:r>
          </a:p>
          <a:p>
            <a:pPr algn="just" eaLnBrk="1" hangingPunct="1"/>
            <a:r>
              <a:rPr lang="en-US" sz="1800" b="1" dirty="0">
                <a:latin typeface="Arial" charset="0"/>
                <a:cs typeface="Arial" charset="0"/>
              </a:rPr>
              <a:t>Mediterranean	32 </a:t>
            </a:r>
          </a:p>
          <a:p>
            <a:pPr algn="just" eaLnBrk="1" hangingPunct="1"/>
            <a:r>
              <a:rPr lang="en-US" sz="1800" b="1" dirty="0">
                <a:latin typeface="Arial" charset="0"/>
                <a:cs typeface="Arial" charset="0"/>
              </a:rPr>
              <a:t>Nazareth	23 </a:t>
            </a:r>
          </a:p>
          <a:p>
            <a:pPr algn="just" eaLnBrk="1" hangingPunct="1"/>
            <a:r>
              <a:rPr lang="en-US" sz="1800" b="1" dirty="0">
                <a:latin typeface="Arial" charset="0"/>
                <a:cs typeface="Arial" charset="0"/>
              </a:rPr>
              <a:t>Zarephath	45 </a:t>
            </a:r>
          </a:p>
          <a:p>
            <a:pPr algn="just" eaLnBrk="1" hangingPunct="1"/>
            <a:r>
              <a:rPr lang="en-US" sz="1800" b="1" dirty="0">
                <a:latin typeface="Arial" charset="0"/>
                <a:cs typeface="Arial" charset="0"/>
              </a:rPr>
              <a:t>Tyre	37</a:t>
            </a:r>
            <a:endParaRPr lang="en-US" sz="1800" b="1" dirty="0">
              <a:latin typeface="Arial" charset="0"/>
              <a:cs typeface="Times New Roman" charset="0"/>
            </a:endParaRPr>
          </a:p>
        </p:txBody>
      </p:sp>
      <p:pic>
        <p:nvPicPr>
          <p:cNvPr id="65540" name="Picture 3"/>
          <p:cNvPicPr>
            <a:picLocks noChangeAspect="1" noChangeArrowheads="1"/>
          </p:cNvPicPr>
          <p:nvPr/>
        </p:nvPicPr>
        <p:blipFill>
          <a:blip r:embed="rId3" cstate="screen">
            <a:clrChange>
              <a:clrFrom>
                <a:srgbClr val="6D6D6D"/>
              </a:clrFrom>
              <a:clrTo>
                <a:srgbClr val="6D6D6D">
                  <a:alpha val="0"/>
                </a:srgbClr>
              </a:clrTo>
            </a:clrChange>
            <a:biLevel thresh="75000"/>
            <a:alphaModFix amt="8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90857" y="1092169"/>
            <a:ext cx="4585943" cy="5765831"/>
          </a:xfrm>
          <a:prstGeom prst="rect">
            <a:avLst/>
          </a:prstGeom>
          <a:noFill/>
          <a:ln>
            <a:noFill/>
          </a:ln>
          <a:extLst>
            <a:ext uri="{909E8E84-426E-40dd-AFC4-6F175D3DCCD1}">
              <a14:hiddenFill xmlns:a14="http://schemas.microsoft.com/office/drawing/2010/main" xmlns="">
                <a:solidFill>
                  <a:srgbClr val="FFFFFF">
                    <a:alpha val="50195"/>
                  </a:srgbClr>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65541" name="Text Box 9"/>
          <p:cNvSpPr txBox="1">
            <a:spLocks noChangeArrowheads="1"/>
          </p:cNvSpPr>
          <p:nvPr/>
        </p:nvSpPr>
        <p:spPr bwMode="auto">
          <a:xfrm>
            <a:off x="8531225" y="76200"/>
            <a:ext cx="5095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cs typeface="Arial" charset="0"/>
              </a:rPr>
              <a:t>11</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2758</TotalTime>
  <Words>2686</Words>
  <Application>Microsoft Macintosh PowerPoint</Application>
  <PresentationFormat>On-screen Show (4:3)</PresentationFormat>
  <Paragraphs>608</Paragraphs>
  <Slides>35</Slides>
  <Notes>28</Notes>
  <HiddenSlides>0</HiddenSlides>
  <MMClips>0</MMClips>
  <ScaleCrop>false</ScaleCrop>
  <HeadingPairs>
    <vt:vector size="8" baseType="variant">
      <vt:variant>
        <vt:lpstr>Fonts Used</vt:lpstr>
      </vt:variant>
      <vt:variant>
        <vt:i4>17</vt:i4>
      </vt:variant>
      <vt:variant>
        <vt:lpstr>Theme</vt:lpstr>
      </vt:variant>
      <vt:variant>
        <vt:i4>10</vt:i4>
      </vt:variant>
      <vt:variant>
        <vt:lpstr>Embedded OLE Servers</vt:lpstr>
      </vt:variant>
      <vt:variant>
        <vt:i4>1</vt:i4>
      </vt:variant>
      <vt:variant>
        <vt:lpstr>Slide Titles</vt:lpstr>
      </vt:variant>
      <vt:variant>
        <vt:i4>35</vt:i4>
      </vt:variant>
    </vt:vector>
  </HeadingPairs>
  <TitlesOfParts>
    <vt:vector size="63" baseType="lpstr">
      <vt:lpstr>A_Bernhard</vt:lpstr>
      <vt:lpstr>Kosher-Normal</vt:lpstr>
      <vt:lpstr>ＭＳ Ｐゴシック</vt:lpstr>
      <vt:lpstr>Nadianne</vt:lpstr>
      <vt:lpstr>宋体</vt:lpstr>
      <vt:lpstr>Times</vt:lpstr>
      <vt:lpstr>Arial</vt:lpstr>
      <vt:lpstr>Arial Narrow</vt:lpstr>
      <vt:lpstr>Braggadocio</vt:lpstr>
      <vt:lpstr>Calibri</vt:lpstr>
      <vt:lpstr>Comic Sans MS</vt:lpstr>
      <vt:lpstr>Garamond</vt:lpstr>
      <vt:lpstr>Impact</vt:lpstr>
      <vt:lpstr>Monotype Sorts</vt:lpstr>
      <vt:lpstr>Times New Roman</vt:lpstr>
      <vt:lpstr>Verdana</vt:lpstr>
      <vt:lpstr>Wingdings</vt:lpstr>
      <vt:lpstr>Azure</vt:lpstr>
      <vt:lpstr>Stream</vt:lpstr>
      <vt:lpstr>1_Azure</vt:lpstr>
      <vt:lpstr>2_Azure</vt:lpstr>
      <vt:lpstr>1_Default Design</vt:lpstr>
      <vt:lpstr>2_blstripc.ppt - Blue Stripes</vt:lpstr>
      <vt:lpstr>1_Stream</vt:lpstr>
      <vt:lpstr>Default Design</vt:lpstr>
      <vt:lpstr>Globe</vt:lpstr>
      <vt:lpstr>1_Orbit</vt:lpstr>
      <vt:lpstr>Microsoft ClipArt Gallery</vt:lpstr>
      <vt:lpstr>PowerPoint Presentation</vt:lpstr>
      <vt:lpstr>Kingdom &amp; Covenants Timeline</vt:lpstr>
      <vt:lpstr>PowerPoint Presentation</vt:lpstr>
      <vt:lpstr>The Intertestamental Era (425 BC—5 BC)</vt:lpstr>
      <vt:lpstr>The Intertestamental Era (3 slides)</vt:lpstr>
      <vt:lpstr>The Intertestamental Era</vt:lpstr>
      <vt:lpstr>The “Kingdom Stage” is Set! </vt:lpstr>
      <vt:lpstr>The Gospel of Matthew</vt:lpstr>
      <vt:lpstr>PowerPoint Presentation</vt:lpstr>
      <vt:lpstr>PowerPoint Presentation</vt:lpstr>
      <vt:lpstr>Authors of the New Testament </vt:lpstr>
      <vt:lpstr>Authors of the New Testament </vt:lpstr>
      <vt:lpstr>Authors of the New Testament </vt:lpstr>
      <vt:lpstr>Israel under Herod the Great</vt:lpstr>
      <vt:lpstr>Herod's Three Ruling Sons</vt:lpstr>
      <vt:lpstr>Chronology of the Herodian Dynasty (37 BC—AD 70)</vt:lpstr>
      <vt:lpstr>PowerPoint Presentation</vt:lpstr>
      <vt:lpstr>The Temple</vt:lpstr>
      <vt:lpstr>The Temple from the East</vt:lpstr>
      <vt:lpstr>PowerPoint Presentation</vt:lpstr>
      <vt:lpstr>Jewish Sects</vt:lpstr>
      <vt:lpstr>The Jewish Sects</vt:lpstr>
      <vt:lpstr>The Jewish Sects</vt:lpstr>
      <vt:lpstr>Pharisees</vt:lpstr>
      <vt:lpstr>Pharisees  &amp; Phylacteries</vt:lpstr>
      <vt:lpstr>The Jewish Sects</vt:lpstr>
      <vt:lpstr>Sadducees</vt:lpstr>
      <vt:lpstr>Sadducees went through any door into Jerusalem!</vt:lpstr>
      <vt:lpstr>The Jewish Sects</vt:lpstr>
      <vt:lpstr>Essenes</vt:lpstr>
      <vt:lpstr>Essenes</vt:lpstr>
      <vt:lpstr>The Jewish Sects</vt:lpstr>
      <vt:lpstr>Zealots</vt:lpstr>
      <vt:lpstr>Black</vt:lpstr>
      <vt:lpstr>Life of Christ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71</cp:revision>
  <dcterms:created xsi:type="dcterms:W3CDTF">2002-12-14T17:46:52Z</dcterms:created>
  <dcterms:modified xsi:type="dcterms:W3CDTF">2024-02-24T09:53:52Z</dcterms:modified>
</cp:coreProperties>
</file>