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1.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2.xml" ContentType="application/vnd.openxmlformats-officedocument.theme+xml"/>
  <Override PartName="/ppt/slideLayouts/slideLayout350.xml" ContentType="application/vnd.openxmlformats-officedocument.presentationml.slideLayout+xml"/>
  <Override PartName="/ppt/theme/theme33.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4.xml" ContentType="application/vnd.openxmlformats-officedocument.theme+xml"/>
  <Override PartName="/ppt/slideLayouts/slideLayout364.xml" ContentType="application/vnd.openxmlformats-officedocument.presentationml.slideLayout+xml"/>
  <Override PartName="/ppt/theme/theme35.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6.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7.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8.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9.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0.xml" ContentType="application/vnd.openxmlformats-officedocument.theme+xml"/>
  <Override PartName="/ppt/slideLayouts/slideLayout413.xml" ContentType="application/vnd.openxmlformats-officedocument.presentationml.slideLayout+xml"/>
  <Override PartName="/ppt/theme/theme41.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2.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3.xml" ContentType="application/vnd.openxmlformats-officedocument.theme+xml"/>
  <Override PartName="/ppt/slideLayouts/slideLayout436.xml" ContentType="application/vnd.openxmlformats-officedocument.presentationml.slideLayout+xml"/>
  <Override PartName="/ppt/theme/theme44.xml" ContentType="application/vnd.openxmlformats-officedocument.theme+xml"/>
  <Override PartName="/ppt/slideLayouts/slideLayout437.xml" ContentType="application/vnd.openxmlformats-officedocument.presentationml.slideLayout+xml"/>
  <Override PartName="/ppt/theme/theme45.xml" ContentType="application/vnd.openxmlformats-officedocument.theme+xml"/>
  <Override PartName="/ppt/slideLayouts/slideLayout438.xml" ContentType="application/vnd.openxmlformats-officedocument.presentationml.slideLayout+xml"/>
  <Override PartName="/ppt/theme/theme46.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7.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3.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4.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25" r:id="rId3"/>
    <p:sldMasterId id="2147483738" r:id="rId4"/>
    <p:sldMasterId id="2147483751" r:id="rId5"/>
    <p:sldMasterId id="2147483764" r:id="rId6"/>
    <p:sldMasterId id="2147483776" r:id="rId7"/>
    <p:sldMasterId id="2147483789" r:id="rId8"/>
    <p:sldMasterId id="2147483802" r:id="rId9"/>
    <p:sldMasterId id="2147483816" r:id="rId10"/>
    <p:sldMasterId id="2147483828" r:id="rId11"/>
    <p:sldMasterId id="2147483830" r:id="rId12"/>
    <p:sldMasterId id="2147483842" r:id="rId13"/>
    <p:sldMasterId id="2147483854" r:id="rId14"/>
    <p:sldMasterId id="2147483866" r:id="rId15"/>
    <p:sldMasterId id="2147483879" r:id="rId16"/>
    <p:sldMasterId id="2147483915" r:id="rId17"/>
    <p:sldMasterId id="2147483927" r:id="rId18"/>
    <p:sldMasterId id="2147483951" r:id="rId19"/>
    <p:sldMasterId id="2147484045" r:id="rId20"/>
    <p:sldMasterId id="2147484059" r:id="rId21"/>
    <p:sldMasterId id="2147484072" r:id="rId22"/>
    <p:sldMasterId id="2147484085" r:id="rId23"/>
    <p:sldMasterId id="2147484099" r:id="rId24"/>
    <p:sldMasterId id="2147484123" r:id="rId25"/>
    <p:sldMasterId id="2147484135" r:id="rId26"/>
    <p:sldMasterId id="2147484147" r:id="rId27"/>
    <p:sldMasterId id="2147484159" r:id="rId28"/>
    <p:sldMasterId id="2147484161" r:id="rId29"/>
    <p:sldMasterId id="2147484173" r:id="rId30"/>
    <p:sldMasterId id="2147484185" r:id="rId31"/>
    <p:sldMasterId id="2147484199" r:id="rId32"/>
    <p:sldMasterId id="2147484213" r:id="rId33"/>
    <p:sldMasterId id="2147484215" r:id="rId34"/>
    <p:sldMasterId id="2147484229" r:id="rId35"/>
    <p:sldMasterId id="2147484231" r:id="rId36"/>
    <p:sldMasterId id="2147484245" r:id="rId37"/>
    <p:sldMasterId id="2147484258" r:id="rId38"/>
    <p:sldMasterId id="2147484261" r:id="rId39"/>
    <p:sldMasterId id="2147484272" r:id="rId40"/>
    <p:sldMasterId id="2147484284" r:id="rId41"/>
    <p:sldMasterId id="2147484286" r:id="rId42"/>
    <p:sldMasterId id="2147484298" r:id="rId43"/>
    <p:sldMasterId id="2147484310" r:id="rId44"/>
    <p:sldMasterId id="2147484312" r:id="rId45"/>
    <p:sldMasterId id="2147484314" r:id="rId46"/>
    <p:sldMasterId id="2147484316" r:id="rId47"/>
    <p:sldMasterId id="2147484328" r:id="rId48"/>
  </p:sldMasterIdLst>
  <p:notesMasterIdLst>
    <p:notesMasterId r:id="rId153"/>
  </p:notesMasterIdLst>
  <p:handoutMasterIdLst>
    <p:handoutMasterId r:id="rId154"/>
  </p:handoutMasterIdLst>
  <p:sldIdLst>
    <p:sldId id="256" r:id="rId49"/>
    <p:sldId id="379" r:id="rId50"/>
    <p:sldId id="380" r:id="rId51"/>
    <p:sldId id="382" r:id="rId52"/>
    <p:sldId id="383" r:id="rId53"/>
    <p:sldId id="384" r:id="rId54"/>
    <p:sldId id="385" r:id="rId55"/>
    <p:sldId id="386" r:id="rId56"/>
    <p:sldId id="637" r:id="rId57"/>
    <p:sldId id="5345" r:id="rId58"/>
    <p:sldId id="5344" r:id="rId59"/>
    <p:sldId id="4094" r:id="rId60"/>
    <p:sldId id="3685" r:id="rId61"/>
    <p:sldId id="3686" r:id="rId62"/>
    <p:sldId id="3693" r:id="rId63"/>
    <p:sldId id="5342" r:id="rId64"/>
    <p:sldId id="5343" r:id="rId65"/>
    <p:sldId id="710" r:id="rId66"/>
    <p:sldId id="711" r:id="rId67"/>
    <p:sldId id="399" r:id="rId68"/>
    <p:sldId id="398" r:id="rId69"/>
    <p:sldId id="400" r:id="rId70"/>
    <p:sldId id="2593" r:id="rId71"/>
    <p:sldId id="402" r:id="rId72"/>
    <p:sldId id="403" r:id="rId73"/>
    <p:sldId id="467" r:id="rId74"/>
    <p:sldId id="404" r:id="rId75"/>
    <p:sldId id="405" r:id="rId76"/>
    <p:sldId id="406" r:id="rId77"/>
    <p:sldId id="661" r:id="rId78"/>
    <p:sldId id="408" r:id="rId79"/>
    <p:sldId id="409" r:id="rId80"/>
    <p:sldId id="410" r:id="rId81"/>
    <p:sldId id="411" r:id="rId82"/>
    <p:sldId id="412" r:id="rId83"/>
    <p:sldId id="413" r:id="rId84"/>
    <p:sldId id="414" r:id="rId85"/>
    <p:sldId id="381" r:id="rId86"/>
    <p:sldId id="709" r:id="rId87"/>
    <p:sldId id="668" r:id="rId88"/>
    <p:sldId id="669" r:id="rId89"/>
    <p:sldId id="701" r:id="rId90"/>
    <p:sldId id="700" r:id="rId91"/>
    <p:sldId id="702" r:id="rId92"/>
    <p:sldId id="703" r:id="rId93"/>
    <p:sldId id="704" r:id="rId94"/>
    <p:sldId id="705" r:id="rId95"/>
    <p:sldId id="708" r:id="rId96"/>
    <p:sldId id="706" r:id="rId97"/>
    <p:sldId id="707" r:id="rId98"/>
    <p:sldId id="3682" r:id="rId99"/>
    <p:sldId id="485" r:id="rId100"/>
    <p:sldId id="590" r:id="rId101"/>
    <p:sldId id="487" r:id="rId102"/>
    <p:sldId id="5337" r:id="rId103"/>
    <p:sldId id="488" r:id="rId104"/>
    <p:sldId id="493" r:id="rId105"/>
    <p:sldId id="370" r:id="rId106"/>
    <p:sldId id="3671" r:id="rId107"/>
    <p:sldId id="266" r:id="rId108"/>
    <p:sldId id="363" r:id="rId109"/>
    <p:sldId id="368" r:id="rId110"/>
    <p:sldId id="5341" r:id="rId111"/>
    <p:sldId id="1208" r:id="rId112"/>
    <p:sldId id="5338" r:id="rId113"/>
    <p:sldId id="371" r:id="rId114"/>
    <p:sldId id="372" r:id="rId115"/>
    <p:sldId id="320" r:id="rId116"/>
    <p:sldId id="274" r:id="rId117"/>
    <p:sldId id="3857" r:id="rId118"/>
    <p:sldId id="1181" r:id="rId119"/>
    <p:sldId id="1182" r:id="rId120"/>
    <p:sldId id="529" r:id="rId121"/>
    <p:sldId id="276" r:id="rId122"/>
    <p:sldId id="277" r:id="rId123"/>
    <p:sldId id="278" r:id="rId124"/>
    <p:sldId id="279" r:id="rId125"/>
    <p:sldId id="280" r:id="rId126"/>
    <p:sldId id="378" r:id="rId127"/>
    <p:sldId id="5209" r:id="rId128"/>
    <p:sldId id="5210" r:id="rId129"/>
    <p:sldId id="5211" r:id="rId130"/>
    <p:sldId id="5212" r:id="rId131"/>
    <p:sldId id="5213" r:id="rId132"/>
    <p:sldId id="5335" r:id="rId133"/>
    <p:sldId id="3863" r:id="rId134"/>
    <p:sldId id="302" r:id="rId135"/>
    <p:sldId id="3849" r:id="rId136"/>
    <p:sldId id="3860" r:id="rId137"/>
    <p:sldId id="3850" r:id="rId138"/>
    <p:sldId id="3851" r:id="rId139"/>
    <p:sldId id="3852" r:id="rId140"/>
    <p:sldId id="3853" r:id="rId141"/>
    <p:sldId id="3854" r:id="rId142"/>
    <p:sldId id="3855" r:id="rId143"/>
    <p:sldId id="3856" r:id="rId144"/>
    <p:sldId id="5336" r:id="rId145"/>
    <p:sldId id="3858" r:id="rId146"/>
    <p:sldId id="3859" r:id="rId147"/>
    <p:sldId id="300" r:id="rId148"/>
    <p:sldId id="366" r:id="rId149"/>
    <p:sldId id="369" r:id="rId150"/>
    <p:sldId id="360" r:id="rId151"/>
    <p:sldId id="361" r:id="rId15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ECF8FA"/>
    <a:srgbClr val="F7FBFE"/>
    <a:srgbClr val="3333FF"/>
    <a:srgbClr val="CC0000"/>
    <a:srgbClr val="0033CC"/>
    <a:srgbClr val="99FFCC"/>
    <a:srgbClr val="99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71" autoAdjust="0"/>
    <p:restoredTop sz="85722" autoAdjust="0"/>
  </p:normalViewPr>
  <p:slideViewPr>
    <p:cSldViewPr>
      <p:cViewPr varScale="1">
        <p:scale>
          <a:sx n="133" d="100"/>
          <a:sy n="133" d="100"/>
        </p:scale>
        <p:origin x="112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536"/>
    </p:cViewPr>
  </p:notesTextViewPr>
  <p:sorterViewPr>
    <p:cViewPr>
      <p:scale>
        <a:sx n="50" d="100"/>
        <a:sy n="50" d="100"/>
      </p:scale>
      <p:origin x="0" y="4736"/>
    </p:cViewPr>
  </p:sorterViewPr>
  <p:notesViewPr>
    <p:cSldViewPr>
      <p:cViewPr varScale="1">
        <p:scale>
          <a:sx n="40" d="100"/>
          <a:sy n="40" d="100"/>
        </p:scale>
        <p:origin x="-154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5.xml"/><Relationship Id="rId84" Type="http://schemas.openxmlformats.org/officeDocument/2006/relationships/slide" Target="slides/slide36.xml"/><Relationship Id="rId138" Type="http://schemas.openxmlformats.org/officeDocument/2006/relationships/slide" Target="slides/slide90.xml"/><Relationship Id="rId107" Type="http://schemas.openxmlformats.org/officeDocument/2006/relationships/slide" Target="slides/slide5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5.xml"/><Relationship Id="rId74" Type="http://schemas.openxmlformats.org/officeDocument/2006/relationships/slide" Target="slides/slide26.xml"/><Relationship Id="rId128" Type="http://schemas.openxmlformats.org/officeDocument/2006/relationships/slide" Target="slides/slide80.xml"/><Relationship Id="rId149" Type="http://schemas.openxmlformats.org/officeDocument/2006/relationships/slide" Target="slides/slide101.xml"/><Relationship Id="rId5" Type="http://schemas.openxmlformats.org/officeDocument/2006/relationships/slideMaster" Target="slideMasters/slideMaster5.xml"/><Relationship Id="rId95" Type="http://schemas.openxmlformats.org/officeDocument/2006/relationships/slide" Target="slides/slide4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6.xml"/><Relationship Id="rId118" Type="http://schemas.openxmlformats.org/officeDocument/2006/relationships/slide" Target="slides/slide70.xml"/><Relationship Id="rId139" Type="http://schemas.openxmlformats.org/officeDocument/2006/relationships/slide" Target="slides/slide91.xml"/><Relationship Id="rId80" Type="http://schemas.openxmlformats.org/officeDocument/2006/relationships/slide" Target="slides/slide32.xml"/><Relationship Id="rId85" Type="http://schemas.openxmlformats.org/officeDocument/2006/relationships/slide" Target="slides/slide37.xml"/><Relationship Id="rId150" Type="http://schemas.openxmlformats.org/officeDocument/2006/relationships/slide" Target="slides/slide102.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08" Type="http://schemas.openxmlformats.org/officeDocument/2006/relationships/slide" Target="slides/slide60.xml"/><Relationship Id="rId124" Type="http://schemas.openxmlformats.org/officeDocument/2006/relationships/slide" Target="slides/slide76.xml"/><Relationship Id="rId129" Type="http://schemas.openxmlformats.org/officeDocument/2006/relationships/slide" Target="slides/slide81.xml"/><Relationship Id="rId54" Type="http://schemas.openxmlformats.org/officeDocument/2006/relationships/slide" Target="slides/slide6.xml"/><Relationship Id="rId70" Type="http://schemas.openxmlformats.org/officeDocument/2006/relationships/slide" Target="slides/slide22.xml"/><Relationship Id="rId75" Type="http://schemas.openxmlformats.org/officeDocument/2006/relationships/slide" Target="slides/slide27.xml"/><Relationship Id="rId91" Type="http://schemas.openxmlformats.org/officeDocument/2006/relationships/slide" Target="slides/slide43.xml"/><Relationship Id="rId96" Type="http://schemas.openxmlformats.org/officeDocument/2006/relationships/slide" Target="slides/slide48.xml"/><Relationship Id="rId140" Type="http://schemas.openxmlformats.org/officeDocument/2006/relationships/slide" Target="slides/slide92.xml"/><Relationship Id="rId145"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119" Type="http://schemas.openxmlformats.org/officeDocument/2006/relationships/slide" Target="slides/slide71.xml"/><Relationship Id="rId44" Type="http://schemas.openxmlformats.org/officeDocument/2006/relationships/slideMaster" Target="slideMasters/slideMaster44.xml"/><Relationship Id="rId60" Type="http://schemas.openxmlformats.org/officeDocument/2006/relationships/slide" Target="slides/slide12.xml"/><Relationship Id="rId65" Type="http://schemas.openxmlformats.org/officeDocument/2006/relationships/slide" Target="slides/slide17.xml"/><Relationship Id="rId81" Type="http://schemas.openxmlformats.org/officeDocument/2006/relationships/slide" Target="slides/slide33.xml"/><Relationship Id="rId86" Type="http://schemas.openxmlformats.org/officeDocument/2006/relationships/slide" Target="slides/slide38.xml"/><Relationship Id="rId130" Type="http://schemas.openxmlformats.org/officeDocument/2006/relationships/slide" Target="slides/slide82.xml"/><Relationship Id="rId135" Type="http://schemas.openxmlformats.org/officeDocument/2006/relationships/slide" Target="slides/slide87.xml"/><Relationship Id="rId151" Type="http://schemas.openxmlformats.org/officeDocument/2006/relationships/slide" Target="slides/slide103.xml"/><Relationship Id="rId156"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1.xml"/><Relationship Id="rId34" Type="http://schemas.openxmlformats.org/officeDocument/2006/relationships/slideMaster" Target="slideMasters/slideMaster34.xml"/><Relationship Id="rId50" Type="http://schemas.openxmlformats.org/officeDocument/2006/relationships/slide" Target="slides/slide2.xml"/><Relationship Id="rId55" Type="http://schemas.openxmlformats.org/officeDocument/2006/relationships/slide" Target="slides/slide7.xml"/><Relationship Id="rId76" Type="http://schemas.openxmlformats.org/officeDocument/2006/relationships/slide" Target="slides/slide28.xml"/><Relationship Id="rId97" Type="http://schemas.openxmlformats.org/officeDocument/2006/relationships/slide" Target="slides/slide49.xml"/><Relationship Id="rId104" Type="http://schemas.openxmlformats.org/officeDocument/2006/relationships/slide" Target="slides/slide56.xml"/><Relationship Id="rId120" Type="http://schemas.openxmlformats.org/officeDocument/2006/relationships/slide" Target="slides/slide72.xml"/><Relationship Id="rId125" Type="http://schemas.openxmlformats.org/officeDocument/2006/relationships/slide" Target="slides/slide77.xml"/><Relationship Id="rId141" Type="http://schemas.openxmlformats.org/officeDocument/2006/relationships/slide" Target="slides/slide93.xml"/><Relationship Id="rId146" Type="http://schemas.openxmlformats.org/officeDocument/2006/relationships/slide" Target="slides/slide98.xml"/><Relationship Id="rId7" Type="http://schemas.openxmlformats.org/officeDocument/2006/relationships/slideMaster" Target="slideMasters/slideMaster7.xml"/><Relationship Id="rId71" Type="http://schemas.openxmlformats.org/officeDocument/2006/relationships/slide" Target="slides/slide23.xml"/><Relationship Id="rId92" Type="http://schemas.openxmlformats.org/officeDocument/2006/relationships/slide" Target="slides/slide4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15" Type="http://schemas.openxmlformats.org/officeDocument/2006/relationships/slide" Target="slides/slide67.xml"/><Relationship Id="rId131" Type="http://schemas.openxmlformats.org/officeDocument/2006/relationships/slide" Target="slides/slide83.xml"/><Relationship Id="rId136" Type="http://schemas.openxmlformats.org/officeDocument/2006/relationships/slide" Target="slides/slide88.xml"/><Relationship Id="rId157" Type="http://schemas.openxmlformats.org/officeDocument/2006/relationships/theme" Target="theme/theme1.xml"/><Relationship Id="rId61" Type="http://schemas.openxmlformats.org/officeDocument/2006/relationships/slide" Target="slides/slide13.xml"/><Relationship Id="rId82" Type="http://schemas.openxmlformats.org/officeDocument/2006/relationships/slide" Target="slides/slide34.xml"/><Relationship Id="rId152" Type="http://schemas.openxmlformats.org/officeDocument/2006/relationships/slide" Target="slides/slide10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8" Type="http://schemas.openxmlformats.org/officeDocument/2006/relationships/slideMaster" Target="slideMasters/slideMaster8.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106" Type="http://schemas.openxmlformats.org/officeDocument/2006/relationships/slide" Target="slides/slide58.xml"/><Relationship Id="rId127"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78" Type="http://schemas.openxmlformats.org/officeDocument/2006/relationships/slide" Target="slides/slide30.xml"/><Relationship Id="rId94" Type="http://schemas.openxmlformats.org/officeDocument/2006/relationships/slide" Target="slides/slide46.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48" Type="http://schemas.openxmlformats.org/officeDocument/2006/relationships/slide" Target="slides/slide10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handoutMaster" Target="handoutMasters/handoutMaster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90" Type="http://schemas.openxmlformats.org/officeDocument/2006/relationships/slide" Target="slides/slide4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febc.edu.sg/"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does graphics and Chloe does </a:t>
            </a:r>
            <a:r>
              <a:rPr lang="en-US" baseline="0" dirty="0">
                <a:latin typeface="Arial" panose="020B0604020202020204" pitchFamily="34" charset="0"/>
                <a:cs typeface="Arial" panose="020B0604020202020204" pitchFamily="34" charset="0"/>
              </a:rPr>
              <a:t>web design for digital software companies.</a:t>
            </a:r>
          </a:p>
          <a:p>
            <a:r>
              <a:rPr lang="en-US" baseline="0" dirty="0">
                <a:latin typeface="Arial" panose="020B0604020202020204" pitchFamily="34" charset="0"/>
                <a:cs typeface="Arial" panose="020B0604020202020204" pitchFamily="34" charset="0"/>
              </a:rPr>
              <a:t>___________</a:t>
            </a:r>
          </a:p>
          <a:p>
            <a:r>
              <a:rPr lang="en-US"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0"/>
                <a:cs typeface="ＭＳ Ｐゴシック" charset="0"/>
              </a:rPr>
              <a:t>From 2006-2021, for 15 years we pastored this congregation in Singapore until we turned the church over to new leadership to move to the Middle East.</a:t>
            </a:r>
          </a:p>
          <a:p>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had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Common-78</a:t>
            </a:r>
          </a:p>
        </p:txBody>
      </p:sp>
    </p:spTree>
    <p:extLst>
      <p:ext uri="{BB962C8B-B14F-4D97-AF65-F5344CB8AC3E}">
        <p14:creationId xmlns:p14="http://schemas.microsoft.com/office/powerpoint/2010/main" val="342079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624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AF77CB-318B-904B-AE12-5A664B02F7F9}" type="slidenum">
              <a:rPr lang="en-US" sz="1200">
                <a:solidFill>
                  <a:srgbClr val="000000"/>
                </a:solidFill>
                <a:latin typeface="Calibri" charset="0"/>
              </a:rPr>
              <a:pPr eaLnBrk="1" hangingPunct="1"/>
              <a:t>20</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We also helped start Crossroads International Church in 2006 where I served as the pastor-teacher.</a:t>
            </a:r>
          </a:p>
        </p:txBody>
      </p:sp>
      <p:sp>
        <p:nvSpPr>
          <p:cNvPr id="3604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SBC trains about 50 seminary professors and pastors throughout Asia in English and Chinese.  Generally each year about 5 of them received their Doctor of Ministry degree.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25</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mr-IN"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extLst>
      <p:ext uri="{BB962C8B-B14F-4D97-AF65-F5344CB8AC3E}">
        <p14:creationId xmlns:p14="http://schemas.microsoft.com/office/powerpoint/2010/main" val="660564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27</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Most</a:t>
            </a:r>
            <a:r>
              <a:rPr lang="en-US" baseline="0" dirty="0">
                <a:latin typeface="Arial" charset="0"/>
                <a:ea typeface="ＭＳ Ｐゴシック" charset="0"/>
                <a:cs typeface="ＭＳ Ｐゴシック" charset="0"/>
              </a:rPr>
              <a:t> of these students are first-generation Christians eager to share the gospel with their own people!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4891A-3568-3D40-AD7C-988C24079627}" type="slidenum">
              <a:rPr lang="en-US" sz="1200">
                <a:solidFill>
                  <a:prstClr val="black"/>
                </a:solidFill>
              </a:rPr>
              <a:pPr eaLnBrk="1" hangingPunct="1"/>
              <a:t>2</a:t>
            </a:fld>
            <a:endParaRPr lang="en-US" sz="1200">
              <a:solidFill>
                <a:prstClr val="black"/>
              </a:solidFill>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28</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Our Wednesday pattern</a:t>
            </a:r>
            <a:r>
              <a:rPr lang="en-US" baseline="0" dirty="0">
                <a:latin typeface="Arial" charset="0"/>
                <a:ea typeface="ＭＳ Ｐゴシック" charset="0"/>
                <a:cs typeface="ＭＳ Ｐゴシック" charset="0"/>
              </a:rPr>
              <a:t> to set up the table for our </a:t>
            </a:r>
            <a:r>
              <a:rPr lang="en-US" dirty="0">
                <a:latin typeface="Arial" charset="0"/>
                <a:ea typeface="ＭＳ Ｐゴシック" charset="0"/>
                <a:cs typeface="ＭＳ Ｐゴシック" charset="0"/>
              </a:rPr>
              <a:t>Pastoral</a:t>
            </a:r>
            <a:r>
              <a:rPr lang="en-US" baseline="0" dirty="0">
                <a:latin typeface="Arial" charset="0"/>
                <a:ea typeface="ＭＳ Ｐゴシック" charset="0"/>
                <a:cs typeface="ＭＳ Ｐゴシック" charset="0"/>
              </a:rPr>
              <a:t> Care Group that comes up to our apartment on campus.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29</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Our Pastoral</a:t>
            </a:r>
            <a:r>
              <a:rPr lang="en-US" baseline="0" dirty="0">
                <a:latin typeface="Arial" charset="0"/>
                <a:ea typeface="ＭＳ Ｐゴシック" charset="0"/>
                <a:cs typeface="ＭＳ Ｐゴシック" charset="0"/>
              </a:rPr>
              <a:t> Care Group has 9 students from Myanmar, Vietnam, Singapore, and Hong Kong.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24E4FD-1666-2049-AAE1-48B6BC592C5D}" type="slidenum">
              <a:rPr lang="en-US" sz="1200">
                <a:solidFill>
                  <a:prstClr val="black"/>
                </a:solidFill>
              </a:rPr>
              <a:pPr eaLnBrk="1" hangingPunct="1"/>
              <a:t>31</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1F4EE-6019-264B-97DC-4C9C5BDBC71A}" type="slidenum">
              <a:rPr lang="en-US" sz="1200">
                <a:solidFill>
                  <a:prstClr val="black"/>
                </a:solidFill>
              </a:rPr>
              <a:pPr eaLnBrk="1" hangingPunct="1"/>
              <a:t>32</a:t>
            </a:fld>
            <a:endParaRPr lang="en-US" sz="1200">
              <a:solidFill>
                <a:prstClr val="black"/>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EF7633-79C0-E041-9243-9498DF1227F8}" type="slidenum">
              <a:rPr lang="en-US" sz="1200">
                <a:solidFill>
                  <a:prstClr val="black"/>
                </a:solidFill>
              </a:rPr>
              <a:pPr eaLnBrk="1" hangingPunct="1"/>
              <a:t>33</a:t>
            </a:fld>
            <a:endParaRPr lang="en-US" sz="1200">
              <a:solidFill>
                <a:prstClr val="black"/>
              </a:solidFill>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60482F-6436-F144-81F2-AD65A19AF0C7}" type="slidenum">
              <a:rPr lang="en-US" sz="1200">
                <a:solidFill>
                  <a:prstClr val="black"/>
                </a:solidFill>
              </a:rPr>
              <a:pPr eaLnBrk="1" hangingPunct="1"/>
              <a:t>34</a:t>
            </a:fld>
            <a:endParaRPr lang="en-US" sz="1200">
              <a:solidFill>
                <a:prstClr val="black"/>
              </a:solidFill>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E9ED53-6247-134D-B446-FF23574E6FD6}" type="slidenum">
              <a:rPr lang="en-US" sz="1200">
                <a:solidFill>
                  <a:prstClr val="black"/>
                </a:solidFill>
              </a:rPr>
              <a:pPr eaLnBrk="1" hangingPunct="1"/>
              <a:t>35</a:t>
            </a:fld>
            <a:endParaRPr lang="en-US" sz="1200">
              <a:solidFill>
                <a:prstClr val="black"/>
              </a:solidFill>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28CCAC-2414-DB4C-9402-C7E500C2B656}" type="slidenum">
              <a:rPr lang="en-US" sz="1200">
                <a:solidFill>
                  <a:prstClr val="black"/>
                </a:solidFill>
              </a:rPr>
              <a:pPr eaLnBrk="1" hangingPunct="1"/>
              <a:t>36</a:t>
            </a:fld>
            <a:endParaRPr lang="en-US" sz="1200">
              <a:solidFill>
                <a:prstClr val="black"/>
              </a:solidFill>
            </a:endParaRPr>
          </a:p>
        </p:txBody>
      </p:sp>
      <p:sp>
        <p:nvSpPr>
          <p:cNvPr id="394242"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FD58D7-E1C2-2247-B1AD-9F4342632E16}" type="slidenum">
              <a:rPr lang="en-US" sz="1200">
                <a:solidFill>
                  <a:srgbClr val="000000"/>
                </a:solidFill>
              </a:rPr>
              <a:pPr eaLnBrk="1" hangingPunct="1"/>
              <a:t>37</a:t>
            </a:fld>
            <a:endParaRPr lang="en-US" sz="1200">
              <a:solidFill>
                <a:srgbClr val="000000"/>
              </a:solidFill>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woman</a:t>
            </a:r>
            <a:r>
              <a:rPr lang="mr-IN"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4</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25DF1-5953-CC44-9F6F-52513D696566}" type="slidenum">
              <a:rPr lang="en-US" sz="1200">
                <a:solidFill>
                  <a:srgbClr val="000000"/>
                </a:solidFill>
              </a:rPr>
              <a:pPr eaLnBrk="1" hangingPunct="1"/>
              <a:t>38</a:t>
            </a:fld>
            <a:endParaRPr lang="en-US" sz="1200">
              <a:solidFill>
                <a:srgbClr val="000000"/>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NT Survey (ns)</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6178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129074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01352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6</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mr-IN"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3323587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767881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03847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C4439F-7CED-CB42-B544-350FABE6AA79}" type="slidenum">
              <a:rPr lang="en-US" sz="1200">
                <a:solidFill>
                  <a:prstClr val="black"/>
                </a:solidFill>
              </a:rPr>
              <a:pPr eaLnBrk="1" hangingPunct="1"/>
              <a:t>52</a:t>
            </a:fld>
            <a:endParaRPr lang="en-US" sz="1200">
              <a:solidFill>
                <a:prstClr val="black"/>
              </a:solidFill>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dirty="0">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54</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55</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4559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18B095-485C-E449-A2D8-10A3AB34B29B}" type="slidenum">
              <a:rPr lang="en-US" sz="1200">
                <a:solidFill>
                  <a:prstClr val="black"/>
                </a:solidFill>
              </a:rPr>
              <a:pPr eaLnBrk="1" hangingPunct="1"/>
              <a:t>56</a:t>
            </a:fld>
            <a:endParaRPr lang="en-US" sz="1200">
              <a:solidFill>
                <a:prstClr val="black"/>
              </a:solidFill>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charset="0"/>
              </a:rPr>
              <a:pPr eaLnBrk="1" hangingPunct="1"/>
              <a:t>57</a:t>
            </a:fld>
            <a:endParaRPr lang="en-US" sz="1200">
              <a:solidFill>
                <a:srgbClr val="000000"/>
              </a:solidFill>
              <a:latin typeface="Arial"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Quizzes are over the reading.</a:t>
            </a:r>
          </a:p>
          <a:p>
            <a:pPr eaLnBrk="1" hangingPunct="1"/>
            <a:r>
              <a:rPr lang="en-US">
                <a:latin typeface="Arial" charset="0"/>
                <a:ea typeface="ＭＳ Ｐゴシック" charset="0"/>
                <a:cs typeface="ＭＳ Ｐゴシック" charset="0"/>
              </a:rPr>
              <a:t>Exams</a:t>
            </a:r>
            <a:r>
              <a:rPr lang="en-US" baseline="0">
                <a:latin typeface="Arial" charset="0"/>
                <a:ea typeface="ＭＳ Ｐゴシック" charset="0"/>
                <a:cs typeface="ＭＳ Ｐゴシック" charset="0"/>
              </a:rPr>
              <a:t> are over the course notes.</a:t>
            </a: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8</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The original 1981 title was </a:t>
            </a:r>
            <a:r>
              <a:rPr lang="en-US" i="1" dirty="0"/>
              <a:t>The Words and Works of Jesus Christ.</a:t>
            </a:r>
          </a:p>
          <a:p>
            <a:r>
              <a:rPr lang="en-US" i="0" dirty="0"/>
              <a:t>The 1998 edition add the harmony idea with the new title </a:t>
            </a:r>
            <a:r>
              <a:rPr lang="en-US" i="1" dirty="0"/>
              <a:t>A Harmony of the Words and Works of Jesus Christ.</a:t>
            </a:r>
            <a:endParaRPr lang="en-US" i="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FA75E-A867-984A-90CF-405A1ED1FF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 This is the essential message and application of the entire gospel of Matthew.</a:t>
            </a: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66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67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6347D-8243-6645-823B-5957436C78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By this time, the Jews had the gospel of Matthew that was directed towards Jewish readers. Matthew gave evidences for Jesus as the long-awaited Messiah, or ruler promised in the OT</a:t>
            </a:r>
            <a:r>
              <a:rPr lang="en-SG" sz="1200" kern="1200" dirty="0">
                <a:solidFill>
                  <a:schemeClr val="tx1"/>
                </a:solidFill>
                <a:effectLst/>
                <a:latin typeface="Arial" charset="0"/>
                <a:ea typeface="ＭＳ Ｐゴシック" charset="-128"/>
                <a:cs typeface="ＭＳ Ｐゴシック" charset="-128"/>
              </a:rPr>
              <a:t>. But now after the East was reached was the time for Luke to present Jesus to the westerners. Paul was awaiting trial for two years in Israel. Luke was with him and in the perfect time and place to write a history of Jesus for Gentiles.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69686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1312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E898-3DB0-1546-A115-1B9D129D0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152470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E898-3DB0-1546-A115-1B9D129D0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21B6C9-1729-8F4E-AACE-792887FA7F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C1AB82-CA76-2E49-A91A-6A767EB0CCB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F0182-A979-7547-8A81-DD80EB3DA4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870FD4-34A3-2A43-AEDD-B4D25AA888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9FE3E-2B7F-7447-A3A0-40B292B815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79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32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and" charset="0"/>
              <a:ea typeface="ＭＳ Ｐゴシック" charset="0"/>
            </a:endParaRPr>
          </a:p>
        </p:txBody>
      </p:sp>
      <p:sp>
        <p:nvSpPr>
          <p:cNvPr id="39321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0" dirty="0">
                <a:latin typeface="Arial" charset="0"/>
                <a:ea typeface="ＭＳ Ｐゴシック" charset="0"/>
                <a:cs typeface="ＭＳ Ｐゴシック" charset="0"/>
              </a:rPr>
              <a:t>The background of logos is threefold:</a:t>
            </a:r>
          </a:p>
          <a:p>
            <a:endParaRPr lang="en-US" b="0" u="sng" dirty="0">
              <a:latin typeface="Arial" charset="0"/>
              <a:ea typeface="ＭＳ Ｐゴシック" charset="0"/>
              <a:cs typeface="ＭＳ Ｐゴシック" charset="0"/>
            </a:endParaRPr>
          </a:p>
          <a:p>
            <a:r>
              <a:rPr lang="en-US" b="0" u="sng" dirty="0">
                <a:latin typeface="Arial" charset="0"/>
                <a:ea typeface="ＭＳ Ｐゴシック" charset="0"/>
                <a:cs typeface="ＭＳ Ｐゴシック" charset="0"/>
              </a:rPr>
              <a:t>Greek Philosophy</a:t>
            </a:r>
            <a:r>
              <a:rPr lang="en-US" b="0" dirty="0">
                <a:latin typeface="Arial" charset="0"/>
                <a:ea typeface="ＭＳ Ｐゴシック" charset="0"/>
                <a:cs typeface="ＭＳ Ｐゴシック" charset="0"/>
              </a:rPr>
              <a:t>: </a:t>
            </a:r>
            <a:r>
              <a:rPr lang="en-US" altLang="ja-JP" b="0" dirty="0">
                <a:latin typeface="Arial" charset="0"/>
                <a:ea typeface="ＭＳ Ｐゴシック" charset="0"/>
                <a:cs typeface="ＭＳ Ｐゴシック" charset="0"/>
              </a:rPr>
              <a:t>"The term was used technically in the Greek philosophy of this period, particularly by the Stoics, to denote the controlling Reason of the universe, the all-</a:t>
            </a:r>
          </a:p>
          <a:p>
            <a:r>
              <a:rPr lang="en-US" b="0" dirty="0">
                <a:latin typeface="Arial" charset="0"/>
                <a:ea typeface="ＭＳ Ｐゴシック" charset="0"/>
                <a:cs typeface="ＭＳ Ｐゴシック" charset="0"/>
              </a:rPr>
              <a:t>pervasive Mind which ruled and gave meaning to all things.  LOGOS was one of the purest and most general concepts of that ultimate Intelligence, Reason, or Will that is called God</a:t>
            </a:r>
            <a:r>
              <a:rPr lang="en-US" altLang="ja-JP" b="0" dirty="0">
                <a:latin typeface="Arial" charset="0"/>
                <a:ea typeface="ＭＳ Ｐゴシック" charset="0"/>
                <a:cs typeface="ＭＳ Ｐゴシック" charset="0"/>
              </a:rPr>
              <a:t>" (Merrill C. Tenney, </a:t>
            </a:r>
            <a:r>
              <a:rPr lang="en-US" altLang="ja-JP" b="0" i="1" dirty="0">
                <a:latin typeface="Arial" charset="0"/>
                <a:ea typeface="ＭＳ Ｐゴシック" charset="0"/>
                <a:cs typeface="ＭＳ Ｐゴシック" charset="0"/>
              </a:rPr>
              <a:t>The Gospel of John </a:t>
            </a:r>
            <a:r>
              <a:rPr lang="en-US" altLang="ja-JP" b="0" dirty="0">
                <a:latin typeface="Arial" charset="0"/>
                <a:ea typeface="ＭＳ Ｐゴシック" charset="0"/>
                <a:cs typeface="ＭＳ Ｐゴシック" charset="0"/>
              </a:rPr>
              <a:t>[Grand Rapids: Eerdmans, 1948; reprint 1975], 62).</a:t>
            </a:r>
          </a:p>
          <a:p>
            <a:endParaRPr lang="en-US" b="0" u="sng" dirty="0">
              <a:latin typeface="Arial" charset="0"/>
              <a:ea typeface="ＭＳ Ｐゴシック" charset="0"/>
              <a:cs typeface="ＭＳ Ｐゴシック" charset="0"/>
            </a:endParaRPr>
          </a:p>
          <a:p>
            <a:r>
              <a:rPr lang="en-US" b="0" u="sng" dirty="0">
                <a:latin typeface="Arial" charset="0"/>
                <a:ea typeface="ＭＳ Ｐゴシック" charset="0"/>
                <a:cs typeface="ＭＳ Ｐゴシック" charset="0"/>
              </a:rPr>
              <a:t>OT</a:t>
            </a:r>
            <a:r>
              <a:rPr lang="en-US" b="0" dirty="0">
                <a:latin typeface="Arial" charset="0"/>
                <a:ea typeface="ＭＳ Ｐゴシック" charset="0"/>
                <a:cs typeface="ＭＳ Ｐゴシック" charset="0"/>
              </a:rPr>
              <a:t>: </a:t>
            </a:r>
            <a:r>
              <a:rPr lang="en-US" altLang="ja-JP" b="0" dirty="0">
                <a:latin typeface="Arial" charset="0"/>
                <a:ea typeface="ＭＳ Ｐゴシック" charset="0"/>
                <a:cs typeface="ＭＳ Ｐゴシック" charset="0"/>
              </a:rPr>
              <a:t>"In the LX</a:t>
            </a:r>
            <a:r>
              <a:rPr lang="en-US" altLang="ja-JP" b="0" dirty="0">
                <a:latin typeface="Arial" charset="0"/>
                <a:ea typeface="ＭＳ Ｐゴシック" charset="0"/>
                <a:cs typeface="ＭＳ Ｐゴシック" charset="0"/>
                <a:hlinkClick r:id="" action="ppaction://hlinkfile"/>
              </a:rPr>
              <a:t>X</a:t>
            </a:r>
            <a:r>
              <a:rPr lang="en-US" altLang="ja-JP" b="0" dirty="0">
                <a:latin typeface="Arial" charset="0"/>
                <a:ea typeface="ＭＳ Ｐゴシック" charset="0"/>
                <a:cs typeface="ＭＳ Ｐゴシック" charset="0"/>
              </a:rPr>
              <a:t> Logos is used to translate Heb</a:t>
            </a:r>
            <a:r>
              <a:rPr lang="en-US" altLang="ja-JP" b="0" dirty="0">
                <a:latin typeface="Arial" charset="0"/>
                <a:ea typeface="ＭＳ Ｐゴシック" charset="0"/>
                <a:cs typeface="ＭＳ Ｐゴシック" charset="0"/>
                <a:hlinkClick r:id="" action="ppaction://hlinkfile"/>
              </a:rPr>
              <a:t>.</a:t>
            </a:r>
            <a:r>
              <a:rPr lang="en-US" altLang="ja-JP" b="0" dirty="0">
                <a:latin typeface="Arial" charset="0"/>
                <a:ea typeface="ＭＳ Ｐゴシック" charset="0"/>
                <a:cs typeface="ＭＳ Ｐゴシック" charset="0"/>
              </a:rPr>
              <a:t> </a:t>
            </a:r>
            <a:r>
              <a:rPr lang="en-US" altLang="ja-JP" b="0" i="1" dirty="0" err="1">
                <a:latin typeface="Arial" charset="0"/>
                <a:ea typeface="ＭＳ Ｐゴシック" charset="0"/>
                <a:cs typeface="ＭＳ Ｐゴシック" charset="0"/>
              </a:rPr>
              <a:t>dāḇār</a:t>
            </a:r>
            <a:r>
              <a:rPr lang="en-US" altLang="ja-JP" b="0" i="1"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 The root of this signifies </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that which lies behind</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 and so when translated as </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word</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 it, too, means meaningful sound; it may also mean </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thing.</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  Some say it is the OT Wisdom literature whereas others say it refers to the Torah.</a:t>
            </a:r>
          </a:p>
          <a:p>
            <a:endParaRPr lang="en-US" b="0" u="sng" dirty="0">
              <a:latin typeface="Arial" charset="0"/>
              <a:ea typeface="ＭＳ Ｐゴシック" charset="0"/>
              <a:cs typeface="ＭＳ Ｐゴシック" charset="0"/>
            </a:endParaRPr>
          </a:p>
          <a:p>
            <a:r>
              <a:rPr lang="en-US" b="0" u="sng" dirty="0">
                <a:latin typeface="Arial" charset="0"/>
                <a:ea typeface="ＭＳ Ｐゴシック" charset="0"/>
                <a:cs typeface="ＭＳ Ｐゴシック" charset="0"/>
              </a:rPr>
              <a:t>Philo</a:t>
            </a:r>
            <a:r>
              <a:rPr lang="en-US" b="0" dirty="0">
                <a:latin typeface="Arial" charset="0"/>
                <a:ea typeface="ＭＳ Ｐゴシック" charset="0"/>
                <a:cs typeface="ＭＳ Ｐゴシック" charset="0"/>
              </a:rPr>
              <a:t>: Philo was a Jewish philosopher in the first century AD down in Alexandria, Egypt.  He combined Jewish and Greek ideas to try to evangelize Greeks to Judaism.  The New Bible Dictionary notes that only Philo</a:t>
            </a:r>
            <a:r>
              <a:rPr lang="fr-FR" altLang="ja-JP" b="0" dirty="0">
                <a:latin typeface="Arial" charset="0"/>
                <a:ea typeface="ＭＳ Ｐゴシック" charset="0"/>
                <a:cs typeface="ＭＳ Ｐゴシック" charset="0"/>
              </a:rPr>
              <a:t>'</a:t>
            </a:r>
            <a:r>
              <a:rPr lang="en-US" b="0" dirty="0">
                <a:latin typeface="Arial" charset="0"/>
                <a:ea typeface="ＭＳ Ｐゴシック" charset="0"/>
                <a:cs typeface="ＭＳ Ｐゴシック" charset="0"/>
              </a:rPr>
              <a:t>s </a:t>
            </a:r>
            <a:r>
              <a:rPr lang="en-US" altLang="ja-JP" b="0" dirty="0">
                <a:latin typeface="Arial" charset="0"/>
                <a:ea typeface="ＭＳ Ｐゴシック" charset="0"/>
                <a:cs typeface="ＭＳ Ｐゴシック" charset="0"/>
              </a:rPr>
              <a:t>"Logos-teaching provides a clear theological scheme in which the Word possesses a like unity with God and a like distinction from him, and in which both creative and sustaining activity in the universe and revelatory activity towards man is ascribed to it."</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943081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p:cNvSpPr>
          <p:nvPr>
            <p:ph type="sldImg"/>
          </p:nvPr>
        </p:nvSpPr>
        <p:spPr>
          <a:xfrm>
            <a:off x="1143000" y="685800"/>
            <a:ext cx="4572000" cy="3429000"/>
          </a:xfrm>
          <a:ln/>
        </p:spPr>
      </p:sp>
      <p:sp>
        <p:nvSpPr>
          <p:cNvPr id="3973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lnSpc>
                <a:spcPct val="90000"/>
              </a:lnSpc>
            </a:pPr>
            <a:r>
              <a:rPr lang="en-US">
                <a:solidFill>
                  <a:srgbClr val="FFFF00"/>
                </a:solidFill>
                <a:latin typeface="Arial" charset="0"/>
                <a:ea typeface="ＭＳ Ｐゴシック" charset="0"/>
                <a:cs typeface="ＭＳ Ｐゴシック" charset="0"/>
              </a:rPr>
              <a:t>This does NOT say that Jesus</a:t>
            </a:r>
            <a:r>
              <a:rPr lang="fr-FR" altLang="ja-JP">
                <a:solidFill>
                  <a:srgbClr val="FFFF00"/>
                </a:solidFill>
                <a:latin typeface="Arial" charset="0"/>
                <a:ea typeface="ＭＳ Ｐゴシック" charset="0"/>
                <a:cs typeface="ＭＳ Ｐゴシック" charset="0"/>
              </a:rPr>
              <a:t>'</a:t>
            </a:r>
            <a:r>
              <a:rPr lang="en-US">
                <a:solidFill>
                  <a:srgbClr val="FFFF00"/>
                </a:solidFill>
                <a:latin typeface="Arial" charset="0"/>
                <a:ea typeface="ＭＳ Ｐゴシック" charset="0"/>
                <a:cs typeface="ＭＳ Ｐゴシック" charset="0"/>
              </a:rPr>
              <a:t> existence began with Gen 1:1. </a:t>
            </a:r>
            <a:r>
              <a:rPr lang="en-US" altLang="ja-JP">
                <a:solidFill>
                  <a:srgbClr val="FFFF00"/>
                </a:solidFill>
                <a:latin typeface="Arial" charset="0"/>
                <a:ea typeface="ＭＳ Ｐゴシック" charset="0"/>
                <a:cs typeface="ＭＳ Ｐゴシック" charset="0"/>
              </a:rPr>
              <a:t>"The word </a:t>
            </a:r>
            <a:r>
              <a:rPr lang="fr-FR" altLang="ja-JP">
                <a:solidFill>
                  <a:srgbClr val="FFFF00"/>
                </a:solidFill>
                <a:latin typeface="Arial" charset="0"/>
                <a:ea typeface="ＭＳ Ｐゴシック" charset="0"/>
                <a:cs typeface="ＭＳ Ｐゴシック" charset="0"/>
              </a:rPr>
              <a:t>'</a:t>
            </a:r>
            <a:r>
              <a:rPr lang="en-US" altLang="ja-JP">
                <a:solidFill>
                  <a:srgbClr val="FFFF00"/>
                </a:solidFill>
                <a:latin typeface="Arial" charset="0"/>
                <a:ea typeface="ＭＳ Ｐゴシック" charset="0"/>
                <a:cs typeface="ＭＳ Ｐゴシック" charset="0"/>
              </a:rPr>
              <a:t>was</a:t>
            </a:r>
            <a:r>
              <a:rPr lang="fr-FR" altLang="ja-JP">
                <a:solidFill>
                  <a:srgbClr val="FFFF00"/>
                </a:solidFill>
                <a:latin typeface="Arial" charset="0"/>
                <a:ea typeface="ＭＳ Ｐゴシック" charset="0"/>
                <a:cs typeface="ＭＳ Ｐゴシック" charset="0"/>
              </a:rPr>
              <a:t>'</a:t>
            </a:r>
            <a:r>
              <a:rPr lang="en-US" altLang="ja-JP">
                <a:solidFill>
                  <a:srgbClr val="FFFF00"/>
                </a:solidFill>
                <a:latin typeface="Arial" charset="0"/>
                <a:ea typeface="ＭＳ Ｐゴシック" charset="0"/>
                <a:cs typeface="ＭＳ Ｐゴシック" charset="0"/>
              </a:rPr>
              <a:t> (imperfect tense) implies timelessness. Jesus existed </a:t>
            </a:r>
            <a:r>
              <a:rPr lang="en-US" altLang="ja-JP" i="1">
                <a:solidFill>
                  <a:srgbClr val="FFFF00"/>
                </a:solidFill>
                <a:latin typeface="Arial" charset="0"/>
                <a:ea typeface="ＭＳ Ｐゴシック" charset="0"/>
                <a:cs typeface="ＭＳ Ｐゴシック" charset="0"/>
              </a:rPr>
              <a:t>before </a:t>
            </a:r>
            <a:r>
              <a:rPr lang="en-US" altLang="ja-JP">
                <a:solidFill>
                  <a:srgbClr val="FFFF00"/>
                </a:solidFill>
                <a:latin typeface="Arial" charset="0"/>
                <a:ea typeface="ＭＳ Ｐゴシック" charset="0"/>
                <a:cs typeface="ＭＳ Ｐゴシック" charset="0"/>
              </a:rPr>
              <a:t>Gen 1:1. </a:t>
            </a:r>
            <a:r>
              <a:rPr lang="en-US" altLang="ja-JP">
                <a:solidFill>
                  <a:srgbClr val="00FF00"/>
                </a:solidFill>
                <a:latin typeface="Arial" charset="0"/>
                <a:ea typeface="ＭＳ Ｐゴシック" charset="0"/>
                <a:cs typeface="ＭＳ Ｐゴシック" charset="0"/>
              </a:rPr>
              <a:t>He has a beginning of no beginning" [</a:t>
            </a:r>
            <a:r>
              <a:rPr lang="en-US" altLang="ja-JP" sz="1100">
                <a:solidFill>
                  <a:schemeClr val="bg1"/>
                </a:solidFill>
                <a:latin typeface="Arial" charset="0"/>
                <a:ea typeface="ＭＳ Ｐゴシック" charset="0"/>
                <a:cs typeface="ＭＳ Ｐゴシック" charset="0"/>
              </a:rPr>
              <a:t>Jeffrey Khoo, The Story of Jesus, </a:t>
            </a:r>
            <a:r>
              <a:rPr lang="en-US" altLang="ja-JP" sz="1100">
                <a:solidFill>
                  <a:schemeClr val="bg1"/>
                </a:solidFill>
                <a:latin typeface="Arial" charset="0"/>
                <a:ea typeface="ＭＳ Ｐゴシック" charset="0"/>
                <a:cs typeface="ＭＳ Ｐゴシック" charset="0"/>
                <a:hlinkClick r:id="rId3"/>
              </a:rPr>
              <a:t>www.febc.edu.sg</a:t>
            </a:r>
            <a:r>
              <a:rPr lang="en-US" altLang="ja-JP" sz="1100">
                <a:solidFill>
                  <a:schemeClr val="bg1"/>
                </a:solidFill>
                <a:latin typeface="Arial" charset="0"/>
                <a:ea typeface="ＭＳ Ｐゴシック" charset="0"/>
                <a:cs typeface="ＭＳ Ｐゴシック" charset="0"/>
              </a:rPr>
              <a:t>]</a:t>
            </a:r>
          </a:p>
          <a:p>
            <a:endParaRPr lang="en-US">
              <a:latin typeface="Arial" charset="0"/>
              <a:ea typeface="ＭＳ Ｐゴシック" charset="0"/>
              <a:cs typeface="ＭＳ Ｐゴシック" charset="0"/>
            </a:endParaRPr>
          </a:p>
        </p:txBody>
      </p:sp>
      <p:sp>
        <p:nvSpPr>
          <p:cNvPr id="3973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F48CEC-3906-3E44-9642-7ED08F61E4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27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Kurt and his wife Cara are in Seattle.</a:t>
            </a:r>
          </a:p>
          <a:p>
            <a:r>
              <a:rPr lang="en-US" dirty="0"/>
              <a:t>__________</a:t>
            </a:r>
          </a:p>
          <a:p>
            <a:r>
              <a:rPr lang="en-US" dirty="0"/>
              <a:t>Common-65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828F6-8F71-7B44-98A1-987B82C9BC1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dirty="0">
                <a:latin typeface="Arial" charset="0"/>
                <a:ea typeface="ＭＳ Ｐゴシック" charset="0"/>
                <a:cs typeface="ＭＳ Ｐゴシック" charset="0"/>
              </a:rPr>
              <a:t>The Nicene Creed (AD 325) was the second oldest creedal statement of the Early Church, preceded only by The Apostle</a:t>
            </a:r>
            <a:r>
              <a:rPr lang="fr-FR"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s Creed of 1</a:t>
            </a:r>
            <a:r>
              <a:rPr lang="en-US" sz="1200" baseline="30000" dirty="0">
                <a:latin typeface="Arial" charset="0"/>
                <a:ea typeface="ＭＳ Ｐゴシック" charset="0"/>
                <a:cs typeface="ＭＳ Ｐゴシック" charset="0"/>
              </a:rPr>
              <a:t>st to </a:t>
            </a:r>
            <a:r>
              <a:rPr lang="en-US" sz="1200" dirty="0">
                <a:latin typeface="Arial" charset="0"/>
                <a:ea typeface="ＭＳ Ｐゴシック" charset="0"/>
                <a:cs typeface="ＭＳ Ｐゴシック" charset="0"/>
              </a:rPr>
              <a:t>3</a:t>
            </a:r>
            <a:r>
              <a:rPr lang="en-US" sz="1200" baseline="30000" dirty="0">
                <a:latin typeface="Arial" charset="0"/>
                <a:ea typeface="ＭＳ Ｐゴシック" charset="0"/>
                <a:cs typeface="ＭＳ Ｐゴシック" charset="0"/>
              </a:rPr>
              <a:t>rd</a:t>
            </a:r>
            <a:r>
              <a:rPr lang="en-US" sz="1200" dirty="0">
                <a:latin typeface="Arial" charset="0"/>
                <a:ea typeface="ＭＳ Ｐゴシック" charset="0"/>
                <a:cs typeface="ＭＳ Ｐゴシック" charset="0"/>
              </a:rPr>
              <a:t> centuries. But why do we have it in the first place?</a:t>
            </a:r>
          </a:p>
          <a:p>
            <a:r>
              <a:rPr lang="en-US" sz="1200" dirty="0">
                <a:latin typeface="Arial" charset="0"/>
                <a:ea typeface="ＭＳ Ｐゴシック" charset="0"/>
                <a:cs typeface="ＭＳ Ｐゴシック" charset="0"/>
              </a:rPr>
              <a:t>___________</a:t>
            </a:r>
          </a:p>
          <a:p>
            <a:r>
              <a:rPr lang="en-US" sz="1200" dirty="0">
                <a:latin typeface="Arial" charset="0"/>
                <a:ea typeface="ＭＳ Ｐゴシック" charset="0"/>
                <a:cs typeface="ＭＳ Ｐゴシック" charset="0"/>
              </a:rPr>
              <a:t>LC-00-Syllabus-88</a:t>
            </a:r>
          </a:p>
          <a:p>
            <a:r>
              <a:rPr lang="en-US" sz="1200" dirty="0">
                <a:latin typeface="Arial" charset="0"/>
                <a:ea typeface="ＭＳ Ｐゴシック" charset="0"/>
                <a:cs typeface="ＭＳ Ｐゴシック" charset="0"/>
              </a:rPr>
              <a:t>NS-04-John1-12-slide 163</a:t>
            </a:r>
          </a:p>
          <a:p>
            <a:r>
              <a:rPr lang="en-US" sz="1200">
                <a:latin typeface="Arial" charset="0"/>
                <a:ea typeface="ＭＳ Ｐゴシック" charset="0"/>
                <a:cs typeface="ＭＳ Ｐゴシック" charset="0"/>
              </a:rPr>
              <a:t>TH-03-Nicene Creed-1</a:t>
            </a:r>
            <a:endParaRPr lang="en-US" sz="1200" dirty="0">
              <a:latin typeface="Arial" charset="0"/>
              <a:ea typeface="ＭＳ Ｐゴシック" charset="0"/>
              <a:cs typeface="ＭＳ Ｐゴシック" charset="0"/>
            </a:endParaRPr>
          </a:p>
        </p:txBody>
      </p:sp>
      <p:sp>
        <p:nvSpPr>
          <p:cNvPr id="389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018887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EAA5C8-33EA-5546-B43D-88BA5DC616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One of the early heretical leaders was named Arius.  He denied that Christ was </a:t>
            </a:r>
            <a:r>
              <a:rPr lang="en-US" altLang="ja-JP" dirty="0">
                <a:latin typeface="Arial" panose="020B0604020202020204" pitchFamily="34" charset="0"/>
                <a:ea typeface="ＭＳ Ｐゴシック" charset="0"/>
                <a:cs typeface="Arial" panose="020B0604020202020204" pitchFamily="34" charset="0"/>
              </a:rPr>
              <a:t>"co-eternal" with the Father.  Arius taught that Christ had a beginning point in eternity past.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1937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C7C58C-5711-C841-8F14-3D21B1025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4C267E-ED83-A345-8E02-81C75972479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1" name="Rectangle 2">
            <a:extLst>
              <a:ext uri="{FF2B5EF4-FFF2-40B4-BE49-F238E27FC236}">
                <a16:creationId xmlns:a16="http://schemas.microsoft.com/office/drawing/2014/main" id="{FC9B35A0-1090-5A41-9BAF-815AC49A441A}"/>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7F6C63C5-4CC3-DC42-95FD-946D3580815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We have come today to worship Jesus Christ. But why do we believe what we do about Jesus?  It’s because the NT says so—but how we interpret it came through seeing what heretics taught too.  For example, two hundred years after Christ, Alexander was a key leader who held to the orthodox view that the Father and Son stood apart from creation.  </a:t>
            </a:r>
          </a:p>
          <a:p>
            <a:pPr eaLnBrk="1" hangingPunct="1"/>
            <a:r>
              <a:rPr lang="en-US" altLang="en-US" dirty="0">
                <a:latin typeface="Arial" panose="020B0604020202020204" pitchFamily="34" charset="0"/>
                <a:ea typeface="ＭＳ Ｐゴシック" panose="020B0600070205080204" pitchFamily="34" charset="-128"/>
              </a:rPr>
              <a:t>• However, Alexander was the “boss” of the pastor Arius in his city. Arius believed only the Father to be separate from creation.  Arius taught that the Father created Jesus, then Jesus created the world after this.</a:t>
            </a:r>
          </a:p>
        </p:txBody>
      </p:sp>
    </p:spTree>
    <p:extLst>
      <p:ext uri="{BB962C8B-B14F-4D97-AF65-F5344CB8AC3E}">
        <p14:creationId xmlns:p14="http://schemas.microsoft.com/office/powerpoint/2010/main" val="7645187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47DBCD8-9F78-974A-8E1D-5E13FD7B46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6C652F-9B3D-994A-BCFB-B7D997F613D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6843F496-335D-9F44-85E8-81ADD47BF58A}"/>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B522FA3-A338-6248-AFB1-B6BB53CE9E3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Nicea was a city in what is modern NW Turkey. It was the place where the controversy was resolved and a creed developed. </a:t>
            </a:r>
          </a:p>
          <a:p>
            <a:pPr eaLnBrk="1" hangingPunct="1"/>
            <a:r>
              <a:rPr lang="en-US" altLang="en-US" dirty="0">
                <a:latin typeface="Arial" panose="020B0604020202020204" pitchFamily="34" charset="0"/>
                <a:ea typeface="ＭＳ Ｐゴシック" panose="020B0600070205080204" pitchFamily="34" charset="-128"/>
              </a:rPr>
              <a:t>• The conflict was between Alexander and Arius in Alexandria, Egypt.  </a:t>
            </a:r>
          </a:p>
          <a:p>
            <a:pPr eaLnBrk="1" hangingPunct="1"/>
            <a:r>
              <a:rPr lang="en-US" altLang="en-US" dirty="0">
                <a:latin typeface="Arial" panose="020B0604020202020204" pitchFamily="34" charset="0"/>
                <a:ea typeface="ＭＳ Ｐゴシック" panose="020B0600070205080204" pitchFamily="34" charset="-128"/>
              </a:rPr>
              <a:t>• However, to affirm the biblical teaching, 300 church leaders gathered together in the city of Nicea. Here by a vote of 300 to 3 the bishops rejected Arius.</a:t>
            </a:r>
          </a:p>
        </p:txBody>
      </p:sp>
    </p:spTree>
    <p:extLst>
      <p:ext uri="{BB962C8B-B14F-4D97-AF65-F5344CB8AC3E}">
        <p14:creationId xmlns:p14="http://schemas.microsoft.com/office/powerpoint/2010/main" val="1622839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55B49-B1D8-FF48-AB47-3416369766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4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Brown claims (without support) that the Nicaea vote on whether Jesus was co-eternal with God was very close.  The truth is that the vote of the 302 leaders present was 300 to 3.  Along with Arius, </a:t>
            </a:r>
            <a:r>
              <a:rPr lang="en-US" altLang="ja-JP" dirty="0">
                <a:latin typeface="Arial" panose="020B0604020202020204" pitchFamily="34" charset="0"/>
                <a:ea typeface="ＭＳ Ｐゴシック" charset="0"/>
                <a:cs typeface="Arial" panose="020B0604020202020204" pitchFamily="34" charset="0"/>
              </a:rPr>
              <a:t>"The two dissenting bishops were Secundus of Ptolemais and </a:t>
            </a:r>
            <a:r>
              <a:rPr lang="en-US" altLang="ja-JP" dirty="0" err="1">
                <a:latin typeface="Arial" panose="020B0604020202020204" pitchFamily="34" charset="0"/>
                <a:ea typeface="ＭＳ Ｐゴシック" charset="0"/>
                <a:cs typeface="Arial" panose="020B0604020202020204" pitchFamily="34" charset="0"/>
              </a:rPr>
              <a:t>Theonas</a:t>
            </a:r>
            <a:r>
              <a:rPr lang="en-US" altLang="ja-JP" dirty="0">
                <a:latin typeface="Arial" panose="020B0604020202020204" pitchFamily="34" charset="0"/>
                <a:ea typeface="ＭＳ Ｐゴシック" charset="0"/>
                <a:cs typeface="Arial" panose="020B0604020202020204" pitchFamily="34" charset="0"/>
              </a:rPr>
              <a:t> of </a:t>
            </a:r>
            <a:r>
              <a:rPr lang="en-US" altLang="ja-JP" dirty="0" err="1">
                <a:latin typeface="Arial" panose="020B0604020202020204" pitchFamily="34" charset="0"/>
                <a:ea typeface="ＭＳ Ｐゴシック" charset="0"/>
                <a:cs typeface="Arial" panose="020B0604020202020204" pitchFamily="34" charset="0"/>
              </a:rPr>
              <a:t>Mamarica</a:t>
            </a:r>
            <a:r>
              <a:rPr lang="en-US" altLang="ja-JP" dirty="0">
                <a:latin typeface="Arial" panose="020B0604020202020204" pitchFamily="34" charset="0"/>
                <a:ea typeface="ＭＳ Ｐゴシック" charset="0"/>
                <a:cs typeface="Arial" panose="020B0604020202020204" pitchFamily="34" charset="0"/>
              </a:rPr>
              <a:t>, both Libyan bishops associated with Arius.  All three went into exile after the Council of Nicea" (Paul L. Maier in </a:t>
            </a:r>
            <a:r>
              <a:rPr lang="en-US" altLang="ja-JP" i="1" dirty="0">
                <a:latin typeface="Arial" panose="020B0604020202020204" pitchFamily="34" charset="0"/>
                <a:ea typeface="ＭＳ Ｐゴシック" charset="0"/>
                <a:cs typeface="Arial" panose="020B0604020202020204" pitchFamily="34" charset="0"/>
              </a:rPr>
              <a:t>The Da Vinci Code: Fact or Fiction? </a:t>
            </a:r>
            <a:r>
              <a:rPr lang="en-US" altLang="ja-JP" dirty="0">
                <a:latin typeface="Arial" panose="020B0604020202020204" pitchFamily="34" charset="0"/>
                <a:ea typeface="ＭＳ Ｐゴシック" charset="0"/>
                <a:cs typeface="Arial" panose="020B0604020202020204" pitchFamily="34" charset="0"/>
              </a:rPr>
              <a:t>with Hank </a:t>
            </a:r>
            <a:r>
              <a:rPr lang="en-US" altLang="ja-JP" dirty="0" err="1">
                <a:latin typeface="Arial" panose="020B0604020202020204" pitchFamily="34" charset="0"/>
                <a:ea typeface="ＭＳ Ｐゴシック" charset="0"/>
                <a:cs typeface="Arial" panose="020B0604020202020204" pitchFamily="34" charset="0"/>
              </a:rPr>
              <a:t>Hanegraaff</a:t>
            </a:r>
            <a:r>
              <a:rPr lang="en-US" altLang="ja-JP" i="1" dirty="0">
                <a:latin typeface="Arial" panose="020B0604020202020204" pitchFamily="34" charset="0"/>
                <a:ea typeface="ＭＳ Ｐゴシック" charset="0"/>
                <a:cs typeface="Arial" panose="020B0604020202020204" pitchFamily="34" charset="0"/>
              </a:rPr>
              <a:t> [</a:t>
            </a:r>
            <a:r>
              <a:rPr lang="en-US" altLang="ja-JP" dirty="0">
                <a:latin typeface="Arial" panose="020B0604020202020204" pitchFamily="34" charset="0"/>
                <a:ea typeface="ＭＳ Ｐゴシック" charset="0"/>
                <a:cs typeface="Arial" panose="020B0604020202020204" pitchFamily="34" charset="0"/>
              </a:rPr>
              <a:t>Wheaton: Tyndale, 2004], 15, n. 6, on p. 73).</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69525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D02B3-4347-314E-84F3-1C0DC07E23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86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Over and over the early church fathers affirmed that Jesus was God--all long BEFORE Nicaea!</a:t>
            </a:r>
          </a:p>
        </p:txBody>
      </p:sp>
    </p:spTree>
    <p:extLst>
      <p:ext uri="{BB962C8B-B14F-4D97-AF65-F5344CB8AC3E}">
        <p14:creationId xmlns:p14="http://schemas.microsoft.com/office/powerpoint/2010/main" val="30124564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2446146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047486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849826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A774E-31D6-0D49-840D-A6A2D934D5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0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dirty="0">
                <a:latin typeface="Arial" panose="020B0604020202020204" pitchFamily="34" charset="0"/>
                <a:ea typeface="ＭＳ Ｐゴシック" charset="0"/>
                <a:cs typeface="Arial" panose="020B0604020202020204" pitchFamily="34"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36423393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580A4-005E-FD46-A6E3-1D6D1C38A6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25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raised up Basil and the </a:t>
            </a:r>
            <a:r>
              <a:rPr lang="en-US" altLang="ja-JP" dirty="0">
                <a:latin typeface="Arial" panose="020B0604020202020204" pitchFamily="34" charset="0"/>
                <a:ea typeface="ＭＳ Ｐゴシック" charset="0"/>
                <a:cs typeface="Arial" panose="020B0604020202020204" pitchFamily="34" charset="0"/>
              </a:rPr>
              <a:t>"Two </a:t>
            </a:r>
            <a:r>
              <a:rPr lang="en-US" altLang="ja-JP" dirty="0" err="1">
                <a:latin typeface="Arial" panose="020B0604020202020204" pitchFamily="34" charset="0"/>
                <a:ea typeface="ＭＳ Ｐゴシック" charset="0"/>
                <a:cs typeface="Arial" panose="020B0604020202020204" pitchFamily="34" charset="0"/>
              </a:rPr>
              <a:t>Gregorys</a:t>
            </a:r>
            <a:r>
              <a:rPr lang="en-US" altLang="ja-JP" dirty="0">
                <a:latin typeface="Arial" panose="020B0604020202020204" pitchFamily="34" charset="0"/>
                <a:ea typeface="ＭＳ Ｐゴシック" charset="0"/>
                <a:cs typeface="Arial" panose="020B0604020202020204" pitchFamily="34" charset="0"/>
              </a:rPr>
              <a:t>" to finally nail the coffin in Arianism.  (However, this same heresy came back in the 1800s in a cult called Jehovah</a:t>
            </a:r>
            <a:r>
              <a:rPr lang="fr-FR"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s Witnesses which teaches that Jesus was created by the Father.)</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44198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68F42D-7FA1-7144-91E7-14F7B86BC2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0738"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9958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also takes an international trip monthly.</a:t>
            </a:r>
          </a:p>
          <a:p>
            <a:r>
              <a:rPr lang="en-US" dirty="0"/>
              <a:t>__________</a:t>
            </a:r>
          </a:p>
          <a:p>
            <a:r>
              <a:rPr lang="en-US" dirty="0"/>
              <a:t>Common-69</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02155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92186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65448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55954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18613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1595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9088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2611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9827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024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6664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9609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0466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8016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8680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0719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0991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1262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5001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02E5892-B31E-A349-BBCF-7700892AC6B0}"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88330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9646169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04539208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5820382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4965284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1059589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7374458"/>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65149431"/>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770143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61112"/>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9360855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57403329"/>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2/3/24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41636009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2/3/24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2167552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2/3/24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1184810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2/3/24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1893506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2/3/24</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33870755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2/3/24</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1812212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2/3/24</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692064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2/3/24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4315855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2/3/24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2677476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2/3/24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23013518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2/3/24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7069586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2981427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23118559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41151644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17785750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33099690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1535773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4051762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3141992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11613587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36994062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29745696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9874399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23072509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5844977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41445111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9946190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772502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529913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2882965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8374268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7715621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1729851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3484918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12351893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1965613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6506204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13535342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2361973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37910546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18572854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24735131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11139039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9815848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7144371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578634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F0E62B9-4F3A-2144-B353-DDC02D27F08E}"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5197627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D3F50D6-A74F-EA4E-8BAA-614C687E3159}"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42324441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FE0E9A73-D6F3-FB4B-B676-AB2D6ACB3033}"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365917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21B05C86-5CA8-C640-83F6-0464EF60335F}"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7393101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CCBC2C85-5B23-2743-8351-2458AC3B1C6F}"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5021790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4668B637-F1B0-CD4B-945A-E1B24BE0055F}"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1636877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9DDB0FBA-1AA2-7A41-A7E8-827850B26E1B}"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6492018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474792B-817A-344D-BDC3-98766AAD8EB6}"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7124874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D80BDE67-5EFE-FF4D-AC25-976BBC3D78DA}"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3105516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4114420-13EE-2946-AB89-0A59875297C0}"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7297377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30476209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8227451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1338573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6248925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1777891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9908708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6749245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528295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4326144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391222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5970548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21992731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229828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2066197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3846862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40757453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22577192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23748480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33833841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18199214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11838751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22623641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016831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9490465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9166204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129088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8903752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10927637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15431092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9314345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5771321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394838035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882488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3455486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1120221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3100318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8715912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2019682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056362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67570394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1480793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7431004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4294083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23799755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5363158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9457286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4900666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29860855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137015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07485492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4128213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6576477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5044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160ECBC7-E1DB-9446-B47B-13D1EE097C21}" type="slidenum">
              <a:rPr lang="en-US"/>
              <a:pPr>
                <a:defRPr/>
              </a:pPr>
              <a:t>‹#›</a:t>
            </a:fld>
            <a:endParaRPr lang="en-US"/>
          </a:p>
        </p:txBody>
      </p:sp>
    </p:spTree>
    <p:extLst>
      <p:ext uri="{BB962C8B-B14F-4D97-AF65-F5344CB8AC3E}">
        <p14:creationId xmlns:p14="http://schemas.microsoft.com/office/powerpoint/2010/main" val="1289865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2426384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11925006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14024595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85119672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434779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738756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13427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435911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973852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62254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F074CC1-E8CC-AC4B-8752-E82D812D4245}" type="slidenum">
              <a:rPr lang="en-US"/>
              <a:pPr>
                <a:defRPr/>
              </a:pPr>
              <a:t>‹#›</a:t>
            </a:fld>
            <a:endParaRPr lang="en-US"/>
          </a:p>
        </p:txBody>
      </p:sp>
    </p:spTree>
    <p:extLst>
      <p:ext uri="{BB962C8B-B14F-4D97-AF65-F5344CB8AC3E}">
        <p14:creationId xmlns:p14="http://schemas.microsoft.com/office/powerpoint/2010/main" val="37540649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49819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063899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094880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720894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2321627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0978944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017712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819158591"/>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3644495403"/>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763164367"/>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8971523-7B5D-8F42-A0E8-C26966D9E40C}" type="slidenum">
              <a:rPr lang="en-US"/>
              <a:pPr>
                <a:defRPr/>
              </a:pPr>
              <a:t>‹#›</a:t>
            </a:fld>
            <a:endParaRPr lang="en-US"/>
          </a:p>
        </p:txBody>
      </p:sp>
    </p:spTree>
    <p:extLst>
      <p:ext uri="{BB962C8B-B14F-4D97-AF65-F5344CB8AC3E}">
        <p14:creationId xmlns:p14="http://schemas.microsoft.com/office/powerpoint/2010/main" val="1860500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976773038"/>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117876944"/>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521099164"/>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289820562"/>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631516494"/>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916908717"/>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744616961"/>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567769220"/>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25564848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118938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5EE331-6821-6D47-A91C-003572F98EB9}" type="slidenum">
              <a:rPr lang="en-US"/>
              <a:pPr>
                <a:defRPr/>
              </a:pPr>
              <a:t>‹#›</a:t>
            </a:fld>
            <a:endParaRPr lang="en-US"/>
          </a:p>
        </p:txBody>
      </p:sp>
    </p:spTree>
    <p:extLst>
      <p:ext uri="{BB962C8B-B14F-4D97-AF65-F5344CB8AC3E}">
        <p14:creationId xmlns:p14="http://schemas.microsoft.com/office/powerpoint/2010/main" val="2224462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94602461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200184556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62882034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112038680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2552806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90632164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400236414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4644208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307769477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114056651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B34F993E-D789-6B4D-8E6B-35687A2C128F}" type="slidenum">
              <a:rPr lang="en-US"/>
              <a:pPr>
                <a:defRPr/>
              </a:pPr>
              <a:t>‹#›</a:t>
            </a:fld>
            <a:endParaRPr lang="en-US"/>
          </a:p>
        </p:txBody>
      </p:sp>
    </p:spTree>
    <p:extLst>
      <p:ext uri="{BB962C8B-B14F-4D97-AF65-F5344CB8AC3E}">
        <p14:creationId xmlns:p14="http://schemas.microsoft.com/office/powerpoint/2010/main" val="31063816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1932246168"/>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112443901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368026769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9880661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106704123"/>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3030582333"/>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329723489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71588700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267798149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71708224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DA4844-71FE-0049-B047-46F37D9E2830}" type="slidenum">
              <a:rPr lang="en-US"/>
              <a:pPr>
                <a:defRPr/>
              </a:pPr>
              <a:t>‹#›</a:t>
            </a:fld>
            <a:endParaRPr lang="en-US"/>
          </a:p>
        </p:txBody>
      </p:sp>
    </p:spTree>
    <p:extLst>
      <p:ext uri="{BB962C8B-B14F-4D97-AF65-F5344CB8AC3E}">
        <p14:creationId xmlns:p14="http://schemas.microsoft.com/office/powerpoint/2010/main" val="25285644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54281805"/>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2197025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29822766"/>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0272336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0388005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9107283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0238164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605800131"/>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7683157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589497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64867798-62FA-C24B-BD4D-0D674BD18436}" type="slidenum">
              <a:rPr lang="en-US"/>
              <a:pPr>
                <a:defRPr/>
              </a:pPr>
              <a:t>‹#›</a:t>
            </a:fld>
            <a:endParaRPr lang="en-US"/>
          </a:p>
        </p:txBody>
      </p:sp>
    </p:spTree>
    <p:extLst>
      <p:ext uri="{BB962C8B-B14F-4D97-AF65-F5344CB8AC3E}">
        <p14:creationId xmlns:p14="http://schemas.microsoft.com/office/powerpoint/2010/main" val="21114174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798181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3242673898"/>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67784798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11665218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18425153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18344825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3435374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6840071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138810719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2705659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74ECAF8-93B1-5846-8525-C5C25C62CE46}" type="slidenum">
              <a:rPr lang="en-US"/>
              <a:pPr>
                <a:defRPr/>
              </a:pPr>
              <a:t>‹#›</a:t>
            </a:fld>
            <a:endParaRPr lang="en-US"/>
          </a:p>
        </p:txBody>
      </p:sp>
    </p:spTree>
    <p:extLst>
      <p:ext uri="{BB962C8B-B14F-4D97-AF65-F5344CB8AC3E}">
        <p14:creationId xmlns:p14="http://schemas.microsoft.com/office/powerpoint/2010/main" val="23899859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217675648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173299104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34312522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39460971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92913857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80919098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0285784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5610656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400480765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1947417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CD0A6FD-27DE-EC43-8B43-C2D86FAB2CFF}" type="slidenum">
              <a:rPr lang="en-US"/>
              <a:pPr>
                <a:defRPr/>
              </a:pPr>
              <a:t>‹#›</a:t>
            </a:fld>
            <a:endParaRPr lang="en-US"/>
          </a:p>
        </p:txBody>
      </p:sp>
    </p:spTree>
    <p:extLst>
      <p:ext uri="{BB962C8B-B14F-4D97-AF65-F5344CB8AC3E}">
        <p14:creationId xmlns:p14="http://schemas.microsoft.com/office/powerpoint/2010/main" val="1119349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288117982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61700057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73641750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6778250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76763958"/>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518134542"/>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4111754170"/>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97412272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1430192053"/>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32655496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D6DA9A3-E5C1-A548-B2B5-2CA253B19CED}" type="slidenum">
              <a:rPr lang="en-US"/>
              <a:pPr>
                <a:defRPr/>
              </a:pPr>
              <a:t>‹#›</a:t>
            </a:fld>
            <a:endParaRPr lang="en-US"/>
          </a:p>
        </p:txBody>
      </p:sp>
    </p:spTree>
    <p:extLst>
      <p:ext uri="{BB962C8B-B14F-4D97-AF65-F5344CB8AC3E}">
        <p14:creationId xmlns:p14="http://schemas.microsoft.com/office/powerpoint/2010/main" val="32854382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3879757640"/>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266259112"/>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435041514"/>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1208845749"/>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2709481049"/>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1D020ED-1621-8043-A81B-450E32126D73}" type="slidenum">
              <a:rPr lang="en-US" altLang="zh-TW"/>
              <a:pPr>
                <a:defRPr/>
              </a:pPr>
              <a:t>‹#›</a:t>
            </a:fld>
            <a:endParaRPr lang="en-US" altLang="zh-TW"/>
          </a:p>
        </p:txBody>
      </p:sp>
    </p:spTree>
    <p:extLst>
      <p:ext uri="{BB962C8B-B14F-4D97-AF65-F5344CB8AC3E}">
        <p14:creationId xmlns:p14="http://schemas.microsoft.com/office/powerpoint/2010/main" val="3450211339"/>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B9B694E1-38B1-C84E-AC57-787291F592D3}" type="slidenum">
              <a:rPr lang="en-US" altLang="zh-TW"/>
              <a:pPr>
                <a:defRPr/>
              </a:pPr>
              <a:t>‹#›</a:t>
            </a:fld>
            <a:endParaRPr lang="en-US" altLang="zh-TW"/>
          </a:p>
        </p:txBody>
      </p:sp>
    </p:spTree>
    <p:extLst>
      <p:ext uri="{BB962C8B-B14F-4D97-AF65-F5344CB8AC3E}">
        <p14:creationId xmlns:p14="http://schemas.microsoft.com/office/powerpoint/2010/main" val="2526178122"/>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286926982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26887575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3215284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228ABE7-ED01-E14C-AF95-29B964AF6B59}" type="slidenum">
              <a:rPr lang="en-US"/>
              <a:pPr>
                <a:defRPr/>
              </a:pPr>
              <a:t>‹#›</a:t>
            </a:fld>
            <a:endParaRPr lang="en-US"/>
          </a:p>
        </p:txBody>
      </p:sp>
    </p:spTree>
    <p:extLst>
      <p:ext uri="{BB962C8B-B14F-4D97-AF65-F5344CB8AC3E}">
        <p14:creationId xmlns:p14="http://schemas.microsoft.com/office/powerpoint/2010/main" val="31741814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123066301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240968619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94099622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05380721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84963800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321399762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100193058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175585936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265634693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326253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0F5B2FC-A500-2C4F-83D4-0EBFF9ADFD71}" type="slidenum">
              <a:rPr lang="en-US"/>
              <a:pPr>
                <a:defRPr/>
              </a:pPr>
              <a:t>‹#›</a:t>
            </a:fld>
            <a:endParaRPr lang="en-US"/>
          </a:p>
        </p:txBody>
      </p:sp>
    </p:spTree>
    <p:extLst>
      <p:ext uri="{BB962C8B-B14F-4D97-AF65-F5344CB8AC3E}">
        <p14:creationId xmlns:p14="http://schemas.microsoft.com/office/powerpoint/2010/main" val="9058691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83845175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77370059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25384391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305923059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17474808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81789450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87139329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369037983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28570420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952480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E46E4E46-7FD6-B74C-8D11-FD835B0A2D3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284759829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419338911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34036030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75728113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pPr>
              <a:defRPr/>
            </a:pPr>
            <a:fld id="{F92CC056-ED2A-6F47-BFF8-03374AF2A912}" type="slidenum">
              <a:rPr lang="en-GB"/>
              <a:pPr>
                <a:defRPr/>
              </a:pPr>
              <a:t>‹#›</a:t>
            </a:fld>
            <a:endParaRPr lang="en-GB"/>
          </a:p>
        </p:txBody>
      </p:sp>
    </p:spTree>
    <p:extLst>
      <p:ext uri="{BB962C8B-B14F-4D97-AF65-F5344CB8AC3E}">
        <p14:creationId xmlns:p14="http://schemas.microsoft.com/office/powerpoint/2010/main" val="52588889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A1543-462F-2D45-8E56-754230938964}" type="slidenum">
              <a:rPr lang="en-US"/>
              <a:pPr>
                <a:defRPr/>
              </a:pPr>
              <a:t>‹#›</a:t>
            </a:fld>
            <a:endParaRPr lang="en-US"/>
          </a:p>
        </p:txBody>
      </p:sp>
    </p:spTree>
    <p:extLst>
      <p:ext uri="{BB962C8B-B14F-4D97-AF65-F5344CB8AC3E}">
        <p14:creationId xmlns:p14="http://schemas.microsoft.com/office/powerpoint/2010/main" val="258875244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EB6F9D-B02C-6C4C-AF45-6FA8ADE81A52}" type="slidenum">
              <a:rPr lang="en-US"/>
              <a:pPr>
                <a:defRPr/>
              </a:pPr>
              <a:t>‹#›</a:t>
            </a:fld>
            <a:endParaRPr lang="en-US"/>
          </a:p>
        </p:txBody>
      </p:sp>
    </p:spTree>
    <p:extLst>
      <p:ext uri="{BB962C8B-B14F-4D97-AF65-F5344CB8AC3E}">
        <p14:creationId xmlns:p14="http://schemas.microsoft.com/office/powerpoint/2010/main" val="58938951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131736-1D08-124E-AC5F-A3386CA8A75D}" type="slidenum">
              <a:rPr lang="en-US"/>
              <a:pPr>
                <a:defRPr/>
              </a:pPr>
              <a:t>‹#›</a:t>
            </a:fld>
            <a:endParaRPr lang="en-US"/>
          </a:p>
        </p:txBody>
      </p:sp>
    </p:spTree>
    <p:extLst>
      <p:ext uri="{BB962C8B-B14F-4D97-AF65-F5344CB8AC3E}">
        <p14:creationId xmlns:p14="http://schemas.microsoft.com/office/powerpoint/2010/main" val="91814049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B0F525-9CAA-DF4B-97C2-B85A65F69FC3}" type="slidenum">
              <a:rPr lang="en-US"/>
              <a:pPr>
                <a:defRPr/>
              </a:pPr>
              <a:t>‹#›</a:t>
            </a:fld>
            <a:endParaRPr lang="en-US"/>
          </a:p>
        </p:txBody>
      </p:sp>
    </p:spTree>
    <p:extLst>
      <p:ext uri="{BB962C8B-B14F-4D97-AF65-F5344CB8AC3E}">
        <p14:creationId xmlns:p14="http://schemas.microsoft.com/office/powerpoint/2010/main" val="19505474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D4A66B-F017-F245-8B0B-C75BBE933BA0}" type="slidenum">
              <a:rPr lang="en-US"/>
              <a:pPr>
                <a:defRPr/>
              </a:pPr>
              <a:t>‹#›</a:t>
            </a:fld>
            <a:endParaRPr lang="en-US"/>
          </a:p>
        </p:txBody>
      </p:sp>
    </p:spTree>
    <p:extLst>
      <p:ext uri="{BB962C8B-B14F-4D97-AF65-F5344CB8AC3E}">
        <p14:creationId xmlns:p14="http://schemas.microsoft.com/office/powerpoint/2010/main" val="1943213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4F48EF9-0700-3746-A1EF-ABC6ACC85F0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B31B50-1E73-D547-B79C-BAC104936FA0}" type="slidenum">
              <a:rPr lang="en-US"/>
              <a:pPr>
                <a:defRPr/>
              </a:pPr>
              <a:t>‹#›</a:t>
            </a:fld>
            <a:endParaRPr lang="en-US"/>
          </a:p>
        </p:txBody>
      </p:sp>
    </p:spTree>
    <p:extLst>
      <p:ext uri="{BB962C8B-B14F-4D97-AF65-F5344CB8AC3E}">
        <p14:creationId xmlns:p14="http://schemas.microsoft.com/office/powerpoint/2010/main" val="217911129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084925-E6AA-0D4C-BBE8-C9BF295EABA7}" type="slidenum">
              <a:rPr lang="en-US"/>
              <a:pPr>
                <a:defRPr/>
              </a:pPr>
              <a:t>‹#›</a:t>
            </a:fld>
            <a:endParaRPr lang="en-US"/>
          </a:p>
        </p:txBody>
      </p:sp>
    </p:spTree>
    <p:extLst>
      <p:ext uri="{BB962C8B-B14F-4D97-AF65-F5344CB8AC3E}">
        <p14:creationId xmlns:p14="http://schemas.microsoft.com/office/powerpoint/2010/main" val="168535254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BB2EB5-B953-C34A-A53B-599B42D56D14}" type="slidenum">
              <a:rPr lang="en-US"/>
              <a:pPr>
                <a:defRPr/>
              </a:pPr>
              <a:t>‹#›</a:t>
            </a:fld>
            <a:endParaRPr lang="en-US"/>
          </a:p>
        </p:txBody>
      </p:sp>
    </p:spTree>
    <p:extLst>
      <p:ext uri="{BB962C8B-B14F-4D97-AF65-F5344CB8AC3E}">
        <p14:creationId xmlns:p14="http://schemas.microsoft.com/office/powerpoint/2010/main" val="380441754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FE7BE6-B580-FD4D-BA71-933263BDE347}" type="slidenum">
              <a:rPr lang="en-US"/>
              <a:pPr>
                <a:defRPr/>
              </a:pPr>
              <a:t>‹#›</a:t>
            </a:fld>
            <a:endParaRPr lang="en-US"/>
          </a:p>
        </p:txBody>
      </p:sp>
    </p:spTree>
    <p:extLst>
      <p:ext uri="{BB962C8B-B14F-4D97-AF65-F5344CB8AC3E}">
        <p14:creationId xmlns:p14="http://schemas.microsoft.com/office/powerpoint/2010/main" val="277185863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29F6CD-48F7-A040-874F-8293F0E356E2}" type="slidenum">
              <a:rPr lang="en-US"/>
              <a:pPr>
                <a:defRPr/>
              </a:pPr>
              <a:t>‹#›</a:t>
            </a:fld>
            <a:endParaRPr lang="en-US"/>
          </a:p>
        </p:txBody>
      </p:sp>
    </p:spTree>
    <p:extLst>
      <p:ext uri="{BB962C8B-B14F-4D97-AF65-F5344CB8AC3E}">
        <p14:creationId xmlns:p14="http://schemas.microsoft.com/office/powerpoint/2010/main" val="325849307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1CCE70-982D-284C-B4BC-0675C04C1998}" type="slidenum">
              <a:rPr lang="en-US"/>
              <a:pPr>
                <a:defRPr/>
              </a:pPr>
              <a:t>‹#›</a:t>
            </a:fld>
            <a:endParaRPr lang="en-US"/>
          </a:p>
        </p:txBody>
      </p:sp>
    </p:spTree>
    <p:extLst>
      <p:ext uri="{BB962C8B-B14F-4D97-AF65-F5344CB8AC3E}">
        <p14:creationId xmlns:p14="http://schemas.microsoft.com/office/powerpoint/2010/main" val="338173621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B005D6C-6428-6B4F-A1FA-6EDAE95945A4}" type="slidenum">
              <a:rPr lang="en-US"/>
              <a:pPr>
                <a:defRPr/>
              </a:pPr>
              <a:t>‹#›</a:t>
            </a:fld>
            <a:endParaRPr lang="en-US"/>
          </a:p>
        </p:txBody>
      </p:sp>
    </p:spTree>
    <p:extLst>
      <p:ext uri="{BB962C8B-B14F-4D97-AF65-F5344CB8AC3E}">
        <p14:creationId xmlns:p14="http://schemas.microsoft.com/office/powerpoint/2010/main" val="66748844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7390D-2922-BA49-BC2E-DA2FB5DAEF7A}" type="slidenum">
              <a:rPr lang="en-US"/>
              <a:pPr>
                <a:defRPr/>
              </a:pPr>
              <a:t>‹#›</a:t>
            </a:fld>
            <a:endParaRPr lang="en-US"/>
          </a:p>
        </p:txBody>
      </p:sp>
    </p:spTree>
    <p:extLst>
      <p:ext uri="{BB962C8B-B14F-4D97-AF65-F5344CB8AC3E}">
        <p14:creationId xmlns:p14="http://schemas.microsoft.com/office/powerpoint/2010/main" val="339912491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pPr>
                <a:defRPr/>
              </a:pPr>
              <a:t>‹#›</a:t>
            </a:fld>
            <a:endParaRPr lang="en-US"/>
          </a:p>
        </p:txBody>
      </p:sp>
    </p:spTree>
    <p:extLst>
      <p:ext uri="{BB962C8B-B14F-4D97-AF65-F5344CB8AC3E}">
        <p14:creationId xmlns:p14="http://schemas.microsoft.com/office/powerpoint/2010/main" val="285130783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pPr>
                <a:defRPr/>
              </a:pPr>
              <a:t>‹#›</a:t>
            </a:fld>
            <a:endParaRPr lang="en-US"/>
          </a:p>
        </p:txBody>
      </p:sp>
    </p:spTree>
    <p:extLst>
      <p:ext uri="{BB962C8B-B14F-4D97-AF65-F5344CB8AC3E}">
        <p14:creationId xmlns:p14="http://schemas.microsoft.com/office/powerpoint/2010/main" val="409857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E1BA7BB-779B-8B49-9F75-0AA14172CA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pPr>
                <a:defRPr/>
              </a:pPr>
              <a:t>‹#›</a:t>
            </a:fld>
            <a:endParaRPr lang="en-US"/>
          </a:p>
        </p:txBody>
      </p:sp>
    </p:spTree>
    <p:extLst>
      <p:ext uri="{BB962C8B-B14F-4D97-AF65-F5344CB8AC3E}">
        <p14:creationId xmlns:p14="http://schemas.microsoft.com/office/powerpoint/2010/main" val="394991851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pPr>
                <a:defRPr/>
              </a:pPr>
              <a:t>‹#›</a:t>
            </a:fld>
            <a:endParaRPr lang="en-US"/>
          </a:p>
        </p:txBody>
      </p:sp>
    </p:spTree>
    <p:extLst>
      <p:ext uri="{BB962C8B-B14F-4D97-AF65-F5344CB8AC3E}">
        <p14:creationId xmlns:p14="http://schemas.microsoft.com/office/powerpoint/2010/main" val="252448690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pPr>
                <a:defRPr/>
              </a:pPr>
              <a:t>‹#›</a:t>
            </a:fld>
            <a:endParaRPr lang="en-US"/>
          </a:p>
        </p:txBody>
      </p:sp>
    </p:spTree>
    <p:extLst>
      <p:ext uri="{BB962C8B-B14F-4D97-AF65-F5344CB8AC3E}">
        <p14:creationId xmlns:p14="http://schemas.microsoft.com/office/powerpoint/2010/main" val="256069301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pPr>
                <a:defRPr/>
              </a:pPr>
              <a:t>‹#›</a:t>
            </a:fld>
            <a:endParaRPr lang="en-US"/>
          </a:p>
        </p:txBody>
      </p:sp>
    </p:spTree>
    <p:extLst>
      <p:ext uri="{BB962C8B-B14F-4D97-AF65-F5344CB8AC3E}">
        <p14:creationId xmlns:p14="http://schemas.microsoft.com/office/powerpoint/2010/main" val="41682398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pPr>
                <a:defRPr/>
              </a:pPr>
              <a:t>‹#›</a:t>
            </a:fld>
            <a:endParaRPr lang="en-US"/>
          </a:p>
        </p:txBody>
      </p:sp>
    </p:spTree>
    <p:extLst>
      <p:ext uri="{BB962C8B-B14F-4D97-AF65-F5344CB8AC3E}">
        <p14:creationId xmlns:p14="http://schemas.microsoft.com/office/powerpoint/2010/main" val="409753060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pPr>
                <a:defRPr/>
              </a:pPr>
              <a:t>‹#›</a:t>
            </a:fld>
            <a:endParaRPr lang="en-US"/>
          </a:p>
        </p:txBody>
      </p:sp>
    </p:spTree>
    <p:extLst>
      <p:ext uri="{BB962C8B-B14F-4D97-AF65-F5344CB8AC3E}">
        <p14:creationId xmlns:p14="http://schemas.microsoft.com/office/powerpoint/2010/main" val="42834181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pPr>
                <a:defRPr/>
              </a:pPr>
              <a:t>‹#›</a:t>
            </a:fld>
            <a:endParaRPr lang="en-US"/>
          </a:p>
        </p:txBody>
      </p:sp>
    </p:spTree>
    <p:extLst>
      <p:ext uri="{BB962C8B-B14F-4D97-AF65-F5344CB8AC3E}">
        <p14:creationId xmlns:p14="http://schemas.microsoft.com/office/powerpoint/2010/main" val="192702459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pPr>
                <a:defRPr/>
              </a:pPr>
              <a:t>‹#›</a:t>
            </a:fld>
            <a:endParaRPr lang="en-US"/>
          </a:p>
        </p:txBody>
      </p:sp>
    </p:spTree>
    <p:extLst>
      <p:ext uri="{BB962C8B-B14F-4D97-AF65-F5344CB8AC3E}">
        <p14:creationId xmlns:p14="http://schemas.microsoft.com/office/powerpoint/2010/main" val="230434517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pPr>
                <a:defRPr/>
              </a:pPr>
              <a:t>‹#›</a:t>
            </a:fld>
            <a:endParaRPr lang="en-US"/>
          </a:p>
        </p:txBody>
      </p:sp>
    </p:spTree>
    <p:extLst>
      <p:ext uri="{BB962C8B-B14F-4D97-AF65-F5344CB8AC3E}">
        <p14:creationId xmlns:p14="http://schemas.microsoft.com/office/powerpoint/2010/main" val="299015753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pPr>
                <a:defRPr/>
              </a:pPr>
              <a:t>‹#›</a:t>
            </a:fld>
            <a:endParaRPr lang="en-US"/>
          </a:p>
        </p:txBody>
      </p:sp>
    </p:spTree>
    <p:extLst>
      <p:ext uri="{BB962C8B-B14F-4D97-AF65-F5344CB8AC3E}">
        <p14:creationId xmlns:p14="http://schemas.microsoft.com/office/powerpoint/2010/main" val="1006329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563586E-B522-9A47-A003-73E3BA764A7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424498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2A5D07-F779-E94F-AB73-D82864CE4A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0A16D3-9689-F943-9295-6DDA56D069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14FBF3-40BF-7043-88E7-484105007510}"/>
              </a:ext>
            </a:extLst>
          </p:cNvPr>
          <p:cNvSpPr>
            <a:spLocks noGrp="1" noChangeArrowheads="1"/>
          </p:cNvSpPr>
          <p:nvPr>
            <p:ph type="sldNum" sz="quarter" idx="12"/>
          </p:nvPr>
        </p:nvSpPr>
        <p:spPr>
          <a:ln/>
        </p:spPr>
        <p:txBody>
          <a:bodyPr/>
          <a:lstStyle>
            <a:lvl1pPr>
              <a:defRPr/>
            </a:lvl1pPr>
          </a:lstStyle>
          <a:p>
            <a:fld id="{421CCE74-EAFC-EB47-81E5-DEF96366EB57}" type="slidenum">
              <a:rPr lang="en-US" altLang="en-US"/>
              <a:pPr/>
              <a:t>‹#›</a:t>
            </a:fld>
            <a:endParaRPr lang="en-US" altLang="en-US"/>
          </a:p>
        </p:txBody>
      </p:sp>
    </p:spTree>
    <p:extLst>
      <p:ext uri="{BB962C8B-B14F-4D97-AF65-F5344CB8AC3E}">
        <p14:creationId xmlns:p14="http://schemas.microsoft.com/office/powerpoint/2010/main" val="66742497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1815FEDC-5BFD-F440-BB5B-548172FC4F91}" type="slidenum">
              <a:rPr lang="en-US"/>
              <a:pPr>
                <a:defRPr/>
              </a:pPr>
              <a:t>‹#›</a:t>
            </a:fld>
            <a:endParaRPr lang="en-US"/>
          </a:p>
        </p:txBody>
      </p:sp>
    </p:spTree>
    <p:extLst>
      <p:ext uri="{BB962C8B-B14F-4D97-AF65-F5344CB8AC3E}">
        <p14:creationId xmlns:p14="http://schemas.microsoft.com/office/powerpoint/2010/main" val="177790700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F5C8B137-8201-A14D-8EAB-788913F1FE34}" type="slidenum">
              <a:rPr lang="en-US"/>
              <a:pPr>
                <a:defRPr/>
              </a:pPr>
              <a:t>‹#›</a:t>
            </a:fld>
            <a:endParaRPr lang="en-US"/>
          </a:p>
        </p:txBody>
      </p:sp>
    </p:spTree>
    <p:extLst>
      <p:ext uri="{BB962C8B-B14F-4D97-AF65-F5344CB8AC3E}">
        <p14:creationId xmlns:p14="http://schemas.microsoft.com/office/powerpoint/2010/main" val="380876465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EF2ABAC-A42B-C148-9170-1B8C3DB06472}" type="slidenum">
              <a:rPr lang="en-US"/>
              <a:pPr>
                <a:defRPr/>
              </a:pPr>
              <a:t>‹#›</a:t>
            </a:fld>
            <a:endParaRPr lang="en-US"/>
          </a:p>
        </p:txBody>
      </p:sp>
    </p:spTree>
    <p:extLst>
      <p:ext uri="{BB962C8B-B14F-4D97-AF65-F5344CB8AC3E}">
        <p14:creationId xmlns:p14="http://schemas.microsoft.com/office/powerpoint/2010/main" val="132704912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6F655103-836A-C243-A26E-3555F6FA0692}" type="slidenum">
              <a:rPr lang="en-US"/>
              <a:pPr>
                <a:defRPr/>
              </a:pPr>
              <a:t>‹#›</a:t>
            </a:fld>
            <a:endParaRPr lang="en-US"/>
          </a:p>
        </p:txBody>
      </p:sp>
    </p:spTree>
    <p:extLst>
      <p:ext uri="{BB962C8B-B14F-4D97-AF65-F5344CB8AC3E}">
        <p14:creationId xmlns:p14="http://schemas.microsoft.com/office/powerpoint/2010/main" val="152775264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951AF850-EDBD-F24C-995C-5DCE95EEFEEC}" type="slidenum">
              <a:rPr lang="en-US"/>
              <a:pPr>
                <a:defRPr/>
              </a:pPr>
              <a:t>‹#›</a:t>
            </a:fld>
            <a:endParaRPr lang="en-US"/>
          </a:p>
        </p:txBody>
      </p:sp>
    </p:spTree>
    <p:extLst>
      <p:ext uri="{BB962C8B-B14F-4D97-AF65-F5344CB8AC3E}">
        <p14:creationId xmlns:p14="http://schemas.microsoft.com/office/powerpoint/2010/main" val="151012828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BC925C05-FB1A-E343-947F-6A20F044EBB9}" type="slidenum">
              <a:rPr lang="en-US"/>
              <a:pPr>
                <a:defRPr/>
              </a:pPr>
              <a:t>‹#›</a:t>
            </a:fld>
            <a:endParaRPr lang="en-US"/>
          </a:p>
        </p:txBody>
      </p:sp>
    </p:spTree>
    <p:extLst>
      <p:ext uri="{BB962C8B-B14F-4D97-AF65-F5344CB8AC3E}">
        <p14:creationId xmlns:p14="http://schemas.microsoft.com/office/powerpoint/2010/main" val="75205975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30F4C216-2838-1043-AD18-E54ED4A4E9DB}" type="slidenum">
              <a:rPr lang="en-US"/>
              <a:pPr>
                <a:defRPr/>
              </a:pPr>
              <a:t>‹#›</a:t>
            </a:fld>
            <a:endParaRPr lang="en-US"/>
          </a:p>
        </p:txBody>
      </p:sp>
    </p:spTree>
    <p:extLst>
      <p:ext uri="{BB962C8B-B14F-4D97-AF65-F5344CB8AC3E}">
        <p14:creationId xmlns:p14="http://schemas.microsoft.com/office/powerpoint/2010/main" val="362506639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1CC523AD-9297-E84C-8FB0-F0ADE7B5BB2F}" type="slidenum">
              <a:rPr lang="en-US"/>
              <a:pPr>
                <a:defRPr/>
              </a:pPr>
              <a:t>‹#›</a:t>
            </a:fld>
            <a:endParaRPr lang="en-US"/>
          </a:p>
        </p:txBody>
      </p:sp>
    </p:spTree>
    <p:extLst>
      <p:ext uri="{BB962C8B-B14F-4D97-AF65-F5344CB8AC3E}">
        <p14:creationId xmlns:p14="http://schemas.microsoft.com/office/powerpoint/2010/main" val="343251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636978-BA00-1B43-8ABF-AABAFE49F2A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9FC1EE35-D303-E346-B276-46264E959617}" type="slidenum">
              <a:rPr lang="en-US"/>
              <a:pPr>
                <a:defRPr/>
              </a:pPr>
              <a:t>‹#›</a:t>
            </a:fld>
            <a:endParaRPr lang="en-US"/>
          </a:p>
        </p:txBody>
      </p:sp>
    </p:spTree>
    <p:extLst>
      <p:ext uri="{BB962C8B-B14F-4D97-AF65-F5344CB8AC3E}">
        <p14:creationId xmlns:p14="http://schemas.microsoft.com/office/powerpoint/2010/main" val="92129937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37CF051-1FF7-1C43-9974-8F6B35EEADEA}" type="slidenum">
              <a:rPr lang="en-US"/>
              <a:pPr>
                <a:defRPr/>
              </a:pPr>
              <a:t>‹#›</a:t>
            </a:fld>
            <a:endParaRPr lang="en-US"/>
          </a:p>
        </p:txBody>
      </p:sp>
    </p:spTree>
    <p:extLst>
      <p:ext uri="{BB962C8B-B14F-4D97-AF65-F5344CB8AC3E}">
        <p14:creationId xmlns:p14="http://schemas.microsoft.com/office/powerpoint/2010/main" val="208792617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BE10044-7270-244B-9FBA-4805FC2ED2F0}" type="slidenum">
              <a:rPr lang="en-US"/>
              <a:pPr>
                <a:defRPr/>
              </a:pPr>
              <a:t>‹#›</a:t>
            </a:fld>
            <a:endParaRPr lang="en-US"/>
          </a:p>
        </p:txBody>
      </p:sp>
    </p:spTree>
    <p:extLst>
      <p:ext uri="{BB962C8B-B14F-4D97-AF65-F5344CB8AC3E}">
        <p14:creationId xmlns:p14="http://schemas.microsoft.com/office/powerpoint/2010/main" val="408020630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E37D72F-E99C-044A-8CD5-F86E36EDF8FD}" type="slidenum">
              <a:rPr lang="en-US"/>
              <a:pPr>
                <a:defRPr/>
              </a:pPr>
              <a:t>‹#›</a:t>
            </a:fld>
            <a:endParaRPr lang="en-US"/>
          </a:p>
        </p:txBody>
      </p:sp>
    </p:spTree>
    <p:extLst>
      <p:ext uri="{BB962C8B-B14F-4D97-AF65-F5344CB8AC3E}">
        <p14:creationId xmlns:p14="http://schemas.microsoft.com/office/powerpoint/2010/main" val="156285553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1F33C9A-3DA9-D847-9CE6-CDC86E2F5066}" type="slidenum">
              <a:rPr lang="en-US"/>
              <a:pPr>
                <a:defRPr/>
              </a:pPr>
              <a:t>‹#›</a:t>
            </a:fld>
            <a:endParaRPr lang="en-US"/>
          </a:p>
        </p:txBody>
      </p:sp>
    </p:spTree>
    <p:extLst>
      <p:ext uri="{BB962C8B-B14F-4D97-AF65-F5344CB8AC3E}">
        <p14:creationId xmlns:p14="http://schemas.microsoft.com/office/powerpoint/2010/main" val="176986126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AE958C5-EA29-A649-8DF0-719E504F0B8E}" type="slidenum">
              <a:rPr lang="en-US"/>
              <a:pPr>
                <a:defRPr/>
              </a:pPr>
              <a:t>‹#›</a:t>
            </a:fld>
            <a:endParaRPr lang="en-US"/>
          </a:p>
        </p:txBody>
      </p:sp>
    </p:spTree>
    <p:extLst>
      <p:ext uri="{BB962C8B-B14F-4D97-AF65-F5344CB8AC3E}">
        <p14:creationId xmlns:p14="http://schemas.microsoft.com/office/powerpoint/2010/main" val="256557638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608B30E-87D1-2547-A101-344128D52B7F}" type="slidenum">
              <a:rPr lang="en-US"/>
              <a:pPr>
                <a:defRPr/>
              </a:pPr>
              <a:t>‹#›</a:t>
            </a:fld>
            <a:endParaRPr lang="en-US"/>
          </a:p>
        </p:txBody>
      </p:sp>
    </p:spTree>
    <p:extLst>
      <p:ext uri="{BB962C8B-B14F-4D97-AF65-F5344CB8AC3E}">
        <p14:creationId xmlns:p14="http://schemas.microsoft.com/office/powerpoint/2010/main" val="44905366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2728340-9350-ED40-8F44-7C5E22A18638}" type="slidenum">
              <a:rPr lang="en-US"/>
              <a:pPr>
                <a:defRPr/>
              </a:pPr>
              <a:t>‹#›</a:t>
            </a:fld>
            <a:endParaRPr lang="en-US"/>
          </a:p>
        </p:txBody>
      </p:sp>
    </p:spTree>
    <p:extLst>
      <p:ext uri="{BB962C8B-B14F-4D97-AF65-F5344CB8AC3E}">
        <p14:creationId xmlns:p14="http://schemas.microsoft.com/office/powerpoint/2010/main" val="77432188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99B61D4-D95A-764E-9B35-25C3B78977C6}" type="slidenum">
              <a:rPr lang="en-US"/>
              <a:pPr>
                <a:defRPr/>
              </a:pPr>
              <a:t>‹#›</a:t>
            </a:fld>
            <a:endParaRPr lang="en-US"/>
          </a:p>
        </p:txBody>
      </p:sp>
    </p:spTree>
    <p:extLst>
      <p:ext uri="{BB962C8B-B14F-4D97-AF65-F5344CB8AC3E}">
        <p14:creationId xmlns:p14="http://schemas.microsoft.com/office/powerpoint/2010/main" val="420767567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37D348F-066C-514B-A8BF-930AC795AF9F}" type="slidenum">
              <a:rPr lang="en-US"/>
              <a:pPr>
                <a:defRPr/>
              </a:pPr>
              <a:t>‹#›</a:t>
            </a:fld>
            <a:endParaRPr lang="en-US"/>
          </a:p>
        </p:txBody>
      </p:sp>
    </p:spTree>
    <p:extLst>
      <p:ext uri="{BB962C8B-B14F-4D97-AF65-F5344CB8AC3E}">
        <p14:creationId xmlns:p14="http://schemas.microsoft.com/office/powerpoint/2010/main" val="3857280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12A5DF6-DE2A-6E47-A003-2D6F6E83D86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5E90BF1-8A2E-6C41-9BC4-A42175D09236}" type="slidenum">
              <a:rPr lang="en-US"/>
              <a:pPr>
                <a:defRPr/>
              </a:pPr>
              <a:t>‹#›</a:t>
            </a:fld>
            <a:endParaRPr lang="en-US"/>
          </a:p>
        </p:txBody>
      </p:sp>
    </p:spTree>
    <p:extLst>
      <p:ext uri="{BB962C8B-B14F-4D97-AF65-F5344CB8AC3E}">
        <p14:creationId xmlns:p14="http://schemas.microsoft.com/office/powerpoint/2010/main" val="2159392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C253EF8-87B1-8249-B7B1-A7EC0E878723}" type="slidenum">
              <a:rPr lang="en-US"/>
              <a:pPr>
                <a:defRPr/>
              </a:pPr>
              <a:t>‹#›</a:t>
            </a:fld>
            <a:endParaRPr lang="en-US"/>
          </a:p>
        </p:txBody>
      </p:sp>
    </p:spTree>
    <p:extLst>
      <p:ext uri="{BB962C8B-B14F-4D97-AF65-F5344CB8AC3E}">
        <p14:creationId xmlns:p14="http://schemas.microsoft.com/office/powerpoint/2010/main" val="235605456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B1C7F8C-D01F-3C4B-BBF3-716C5D89B61C}" type="slidenum">
              <a:rPr lang="en-US"/>
              <a:pPr>
                <a:defRPr/>
              </a:pPr>
              <a:t>‹#›</a:t>
            </a:fld>
            <a:endParaRPr lang="en-US"/>
          </a:p>
        </p:txBody>
      </p:sp>
    </p:spTree>
    <p:extLst>
      <p:ext uri="{BB962C8B-B14F-4D97-AF65-F5344CB8AC3E}">
        <p14:creationId xmlns:p14="http://schemas.microsoft.com/office/powerpoint/2010/main" val="362357187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B51269-7D21-BD45-AC3B-E907316033D5}" type="slidenum">
              <a:rPr lang="en-US"/>
              <a:pPr>
                <a:defRPr/>
              </a:pPr>
              <a:t>‹#›</a:t>
            </a:fld>
            <a:endParaRPr lang="en-US"/>
          </a:p>
        </p:txBody>
      </p:sp>
    </p:spTree>
    <p:extLst>
      <p:ext uri="{BB962C8B-B14F-4D97-AF65-F5344CB8AC3E}">
        <p14:creationId xmlns:p14="http://schemas.microsoft.com/office/powerpoint/2010/main" val="322275299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pPr/>
              <a:t>‹#›</a:t>
            </a:fld>
            <a:endParaRPr lang="en-US" altLang="en-US"/>
          </a:p>
        </p:txBody>
      </p:sp>
    </p:spTree>
    <p:extLst>
      <p:ext uri="{BB962C8B-B14F-4D97-AF65-F5344CB8AC3E}">
        <p14:creationId xmlns:p14="http://schemas.microsoft.com/office/powerpoint/2010/main" val="335541722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pPr/>
              <a:t>‹#›</a:t>
            </a:fld>
            <a:endParaRPr lang="en-US" altLang="en-US"/>
          </a:p>
        </p:txBody>
      </p:sp>
    </p:spTree>
    <p:extLst>
      <p:ext uri="{BB962C8B-B14F-4D97-AF65-F5344CB8AC3E}">
        <p14:creationId xmlns:p14="http://schemas.microsoft.com/office/powerpoint/2010/main" val="270165837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pPr/>
              <a:t>‹#›</a:t>
            </a:fld>
            <a:endParaRPr lang="en-US" altLang="en-US"/>
          </a:p>
        </p:txBody>
      </p:sp>
    </p:spTree>
    <p:extLst>
      <p:ext uri="{BB962C8B-B14F-4D97-AF65-F5344CB8AC3E}">
        <p14:creationId xmlns:p14="http://schemas.microsoft.com/office/powerpoint/2010/main" val="149547746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pPr/>
              <a:t>‹#›</a:t>
            </a:fld>
            <a:endParaRPr lang="en-US" altLang="en-US"/>
          </a:p>
        </p:txBody>
      </p:sp>
    </p:spTree>
    <p:extLst>
      <p:ext uri="{BB962C8B-B14F-4D97-AF65-F5344CB8AC3E}">
        <p14:creationId xmlns:p14="http://schemas.microsoft.com/office/powerpoint/2010/main" val="157034796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pPr/>
              <a:t>‹#›</a:t>
            </a:fld>
            <a:endParaRPr lang="en-US" altLang="en-US"/>
          </a:p>
        </p:txBody>
      </p:sp>
    </p:spTree>
    <p:extLst>
      <p:ext uri="{BB962C8B-B14F-4D97-AF65-F5344CB8AC3E}">
        <p14:creationId xmlns:p14="http://schemas.microsoft.com/office/powerpoint/2010/main" val="304643052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pPr/>
              <a:t>‹#›</a:t>
            </a:fld>
            <a:endParaRPr lang="en-US" altLang="en-US"/>
          </a:p>
        </p:txBody>
      </p:sp>
    </p:spTree>
    <p:extLst>
      <p:ext uri="{BB962C8B-B14F-4D97-AF65-F5344CB8AC3E}">
        <p14:creationId xmlns:p14="http://schemas.microsoft.com/office/powerpoint/2010/main" val="843725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B99B925-47E3-F148-92B9-F332CB59FD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pPr/>
              <a:t>‹#›</a:t>
            </a:fld>
            <a:endParaRPr lang="en-US" altLang="en-US"/>
          </a:p>
        </p:txBody>
      </p:sp>
    </p:spTree>
    <p:extLst>
      <p:ext uri="{BB962C8B-B14F-4D97-AF65-F5344CB8AC3E}">
        <p14:creationId xmlns:p14="http://schemas.microsoft.com/office/powerpoint/2010/main" val="179476378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pPr/>
              <a:t>‹#›</a:t>
            </a:fld>
            <a:endParaRPr lang="en-US" altLang="en-US"/>
          </a:p>
        </p:txBody>
      </p:sp>
    </p:spTree>
    <p:extLst>
      <p:ext uri="{BB962C8B-B14F-4D97-AF65-F5344CB8AC3E}">
        <p14:creationId xmlns:p14="http://schemas.microsoft.com/office/powerpoint/2010/main" val="387055718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pPr/>
              <a:t>‹#›</a:t>
            </a:fld>
            <a:endParaRPr lang="en-US" altLang="en-US"/>
          </a:p>
        </p:txBody>
      </p:sp>
    </p:spTree>
    <p:extLst>
      <p:ext uri="{BB962C8B-B14F-4D97-AF65-F5344CB8AC3E}">
        <p14:creationId xmlns:p14="http://schemas.microsoft.com/office/powerpoint/2010/main" val="107350436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pPr/>
              <a:t>‹#›</a:t>
            </a:fld>
            <a:endParaRPr lang="en-US" altLang="en-US"/>
          </a:p>
        </p:txBody>
      </p:sp>
    </p:spTree>
    <p:extLst>
      <p:ext uri="{BB962C8B-B14F-4D97-AF65-F5344CB8AC3E}">
        <p14:creationId xmlns:p14="http://schemas.microsoft.com/office/powerpoint/2010/main" val="63607961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pPr/>
              <a:t>‹#›</a:t>
            </a:fld>
            <a:endParaRPr lang="en-US" altLang="en-US"/>
          </a:p>
        </p:txBody>
      </p:sp>
    </p:spTree>
    <p:extLst>
      <p:ext uri="{BB962C8B-B14F-4D97-AF65-F5344CB8AC3E}">
        <p14:creationId xmlns:p14="http://schemas.microsoft.com/office/powerpoint/2010/main" val="259738071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292B36-C9C5-A048-9BFA-D4804995D77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0B3523B-7830-F944-BBBF-769BC3CCE6B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5362B6-3DC7-9443-A0B9-E3F6462EF312}"/>
              </a:ext>
            </a:extLst>
          </p:cNvPr>
          <p:cNvSpPr>
            <a:spLocks noGrp="1" noChangeArrowheads="1"/>
          </p:cNvSpPr>
          <p:nvPr>
            <p:ph type="sldNum" sz="quarter" idx="12"/>
          </p:nvPr>
        </p:nvSpPr>
        <p:spPr>
          <a:ln/>
        </p:spPr>
        <p:txBody>
          <a:bodyPr/>
          <a:lstStyle>
            <a:lvl1pPr>
              <a:defRPr/>
            </a:lvl1pPr>
          </a:lstStyle>
          <a:p>
            <a:fld id="{8F281F4A-4089-1A41-8661-16E2547A3FCA}" type="slidenum">
              <a:rPr lang="en-US" altLang="en-US"/>
              <a:pPr/>
              <a:t>‹#›</a:t>
            </a:fld>
            <a:endParaRPr lang="en-US" altLang="en-US"/>
          </a:p>
        </p:txBody>
      </p:sp>
    </p:spTree>
    <p:extLst>
      <p:ext uri="{BB962C8B-B14F-4D97-AF65-F5344CB8AC3E}">
        <p14:creationId xmlns:p14="http://schemas.microsoft.com/office/powerpoint/2010/main" val="174241980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F9CACE-B590-E24F-8C8A-C23B33762C0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3D35A75-9641-8645-B222-FC0F9C1F20B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EB3FD24-D7B3-5A49-93BE-65D787B8C1FF}"/>
              </a:ext>
            </a:extLst>
          </p:cNvPr>
          <p:cNvSpPr>
            <a:spLocks noGrp="1" noChangeArrowheads="1"/>
          </p:cNvSpPr>
          <p:nvPr>
            <p:ph type="sldNum" sz="quarter" idx="12"/>
          </p:nvPr>
        </p:nvSpPr>
        <p:spPr>
          <a:ln/>
        </p:spPr>
        <p:txBody>
          <a:bodyPr/>
          <a:lstStyle>
            <a:lvl1pPr>
              <a:defRPr/>
            </a:lvl1pPr>
          </a:lstStyle>
          <a:p>
            <a:fld id="{2CA62B31-8D28-2445-A549-0E97130593AB}" type="slidenum">
              <a:rPr lang="en-US" altLang="en-US"/>
              <a:pPr/>
              <a:t>‹#›</a:t>
            </a:fld>
            <a:endParaRPr lang="en-US" altLang="en-US"/>
          </a:p>
        </p:txBody>
      </p:sp>
    </p:spTree>
    <p:extLst>
      <p:ext uri="{BB962C8B-B14F-4D97-AF65-F5344CB8AC3E}">
        <p14:creationId xmlns:p14="http://schemas.microsoft.com/office/powerpoint/2010/main" val="16165040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63939F3-399A-1F43-A377-64EAD4123197}"/>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8E4E14A-D6F3-5344-97C7-CEEF32E55E5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316F7B1-974F-A74A-ADE6-20897BA2086C}"/>
              </a:ext>
            </a:extLst>
          </p:cNvPr>
          <p:cNvSpPr>
            <a:spLocks noGrp="1" noChangeArrowheads="1"/>
          </p:cNvSpPr>
          <p:nvPr>
            <p:ph type="sldNum" sz="quarter" idx="12"/>
          </p:nvPr>
        </p:nvSpPr>
        <p:spPr>
          <a:ln/>
        </p:spPr>
        <p:txBody>
          <a:bodyPr/>
          <a:lstStyle>
            <a:lvl1pPr>
              <a:defRPr/>
            </a:lvl1pPr>
          </a:lstStyle>
          <a:p>
            <a:fld id="{1644F478-67B7-154A-8069-128D885F74E2}" type="slidenum">
              <a:rPr lang="en-US" altLang="en-US"/>
              <a:pPr/>
              <a:t>‹#›</a:t>
            </a:fld>
            <a:endParaRPr lang="en-US" altLang="en-US"/>
          </a:p>
        </p:txBody>
      </p:sp>
    </p:spTree>
    <p:extLst>
      <p:ext uri="{BB962C8B-B14F-4D97-AF65-F5344CB8AC3E}">
        <p14:creationId xmlns:p14="http://schemas.microsoft.com/office/powerpoint/2010/main" val="198437248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316E90-A9F9-7C40-A8DE-F90DE93C037E}"/>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1C778EF8-1CC5-3048-BA78-CCD3C2C4E84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0E227AC0-BB7C-EC44-9708-E44EF55BEB93}"/>
              </a:ext>
            </a:extLst>
          </p:cNvPr>
          <p:cNvSpPr>
            <a:spLocks noGrp="1" noChangeArrowheads="1"/>
          </p:cNvSpPr>
          <p:nvPr>
            <p:ph type="sldNum" sz="quarter" idx="12"/>
          </p:nvPr>
        </p:nvSpPr>
        <p:spPr>
          <a:ln/>
        </p:spPr>
        <p:txBody>
          <a:bodyPr/>
          <a:lstStyle>
            <a:lvl1pPr>
              <a:defRPr/>
            </a:lvl1pPr>
          </a:lstStyle>
          <a:p>
            <a:fld id="{98BE51EC-93F1-7146-AED8-8D3B52B6D36E}" type="slidenum">
              <a:rPr lang="en-US" altLang="en-US"/>
              <a:pPr/>
              <a:t>‹#›</a:t>
            </a:fld>
            <a:endParaRPr lang="en-US" altLang="en-US"/>
          </a:p>
        </p:txBody>
      </p:sp>
    </p:spTree>
    <p:extLst>
      <p:ext uri="{BB962C8B-B14F-4D97-AF65-F5344CB8AC3E}">
        <p14:creationId xmlns:p14="http://schemas.microsoft.com/office/powerpoint/2010/main" val="314999786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4AFA354-BDBA-BA4D-8B7F-673595027984}"/>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A69A55B5-CEA0-424D-BA89-605385E2AEB6}"/>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2D3BEDCA-C836-194C-91EE-38A7E8A66217}"/>
              </a:ext>
            </a:extLst>
          </p:cNvPr>
          <p:cNvSpPr>
            <a:spLocks noGrp="1" noChangeArrowheads="1"/>
          </p:cNvSpPr>
          <p:nvPr>
            <p:ph type="sldNum" sz="quarter" idx="12"/>
          </p:nvPr>
        </p:nvSpPr>
        <p:spPr>
          <a:ln/>
        </p:spPr>
        <p:txBody>
          <a:bodyPr/>
          <a:lstStyle>
            <a:lvl1pPr>
              <a:defRPr/>
            </a:lvl1pPr>
          </a:lstStyle>
          <a:p>
            <a:fld id="{5628ACA7-DA3D-BE41-9383-68CE780584D5}" type="slidenum">
              <a:rPr lang="en-US" altLang="en-US"/>
              <a:pPr/>
              <a:t>‹#›</a:t>
            </a:fld>
            <a:endParaRPr lang="en-US" altLang="en-US"/>
          </a:p>
        </p:txBody>
      </p:sp>
    </p:spTree>
    <p:extLst>
      <p:ext uri="{BB962C8B-B14F-4D97-AF65-F5344CB8AC3E}">
        <p14:creationId xmlns:p14="http://schemas.microsoft.com/office/powerpoint/2010/main" val="3692575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C557563-BCE5-B740-840B-3554EA18164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078BBB-9FDD-7543-B484-C0FDF01ED176}"/>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65CC398C-EBFE-9C4C-A413-394FC58C25D6}"/>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4732C2C0-66E5-3C40-8F55-C9BE9285E065}"/>
              </a:ext>
            </a:extLst>
          </p:cNvPr>
          <p:cNvSpPr>
            <a:spLocks noGrp="1" noChangeArrowheads="1"/>
          </p:cNvSpPr>
          <p:nvPr>
            <p:ph type="sldNum" sz="quarter" idx="12"/>
          </p:nvPr>
        </p:nvSpPr>
        <p:spPr>
          <a:ln/>
        </p:spPr>
        <p:txBody>
          <a:bodyPr/>
          <a:lstStyle>
            <a:lvl1pPr>
              <a:defRPr/>
            </a:lvl1pPr>
          </a:lstStyle>
          <a:p>
            <a:fld id="{922975A2-911B-064C-BC97-375373D19265}" type="slidenum">
              <a:rPr lang="en-US" altLang="en-US"/>
              <a:pPr/>
              <a:t>‹#›</a:t>
            </a:fld>
            <a:endParaRPr lang="en-US" altLang="en-US"/>
          </a:p>
        </p:txBody>
      </p:sp>
    </p:spTree>
    <p:extLst>
      <p:ext uri="{BB962C8B-B14F-4D97-AF65-F5344CB8AC3E}">
        <p14:creationId xmlns:p14="http://schemas.microsoft.com/office/powerpoint/2010/main" val="286112669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97DFE-B109-0C4D-BDB3-3F30D6A621D3}"/>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F45044C5-FC98-E24C-B75B-F5EB0E13950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C07E9DB5-E76A-8340-9524-A14F15D27137}"/>
              </a:ext>
            </a:extLst>
          </p:cNvPr>
          <p:cNvSpPr>
            <a:spLocks noGrp="1" noChangeArrowheads="1"/>
          </p:cNvSpPr>
          <p:nvPr>
            <p:ph type="sldNum" sz="quarter" idx="12"/>
          </p:nvPr>
        </p:nvSpPr>
        <p:spPr>
          <a:ln/>
        </p:spPr>
        <p:txBody>
          <a:bodyPr/>
          <a:lstStyle>
            <a:lvl1pPr>
              <a:defRPr/>
            </a:lvl1pPr>
          </a:lstStyle>
          <a:p>
            <a:fld id="{5E463628-3670-7047-A984-09D656C34C61}" type="slidenum">
              <a:rPr lang="en-US" altLang="en-US"/>
              <a:pPr/>
              <a:t>‹#›</a:t>
            </a:fld>
            <a:endParaRPr lang="en-US" altLang="en-US"/>
          </a:p>
        </p:txBody>
      </p:sp>
    </p:spTree>
    <p:extLst>
      <p:ext uri="{BB962C8B-B14F-4D97-AF65-F5344CB8AC3E}">
        <p14:creationId xmlns:p14="http://schemas.microsoft.com/office/powerpoint/2010/main" val="195296698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CA0E3E-342E-754A-8BF3-E0B3F4BCC1EC}"/>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91F7AB7-0A07-3142-B3E5-A05F8C7A6D2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9B146B61-91E6-B84A-B0C0-AADECD61AB1C}"/>
              </a:ext>
            </a:extLst>
          </p:cNvPr>
          <p:cNvSpPr>
            <a:spLocks noGrp="1" noChangeArrowheads="1"/>
          </p:cNvSpPr>
          <p:nvPr>
            <p:ph type="sldNum" sz="quarter" idx="12"/>
          </p:nvPr>
        </p:nvSpPr>
        <p:spPr>
          <a:ln/>
        </p:spPr>
        <p:txBody>
          <a:bodyPr/>
          <a:lstStyle>
            <a:lvl1pPr>
              <a:defRPr/>
            </a:lvl1pPr>
          </a:lstStyle>
          <a:p>
            <a:fld id="{BDBCE54F-A72D-C942-986A-F7610743D443}" type="slidenum">
              <a:rPr lang="en-US" altLang="en-US"/>
              <a:pPr/>
              <a:t>‹#›</a:t>
            </a:fld>
            <a:endParaRPr lang="en-US" altLang="en-US"/>
          </a:p>
        </p:txBody>
      </p:sp>
    </p:spTree>
    <p:extLst>
      <p:ext uri="{BB962C8B-B14F-4D97-AF65-F5344CB8AC3E}">
        <p14:creationId xmlns:p14="http://schemas.microsoft.com/office/powerpoint/2010/main" val="176768613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87E62-3046-8546-89F3-CD6F89D8DD13}"/>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4FB944-2BD9-8741-8BF2-3020722FFDE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FFB47A2-3A40-8840-82A6-2CBC40188415}"/>
              </a:ext>
            </a:extLst>
          </p:cNvPr>
          <p:cNvSpPr>
            <a:spLocks noGrp="1" noChangeArrowheads="1"/>
          </p:cNvSpPr>
          <p:nvPr>
            <p:ph type="sldNum" sz="quarter" idx="12"/>
          </p:nvPr>
        </p:nvSpPr>
        <p:spPr>
          <a:ln/>
        </p:spPr>
        <p:txBody>
          <a:bodyPr/>
          <a:lstStyle>
            <a:lvl1pPr>
              <a:defRPr/>
            </a:lvl1pPr>
          </a:lstStyle>
          <a:p>
            <a:fld id="{5EE27FE1-BC76-A74C-8391-E4DD6319D91B}" type="slidenum">
              <a:rPr lang="en-US" altLang="en-US"/>
              <a:pPr/>
              <a:t>‹#›</a:t>
            </a:fld>
            <a:endParaRPr lang="en-US" altLang="en-US"/>
          </a:p>
        </p:txBody>
      </p:sp>
    </p:spTree>
    <p:extLst>
      <p:ext uri="{BB962C8B-B14F-4D97-AF65-F5344CB8AC3E}">
        <p14:creationId xmlns:p14="http://schemas.microsoft.com/office/powerpoint/2010/main" val="211582826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CEA37C-B765-D041-9F64-1A9E225CAB9B}"/>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AE12580-6BDB-3E4C-A1E2-BE7E52E565A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DAD89E3-9F1D-3841-A995-583AECDD433D}"/>
              </a:ext>
            </a:extLst>
          </p:cNvPr>
          <p:cNvSpPr>
            <a:spLocks noGrp="1" noChangeArrowheads="1"/>
          </p:cNvSpPr>
          <p:nvPr>
            <p:ph type="sldNum" sz="quarter" idx="12"/>
          </p:nvPr>
        </p:nvSpPr>
        <p:spPr>
          <a:ln/>
        </p:spPr>
        <p:txBody>
          <a:bodyPr/>
          <a:lstStyle>
            <a:lvl1pPr>
              <a:defRPr/>
            </a:lvl1pPr>
          </a:lstStyle>
          <a:p>
            <a:fld id="{9B9E6EE3-319A-104C-A6A0-CD39308CD002}" type="slidenum">
              <a:rPr lang="en-US" altLang="en-US"/>
              <a:pPr/>
              <a:t>‹#›</a:t>
            </a:fld>
            <a:endParaRPr lang="en-US" altLang="en-US"/>
          </a:p>
        </p:txBody>
      </p:sp>
    </p:spTree>
    <p:extLst>
      <p:ext uri="{BB962C8B-B14F-4D97-AF65-F5344CB8AC3E}">
        <p14:creationId xmlns:p14="http://schemas.microsoft.com/office/powerpoint/2010/main" val="288085854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D500B8-DFA3-1F43-9A13-0BC5C8D3266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8D5369A-7482-954B-84C9-EB49E72B1D33}"/>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F5DF133-2A9A-F641-8B23-2C403547B70C}"/>
              </a:ext>
            </a:extLst>
          </p:cNvPr>
          <p:cNvSpPr>
            <a:spLocks noGrp="1" noChangeArrowheads="1"/>
          </p:cNvSpPr>
          <p:nvPr>
            <p:ph type="sldNum" sz="quarter" idx="12"/>
          </p:nvPr>
        </p:nvSpPr>
        <p:spPr>
          <a:ln/>
        </p:spPr>
        <p:txBody>
          <a:bodyPr/>
          <a:lstStyle>
            <a:lvl1pPr>
              <a:defRPr/>
            </a:lvl1pPr>
          </a:lstStyle>
          <a:p>
            <a:fld id="{23F62A6C-9980-0D43-875B-E6A15F643BBE}" type="slidenum">
              <a:rPr lang="en-US" altLang="en-US"/>
              <a:pPr/>
              <a:t>‹#›</a:t>
            </a:fld>
            <a:endParaRPr lang="en-US" altLang="en-US"/>
          </a:p>
        </p:txBody>
      </p:sp>
    </p:spTree>
    <p:extLst>
      <p:ext uri="{BB962C8B-B14F-4D97-AF65-F5344CB8AC3E}">
        <p14:creationId xmlns:p14="http://schemas.microsoft.com/office/powerpoint/2010/main" val="103333276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9CA81A-6A74-F444-9D05-DF98D69A89C7}" type="slidenum">
              <a:rPr lang="en-US"/>
              <a:pPr>
                <a:defRPr/>
              </a:pPr>
              <a:t>‹#›</a:t>
            </a:fld>
            <a:endParaRPr lang="en-US"/>
          </a:p>
        </p:txBody>
      </p:sp>
    </p:spTree>
    <p:extLst>
      <p:ext uri="{BB962C8B-B14F-4D97-AF65-F5344CB8AC3E}">
        <p14:creationId xmlns:p14="http://schemas.microsoft.com/office/powerpoint/2010/main" val="82243464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D3766202-7EFF-3742-B623-FFD89D09532E}" type="slidenum">
              <a:rPr lang="en-US"/>
              <a:pPr>
                <a:defRPr/>
              </a:pPr>
              <a:t>‹#›</a:t>
            </a:fld>
            <a:endParaRPr lang="en-US"/>
          </a:p>
        </p:txBody>
      </p:sp>
    </p:spTree>
    <p:extLst>
      <p:ext uri="{BB962C8B-B14F-4D97-AF65-F5344CB8AC3E}">
        <p14:creationId xmlns:p14="http://schemas.microsoft.com/office/powerpoint/2010/main" val="200848513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009477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Tree>
    <p:extLst>
      <p:ext uri="{BB962C8B-B14F-4D97-AF65-F5344CB8AC3E}">
        <p14:creationId xmlns:p14="http://schemas.microsoft.com/office/powerpoint/2010/main" val="4095695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16E8BC-496E-D042-B988-01E233E125D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03258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Tree>
    <p:extLst>
      <p:ext uri="{BB962C8B-B14F-4D97-AF65-F5344CB8AC3E}">
        <p14:creationId xmlns:p14="http://schemas.microsoft.com/office/powerpoint/2010/main" val="190608264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24454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5038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726651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00344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Tree>
    <p:extLst>
      <p:ext uri="{BB962C8B-B14F-4D97-AF65-F5344CB8AC3E}">
        <p14:creationId xmlns:p14="http://schemas.microsoft.com/office/powerpoint/2010/main" val="35268811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Tree>
    <p:extLst>
      <p:ext uri="{BB962C8B-B14F-4D97-AF65-F5344CB8AC3E}">
        <p14:creationId xmlns:p14="http://schemas.microsoft.com/office/powerpoint/2010/main" val="145884081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68502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0941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C58B90E-E3CC-AF47-9489-5535A5D0C96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3564613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381259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7084691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522893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349560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3574358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4748044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7821780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768275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68206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11BEDAF-DCB1-E146-A0D1-878B2244A5F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0107699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4446192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05937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AE818D-BD13-A944-899C-91604FEB331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23" indent="0" algn="ctr">
              <a:buNone/>
              <a:defRPr>
                <a:solidFill>
                  <a:schemeClr val="tx1">
                    <a:tint val="75000"/>
                  </a:schemeClr>
                </a:solidFill>
              </a:defRPr>
            </a:lvl2pPr>
            <a:lvl3pPr marL="913050" indent="0" algn="ctr">
              <a:buNone/>
              <a:defRPr>
                <a:solidFill>
                  <a:schemeClr val="tx1">
                    <a:tint val="75000"/>
                  </a:schemeClr>
                </a:solidFill>
              </a:defRPr>
            </a:lvl3pPr>
            <a:lvl4pPr marL="1369560" indent="0" algn="ctr">
              <a:buNone/>
              <a:defRPr>
                <a:solidFill>
                  <a:schemeClr val="tx1">
                    <a:tint val="75000"/>
                  </a:schemeClr>
                </a:solidFill>
              </a:defRPr>
            </a:lvl4pPr>
            <a:lvl5pPr marL="1826095" indent="0" algn="ctr">
              <a:buNone/>
              <a:defRPr>
                <a:solidFill>
                  <a:schemeClr val="tx1">
                    <a:tint val="75000"/>
                  </a:schemeClr>
                </a:solidFill>
              </a:defRPr>
            </a:lvl5pPr>
            <a:lvl6pPr marL="2282601" indent="0" algn="ctr">
              <a:buNone/>
              <a:defRPr>
                <a:solidFill>
                  <a:schemeClr val="tx1">
                    <a:tint val="75000"/>
                  </a:schemeClr>
                </a:solidFill>
              </a:defRPr>
            </a:lvl6pPr>
            <a:lvl7pPr marL="2739120" indent="0" algn="ctr">
              <a:buNone/>
              <a:defRPr>
                <a:solidFill>
                  <a:schemeClr val="tx1">
                    <a:tint val="75000"/>
                  </a:schemeClr>
                </a:solidFill>
              </a:defRPr>
            </a:lvl7pPr>
            <a:lvl8pPr marL="3195638" indent="0" algn="ctr">
              <a:buNone/>
              <a:defRPr>
                <a:solidFill>
                  <a:schemeClr val="tx1">
                    <a:tint val="75000"/>
                  </a:schemeClr>
                </a:solidFill>
              </a:defRPr>
            </a:lvl8pPr>
            <a:lvl9pPr marL="365216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50">
              <a:defRPr/>
            </a:lvl1pPr>
          </a:lstStyle>
          <a:p>
            <a:pPr>
              <a:defRPr/>
            </a:pPr>
            <a:fld id="{B605C6B5-F4DB-1F4C-932D-1C3F33EBCEB3}" type="datetimeFigureOut">
              <a:rPr lang="en-US"/>
              <a:pPr>
                <a:defRPr/>
              </a:pPr>
              <a:t>2/3/24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16272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A920D1DA-1396-DE4C-98B0-7F410662FBFA}" type="datetimeFigureOut">
              <a:rPr lang="en-US"/>
              <a:pPr>
                <a:defRPr/>
              </a:pPr>
              <a:t>2/3/24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817619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23" indent="0">
              <a:buNone/>
              <a:defRPr sz="1800">
                <a:solidFill>
                  <a:schemeClr val="tx1">
                    <a:tint val="75000"/>
                  </a:schemeClr>
                </a:solidFill>
              </a:defRPr>
            </a:lvl2pPr>
            <a:lvl3pPr marL="913050" indent="0">
              <a:buNone/>
              <a:defRPr sz="1600">
                <a:solidFill>
                  <a:schemeClr val="tx1">
                    <a:tint val="75000"/>
                  </a:schemeClr>
                </a:solidFill>
              </a:defRPr>
            </a:lvl3pPr>
            <a:lvl4pPr marL="1369560" indent="0">
              <a:buNone/>
              <a:defRPr sz="1400">
                <a:solidFill>
                  <a:schemeClr val="tx1">
                    <a:tint val="75000"/>
                  </a:schemeClr>
                </a:solidFill>
              </a:defRPr>
            </a:lvl4pPr>
            <a:lvl5pPr marL="1826095" indent="0">
              <a:buNone/>
              <a:defRPr sz="1400">
                <a:solidFill>
                  <a:schemeClr val="tx1">
                    <a:tint val="75000"/>
                  </a:schemeClr>
                </a:solidFill>
              </a:defRPr>
            </a:lvl5pPr>
            <a:lvl6pPr marL="2282601" indent="0">
              <a:buNone/>
              <a:defRPr sz="1400">
                <a:solidFill>
                  <a:schemeClr val="tx1">
                    <a:tint val="75000"/>
                  </a:schemeClr>
                </a:solidFill>
              </a:defRPr>
            </a:lvl6pPr>
            <a:lvl7pPr marL="2739120" indent="0">
              <a:buNone/>
              <a:defRPr sz="1400">
                <a:solidFill>
                  <a:schemeClr val="tx1">
                    <a:tint val="75000"/>
                  </a:schemeClr>
                </a:solidFill>
              </a:defRPr>
            </a:lvl7pPr>
            <a:lvl8pPr marL="3195638" indent="0">
              <a:buNone/>
              <a:defRPr sz="1400">
                <a:solidFill>
                  <a:schemeClr val="tx1">
                    <a:tint val="75000"/>
                  </a:schemeClr>
                </a:solidFill>
              </a:defRPr>
            </a:lvl8pPr>
            <a:lvl9pPr marL="365216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50">
              <a:defRPr/>
            </a:lvl1pPr>
          </a:lstStyle>
          <a:p>
            <a:pPr>
              <a:defRPr/>
            </a:pPr>
            <a:fld id="{3D5C99D4-A2F5-9442-9C31-7D46F4EA01A2}" type="datetimeFigureOut">
              <a:rPr lang="en-US"/>
              <a:pPr>
                <a:defRPr/>
              </a:pPr>
              <a:t>2/3/24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881654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50">
              <a:defRPr/>
            </a:lvl1pPr>
          </a:lstStyle>
          <a:p>
            <a:pPr>
              <a:defRPr/>
            </a:pPr>
            <a:fld id="{2CB989B6-1DDC-4E41-B776-C10A5F62469B}" type="datetimeFigureOut">
              <a:rPr lang="en-US"/>
              <a:pPr>
                <a:defRPr/>
              </a:pPr>
              <a:t>2/3/24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3768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50">
              <a:defRPr/>
            </a:lvl1pPr>
          </a:lstStyle>
          <a:p>
            <a:pPr>
              <a:defRPr/>
            </a:pPr>
            <a:fld id="{E94C0690-9A53-0942-BCC5-6A138EF6A454}" type="datetimeFigureOut">
              <a:rPr lang="en-US"/>
              <a:pPr>
                <a:defRPr/>
              </a:pPr>
              <a:t>2/3/24</a:t>
            </a:fld>
            <a:endParaRPr lang="en-US"/>
          </a:p>
        </p:txBody>
      </p:sp>
      <p:sp>
        <p:nvSpPr>
          <p:cNvPr id="8" name="Footer Placeholder 4"/>
          <p:cNvSpPr>
            <a:spLocks noGrp="1"/>
          </p:cNvSpPr>
          <p:nvPr>
            <p:ph type="ftr" sz="quarter" idx="11"/>
          </p:nvPr>
        </p:nvSpPr>
        <p:spPr/>
        <p:txBody>
          <a:bodyPr/>
          <a:lstStyle>
            <a:lvl1pPr defTabSz="913050">
              <a:defRPr/>
            </a:lvl1pPr>
          </a:lstStyle>
          <a:p>
            <a:pPr>
              <a:defRPr/>
            </a:pPr>
            <a:endParaRPr lang="en-US"/>
          </a:p>
        </p:txBody>
      </p:sp>
      <p:sp>
        <p:nvSpPr>
          <p:cNvPr id="9" name="Slide Number Placeholder 5"/>
          <p:cNvSpPr>
            <a:spLocks noGrp="1"/>
          </p:cNvSpPr>
          <p:nvPr>
            <p:ph type="sldNum" sz="quarter" idx="12"/>
          </p:nvPr>
        </p:nvSpPr>
        <p:spPr/>
        <p:txBody>
          <a:bodyPr/>
          <a:lstStyle>
            <a:lvl1pPr defTabSz="91305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702680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50">
              <a:defRPr/>
            </a:lvl1pPr>
          </a:lstStyle>
          <a:p>
            <a:pPr>
              <a:defRPr/>
            </a:pPr>
            <a:fld id="{08E9111D-008A-5D4C-80E1-67A0B0076F6E}" type="datetimeFigureOut">
              <a:rPr lang="en-US"/>
              <a:pPr>
                <a:defRPr/>
              </a:pPr>
              <a:t>2/3/24</a:t>
            </a:fld>
            <a:endParaRPr lang="en-US"/>
          </a:p>
        </p:txBody>
      </p:sp>
      <p:sp>
        <p:nvSpPr>
          <p:cNvPr id="4" name="Footer Placeholder 4"/>
          <p:cNvSpPr>
            <a:spLocks noGrp="1"/>
          </p:cNvSpPr>
          <p:nvPr>
            <p:ph type="ftr" sz="quarter" idx="11"/>
          </p:nvPr>
        </p:nvSpPr>
        <p:spPr/>
        <p:txBody>
          <a:bodyPr/>
          <a:lstStyle>
            <a:lvl1pPr defTabSz="913050">
              <a:defRPr/>
            </a:lvl1pPr>
          </a:lstStyle>
          <a:p>
            <a:pPr>
              <a:defRPr/>
            </a:pPr>
            <a:endParaRPr lang="en-US"/>
          </a:p>
        </p:txBody>
      </p:sp>
      <p:sp>
        <p:nvSpPr>
          <p:cNvPr id="5" name="Slide Number Placeholder 5"/>
          <p:cNvSpPr>
            <a:spLocks noGrp="1"/>
          </p:cNvSpPr>
          <p:nvPr>
            <p:ph type="sldNum" sz="quarter" idx="12"/>
          </p:nvPr>
        </p:nvSpPr>
        <p:spPr/>
        <p:txBody>
          <a:bodyPr/>
          <a:lstStyle>
            <a:lvl1pPr defTabSz="91305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415528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50">
              <a:defRPr/>
            </a:lvl1pPr>
          </a:lstStyle>
          <a:p>
            <a:pPr>
              <a:defRPr/>
            </a:pPr>
            <a:fld id="{05EB222C-B7E7-1F4A-A282-F664BAC7BDB2}" type="datetimeFigureOut">
              <a:rPr lang="en-US"/>
              <a:pPr>
                <a:defRPr/>
              </a:pPr>
              <a:t>2/3/24</a:t>
            </a:fld>
            <a:endParaRPr lang="en-US"/>
          </a:p>
        </p:txBody>
      </p:sp>
      <p:sp>
        <p:nvSpPr>
          <p:cNvPr id="3" name="Footer Placeholder 4"/>
          <p:cNvSpPr>
            <a:spLocks noGrp="1"/>
          </p:cNvSpPr>
          <p:nvPr>
            <p:ph type="ftr" sz="quarter" idx="11"/>
          </p:nvPr>
        </p:nvSpPr>
        <p:spPr/>
        <p:txBody>
          <a:bodyPr/>
          <a:lstStyle>
            <a:lvl1pPr defTabSz="913050">
              <a:defRPr/>
            </a:lvl1pPr>
          </a:lstStyle>
          <a:p>
            <a:pPr>
              <a:defRPr/>
            </a:pPr>
            <a:endParaRPr lang="en-US"/>
          </a:p>
        </p:txBody>
      </p:sp>
      <p:sp>
        <p:nvSpPr>
          <p:cNvPr id="4" name="Slide Number Placeholder 5"/>
          <p:cNvSpPr>
            <a:spLocks noGrp="1"/>
          </p:cNvSpPr>
          <p:nvPr>
            <p:ph type="sldNum" sz="quarter" idx="12"/>
          </p:nvPr>
        </p:nvSpPr>
        <p:spPr/>
        <p:txBody>
          <a:bodyPr/>
          <a:lstStyle>
            <a:lvl1pPr defTabSz="91305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286453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CE0A1A91-BB72-DF49-BCC6-DBAAF342085B}" type="datetimeFigureOut">
              <a:rPr lang="en-US"/>
              <a:pPr>
                <a:defRPr/>
              </a:pPr>
              <a:t>2/3/24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4020312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23" indent="0">
              <a:buNone/>
              <a:defRPr sz="2800"/>
            </a:lvl2pPr>
            <a:lvl3pPr marL="913050" indent="0">
              <a:buNone/>
              <a:defRPr sz="2400"/>
            </a:lvl3pPr>
            <a:lvl4pPr marL="1369560" indent="0">
              <a:buNone/>
              <a:defRPr sz="2000"/>
            </a:lvl4pPr>
            <a:lvl5pPr marL="1826095" indent="0">
              <a:buNone/>
              <a:defRPr sz="2000"/>
            </a:lvl5pPr>
            <a:lvl6pPr marL="2282601" indent="0">
              <a:buNone/>
              <a:defRPr sz="2000"/>
            </a:lvl6pPr>
            <a:lvl7pPr marL="2739120" indent="0">
              <a:buNone/>
              <a:defRPr sz="2000"/>
            </a:lvl7pPr>
            <a:lvl8pPr marL="3195638" indent="0">
              <a:buNone/>
              <a:defRPr sz="2000"/>
            </a:lvl8pPr>
            <a:lvl9pPr marL="36521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E192B9F1-FB38-5B43-B97F-366718914DDE}" type="datetimeFigureOut">
              <a:rPr lang="en-US"/>
              <a:pPr>
                <a:defRPr/>
              </a:pPr>
              <a:t>2/3/24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420579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17731BFF-FAB2-7F4E-BD0D-80B345E6EB0F}" type="datetimeFigureOut">
              <a:rPr lang="en-US"/>
              <a:pPr>
                <a:defRPr/>
              </a:pPr>
              <a:t>2/3/24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232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0E533861-A3B7-1142-B9E0-8DFBB59E64CC}" type="datetimeFigureOut">
              <a:rPr lang="en-US"/>
              <a:pPr>
                <a:defRPr/>
              </a:pPr>
              <a:t>2/3/24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020821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917016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0492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83200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522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33166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77430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271087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65888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92792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912632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90927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96772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516557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699825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847518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436887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627018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329188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24761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811160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459037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330141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152166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476551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9815749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2003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5614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7684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8034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1.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image" Target="../media/image3.png"/><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1.pn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image" Target="../media/image3.png"/><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1.pn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image" Target="../media/image3.png"/><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21.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22.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1.pn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image" Target="../media/image3.png"/><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4.jpe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image" Target="../media/image3.png"/><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5" Type="http://schemas.openxmlformats.org/officeDocument/2006/relationships/image" Target="../media/image3.png"/><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image" Target="../media/image5.jpeg"/><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33.xml"/><Relationship Id="rId1" Type="http://schemas.openxmlformats.org/officeDocument/2006/relationships/slideLayout" Target="../slideLayouts/slideLayout35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5.xml"/><Relationship Id="rId1" Type="http://schemas.openxmlformats.org/officeDocument/2006/relationships/slideLayout" Target="../slideLayouts/slideLayout36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slideLayout" Target="../slideLayouts/slideLayout377.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heme" Target="../theme/theme37.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91.xml"/><Relationship Id="rId1" Type="http://schemas.openxmlformats.org/officeDocument/2006/relationships/slideLayout" Target="../slideLayouts/slideLayout39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image" Target="../media/image2.png"/><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image" Target="../media/image1.png"/><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theme" Target="../theme/theme39.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40.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1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2.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3.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36.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5.xml"/><Relationship Id="rId1" Type="http://schemas.openxmlformats.org/officeDocument/2006/relationships/slideLayout" Target="../slideLayouts/slideLayout437.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3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7.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slideLayout" Target="../slideLayouts/slideLayout462.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slideLayout" Target="../slideLayouts/slideLayout461.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 Id="rId14" Type="http://schemas.openxmlformats.org/officeDocument/2006/relationships/theme" Target="../theme/theme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cs typeface="ＭＳ Ｐゴシック" charset="0"/>
              </a:rPr>
              <a:pPr>
                <a:defRPr/>
              </a:pPr>
              <a:t>‹#›</a:t>
            </a:fld>
            <a:endParaRPr lang="en-US">
              <a:solidFill>
                <a:srgbClr val="000000"/>
              </a:solidFill>
              <a:cs typeface="ＭＳ Ｐゴシック" charset="0"/>
            </a:endParaRPr>
          </a:p>
        </p:txBody>
      </p:sp>
    </p:spTree>
    <p:extLst>
      <p:ext uri="{BB962C8B-B14F-4D97-AF65-F5344CB8AC3E}">
        <p14:creationId xmlns:p14="http://schemas.microsoft.com/office/powerpoint/2010/main" val="90619718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defRPr>
            </a:lvl1pPr>
          </a:lstStyle>
          <a:p>
            <a:pPr>
              <a:defRPr/>
            </a:pPr>
            <a:fld id="{9ED141E3-9952-C548-BCB7-60763D886130}" type="slidenum">
              <a:rPr lang="en-US">
                <a:cs typeface="ＭＳ Ｐゴシック" charset="0"/>
              </a:rPr>
              <a:pPr>
                <a:defRPr/>
              </a:pPr>
              <a:t>‹#›</a:t>
            </a:fld>
            <a:endParaRPr lang="en-US">
              <a:cs typeface="ＭＳ Ｐゴシック" charset="0"/>
            </a:endParaRPr>
          </a:p>
        </p:txBody>
      </p:sp>
      <p:sp>
        <p:nvSpPr>
          <p:cNvPr id="59398"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cs typeface="ＭＳ Ｐゴシック" charset="0"/>
            </a:endParaRPr>
          </a:p>
        </p:txBody>
      </p:sp>
      <p:sp>
        <p:nvSpPr>
          <p:cNvPr id="59399"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cs typeface="ＭＳ Ｐゴシック" charset="0"/>
            </a:endParaRPr>
          </a:p>
        </p:txBody>
      </p:sp>
      <p:grpSp>
        <p:nvGrpSpPr>
          <p:cNvPr id="59400" name="Group 8"/>
          <p:cNvGrpSpPr>
            <a:grpSpLocks/>
          </p:cNvGrpSpPr>
          <p:nvPr/>
        </p:nvGrpSpPr>
        <p:grpSpPr bwMode="auto">
          <a:xfrm>
            <a:off x="228600" y="457200"/>
            <a:ext cx="1246188" cy="1371600"/>
            <a:chOff x="144" y="288"/>
            <a:chExt cx="785" cy="864"/>
          </a:xfrm>
        </p:grpSpPr>
        <p:sp>
          <p:nvSpPr>
            <p:cNvPr id="59402"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3"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4"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5"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6"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7"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8"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9"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0"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1"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2"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3"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4"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3218185026"/>
      </p:ext>
    </p:extLst>
  </p:cSld>
  <p:clrMap bg1="dk2" tx1="lt1" bg2="dk1" tx2="lt2" accent1="accent1" accent2="accent2" accent3="accent3" accent4="accent4" accent5="accent5" accent6="accent6" hlink="hlink" folHlink="folHlink"/>
  <p:sldLayoutIdLst>
    <p:sldLayoutId id="2147483829" r:id="rId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52384212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a:defRPr/>
            </a:pPr>
            <a:fld id="{435090FA-97C6-0F42-88D2-CF26FBEE8361}" type="datetimeFigureOut">
              <a:rPr lang="en-US"/>
              <a:pPr>
                <a:defRPr/>
              </a:pPr>
              <a:t>2/3/24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a:defRPr/>
            </a:pPr>
            <a:fld id="{B3095FBB-E422-2242-90A7-1CA55E2A572C}" type="slidenum">
              <a:rPr lang="en-US"/>
              <a:pPr>
                <a:defRPr/>
              </a:pPr>
              <a:t>‹#›</a:t>
            </a:fld>
            <a:endParaRPr lang="en-US"/>
          </a:p>
        </p:txBody>
      </p:sp>
    </p:spTree>
    <p:extLst>
      <p:ext uri="{BB962C8B-B14F-4D97-AF65-F5344CB8AC3E}">
        <p14:creationId xmlns:p14="http://schemas.microsoft.com/office/powerpoint/2010/main" val="208246296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874429799"/>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700200358"/>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102698595"/>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855412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cs typeface="ＭＳ Ｐゴシック" charset="0"/>
              </a:rPr>
              <a:pPr>
                <a:defRPr/>
              </a:pPr>
              <a:t>‹#›</a:t>
            </a:fld>
            <a:endParaRPr lang="en-US">
              <a:latin typeface="Arial" charset="0"/>
              <a:cs typeface="ＭＳ Ｐゴシック" charset="0"/>
            </a:endParaRPr>
          </a:p>
        </p:txBody>
      </p:sp>
    </p:spTree>
    <p:extLst>
      <p:ext uri="{BB962C8B-B14F-4D97-AF65-F5344CB8AC3E}">
        <p14:creationId xmlns:p14="http://schemas.microsoft.com/office/powerpoint/2010/main" val="2066884293"/>
      </p:ext>
    </p:extLst>
  </p:cSld>
  <p:clrMap bg1="dk2" tx1="lt1" bg2="dk1"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80457557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52298634"/>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3890870205"/>
      </p:ext>
    </p:extLst>
  </p:cSld>
  <p:clrMap bg1="dk2" tx1="lt1" bg2="dk1" tx2="lt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93666553"/>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68495284"/>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37771309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3612732343"/>
      </p:ext>
    </p:extLst>
  </p:cSld>
  <p:clrMap bg1="dk2" tx1="lt1" bg2="dk1" tx2="lt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2489977652"/>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262820219"/>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3406480789"/>
      </p:ext>
    </p:extLst>
  </p:cSld>
  <p:clrMap bg1="lt1" tx1="dk1" bg2="lt2" tx2="dk2" accent1="accent1" accent2="accent2" accent3="accent3" accent4="accent4" accent5="accent5" accent6="accent6" hlink="hlink" folHlink="folHlink"/>
  <p:sldLayoutIdLst>
    <p:sldLayoutId id="214748416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581705391"/>
      </p:ext>
    </p:extLst>
  </p:cSld>
  <p:clrMap bg1="dk2" tx1="lt1" bg2="dk1"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457200" y="992188"/>
            <a:ext cx="8153400" cy="1600200"/>
            <a:chOff x="288" y="625"/>
            <a:chExt cx="5136" cy="1008"/>
          </a:xfrm>
        </p:grpSpPr>
        <p:sp>
          <p:nvSpPr>
            <p:cNvPr id="4608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8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460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60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169E765A-7A39-BF43-A2D3-3CDD648125F2}"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6276028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1081182523"/>
      </p:ext>
    </p:extLst>
  </p:cSld>
  <p:clrMap bg1="dk2" tx1="lt1" bg2="dk1" tx2="lt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2993EF7C-1EAE-0D44-9E73-13745B69FB9C}" type="slidenum">
              <a:rPr lang="en-US" altLang="zh-TW"/>
              <a:pPr>
                <a:defRPr/>
              </a:pPr>
              <a:t>‹#›</a:t>
            </a:fld>
            <a:endParaRPr lang="en-US" altLang="zh-TW"/>
          </a:p>
        </p:txBody>
      </p:sp>
    </p:spTree>
    <p:extLst>
      <p:ext uri="{BB962C8B-B14F-4D97-AF65-F5344CB8AC3E}">
        <p14:creationId xmlns:p14="http://schemas.microsoft.com/office/powerpoint/2010/main" val="1927105839"/>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66778"/>
      </p:ext>
    </p:extLst>
  </p:cSld>
  <p:clrMap bg1="dk2" tx1="lt1" bg2="dk1" tx2="lt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7233499"/>
      </p:ext>
    </p:extLst>
  </p:cSld>
  <p:clrMap bg1="dk2" tx1="lt1" bg2="dk1" tx2="lt2" accent1="accent1" accent2="accent2" accent3="accent3" accent4="accent4" accent5="accent5" accent6="accent6" hlink="hlink" folHlink="folHlink"/>
  <p:sldLayoutIdLst>
    <p:sldLayoutId id="2147484214"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94727"/>
      </p:ext>
    </p:extLst>
  </p:cSld>
  <p:clrMap bg1="dk2" tx1="lt1" bg2="dk1"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34925"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34925"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A8001754-B0A1-8D4E-BB61-DA2E0C2D7B3E}" type="slidenum">
              <a:rPr lang="en-GB"/>
              <a:pPr>
                <a:defRPr/>
              </a:pPr>
              <a:t>‹#›</a:t>
            </a:fld>
            <a:endParaRPr lang="en-GB"/>
          </a:p>
        </p:txBody>
      </p:sp>
    </p:spTree>
    <p:extLst>
      <p:ext uri="{BB962C8B-B14F-4D97-AF65-F5344CB8AC3E}">
        <p14:creationId xmlns:p14="http://schemas.microsoft.com/office/powerpoint/2010/main" val="3068012776"/>
      </p:ext>
    </p:extLst>
  </p:cSld>
  <p:clrMap bg1="lt1" tx1="dk1" bg2="lt2" tx2="dk2" accent1="accent1" accent2="accent2" accent3="accent3" accent4="accent4" accent5="accent5" accent6="accent6" hlink="hlink" folHlink="folHlink"/>
  <p:sldLayoutIdLst>
    <p:sldLayoutId id="2147484230"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4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8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24"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7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chemeClr val="tx1"/>
          </a:solidFill>
          <a:latin typeface="Arial"/>
          <a:ea typeface="+mn-ea"/>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mn-ea"/>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mn-ea"/>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mn-ea"/>
          <a:cs typeface="Arial"/>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27"/>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45491F41-B2F5-CD49-BA61-C8939334FB68}" type="slidenum">
              <a:rPr lang="en-US"/>
              <a:pPr>
                <a:defRPr/>
              </a:pPr>
              <a:t>‹#›</a:t>
            </a:fld>
            <a:endParaRPr lang="en-US"/>
          </a:p>
        </p:txBody>
      </p:sp>
    </p:spTree>
    <p:extLst>
      <p:ext uri="{BB962C8B-B14F-4D97-AF65-F5344CB8AC3E}">
        <p14:creationId xmlns:p14="http://schemas.microsoft.com/office/powerpoint/2010/main" val="3771633436"/>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4998"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09996"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64972"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1998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1244" indent="-341244"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39354" indent="-284372"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37471" indent="-227503"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592476" indent="-227503"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47459" indent="-227503"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pPr>
                <a:defRPr/>
              </a:pPr>
              <a:t>‹#›</a:t>
            </a:fld>
            <a:endParaRPr lang="en-US"/>
          </a:p>
        </p:txBody>
      </p:sp>
    </p:spTree>
    <p:extLst>
      <p:ext uri="{BB962C8B-B14F-4D97-AF65-F5344CB8AC3E}">
        <p14:creationId xmlns:p14="http://schemas.microsoft.com/office/powerpoint/2010/main" val="3486547561"/>
      </p:ext>
    </p:extLst>
  </p:cSld>
  <p:clrMap bg1="dk2" tx1="lt1" bg2="dk1" tx2="lt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a:extLst>
              <a:ext uri="{FF2B5EF4-FFF2-40B4-BE49-F238E27FC236}">
                <a16:creationId xmlns:a16="http://schemas.microsoft.com/office/drawing/2014/main" id="{8E2AE464-619A-7242-8476-E019FFB94DF4}"/>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cs typeface="Arial" panose="020B0604020202020204" pitchFamily="34" charset="0"/>
            </a:endParaRPr>
          </a:p>
        </p:txBody>
      </p:sp>
      <p:sp>
        <p:nvSpPr>
          <p:cNvPr id="1086466" name="Rectangle 2">
            <a:extLst>
              <a:ext uri="{FF2B5EF4-FFF2-40B4-BE49-F238E27FC236}">
                <a16:creationId xmlns:a16="http://schemas.microsoft.com/office/drawing/2014/main" id="{1154F09A-F7A5-A148-B823-3FA09C4929B8}"/>
              </a:ext>
            </a:extLst>
          </p:cNvPr>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a:extLst>
              <a:ext uri="{FF2B5EF4-FFF2-40B4-BE49-F238E27FC236}">
                <a16:creationId xmlns:a16="http://schemas.microsoft.com/office/drawing/2014/main" id="{87075D8C-9518-F74A-9C22-409B8E5B3B4A}"/>
              </a:ext>
            </a:extLst>
          </p:cNvPr>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067270332"/>
      </p:ext>
    </p:extLst>
  </p:cSld>
  <p:clrMap bg1="dk2" tx1="lt1" bg2="dk1" tx2="lt2" accent1="accent1" accent2="accent2" accent3="accent3" accent4="accent4" accent5="accent5" accent6="accent6" hlink="hlink" folHlink="folHlink"/>
  <p:sldLayoutIdLst>
    <p:sldLayoutId id="2147484259" r:id="rId1"/>
    <p:sldLayoutId id="2147484260" r:id="rId2"/>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pitchFamily="2" charset="2"/>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AA336FCD-6F11-0141-A062-845E06831012}" type="slidenum">
              <a:rPr lang="en-US"/>
              <a:pPr>
                <a:defRPr/>
              </a:pPr>
              <a:t>‹#›</a:t>
            </a:fld>
            <a:endParaRPr lang="en-US"/>
          </a:p>
        </p:txBody>
      </p:sp>
    </p:spTree>
    <p:extLst>
      <p:ext uri="{BB962C8B-B14F-4D97-AF65-F5344CB8AC3E}">
        <p14:creationId xmlns:p14="http://schemas.microsoft.com/office/powerpoint/2010/main" val="405192087"/>
      </p:ext>
    </p:extLst>
  </p:cSld>
  <p:clrMap bg1="dk2" tx1="lt1" bg2="dk1" tx2="lt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defRPr sz="1400">
                <a:latin typeface="Arial" charset="0"/>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a:defRPr sz="1400">
                <a:latin typeface="Arial" charset="0"/>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a:defRPr sz="1400">
                <a:latin typeface="Arial" charset="0"/>
                <a:cs typeface="+mn-cs"/>
              </a:defRPr>
            </a:lvl1pPr>
          </a:lstStyle>
          <a:p>
            <a:pPr>
              <a:defRPr/>
            </a:pPr>
            <a:fld id="{98C92AFE-2C14-6E4F-9D31-EA8303792B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2282729"/>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defRPr>
            </a:lvl1pPr>
          </a:lstStyle>
          <a:p>
            <a:pPr>
              <a:defRPr/>
            </a:pPr>
            <a:fld id="{0C4983F2-1FE2-2C49-A2C6-C6AB79EB1B8C}" type="slidenum">
              <a:rPr lang="en-US"/>
              <a:pPr>
                <a:defRPr/>
              </a:pPr>
              <a:t>‹#›</a:t>
            </a:fld>
            <a:endParaRPr lang="en-US"/>
          </a:p>
        </p:txBody>
      </p:sp>
    </p:spTree>
    <p:extLst>
      <p:ext uri="{BB962C8B-B14F-4D97-AF65-F5344CB8AC3E}">
        <p14:creationId xmlns:p14="http://schemas.microsoft.com/office/powerpoint/2010/main" val="1757504794"/>
      </p:ext>
    </p:extLst>
  </p:cSld>
  <p:clrMap bg1="lt1" tx1="dk1" bg2="lt2" tx2="dk2" accent1="accent1" accent2="accent2" accent3="accent3" accent4="accent4" accent5="accent5" accent6="accent6" hlink="hlink" folHlink="folHlink"/>
  <p:sldLayoutIdLst>
    <p:sldLayoutId id="2147484285"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pPr/>
              <a:t>‹#›</a:t>
            </a:fld>
            <a:endParaRPr lang="en-US" altLang="en-US"/>
          </a:p>
        </p:txBody>
      </p:sp>
    </p:spTree>
    <p:extLst>
      <p:ext uri="{BB962C8B-B14F-4D97-AF65-F5344CB8AC3E}">
        <p14:creationId xmlns:p14="http://schemas.microsoft.com/office/powerpoint/2010/main" val="929946159"/>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Lst>
  <p:txStyles>
    <p:titleStyle>
      <a:lvl1pPr algn="ctr" rtl="0" eaLnBrk="0" fontAlgn="base" hangingPunct="0">
        <a:spcBef>
          <a:spcPct val="0"/>
        </a:spcBef>
        <a:spcAft>
          <a:spcPct val="0"/>
        </a:spcAft>
        <a:defRPr sz="4400" b="1">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86DDA-0DE0-9F4A-92C5-66C65ECA36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11025D8-F308-A64E-9A71-01B97AB60B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CF1A57-A990-BA41-9A15-026976B3C0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28985248-D2A3-2147-AC59-12C6682F13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A8AB8777-926A-8642-AEEE-27C2CD3B2E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4ECEF92-9799-944F-9B09-4F5FFADE8A05}" type="slidenum">
              <a:rPr lang="en-US" altLang="en-US"/>
              <a:pPr/>
              <a:t>‹#›</a:t>
            </a:fld>
            <a:endParaRPr lang="en-US" altLang="en-US"/>
          </a:p>
        </p:txBody>
      </p:sp>
    </p:spTree>
    <p:extLst>
      <p:ext uri="{BB962C8B-B14F-4D97-AF65-F5344CB8AC3E}">
        <p14:creationId xmlns:p14="http://schemas.microsoft.com/office/powerpoint/2010/main" val="2128198354"/>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06A1BE91-46EC-F947-A245-CBA0B8B4AF79}" type="slidenum">
              <a:rPr lang="en-US"/>
              <a:pPr>
                <a:defRPr/>
              </a:pPr>
              <a:t>‹#›</a:t>
            </a:fld>
            <a:endParaRPr lang="en-US"/>
          </a:p>
        </p:txBody>
      </p:sp>
    </p:spTree>
    <p:extLst>
      <p:ext uri="{BB962C8B-B14F-4D97-AF65-F5344CB8AC3E}">
        <p14:creationId xmlns:p14="http://schemas.microsoft.com/office/powerpoint/2010/main" val="2351289913"/>
      </p:ext>
    </p:extLst>
  </p:cSld>
  <p:clrMap bg1="dk2" tx1="lt1" bg2="dk1" tx2="lt2" accent1="accent1" accent2="accent2" accent3="accent3" accent4="accent4" accent5="accent5" accent6="accent6" hlink="hlink" folHlink="folHlink"/>
  <p:sldLayoutIdLst>
    <p:sldLayoutId id="214748431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a:solidFill>
                  <a:srgbClr val="5B87F2"/>
                </a:solidFill>
                <a:latin typeface="Arial" charset="0"/>
              </a:defRPr>
            </a:lvl1pPr>
          </a:lstStyle>
          <a:p>
            <a:pPr>
              <a:defRPr/>
            </a:pPr>
            <a:fld id="{BAED61FA-8395-B745-986F-3AFEDF435E79}" type="slidenum">
              <a:rPr lang="en-US"/>
              <a:pPr>
                <a:defRPr/>
              </a:pPr>
              <a:t>‹#›</a:t>
            </a:fld>
            <a:endParaRPr lang="en-US"/>
          </a:p>
        </p:txBody>
      </p:sp>
    </p:spTree>
    <p:extLst>
      <p:ext uri="{BB962C8B-B14F-4D97-AF65-F5344CB8AC3E}">
        <p14:creationId xmlns:p14="http://schemas.microsoft.com/office/powerpoint/2010/main" val="4196038308"/>
      </p:ext>
    </p:extLst>
  </p:cSld>
  <p:clrMap bg1="lt1" tx1="dk1" bg2="lt2" tx2="dk2" accent1="accent1" accent2="accent2" accent3="accent3" accent4="accent4" accent5="accent5" accent6="accent6" hlink="hlink" folHlink="folHlink"/>
  <p:sldLayoutIdLst>
    <p:sldLayoutId id="214748431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90" y="1981200"/>
            <a:ext cx="7791450" cy="4114800"/>
          </a:xfrm>
          <a:prstGeom prst="rect">
            <a:avLst/>
          </a:prstGeom>
          <a:noFill/>
          <a:ln w="12700">
            <a:noFill/>
            <a:miter lim="800000"/>
            <a:headEnd/>
            <a:tailEnd/>
          </a:ln>
          <a:effec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1"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grpSp>
        <p:nvGrpSpPr>
          <p:cNvPr id="86020" name="Group 4"/>
          <p:cNvGrpSpPr>
            <a:grpSpLocks/>
          </p:cNvGrpSpPr>
          <p:nvPr/>
        </p:nvGrpSpPr>
        <p:grpSpPr bwMode="auto">
          <a:xfrm>
            <a:off x="0" y="1"/>
            <a:ext cx="1085850" cy="6845300"/>
            <a:chOff x="0" y="0"/>
            <a:chExt cx="684" cy="4312"/>
          </a:xfrm>
        </p:grpSpPr>
        <p:sp>
          <p:nvSpPr>
            <p:cNvPr id="8602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86022" name="Group 6"/>
            <p:cNvGrpSpPr>
              <a:grpSpLocks/>
            </p:cNvGrpSpPr>
            <p:nvPr/>
          </p:nvGrpSpPr>
          <p:grpSpPr bwMode="auto">
            <a:xfrm>
              <a:off x="48" y="102"/>
              <a:ext cx="96" cy="4122"/>
              <a:chOff x="48" y="102"/>
              <a:chExt cx="96" cy="4122"/>
            </a:xfrm>
          </p:grpSpPr>
          <p:sp>
            <p:nvSpPr>
              <p:cNvPr id="8602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440904080"/>
      </p:ext>
    </p:extLst>
  </p:cSld>
  <p:clrMap bg1="dk2" tx1="lt1" bg2="dk1" tx2="lt2" accent1="accent1" accent2="accent2" accent3="accent3" accent4="accent4" accent5="accent5" accent6="accent6" hlink="hlink" folHlink="folHlink"/>
  <p:sldLayoutIdLst>
    <p:sldLayoutId id="2147484315"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4998" algn="l" rtl="0" eaLnBrk="0" fontAlgn="base" hangingPunct="0">
        <a:spcBef>
          <a:spcPct val="0"/>
        </a:spcBef>
        <a:spcAft>
          <a:spcPct val="0"/>
        </a:spcAft>
        <a:defRPr sz="4400">
          <a:solidFill>
            <a:schemeClr val="tx2"/>
          </a:solidFill>
          <a:latin typeface="Times" pitchFamily="-105" charset="0"/>
        </a:defRPr>
      </a:lvl6pPr>
      <a:lvl7pPr marL="909996" algn="l" rtl="0" eaLnBrk="0" fontAlgn="base" hangingPunct="0">
        <a:spcBef>
          <a:spcPct val="0"/>
        </a:spcBef>
        <a:spcAft>
          <a:spcPct val="0"/>
        </a:spcAft>
        <a:defRPr sz="4400">
          <a:solidFill>
            <a:schemeClr val="tx2"/>
          </a:solidFill>
          <a:latin typeface="Times" pitchFamily="-105" charset="0"/>
        </a:defRPr>
      </a:lvl7pPr>
      <a:lvl8pPr marL="1364972" algn="l" rtl="0" eaLnBrk="0" fontAlgn="base" hangingPunct="0">
        <a:spcBef>
          <a:spcPct val="0"/>
        </a:spcBef>
        <a:spcAft>
          <a:spcPct val="0"/>
        </a:spcAft>
        <a:defRPr sz="4400">
          <a:solidFill>
            <a:schemeClr val="tx2"/>
          </a:solidFill>
          <a:latin typeface="Times" pitchFamily="-105" charset="0"/>
        </a:defRPr>
      </a:lvl8pPr>
      <a:lvl9pPr marL="1819980" algn="l" rtl="0" eaLnBrk="0" fontAlgn="base" hangingPunct="0">
        <a:spcBef>
          <a:spcPct val="0"/>
        </a:spcBef>
        <a:spcAft>
          <a:spcPct val="0"/>
        </a:spcAft>
        <a:defRPr sz="4400">
          <a:solidFill>
            <a:schemeClr val="tx2"/>
          </a:solidFill>
          <a:latin typeface="Times" pitchFamily="-105"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37471" indent="-227503"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5744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12431"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67430"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1" y="1"/>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743806"/>
      </p:ext>
    </p:extLst>
  </p:cSld>
  <p:clrMap bg1="dk2" tx1="lt1" bg2="dk1" tx2="lt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eaLnBrk="0" fontAlgn="base" hangingPunct="0">
        <a:spcBef>
          <a:spcPct val="0"/>
        </a:spcBef>
        <a:spcAft>
          <a:spcPct val="0"/>
        </a:spcAft>
        <a:defRPr sz="4400">
          <a:solidFill>
            <a:schemeClr val="tx2"/>
          </a:solidFill>
          <a:latin typeface="Arial" pitchFamily="-108" charset="0"/>
        </a:defRPr>
      </a:lvl6pPr>
      <a:lvl7pPr marL="909996" algn="ctr" rtl="0" eaLnBrk="0" fontAlgn="base" hangingPunct="0">
        <a:spcBef>
          <a:spcPct val="0"/>
        </a:spcBef>
        <a:spcAft>
          <a:spcPct val="0"/>
        </a:spcAft>
        <a:defRPr sz="4400">
          <a:solidFill>
            <a:schemeClr val="tx2"/>
          </a:solidFill>
          <a:latin typeface="Arial" pitchFamily="-108" charset="0"/>
        </a:defRPr>
      </a:lvl7pPr>
      <a:lvl8pPr marL="1364972" algn="ctr" rtl="0" eaLnBrk="0" fontAlgn="base" hangingPunct="0">
        <a:spcBef>
          <a:spcPct val="0"/>
        </a:spcBef>
        <a:spcAft>
          <a:spcPct val="0"/>
        </a:spcAft>
        <a:defRPr sz="4400">
          <a:solidFill>
            <a:schemeClr val="tx2"/>
          </a:solidFill>
          <a:latin typeface="Arial" pitchFamily="-108" charset="0"/>
        </a:defRPr>
      </a:lvl8pPr>
      <a:lvl9pPr marL="1819980" algn="ctr" rtl="0" eaLnBrk="0" fontAlgn="base" hangingPunct="0">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37471" indent="-227503"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5744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12431"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67430"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84055124"/>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99" tIns="45650" rIns="91299" bIns="45650" rtlCol="0" anchor="ctr"/>
          <a:lstStyle>
            <a:lvl1pPr algn="l" defTabSz="45652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2/3/24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9" tIns="45650" rIns="91299" bIns="45650" rtlCol="0" anchor="ctr"/>
          <a:lstStyle>
            <a:lvl1pPr algn="ctr" defTabSz="45652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99" tIns="45650" rIns="91299" bIns="45650" rtlCol="0" anchor="ctr"/>
          <a:lstStyle>
            <a:lvl1pPr algn="r" defTabSz="45652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161348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390" indent="-342390" algn="l" defTabSz="45652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42" indent="-285330" algn="l" defTabSz="45652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294" indent="-228262" algn="l" defTabSz="45652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826"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340"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861" indent="-228262" algn="l" defTabSz="456523" rtl="0" eaLnBrk="1" latinLnBrk="0" hangingPunct="1">
        <a:spcBef>
          <a:spcPct val="20000"/>
        </a:spcBef>
        <a:buFont typeface="Arial"/>
        <a:buChar char="•"/>
        <a:defRPr sz="2000" kern="1200">
          <a:solidFill>
            <a:schemeClr val="tx1"/>
          </a:solidFill>
          <a:latin typeface="+mn-lt"/>
          <a:ea typeface="+mn-ea"/>
          <a:cs typeface="+mn-cs"/>
        </a:defRPr>
      </a:lvl6pPr>
      <a:lvl7pPr marL="2967388" indent="-228262" algn="l" defTabSz="456523" rtl="0" eaLnBrk="1" latinLnBrk="0" hangingPunct="1">
        <a:spcBef>
          <a:spcPct val="20000"/>
        </a:spcBef>
        <a:buFont typeface="Arial"/>
        <a:buChar char="•"/>
        <a:defRPr sz="2000" kern="1200">
          <a:solidFill>
            <a:schemeClr val="tx1"/>
          </a:solidFill>
          <a:latin typeface="+mn-lt"/>
          <a:ea typeface="+mn-ea"/>
          <a:cs typeface="+mn-cs"/>
        </a:defRPr>
      </a:lvl7pPr>
      <a:lvl8pPr marL="3423900" indent="-228262" algn="l" defTabSz="456523" rtl="0" eaLnBrk="1" latinLnBrk="0" hangingPunct="1">
        <a:spcBef>
          <a:spcPct val="20000"/>
        </a:spcBef>
        <a:buFont typeface="Arial"/>
        <a:buChar char="•"/>
        <a:defRPr sz="2000" kern="1200">
          <a:solidFill>
            <a:schemeClr val="tx1"/>
          </a:solidFill>
          <a:latin typeface="+mn-lt"/>
          <a:ea typeface="+mn-ea"/>
          <a:cs typeface="+mn-cs"/>
        </a:defRPr>
      </a:lvl8pPr>
      <a:lvl9pPr marL="3880429" indent="-228262" algn="l" defTabSz="4565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23" rtl="0" eaLnBrk="1" latinLnBrk="0" hangingPunct="1">
        <a:defRPr sz="1800" kern="1200">
          <a:solidFill>
            <a:schemeClr val="tx1"/>
          </a:solidFill>
          <a:latin typeface="+mn-lt"/>
          <a:ea typeface="+mn-ea"/>
          <a:cs typeface="+mn-cs"/>
        </a:defRPr>
      </a:lvl1pPr>
      <a:lvl2pPr marL="456523" algn="l" defTabSz="456523" rtl="0" eaLnBrk="1" latinLnBrk="0" hangingPunct="1">
        <a:defRPr sz="1800" kern="1200">
          <a:solidFill>
            <a:schemeClr val="tx1"/>
          </a:solidFill>
          <a:latin typeface="+mn-lt"/>
          <a:ea typeface="+mn-ea"/>
          <a:cs typeface="+mn-cs"/>
        </a:defRPr>
      </a:lvl2pPr>
      <a:lvl3pPr marL="913050" algn="l" defTabSz="456523" rtl="0" eaLnBrk="1" latinLnBrk="0" hangingPunct="1">
        <a:defRPr sz="1800" kern="1200">
          <a:solidFill>
            <a:schemeClr val="tx1"/>
          </a:solidFill>
          <a:latin typeface="+mn-lt"/>
          <a:ea typeface="+mn-ea"/>
          <a:cs typeface="+mn-cs"/>
        </a:defRPr>
      </a:lvl3pPr>
      <a:lvl4pPr marL="1369560" algn="l" defTabSz="456523" rtl="0" eaLnBrk="1" latinLnBrk="0" hangingPunct="1">
        <a:defRPr sz="1800" kern="1200">
          <a:solidFill>
            <a:schemeClr val="tx1"/>
          </a:solidFill>
          <a:latin typeface="+mn-lt"/>
          <a:ea typeface="+mn-ea"/>
          <a:cs typeface="+mn-cs"/>
        </a:defRPr>
      </a:lvl4pPr>
      <a:lvl5pPr marL="1826095" algn="l" defTabSz="456523" rtl="0" eaLnBrk="1" latinLnBrk="0" hangingPunct="1">
        <a:defRPr sz="1800" kern="1200">
          <a:solidFill>
            <a:schemeClr val="tx1"/>
          </a:solidFill>
          <a:latin typeface="+mn-lt"/>
          <a:ea typeface="+mn-ea"/>
          <a:cs typeface="+mn-cs"/>
        </a:defRPr>
      </a:lvl5pPr>
      <a:lvl6pPr marL="2282601" algn="l" defTabSz="456523" rtl="0" eaLnBrk="1" latinLnBrk="0" hangingPunct="1">
        <a:defRPr sz="1800" kern="1200">
          <a:solidFill>
            <a:schemeClr val="tx1"/>
          </a:solidFill>
          <a:latin typeface="+mn-lt"/>
          <a:ea typeface="+mn-ea"/>
          <a:cs typeface="+mn-cs"/>
        </a:defRPr>
      </a:lvl6pPr>
      <a:lvl7pPr marL="2739120" algn="l" defTabSz="456523" rtl="0" eaLnBrk="1" latinLnBrk="0" hangingPunct="1">
        <a:defRPr sz="1800" kern="1200">
          <a:solidFill>
            <a:schemeClr val="tx1"/>
          </a:solidFill>
          <a:latin typeface="+mn-lt"/>
          <a:ea typeface="+mn-ea"/>
          <a:cs typeface="+mn-cs"/>
        </a:defRPr>
      </a:lvl7pPr>
      <a:lvl8pPr marL="3195638" algn="l" defTabSz="456523" rtl="0" eaLnBrk="1" latinLnBrk="0" hangingPunct="1">
        <a:defRPr sz="1800" kern="1200">
          <a:solidFill>
            <a:schemeClr val="tx1"/>
          </a:solidFill>
          <a:latin typeface="+mn-lt"/>
          <a:ea typeface="+mn-ea"/>
          <a:cs typeface="+mn-cs"/>
        </a:defRPr>
      </a:lvl8pPr>
      <a:lvl9pPr marL="3652160" algn="l" defTabSz="45652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445732"/>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344932"/>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solidFill>
                  <a:srgbClr val="FFFFFF"/>
                </a:solidFill>
                <a:cs typeface="ＭＳ Ｐゴシック" charset="0"/>
              </a:rPr>
              <a:pPr>
                <a:defRPr/>
              </a:pPr>
              <a:t>‹#›</a:t>
            </a:fld>
            <a:endParaRPr lang="en-US">
              <a:solidFill>
                <a:srgbClr val="FFFFFF"/>
              </a:solidFill>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252637"/>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3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4.xml"/><Relationship Id="rId1" Type="http://schemas.openxmlformats.org/officeDocument/2006/relationships/slideLayout" Target="../slideLayouts/slideLayout442.xml"/><Relationship Id="rId4" Type="http://schemas.openxmlformats.org/officeDocument/2006/relationships/image" Target="../media/image103.emf"/></Relationships>
</file>

<file path=ppt/slides/_rels/slide10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0.xml"/></Relationships>
</file>

<file path=ppt/slides/_rels/slide10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05.jpeg"/><Relationship Id="rId1" Type="http://schemas.openxmlformats.org/officeDocument/2006/relationships/slideLayout" Target="../slideLayouts/slideLayout6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5.xml"/><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3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44.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6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6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25.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2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20.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21.xml"/><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20.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20.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20.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269.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6.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303.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88.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88.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8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Layout" Target="../slideLayouts/slideLayout1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9.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08.xml"/><Relationship Id="rId4" Type="http://schemas.openxmlformats.org/officeDocument/2006/relationships/image" Target="../media/image48.emf"/></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08.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9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00.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0.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0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30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30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301.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301.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301.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301.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301.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0.xml"/><Relationship Id="rId1" Type="http://schemas.openxmlformats.org/officeDocument/2006/relationships/slideLayout" Target="../slideLayouts/slideLayout301.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30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1.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2.xml"/><Relationship Id="rId1" Type="http://schemas.openxmlformats.org/officeDocument/2006/relationships/slideLayout" Target="../slideLayouts/slideLayout301.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30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9.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3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6.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09.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0.xml"/><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2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43.xml"/></Relationships>
</file>

<file path=ppt/slides/_rels/slide6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1.xml"/><Relationship Id="rId1" Type="http://schemas.openxmlformats.org/officeDocument/2006/relationships/slideLayout" Target="../slideLayouts/slideLayout349.xml"/><Relationship Id="rId4" Type="http://schemas.openxmlformats.org/officeDocument/2006/relationships/image" Target="../media/image75.emf"/></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1.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50.xml"/><Relationship Id="rId1" Type="http://schemas.openxmlformats.org/officeDocument/2006/relationships/themeOverride" Target="../theme/themeOverride2.xml"/></Relationships>
</file>

<file path=ppt/slides/_rels/slide6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8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35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5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8.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51.xml"/><Relationship Id="rId1" Type="http://schemas.openxmlformats.org/officeDocument/2006/relationships/themeOverride" Target="../theme/themeOverride3.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357.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35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5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5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5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57.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357.xml"/><Relationship Id="rId4" Type="http://schemas.openxmlformats.org/officeDocument/2006/relationships/image" Target="../media/image82.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6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66.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6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71.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366.xml"/><Relationship Id="rId4" Type="http://schemas.openxmlformats.org/officeDocument/2006/relationships/image" Target="../media/image86.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79.xml"/><Relationship Id="rId1" Type="http://schemas.openxmlformats.org/officeDocument/2006/relationships/themeOverride" Target="../theme/themeOverride4.xml"/><Relationship Id="rId4" Type="http://schemas.openxmlformats.org/officeDocument/2006/relationships/image" Target="../media/image87.jpeg"/></Relationships>
</file>

<file path=ppt/slides/_rels/slide8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90.xml"/></Relationships>
</file>

<file path=ppt/slides/_rels/slide8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91.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1.xml"/><Relationship Id="rId1" Type="http://schemas.openxmlformats.org/officeDocument/2006/relationships/slideLayout" Target="../slideLayouts/slideLayout39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408.xml"/></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3.xml"/><Relationship Id="rId1" Type="http://schemas.openxmlformats.org/officeDocument/2006/relationships/slideLayout" Target="../slideLayouts/slideLayout41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25.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4.xml"/><Relationship Id="rId1" Type="http://schemas.openxmlformats.org/officeDocument/2006/relationships/slideLayout" Target="../slideLayouts/slideLayout420.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5.xml"/><Relationship Id="rId1" Type="http://schemas.openxmlformats.org/officeDocument/2006/relationships/slideLayout" Target="../slideLayouts/slideLayout425.xml"/><Relationship Id="rId5" Type="http://schemas.openxmlformats.org/officeDocument/2006/relationships/image" Target="../media/image96.svg"/><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36.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7.xml"/><Relationship Id="rId1" Type="http://schemas.openxmlformats.org/officeDocument/2006/relationships/slideLayout" Target="../slideLayouts/slideLayout437.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8.xml"/><Relationship Id="rId1" Type="http://schemas.openxmlformats.org/officeDocument/2006/relationships/slideLayout" Target="../slideLayouts/slideLayout438.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9.xml"/><Relationship Id="rId1" Type="http://schemas.openxmlformats.org/officeDocument/2006/relationships/slideLayout" Target="../slideLayouts/slideLayout420.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0.xml"/><Relationship Id="rId1" Type="http://schemas.openxmlformats.org/officeDocument/2006/relationships/slideLayout" Target="../slideLayouts/slideLayout420.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1.xml"/><Relationship Id="rId1" Type="http://schemas.openxmlformats.org/officeDocument/2006/relationships/slideLayout" Target="../slideLayouts/slideLayout420.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2.xml"/><Relationship Id="rId1" Type="http://schemas.openxmlformats.org/officeDocument/2006/relationships/slideLayout" Target="../slideLayouts/slideLayout413.xml"/><Relationship Id="rId4" Type="http://schemas.openxmlformats.org/officeDocument/2006/relationships/image" Target="../media/image101.jpeg"/></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3.xml"/><Relationship Id="rId1" Type="http://schemas.openxmlformats.org/officeDocument/2006/relationships/slideLayout" Target="../slideLayouts/slideLayout4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55576" y="0"/>
            <a:ext cx="7772400" cy="2204864"/>
          </a:xfrm>
        </p:spPr>
        <p:txBody>
          <a:bodyPr/>
          <a:lstStyle/>
          <a:p>
            <a:r>
              <a:rPr lang="en-US" sz="6000" b="1">
                <a:solidFill>
                  <a:srgbClr val="FFFFFF"/>
                </a:solidFill>
                <a:effectLst>
                  <a:glow rad="228600">
                    <a:srgbClr val="000000"/>
                  </a:glow>
                </a:effectLst>
                <a:latin typeface="Arial"/>
                <a:cs typeface="Arial"/>
              </a:rPr>
              <a:t>Life of Christ Syllabus</a:t>
            </a:r>
          </a:p>
        </p:txBody>
      </p:sp>
      <p:sp>
        <p:nvSpPr>
          <p:cNvPr id="3" name="Rectangle 2">
            <a:extLst>
              <a:ext uri="{FF2B5EF4-FFF2-40B4-BE49-F238E27FC236}">
                <a16:creationId xmlns:a16="http://schemas.microsoft.com/office/drawing/2014/main" id="{437F18B1-1CFF-AC7A-1E99-091F96E0498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4644008" y="2233848"/>
            <a:ext cx="197416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 Cara (36)</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2123728" y="2224898"/>
            <a:ext cx="2376264"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 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(30)</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618173" y="2233848"/>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Katie (33)</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467544" y="1572129"/>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2022</a:t>
            </a:r>
          </a:p>
        </p:txBody>
      </p:sp>
    </p:spTree>
    <p:extLst>
      <p:ext uri="{BB962C8B-B14F-4D97-AF65-F5344CB8AC3E}">
        <p14:creationId xmlns:p14="http://schemas.microsoft.com/office/powerpoint/2010/main" val="3434052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9713" name="Object 2">
            <a:hlinkClick r:id="" action="ppaction://ole?verb=0"/>
          </p:cNvPr>
          <p:cNvGraphicFramePr>
            <a:graphicFrameLocks/>
          </p:cNvGraphicFramePr>
          <p:nvPr/>
        </p:nvGraphicFramePr>
        <p:xfrm>
          <a:off x="7896286" y="4191001"/>
          <a:ext cx="1247775" cy="2495550"/>
        </p:xfrm>
        <a:graphic>
          <a:graphicData uri="http://schemas.openxmlformats.org/presentationml/2006/ole">
            <mc:AlternateContent xmlns:mc="http://schemas.openxmlformats.org/markup-compatibility/2006">
              <mc:Choice xmlns:v="urn:schemas-microsoft-com:vml" Requires="v">
                <p:oleObj name="Clip" r:id="rId3" imgW="310680" imgH="603360" progId="">
                  <p:embed/>
                </p:oleObj>
              </mc:Choice>
              <mc:Fallback>
                <p:oleObj name="Clip" r:id="rId3" imgW="310680" imgH="603360" progId="">
                  <p:embed/>
                  <p:pic>
                    <p:nvPicPr>
                      <p:cNvPr id="499713"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86" y="4191001"/>
                        <a:ext cx="1247775" cy="249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9714" name="Rectangle 1030"/>
          <p:cNvSpPr>
            <a:spLocks noGrp="1" noChangeArrowheads="1"/>
          </p:cNvSpPr>
          <p:nvPr>
            <p:ph type="title"/>
          </p:nvPr>
        </p:nvSpPr>
        <p:spPr>
          <a:xfrm>
            <a:off x="685800" y="304800"/>
            <a:ext cx="7772400" cy="1143000"/>
          </a:xfrm>
        </p:spPr>
        <p:txBody>
          <a:bodyPr/>
          <a:lstStyle/>
          <a:p>
            <a:r>
              <a:rPr lang="en-US">
                <a:latin typeface="Arial" charset="0"/>
                <a:ea typeface="ＭＳ Ｐゴシック" charset="0"/>
                <a:cs typeface="ＭＳ Ｐゴシック" charset="0"/>
              </a:rPr>
              <a:t>Christ Alone is the Light</a:t>
            </a:r>
          </a:p>
        </p:txBody>
      </p:sp>
      <p:sp>
        <p:nvSpPr>
          <p:cNvPr id="67586" name="Rectangle 1026"/>
          <p:cNvSpPr>
            <a:spLocks noChangeArrowheads="1"/>
          </p:cNvSpPr>
          <p:nvPr/>
        </p:nvSpPr>
        <p:spPr bwMode="auto">
          <a:xfrm>
            <a:off x="0" y="1600200"/>
            <a:ext cx="4648200" cy="2743200"/>
          </a:xfrm>
          <a:prstGeom prst="rect">
            <a:avLst/>
          </a:prstGeom>
          <a:noFill/>
          <a:ln w="12700">
            <a:noFill/>
            <a:miter lim="800000"/>
            <a:headEnd/>
            <a:tailEnd/>
          </a:ln>
        </p:spPr>
        <p:txBody>
          <a:bodyPr lIns="90043" tIns="44238" rIns="90043" bIns="44238"/>
          <a:lstStyle/>
          <a:p>
            <a:pPr marL="341244" marR="0" lvl="0" indent="-341244" algn="l"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rPr>
              <a:t>John</a:t>
            </a:r>
            <a:r>
              <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rPr>
              <a:t> (1:6-9)</a:t>
            </a:r>
            <a:endPar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Came to the world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Came into existence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 Man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Testified of the Light (7-8)</a:t>
            </a:r>
          </a:p>
        </p:txBody>
      </p:sp>
      <p:sp>
        <p:nvSpPr>
          <p:cNvPr id="67587" name="Rectangle 1027"/>
          <p:cNvSpPr>
            <a:spLocks noChangeArrowheads="1"/>
          </p:cNvSpPr>
          <p:nvPr/>
        </p:nvSpPr>
        <p:spPr bwMode="auto">
          <a:xfrm>
            <a:off x="4572000" y="1600201"/>
            <a:ext cx="4572000" cy="2895600"/>
          </a:xfrm>
          <a:prstGeom prst="rect">
            <a:avLst/>
          </a:prstGeom>
          <a:noFill/>
          <a:ln w="12700">
            <a:noFill/>
            <a:miter lim="800000"/>
            <a:headEnd/>
            <a:tailEnd/>
          </a:ln>
        </p:spPr>
        <p:txBody>
          <a:bodyPr lIns="90043" tIns="44238" rIns="90043" bIns="44238"/>
          <a:lstStyle/>
          <a:p>
            <a:pPr marL="341244" marR="0" lvl="0" indent="-341244" algn="l"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sz="3600" b="0" i="0" u="sng" strike="noStrike" kern="1200" cap="none" spc="0" normalizeH="0" baseline="0" noProof="0">
                <a:ln>
                  <a:noFill/>
                </a:ln>
                <a:solidFill>
                  <a:srgbClr val="FFFFFF"/>
                </a:solidFill>
                <a:effectLst>
                  <a:outerShdw blurRad="38100" dist="38100" dir="2700000" algn="tl">
                    <a:srgbClr val="000000"/>
                  </a:outerShdw>
                </a:effectLst>
                <a:uLnTx/>
                <a:uFillTx/>
                <a:latin typeface="Cooper Black" charset="0"/>
                <a:ea typeface="ＭＳ Ｐゴシック" charset="0"/>
              </a:rPr>
              <a:t>Jesus</a:t>
            </a:r>
            <a:r>
              <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Cooper Black" charset="0"/>
                <a:ea typeface="ＭＳ Ｐゴシック" charset="0"/>
              </a:rPr>
              <a:t> (1:1-5)</a:t>
            </a:r>
            <a:endPar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Made the world (3)</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Was in the beginning (1a)</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The Word, or God (1c)</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Was the Light Himself (9)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0" tIns="32847" rIns="63180" bIns="32847" numCol="1" anchor="ctr" anchorCtr="0" compatLnSpc="1">
            <a:prstTxWarp prst="textNoShape">
              <a:avLst/>
            </a:prstTxWarp>
          </a:bodyPr>
          <a:lstStyle/>
          <a:p>
            <a:pPr defTabSz="320927"/>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36"/>
            <a:ext cx="4501008" cy="3288593"/>
          </a:xfrm>
          <a:prstGeom prst="rect">
            <a:avLst/>
          </a:prstGeom>
          <a:solidFill>
            <a:schemeClr val="bg1"/>
          </a:solidFill>
        </p:spPr>
        <p:txBody>
          <a:bodyPr wrap="square" lIns="91327" tIns="45664" rIns="91327" bIns="45664" rtlCol="0">
            <a:spAutoFit/>
          </a:bodyPr>
          <a:lstStyle/>
          <a:p>
            <a:pPr defTabSz="914310"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
        <p:nvSpPr>
          <p:cNvPr id="5" name="Title 1"/>
          <p:cNvSpPr txBox="1">
            <a:spLocks/>
          </p:cNvSpPr>
          <p:nvPr/>
        </p:nvSpPr>
        <p:spPr bwMode="auto">
          <a:xfrm>
            <a:off x="179512" y="116632"/>
            <a:ext cx="3744416"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ctr" anchorCtr="0" compatLnSpc="1">
            <a:prstTxWarp prst="textNoShape">
              <a:avLst/>
            </a:prstTxWarp>
          </a:bodyPr>
          <a:lst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2000" b="1" i="1">
                <a:latin typeface="Arial"/>
                <a:ea typeface="ＭＳ Ｐゴシック"/>
                <a:cs typeface="Times New Roman"/>
              </a:rPr>
              <a:t>Pictures of Jesus from</a:t>
            </a:r>
            <a:r>
              <a:rPr lang="mr-IN" sz="2000" b="1" i="1">
                <a:latin typeface="Arial"/>
                <a:ea typeface="ＭＳ Ｐゴシック"/>
                <a:cs typeface="Times New Roman"/>
              </a:rPr>
              <a:t>…</a:t>
            </a:r>
            <a:endParaRPr lang="en-US" sz="5400" i="1"/>
          </a:p>
        </p:txBody>
      </p:sp>
    </p:spTree>
    <p:extLst>
      <p:ext uri="{BB962C8B-B14F-4D97-AF65-F5344CB8AC3E}">
        <p14:creationId xmlns:p14="http://schemas.microsoft.com/office/powerpoint/2010/main" val="42000789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20888"/>
            <a:ext cx="4968552" cy="7385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kern="0">
                <a:solidFill>
                  <a:srgbClr val="000000"/>
                </a:solidFill>
                <a:latin typeface="Arial"/>
                <a:ea typeface="Times New Roman"/>
                <a:cs typeface="Arial"/>
                <a:sym typeface="Times New Roman"/>
              </a:rPr>
              <a:t>Due to the </a:t>
            </a:r>
            <a:r>
              <a:rPr sz="1400" kern="0">
                <a:solidFill>
                  <a:srgbClr val="000000"/>
                </a:solidFill>
                <a:latin typeface="Arial"/>
                <a:ea typeface="Times New Roman"/>
                <a:cs typeface="Arial"/>
                <a:sym typeface="Times New Roman"/>
              </a:rPr>
              <a:t>Lumo </a:t>
            </a:r>
            <a:r>
              <a:rPr lang="en-US" sz="14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400" u="sng" kern="0">
                <a:solidFill>
                  <a:srgbClr val="0000FF"/>
                </a:solidFill>
                <a:uFill>
                  <a:solidFill>
                    <a:srgbClr val="0000FF"/>
                  </a:solidFill>
                </a:uFill>
                <a:latin typeface="Arial"/>
                <a:ea typeface="Times New Roman"/>
                <a:cs typeface="Arial"/>
                <a:sym typeface="Times New Roman"/>
                <a:hlinkClick r:id="rId3"/>
              </a:rPr>
              <a:t>freebibleimages.org</a:t>
            </a:r>
            <a:r>
              <a:rPr lang="en-US" sz="1400" kern="0">
                <a:solidFill>
                  <a:srgbClr val="000000"/>
                </a:solidFill>
                <a:latin typeface="Arial"/>
                <a:ea typeface="Times New Roman"/>
                <a:cs typeface="Arial"/>
                <a:sym typeface="Times New Roman"/>
              </a:rPr>
              <a:t>.</a:t>
            </a:r>
            <a:endParaRPr sz="14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54"/>
            <a:ext cx="4940737" cy="10925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900" u="sng" kern="0">
                <a:solidFill>
                  <a:srgbClr val="0000FF"/>
                </a:solidFill>
                <a:uFill>
                  <a:solidFill>
                    <a:srgbClr val="0000FF"/>
                  </a:solidFill>
                </a:uFill>
                <a:latin typeface="Arial"/>
                <a:ea typeface="Times New Roman"/>
                <a:cs typeface="Arial"/>
                <a:sym typeface="Times New Roman"/>
                <a:hlinkClick r:id="rId5"/>
              </a:rPr>
              <a:t>www.LumoProject.com</a:t>
            </a:r>
            <a:r>
              <a:rPr lang="en-US" sz="900" u="sng" kern="0">
                <a:solidFill>
                  <a:srgbClr val="0000FF"/>
                </a:solidFill>
                <a:uFill>
                  <a:solidFill>
                    <a:srgbClr val="0000FF"/>
                  </a:solidFill>
                </a:uFill>
                <a:latin typeface="Arial"/>
                <a:ea typeface="Times New Roman"/>
                <a:cs typeface="Arial"/>
                <a:sym typeface="Times New Roman"/>
              </a:rPr>
              <a:t>.</a:t>
            </a:r>
            <a:endParaRPr lang="en-US" sz="900" u="sng" kern="0">
              <a:solidFill>
                <a:srgbClr val="0000FF"/>
              </a:solidFill>
              <a:uFill>
                <a:solidFill>
                  <a:srgbClr val="0000FF"/>
                </a:solidFill>
              </a:uFill>
              <a:latin typeface="Arial"/>
              <a:ea typeface="Times New Roman"/>
              <a:cs typeface="Arial"/>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665" eaLnBrk="0"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40855869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en-US" b="1" dirty="0">
                <a:solidFill>
                  <a:schemeClr val="tx1"/>
                </a:solidFill>
                <a:effectLst>
                  <a:glow rad="266700">
                    <a:schemeClr val="bg1">
                      <a:alpha val="75000"/>
                    </a:schemeClr>
                  </a:glow>
                </a:effectLst>
              </a:rPr>
              <a:t>Kurt (37) &amp; Cara own their HR consulting business near Seattle</a:t>
            </a:r>
          </a:p>
        </p:txBody>
      </p:sp>
    </p:spTree>
    <p:extLst>
      <p:ext uri="{BB962C8B-B14F-4D97-AF65-F5344CB8AC3E}">
        <p14:creationId xmlns:p14="http://schemas.microsoft.com/office/powerpoint/2010/main" val="129744652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81BD4-7A2D-1DE8-A6C6-9A3376860894}"/>
              </a:ext>
            </a:extLst>
          </p:cNvPr>
          <p:cNvPicPr>
            <a:picLocks noChangeAspect="1"/>
          </p:cNvPicPr>
          <p:nvPr/>
        </p:nvPicPr>
        <p:blipFill rotWithShape="1">
          <a:blip r:embed="rId2"/>
          <a:srcRect t="4388" r="4675"/>
          <a:stretch/>
        </p:blipFill>
        <p:spPr>
          <a:xfrm>
            <a:off x="-1" y="0"/>
            <a:ext cx="9136627" cy="6873107"/>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1-year-old grandson Kadon</a:t>
            </a: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Stephen, Katie, Jesse &amp; Norah in Denver</a:t>
            </a:r>
          </a:p>
        </p:txBody>
      </p:sp>
    </p:spTree>
    <p:extLst>
      <p:ext uri="{BB962C8B-B14F-4D97-AF65-F5344CB8AC3E}">
        <p14:creationId xmlns:p14="http://schemas.microsoft.com/office/powerpoint/2010/main" val="26146111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4-year-old grandson Jesse</a:t>
            </a: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ACDEA-233F-08BC-39EB-07992A18A175}"/>
              </a:ext>
            </a:extLst>
          </p:cNvPr>
          <p:cNvPicPr>
            <a:picLocks noChangeAspect="1"/>
          </p:cNvPicPr>
          <p:nvPr/>
        </p:nvPicPr>
        <p:blipFill rotWithShape="1">
          <a:blip r:embed="rId2"/>
          <a:srcRect l="21818" t="9707" r="17576" b="56219"/>
          <a:stretch/>
        </p:blipFill>
        <p:spPr>
          <a:xfrm>
            <a:off x="0" y="-1"/>
            <a:ext cx="9144000" cy="6858001"/>
          </a:xfrm>
          <a:prstGeom prst="rect">
            <a:avLst/>
          </a:prstGeom>
        </p:spPr>
      </p:pic>
      <p:sp>
        <p:nvSpPr>
          <p:cNvPr id="184322" name="Title 1"/>
          <p:cNvSpPr>
            <a:spLocks noGrp="1"/>
          </p:cNvSpPr>
          <p:nvPr>
            <p:ph type="title"/>
          </p:nvPr>
        </p:nvSpPr>
        <p:spPr>
          <a:xfrm>
            <a:off x="0" y="-1"/>
            <a:ext cx="9144000" cy="1008063"/>
          </a:xfrm>
        </p:spPr>
        <p:txBody>
          <a:bodyPr/>
          <a:lstStyle/>
          <a:p>
            <a:pPr>
              <a:defRPr/>
            </a:pPr>
            <a:r>
              <a:rPr lang="en-US" b="1" dirty="0">
                <a:effectLst>
                  <a:glow rad="139700">
                    <a:schemeClr val="tx1"/>
                  </a:glow>
                </a:effectLst>
                <a:latin typeface="Arial" charset="0"/>
                <a:ea typeface="ＭＳ Ｐゴシック" charset="0"/>
              </a:rPr>
              <a:t>2-year-old granddaughter Norah</a:t>
            </a: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(35) trains United B777 pilots in Denver</a:t>
            </a: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8466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b="1" dirty="0">
                <a:solidFill>
                  <a:schemeClr val="tx1"/>
                </a:solidFill>
                <a:effectLst>
                  <a:glow rad="266700">
                    <a:schemeClr val="bg1">
                      <a:alpha val="75000"/>
                    </a:schemeClr>
                  </a:glow>
                </a:effectLst>
              </a:rPr>
              <a:t>John (31) married Chloe in Pasadena, California in 2022</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380163118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90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June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105151202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solidFill>
                  <a:schemeClr val="tx1"/>
                </a:solidFill>
                <a:cs typeface="+mj-cs"/>
              </a:rPr>
              <a:t>Crossroads People • June 2021</a:t>
            </a: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HONG KONG</a:t>
            </a: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TAIWAN</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INDONESIA</a:t>
            </a: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MALAYSIA</a:t>
            </a: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NEW ZEALAND</a:t>
            </a: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LEBANON</a:t>
            </a: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ZIMBABWE</a:t>
            </a: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CANADA</a:t>
            </a: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UK</a:t>
            </a: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KENYA</a:t>
            </a:r>
          </a:p>
        </p:txBody>
      </p:sp>
    </p:spTree>
    <p:extLst>
      <p:ext uri="{BB962C8B-B14F-4D97-AF65-F5344CB8AC3E}">
        <p14:creationId xmlns:p14="http://schemas.microsoft.com/office/powerpoint/2010/main" val="4179889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en-US" sz="5400" dirty="0">
                <a:solidFill>
                  <a:schemeClr val="tx1"/>
                </a:solidFill>
                <a:latin typeface="Arial" charset="0"/>
                <a:ea typeface="ＭＳ Ｐゴシック" charset="0"/>
              </a:rPr>
              <a:t>Introduce Yourself!</a:t>
            </a:r>
          </a:p>
        </p:txBody>
      </p:sp>
      <p:sp>
        <p:nvSpPr>
          <p:cNvPr id="139268" name="Rectangle 4"/>
          <p:cNvSpPr>
            <a:spLocks noChangeArrowheads="1"/>
          </p:cNvSpPr>
          <p:nvPr/>
        </p:nvSpPr>
        <p:spPr bwMode="auto">
          <a:xfrm>
            <a:off x="0" y="1187450"/>
            <a:ext cx="4716016" cy="5769942"/>
          </a:xfrm>
          <a:prstGeom prst="rect">
            <a:avLst/>
          </a:prstGeom>
          <a:noFill/>
          <a:ln w="9525">
            <a:noFill/>
            <a:miter lim="800000"/>
            <a:headEnd/>
            <a:tailEnd/>
          </a:ln>
          <a:effectLst/>
        </p:spPr>
        <p:txBody>
          <a:bodyPr lIns="92075" tIns="46038" rIns="92075" bIns="46038"/>
          <a:lstStyle/>
          <a:p>
            <a:pPr algn="ctr">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latin typeface="Arial" charset="0"/>
                <a:cs typeface="Arial" charset="0"/>
              </a:rPr>
              <a:t>Name</a:t>
            </a:r>
          </a:p>
          <a:p>
            <a:pPr algn="ctr">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latin typeface="Arial" charset="0"/>
                <a:cs typeface="Arial" charset="0"/>
              </a:rPr>
              <a:t>Country</a:t>
            </a:r>
          </a:p>
          <a:p>
            <a:pPr algn="ctr">
              <a:spcBef>
                <a:spcPct val="20000"/>
              </a:spcBef>
              <a:buClr>
                <a:srgbClr val="FFFF00"/>
              </a:buClr>
              <a:buSzPct val="75000"/>
              <a:buFont typeface="Wingdings" charset="0"/>
              <a:buNone/>
              <a:defRPr/>
            </a:pPr>
            <a:r>
              <a:rPr lang="en-US" sz="4000" b="1" dirty="0" err="1">
                <a:solidFill>
                  <a:srgbClr val="FFFFFF"/>
                </a:solidFill>
                <a:effectLst>
                  <a:glow rad="215900">
                    <a:srgbClr val="000000"/>
                  </a:glow>
                </a:effectLst>
                <a:latin typeface="Arial" charset="0"/>
                <a:cs typeface="Arial" charset="0"/>
              </a:rPr>
              <a:t>Programme</a:t>
            </a:r>
            <a:endParaRPr lang="en-US" sz="4000" b="1" dirty="0">
              <a:solidFill>
                <a:srgbClr val="FFFFFF"/>
              </a:solidFill>
              <a:effectLst>
                <a:glow rad="215900">
                  <a:srgbClr val="000000"/>
                </a:glow>
              </a:effectLst>
              <a:latin typeface="Arial" charset="0"/>
              <a:cs typeface="Arial" charset="0"/>
            </a:endParaRPr>
          </a:p>
          <a:p>
            <a:pPr algn="ctr">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latin typeface="Arial" charset="0"/>
                <a:cs typeface="Arial" charset="0"/>
              </a:rPr>
              <a:t>Family</a:t>
            </a:r>
          </a:p>
          <a:p>
            <a:pPr algn="ctr">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latin typeface="Arial" charset="0"/>
                <a:cs typeface="Arial" charset="0"/>
              </a:rPr>
              <a:t>Church</a:t>
            </a:r>
          </a:p>
          <a:p>
            <a:pPr algn="ctr">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latin typeface="Arial" charset="0"/>
                <a:cs typeface="Arial" charset="0"/>
              </a:rPr>
              <a:t>Ministry Goal</a:t>
            </a:r>
          </a:p>
        </p:txBody>
      </p:sp>
    </p:spTree>
    <p:extLst>
      <p:ext uri="{BB962C8B-B14F-4D97-AF65-F5344CB8AC3E}">
        <p14:creationId xmlns:p14="http://schemas.microsoft.com/office/powerpoint/2010/main" val="208265163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latin typeface="Arial" charset="0"/>
              </a:rPr>
              <a:t>Preaching through Scripture</a:t>
            </a:r>
            <a:endParaRPr lang="en-US" sz="4400" b="1" dirty="0">
              <a:solidFill>
                <a:srgbClr val="000000"/>
              </a:solidFill>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20661558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8003309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9187543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sz="4000" b="1" dirty="0">
                <a:cs typeface="+mj-cs"/>
              </a:rPr>
              <a:t>I directed the SBC Doctor of Ministry studies (DMin) from 2012-2021</a:t>
            </a:r>
          </a:p>
        </p:txBody>
      </p:sp>
    </p:spTree>
    <p:extLst>
      <p:ext uri="{BB962C8B-B14F-4D97-AF65-F5344CB8AC3E}">
        <p14:creationId xmlns:p14="http://schemas.microsoft.com/office/powerpoint/2010/main" val="29698637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98833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41591775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MALAYSIA</a:t>
            </a: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PHILIPPINES</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HONG KONG</a:t>
            </a:r>
          </a:p>
        </p:txBody>
      </p:sp>
    </p:spTree>
    <p:extLst>
      <p:ext uri="{BB962C8B-B14F-4D97-AF65-F5344CB8AC3E}">
        <p14:creationId xmlns:p14="http://schemas.microsoft.com/office/powerpoint/2010/main" val="916393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004191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Our Singapore Bible College Apt.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3528127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SBC Pastoral Care Group</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8346909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 y="0"/>
            <a:ext cx="9137119" cy="908720"/>
          </a:xfrm>
        </p:spPr>
        <p:txBody>
          <a:bodyPr/>
          <a:lstStyle/>
          <a:p>
            <a:r>
              <a:rPr lang="en-US" sz="5400" b="1">
                <a:solidFill>
                  <a:schemeClr val="bg1"/>
                </a:solidFill>
              </a:rPr>
              <a:t>Notes Options</a:t>
            </a: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a:solidFill>
                  <a:srgbClr val="FFFFFF"/>
                </a:solidFill>
              </a:rPr>
              <a:t>Printed </a:t>
            </a:r>
            <a:br>
              <a:rPr lang="en-US" b="1">
                <a:solidFill>
                  <a:srgbClr val="FFFFFF"/>
                </a:solidFill>
              </a:rPr>
            </a:br>
            <a:r>
              <a:rPr lang="en-US" b="1">
                <a:solidFill>
                  <a:srgbClr val="FFFFFF"/>
                </a:solidFill>
              </a:rPr>
              <a:t>($10 each)</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3600" b="1" dirty="0">
                <a:solidFill>
                  <a:srgbClr val="FFFFFF"/>
                </a:solidFill>
              </a:rPr>
              <a:t>Digital at BibleStudyDownloads Life of Christ link</a:t>
            </a:r>
            <a:br>
              <a:rPr lang="en-US" sz="3600" b="1" dirty="0">
                <a:solidFill>
                  <a:srgbClr val="FFFFFF"/>
                </a:solidFill>
              </a:rPr>
            </a:br>
            <a:r>
              <a:rPr lang="en-US" sz="3600" b="1" dirty="0">
                <a:solidFill>
                  <a:srgbClr val="FFFFFF"/>
                </a:solidFill>
              </a:rPr>
              <a:t>(Free)</a:t>
            </a:r>
          </a:p>
        </p:txBody>
      </p:sp>
      <p:pic>
        <p:nvPicPr>
          <p:cNvPr id="1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43641"/>
          <a:stretch/>
        </p:blipFill>
        <p:spPr bwMode="auto">
          <a:xfrm>
            <a:off x="899592" y="1124744"/>
            <a:ext cx="2885750" cy="384020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 name="Title 1"/>
          <p:cNvSpPr txBox="1">
            <a:spLocks/>
          </p:cNvSpPr>
          <p:nvPr/>
        </p:nvSpPr>
        <p:spPr bwMode="auto">
          <a:xfrm>
            <a:off x="899592" y="1124744"/>
            <a:ext cx="2880320"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2400" b="1">
                <a:solidFill>
                  <a:srgbClr val="FFFFFF"/>
                </a:solidFill>
                <a:effectLst>
                  <a:glow rad="228600">
                    <a:srgbClr val="000000"/>
                  </a:glow>
                </a:effectLst>
              </a:rPr>
              <a:t>The Life of Christ</a:t>
            </a:r>
          </a:p>
        </p:txBody>
      </p:sp>
    </p:spTree>
    <p:extLst>
      <p:ext uri="{BB962C8B-B14F-4D97-AF65-F5344CB8AC3E}">
        <p14:creationId xmlns:p14="http://schemas.microsoft.com/office/powerpoint/2010/main" val="7406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400" dirty="0">
                <a:solidFill>
                  <a:srgbClr val="FFF9FC"/>
                </a:solidFill>
                <a:effectLst>
                  <a:glow rad="228600">
                    <a:schemeClr val="tx1">
                      <a:alpha val="96000"/>
                    </a:schemeClr>
                  </a:glow>
                </a:effectLst>
                <a:latin typeface="Arial Black" charset="0"/>
                <a:ea typeface="ＭＳ Ｐゴシック" charset="0"/>
                <a:cs typeface="ＭＳ Ｐゴシック" charset="0"/>
              </a:rPr>
              <a:t>Courses Taught Since 1991</a:t>
            </a:r>
            <a:endParaRPr lang="en-US" sz="32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Survey</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The Bible</a:t>
            </a:r>
            <a:r>
              <a:rPr kumimoji="0" lang="mr-IN" sz="3600" b="0" i="0" u="none" strike="noStrike" kern="1200" cap="none" spc="0" normalizeH="0" baseline="0" noProof="0" dirty="0">
                <a:ln>
                  <a:noFill/>
                </a:ln>
                <a:solidFill>
                  <a:srgbClr val="FFFF99"/>
                </a:solidFill>
                <a:effectLst/>
                <a:uLnTx/>
                <a:uFillTx/>
                <a:latin typeface="Arial Black" charset="0"/>
                <a:ea typeface="ＭＳ Ｐゴシック" charset="0"/>
              </a:rPr>
              <a:t>…</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Basically</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Backgrounds</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Research &amp; Writing</a:t>
            </a:r>
          </a:p>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Theology</a:t>
            </a:r>
            <a:r>
              <a:rPr kumimoji="0" lang="en-US" sz="3600" b="0" i="1"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Creation • Jesus</a:t>
            </a:r>
          </a:p>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Preaching</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Homiletics 1	Homiletics 2</a:t>
            </a: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(English • Indonesian • Chinese)</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endParaRPr lang="en-US">
              <a:solidFill>
                <a:srgbClr val="000000"/>
              </a:solidFill>
              <a:cs typeface="ＭＳ Ｐゴシック" charset="0"/>
            </a:endParaRPr>
          </a:p>
        </p:txBody>
      </p:sp>
      <p:sp>
        <p:nvSpPr>
          <p:cNvPr id="376835"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49419365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0" y="6019800"/>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WorldVenture Seminary Professors in Israel</a:t>
            </a:r>
            <a:endParaRPr lang="en-US" sz="4000" b="1">
              <a:latin typeface="Times New Roman" charset="0"/>
              <a:ea typeface="ＭＳ Ｐゴシック" charset="0"/>
              <a:cs typeface="ＭＳ Ｐゴシック" charset="0"/>
            </a:endParaRPr>
          </a:p>
        </p:txBody>
      </p:sp>
      <p:pic>
        <p:nvPicPr>
          <p:cNvPr id="378882"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80996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ctrTitle"/>
          </p:nvPr>
        </p:nvSpPr>
        <p:spPr>
          <a:xfrm>
            <a:off x="4800600" y="5754216"/>
            <a:ext cx="4343400" cy="838200"/>
          </a:xfrm>
        </p:spPr>
        <p:txBody>
          <a:bodyPr/>
          <a:lstStyle/>
          <a:p>
            <a:pPr eaLnBrk="1" hangingPunct="1"/>
            <a:r>
              <a:rPr lang="en-US" sz="3200" b="1">
                <a:solidFill>
                  <a:schemeClr val="bg1"/>
                </a:solidFill>
                <a:latin typeface="Arial" charset="0"/>
                <a:ea typeface="ＭＳ Ｐゴシック" charset="0"/>
                <a:cs typeface="ＭＳ Ｐゴシック" charset="0"/>
              </a:rPr>
              <a:t>Susan &amp; Rick at Mount of Olives</a:t>
            </a:r>
            <a:endParaRPr lang="en-US" sz="4000" b="1">
              <a:latin typeface="Times New Roman" charset="0"/>
              <a:ea typeface="ＭＳ Ｐゴシック" charset="0"/>
              <a:cs typeface="ＭＳ Ｐゴシック" charset="0"/>
            </a:endParaRPr>
          </a:p>
        </p:txBody>
      </p:sp>
      <p:pic>
        <p:nvPicPr>
          <p:cNvPr id="380930"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1" name="Rectangle 4"/>
          <p:cNvSpPr>
            <a:spLocks noChangeArrowheads="1"/>
          </p:cNvSpPr>
          <p:nvPr/>
        </p:nvSpPr>
        <p:spPr bwMode="auto">
          <a:xfrm>
            <a:off x="0" y="5373216"/>
            <a:ext cx="4419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200" b="1">
                <a:solidFill>
                  <a:srgbClr val="FFFFFF"/>
                </a:solidFill>
                <a:latin typeface="Arial" charset="0"/>
                <a:cs typeface="ＭＳ Ｐゴシック" charset="0"/>
              </a:rPr>
              <a:t>Kurt in </a:t>
            </a:r>
            <a:br>
              <a:rPr lang="en-US" sz="3200" b="1">
                <a:solidFill>
                  <a:srgbClr val="FFFFFF"/>
                </a:solidFill>
                <a:latin typeface="Arial" charset="0"/>
                <a:cs typeface="ＭＳ Ｐゴシック" charset="0"/>
              </a:rPr>
            </a:br>
            <a:r>
              <a:rPr lang="en-US" sz="3200" b="1">
                <a:solidFill>
                  <a:srgbClr val="FFFFFF"/>
                </a:solidFill>
                <a:latin typeface="Arial" charset="0"/>
                <a:cs typeface="ＭＳ Ｐゴシック" charset="0"/>
              </a:rPr>
              <a:t>Hezekiah</a:t>
            </a:r>
            <a:r>
              <a:rPr lang="mr-IN" altLang="ja-JP" sz="3200" b="1">
                <a:solidFill>
                  <a:srgbClr val="FFFFFF"/>
                </a:solidFill>
                <a:latin typeface="Arial" charset="0"/>
                <a:cs typeface="ＭＳ Ｐゴシック" charset="0"/>
              </a:rPr>
              <a:t>'</a:t>
            </a:r>
            <a:r>
              <a:rPr lang="en-US" altLang="ja-JP" sz="3200" b="1">
                <a:solidFill>
                  <a:srgbClr val="FFFFFF"/>
                </a:solidFill>
                <a:latin typeface="Arial" charset="0"/>
                <a:cs typeface="ＭＳ Ｐゴシック" charset="0"/>
              </a:rPr>
              <a:t>s Tunnel</a:t>
            </a:r>
            <a:endParaRPr lang="en-US" sz="4000" b="1">
              <a:solidFill>
                <a:srgbClr val="000000"/>
              </a:solidFill>
              <a:cs typeface="ＭＳ Ｐゴシック" charset="0"/>
            </a:endParaRPr>
          </a:p>
        </p:txBody>
      </p:sp>
      <p:pic>
        <p:nvPicPr>
          <p:cNvPr id="380932"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756955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ctrTitle"/>
          </p:nvPr>
        </p:nvSpPr>
        <p:spPr>
          <a:xfrm>
            <a:off x="0" y="6019800"/>
            <a:ext cx="9144000" cy="685800"/>
          </a:xfrm>
        </p:spPr>
        <p:txBody>
          <a:bodyPr/>
          <a:lstStyle/>
          <a:p>
            <a:pPr eaLnBrk="1" hangingPunct="1"/>
            <a:r>
              <a:rPr lang="en-US" sz="3600" b="1">
                <a:solidFill>
                  <a:schemeClr val="bg1"/>
                </a:solidFill>
                <a:latin typeface="Arial" charset="0"/>
                <a:ea typeface="ＭＳ Ｐゴシック" charset="0"/>
                <a:cs typeface="ＭＳ Ｐゴシック" charset="0"/>
              </a:rPr>
              <a:t>Dead Sea Mud</a:t>
            </a:r>
            <a:endParaRPr lang="en-US" b="1">
              <a:latin typeface="Times New Roman" charset="0"/>
              <a:ea typeface="ＭＳ Ｐゴシック" charset="0"/>
              <a:cs typeface="ＭＳ Ｐゴシック" charset="0"/>
            </a:endParaRPr>
          </a:p>
        </p:txBody>
      </p:sp>
      <p:pic>
        <p:nvPicPr>
          <p:cNvPr id="382978"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910053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ctrTitle"/>
          </p:nvPr>
        </p:nvSpPr>
        <p:spPr>
          <a:xfrm>
            <a:off x="0" y="6096000"/>
            <a:ext cx="9144000" cy="685800"/>
          </a:xfrm>
        </p:spPr>
        <p:txBody>
          <a:bodyPr/>
          <a:lstStyle/>
          <a:p>
            <a:pPr eaLnBrk="1" hangingPunct="1"/>
            <a:r>
              <a:rPr lang="en-US" altLang="ja-JP" sz="3600" b="1">
                <a:solidFill>
                  <a:schemeClr val="bg1"/>
                </a:solidFill>
                <a:latin typeface="Arial" charset="0"/>
                <a:ea typeface="ＭＳ Ｐゴシック" charset="0"/>
                <a:cs typeface="ＭＳ Ｐゴシック" charset="0"/>
              </a:rPr>
              <a:t>"Preach to every creature" (Mark 16:15)</a:t>
            </a:r>
            <a:endParaRPr lang="en-US" b="1">
              <a:latin typeface="Times New Roman" charset="0"/>
              <a:ea typeface="ＭＳ Ｐゴシック" charset="0"/>
              <a:cs typeface="ＭＳ Ｐゴシック" charset="0"/>
            </a:endParaRPr>
          </a:p>
        </p:txBody>
      </p:sp>
      <p:pic>
        <p:nvPicPr>
          <p:cNvPr id="385026" name="Picture 3"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23921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85800" y="457200"/>
            <a:ext cx="7772400" cy="11430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4800" b="1">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endParaRPr lang="en-US" sz="3600" b="1">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84003" name="Rectangle 3"/>
          <p:cNvSpPr>
            <a:spLocks noChangeArrowheads="1"/>
          </p:cNvSpPr>
          <p:nvPr/>
        </p:nvSpPr>
        <p:spPr bwMode="auto">
          <a:xfrm>
            <a:off x="457200" y="1905000"/>
            <a:ext cx="8458200" cy="4800600"/>
          </a:xfrm>
          <a:prstGeom prst="rect">
            <a:avLst/>
          </a:prstGeom>
          <a:noFill/>
          <a:ln w="12700">
            <a:noFill/>
            <a:miter lim="800000"/>
            <a:headEnd/>
            <a:tailEnd/>
          </a:ln>
          <a:effectLst/>
        </p:spPr>
        <p:txBody>
          <a:bodyPr lIns="90488" tIns="44450" rIns="90488" bIns="44450"/>
          <a:lstStyle/>
          <a:p>
            <a:pPr marL="342900" indent="-342900">
              <a:spcBef>
                <a:spcPct val="20000"/>
              </a:spcBef>
              <a:defRPr/>
            </a:pPr>
            <a:r>
              <a:rPr lang="en-US" sz="3200" b="1" dirty="0">
                <a:solidFill>
                  <a:srgbClr val="FFFF00"/>
                </a:solidFill>
                <a:effectLst>
                  <a:outerShdw blurRad="50800" dist="38100" dir="2700000" algn="tl" rotWithShape="0">
                    <a:srgbClr val="000000"/>
                  </a:outerShdw>
                </a:effectLst>
                <a:latin typeface="Arial" charset="0"/>
                <a:cs typeface="Arial" charset="0"/>
              </a:rPr>
              <a:t>WorldVenture</a:t>
            </a:r>
            <a:r>
              <a:rPr lang="en-US" sz="3200" b="1" dirty="0">
                <a:solidFill>
                  <a:srgbClr val="FFFFFF"/>
                </a:solidFill>
                <a:effectLst>
                  <a:outerShdw blurRad="50800" dist="38100" dir="2700000" algn="tl" rotWithShape="0">
                    <a:srgbClr val="000000"/>
                  </a:outerShdw>
                </a:effectLst>
                <a:latin typeface="Arial" charset="0"/>
                <a:cs typeface="Arial" charset="0"/>
              </a:rPr>
              <a:t> Singapore field leader</a:t>
            </a:r>
          </a:p>
          <a:p>
            <a:pPr marL="342900" indent="-342900">
              <a:spcBef>
                <a:spcPct val="20000"/>
              </a:spcBef>
              <a:defRPr/>
            </a:pPr>
            <a:r>
              <a:rPr lang="en-US" sz="32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3200" b="1" dirty="0">
                <a:solidFill>
                  <a:srgbClr val="FFFFFF"/>
                </a:solidFill>
                <a:effectLst>
                  <a:outerShdw blurRad="50800" dist="38100" dir="2700000" algn="tl" rotWithShape="0">
                    <a:srgbClr val="000000"/>
                  </a:outerShdw>
                </a:effectLst>
                <a:latin typeface="Arial" charset="0"/>
                <a:cs typeface="Arial" charset="0"/>
              </a:rPr>
              <a:t> professor</a:t>
            </a:r>
          </a:p>
          <a:p>
            <a:pPr marL="342900" indent="-342900">
              <a:spcBef>
                <a:spcPct val="20000"/>
              </a:spcBef>
              <a:defRPr/>
            </a:pPr>
            <a:r>
              <a:rPr lang="en-US" sz="3200" b="1" dirty="0">
                <a:solidFill>
                  <a:srgbClr val="FFFF00"/>
                </a:solidFill>
                <a:effectLst>
                  <a:outerShdw blurRad="50800" dist="38100" dir="2700000" algn="tl" rotWithShape="0">
                    <a:srgbClr val="000000"/>
                  </a:outerShdw>
                </a:effectLst>
                <a:latin typeface="Arial" charset="0"/>
                <a:cs typeface="Arial" charset="0"/>
              </a:rPr>
              <a:t>Biblical Education by Extension</a:t>
            </a:r>
            <a:r>
              <a:rPr lang="en-US" sz="3200" b="1" dirty="0">
                <a:solidFill>
                  <a:srgbClr val="FFFFFF"/>
                </a:solidFill>
                <a:effectLst>
                  <a:outerShdw blurRad="50800" dist="38100" dir="2700000" algn="tl" rotWithShape="0">
                    <a:srgbClr val="000000"/>
                  </a:outerShdw>
                </a:effectLst>
                <a:latin typeface="Arial" charset="0"/>
                <a:cs typeface="Arial" charset="0"/>
              </a:rPr>
              <a:t> teacher</a:t>
            </a:r>
          </a:p>
        </p:txBody>
      </p:sp>
    </p:spTree>
    <p:extLst>
      <p:ext uri="{BB962C8B-B14F-4D97-AF65-F5344CB8AC3E}">
        <p14:creationId xmlns:p14="http://schemas.microsoft.com/office/powerpoint/2010/main" val="343921622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384003">
                                            <p:txEl>
                                              <p:pRg st="2" end="2"/>
                                            </p:txEl>
                                          </p:spTgt>
                                        </p:tgtEl>
                                        <p:attrNameLst>
                                          <p:attrName>style.visibility</p:attrName>
                                        </p:attrNameLst>
                                      </p:cBhvr>
                                      <p:to>
                                        <p:strVal val="visible"/>
                                      </p:to>
                                    </p:set>
                                    <p:animEffect transition="in" filter="wipe(up)">
                                      <p:cBhvr>
                                        <p:cTn id="7" dur="500"/>
                                        <p:tgtEl>
                                          <p:spTgt spid="384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3" grpId="0" build="p" autoUpdateAnimBg="0" advAuto="200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extLst>
      <p:ext uri="{BB962C8B-B14F-4D97-AF65-F5344CB8AC3E}">
        <p14:creationId xmlns:p14="http://schemas.microsoft.com/office/powerpoint/2010/main" val="1538384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112" charset="0"/>
              <a:cs typeface="ＭＳ Ｐゴシック" charset="0"/>
            </a:endParaRPr>
          </a:p>
        </p:txBody>
      </p:sp>
      <p:sp>
        <p:nvSpPr>
          <p:cNvPr id="520194" name="Rectangle 2"/>
          <p:cNvSpPr>
            <a:spLocks noGrp="1" noChangeArrowheads="1"/>
          </p:cNvSpPr>
          <p:nvPr>
            <p:ph type="title"/>
          </p:nvPr>
        </p:nvSpPr>
        <p:spPr>
          <a:xfrm>
            <a:off x="0" y="74613"/>
            <a:ext cx="9144000" cy="762000"/>
          </a:xfrm>
          <a:noFill/>
        </p:spPr>
        <p:txBody>
          <a:bodyPr/>
          <a:lstStyle/>
          <a:p>
            <a:pPr algn="ctr" eaLnBrk="1" hangingPunct="1"/>
            <a:r>
              <a:rPr lang="en-US" sz="3600" b="1">
                <a:solidFill>
                  <a:schemeClr val="bg1"/>
                </a:solidFill>
                <a:latin typeface="Arial" charset="0"/>
                <a:ea typeface="ＭＳ Ｐゴシック" charset="0"/>
                <a:cs typeface="ＭＳ Ｐゴシック" charset="0"/>
              </a:rPr>
              <a:t>LC Sign Up List</a:t>
            </a: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3088397"/>
              </p:ext>
            </p:extLst>
          </p:nvPr>
        </p:nvGraphicFramePr>
        <p:xfrm>
          <a:off x="34925" y="892175"/>
          <a:ext cx="9145590" cy="5921376"/>
        </p:xfrm>
        <a:graphic>
          <a:graphicData uri="http://schemas.openxmlformats.org/drawingml/2006/table">
            <a:tbl>
              <a:tblPr/>
              <a:tblGrid>
                <a:gridCol w="1110289">
                  <a:extLst>
                    <a:ext uri="{9D8B030D-6E8A-4147-A177-3AD203B41FA5}">
                      <a16:colId xmlns:a16="http://schemas.microsoft.com/office/drawing/2014/main" val="20000"/>
                    </a:ext>
                  </a:extLst>
                </a:gridCol>
                <a:gridCol w="778601">
                  <a:extLst>
                    <a:ext uri="{9D8B030D-6E8A-4147-A177-3AD203B41FA5}">
                      <a16:colId xmlns:a16="http://schemas.microsoft.com/office/drawing/2014/main" val="20001"/>
                    </a:ext>
                  </a:extLst>
                </a:gridCol>
                <a:gridCol w="1090040">
                  <a:extLst>
                    <a:ext uri="{9D8B030D-6E8A-4147-A177-3AD203B41FA5}">
                      <a16:colId xmlns:a16="http://schemas.microsoft.com/office/drawing/2014/main" val="20002"/>
                    </a:ext>
                  </a:extLst>
                </a:gridCol>
                <a:gridCol w="817530">
                  <a:extLst>
                    <a:ext uri="{9D8B030D-6E8A-4147-A177-3AD203B41FA5}">
                      <a16:colId xmlns:a16="http://schemas.microsoft.com/office/drawing/2014/main" val="20003"/>
                    </a:ext>
                  </a:extLst>
                </a:gridCol>
                <a:gridCol w="817530">
                  <a:extLst>
                    <a:ext uri="{9D8B030D-6E8A-4147-A177-3AD203B41FA5}">
                      <a16:colId xmlns:a16="http://schemas.microsoft.com/office/drawing/2014/main" val="20004"/>
                    </a:ext>
                  </a:extLst>
                </a:gridCol>
                <a:gridCol w="1132900">
                  <a:extLst>
                    <a:ext uri="{9D8B030D-6E8A-4147-A177-3AD203B41FA5}">
                      <a16:colId xmlns:a16="http://schemas.microsoft.com/office/drawing/2014/main" val="20005"/>
                    </a:ext>
                  </a:extLst>
                </a:gridCol>
                <a:gridCol w="1132900">
                  <a:extLst>
                    <a:ext uri="{9D8B030D-6E8A-4147-A177-3AD203B41FA5}">
                      <a16:colId xmlns:a16="http://schemas.microsoft.com/office/drawing/2014/main" val="20006"/>
                    </a:ext>
                  </a:extLst>
                </a:gridCol>
                <a:gridCol w="1132900">
                  <a:extLst>
                    <a:ext uri="{9D8B030D-6E8A-4147-A177-3AD203B41FA5}">
                      <a16:colId xmlns:a16="http://schemas.microsoft.com/office/drawing/2014/main" val="20007"/>
                    </a:ext>
                  </a:extLst>
                </a:gridCol>
                <a:gridCol w="1132900">
                  <a:extLst>
                    <a:ext uri="{9D8B030D-6E8A-4147-A177-3AD203B41FA5}">
                      <a16:colId xmlns:a16="http://schemas.microsoft.com/office/drawing/2014/main" val="20008"/>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Name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CC"/>
                          </a:solidFill>
                          <a:effectLst/>
                          <a:latin typeface="Arial" charset="0"/>
                          <a:ea typeface="ＭＳ Ｐゴシック" charset="0"/>
                          <a:cs typeface="ＭＳ Ｐゴシック" charset="0"/>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CC"/>
                          </a:solidFill>
                          <a:effectLst/>
                          <a:latin typeface="Arial" charset="0"/>
                          <a:ea typeface="ＭＳ Ｐゴシック" charset="0"/>
                          <a:cs typeface="ＭＳ Ｐゴシック" charset="0"/>
                        </a:rPr>
                        <a:t>Email</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Reading</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Project &amp; 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dirty="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A: IBS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B: </a:t>
                      </a:r>
                      <a:r>
                        <a:rPr kumimoji="0" lang="en-US" sz="2000" b="1" i="0" u="none" strike="noStrike" cap="none" normalizeH="0" baseline="0" dirty="0">
                          <a:ln>
                            <a:noFill/>
                          </a:ln>
                          <a:solidFill>
                            <a:srgbClr val="FFFFCC"/>
                          </a:solidFill>
                          <a:effectLst/>
                          <a:latin typeface="Arial" charset="0"/>
                          <a:ea typeface="ＭＳ Ｐゴシック" charset="0"/>
                          <a:cs typeface="ＭＳ Ｐゴシック" charset="0"/>
                        </a:rPr>
                        <a:t>Book</a:t>
                      </a: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1: NTS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2: TBB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3: Teach</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4: Paper</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1119771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49102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05978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0098508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226187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5838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Class Notes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8029615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Mongolian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7180287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en-US" sz="2800" b="1" i="1" dirty="0">
                <a:solidFill>
                  <a:srgbClr val="FFFFFF"/>
                </a:solidFill>
                <a:latin typeface="Arial" charset="0"/>
                <a:cs typeface="Arial" charset="0"/>
                <a:sym typeface="Trebuchet MS" charset="0"/>
              </a:rPr>
              <a:t>LADIES BIBLE STUDY ON </a:t>
            </a:r>
            <a:br>
              <a:rPr lang="en-US" sz="2800" b="1" i="1" dirty="0">
                <a:solidFill>
                  <a:srgbClr val="FFFFFF"/>
                </a:solidFill>
                <a:latin typeface="Arial" charset="0"/>
                <a:cs typeface="Arial" charset="0"/>
                <a:sym typeface="Trebuchet MS" charset="0"/>
              </a:rPr>
            </a:br>
            <a:r>
              <a:rPr lang="en-US" sz="2800" b="1" i="1" dirty="0">
                <a:solidFill>
                  <a:srgbClr val="FFFFFF"/>
                </a:solidFill>
                <a:latin typeface="Arial" charset="0"/>
                <a:cs typeface="Arial" charset="0"/>
                <a:sym typeface="Trebuchet MS" charset="0"/>
              </a:rPr>
              <a:t>1-2 THESS</a:t>
            </a: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en-US" sz="3600" b="1" dirty="0">
                <a:solidFill>
                  <a:srgbClr val="FFFFFF"/>
                </a:solidFill>
                <a:latin typeface="Arial" charset="0"/>
                <a:cs typeface="Arial" charset="0"/>
              </a:rPr>
              <a:t>USA • Singapore • New Zealand • Holland</a:t>
            </a:r>
          </a:p>
        </p:txBody>
      </p:sp>
    </p:spTree>
    <p:extLst>
      <p:ext uri="{BB962C8B-B14F-4D97-AF65-F5344CB8AC3E}">
        <p14:creationId xmlns:p14="http://schemas.microsoft.com/office/powerpoint/2010/main" val="10271219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955928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a:srcRect l="1209" b="9786"/>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eaLnBrk="1" hangingPunct="1"/>
            <a:r>
              <a:rPr lang="en-US" sz="4800" b="1" dirty="0">
                <a:solidFill>
                  <a:schemeClr val="bg1"/>
                </a:solidFill>
                <a:latin typeface="Arial" charset="0"/>
                <a:ea typeface="ＭＳ Ｐゴシック" charset="0"/>
                <a:cs typeface="ＭＳ Ｐゴシック" charset="0"/>
              </a:rPr>
              <a:t>Arabic </a:t>
            </a:r>
            <a:r>
              <a:rPr lang="ar-SA" sz="4800" b="1" dirty="0">
                <a:solidFill>
                  <a:schemeClr val="bg1"/>
                </a:solidFill>
                <a:latin typeface="Arial" charset="0"/>
                <a:ea typeface="ＭＳ Ｐゴシック" charset="0"/>
                <a:cs typeface="ＭＳ Ｐゴシック" charset="0"/>
              </a:rPr>
              <a:t>العربية </a:t>
            </a:r>
            <a:endParaRPr lang="en-US" sz="1800" b="1" dirty="0">
              <a:solidFill>
                <a:schemeClr val="bg1"/>
              </a:solidFill>
              <a:latin typeface="Arial" charset="0"/>
              <a:ea typeface="ＭＳ Ｐゴシック" charset="0"/>
              <a:cs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مسح العهد الجديد</a:t>
            </a:r>
          </a:p>
        </p:txBody>
      </p:sp>
    </p:spTree>
    <p:extLst>
      <p:ext uri="{BB962C8B-B14F-4D97-AF65-F5344CB8AC3E}">
        <p14:creationId xmlns:p14="http://schemas.microsoft.com/office/powerpoint/2010/main" val="28108382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dirty="0">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WorldVenture</a:t>
            </a:r>
            <a:r>
              <a:rPr lang="en-US" sz="2800" b="1" dirty="0">
                <a:solidFill>
                  <a:srgbClr val="FFFFFF"/>
                </a:solidFill>
                <a:effectLst>
                  <a:outerShdw blurRad="50800" dist="38100" dir="2700000" algn="tl" rotWithShape="0">
                    <a:srgbClr val="000000"/>
                  </a:outerShdw>
                </a:effectLst>
                <a:latin typeface="Arial" charset="0"/>
                <a:cs typeface="Arial" charset="0"/>
              </a:rPr>
              <a:t> Singapore field leader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2800" b="1" dirty="0">
                <a:solidFill>
                  <a:srgbClr val="FFFFFF"/>
                </a:solidFill>
                <a:effectLst>
                  <a:outerShdw blurRad="50800" dist="38100" dir="2700000" algn="tl" rotWithShape="0">
                    <a:srgbClr val="000000"/>
                  </a:outerShdw>
                </a:effectLst>
                <a:latin typeface="Arial" charset="0"/>
                <a:cs typeface="Arial" charset="0"/>
              </a:rPr>
              <a:t> Bible &amp; preaching professor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2800" b="1" dirty="0">
                <a:solidFill>
                  <a:srgbClr val="FFFFFF"/>
                </a:solidFill>
                <a:effectLst>
                  <a:outerShdw blurRad="50800" dist="38100" dir="2700000" algn="tl" rotWithShape="0">
                    <a:srgbClr val="000000"/>
                  </a:outerShdw>
                </a:effectLst>
                <a:latin typeface="Arial" charset="0"/>
                <a:cs typeface="Arial" charset="0"/>
              </a:rPr>
              <a:t> Doctor of Ministry director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Adjunct Professor </a:t>
            </a:r>
            <a:r>
              <a:rPr lang="en-US" sz="2800" b="1" dirty="0">
                <a:solidFill>
                  <a:srgbClr val="FFFFFF"/>
                </a:solidFill>
                <a:effectLst>
                  <a:outerShdw blurRad="50800" dist="38100" dir="2700000" algn="tl" rotWithShape="0">
                    <a:srgbClr val="000000"/>
                  </a:outerShdw>
                </a:effectLst>
                <a:latin typeface="Arial" charset="0"/>
                <a:cs typeface="Arial" charset="0"/>
              </a:rPr>
              <a:t>teaching in 12 nations</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The Bible…Basically</a:t>
            </a:r>
            <a:r>
              <a:rPr lang="en-US" sz="2800" b="1" dirty="0">
                <a:solidFill>
                  <a:srgbClr val="FFFFFF"/>
                </a:solidFill>
                <a:effectLst>
                  <a:outerShdw blurRad="50800" dist="38100" dir="2700000" algn="tl" rotWithShape="0">
                    <a:srgbClr val="000000"/>
                  </a:outerShdw>
                </a:effectLst>
                <a:latin typeface="Arial" charset="0"/>
                <a:cs typeface="Arial" charset="0"/>
              </a:rPr>
              <a:t> translation director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BibleStudyDownloads.org</a:t>
            </a:r>
            <a:r>
              <a:rPr lang="en-US" sz="2800" b="1" dirty="0">
                <a:solidFill>
                  <a:srgbClr val="FFFFFF"/>
                </a:solidFill>
                <a:effectLst>
                  <a:outerShdw blurRad="50800" dist="38100" dir="2700000" algn="tl" rotWithShape="0">
                    <a:srgbClr val="000000"/>
                  </a:outerShdw>
                </a:effectLst>
                <a:latin typeface="Arial" charset="0"/>
                <a:cs typeface="Arial" charset="0"/>
              </a:rPr>
              <a:t> web author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Crossroads International Church</a:t>
            </a:r>
            <a:r>
              <a:rPr lang="en-US" sz="2800" b="1" dirty="0">
                <a:solidFill>
                  <a:srgbClr val="FFFFFF"/>
                </a:solidFill>
                <a:effectLst>
                  <a:outerShdw blurRad="50800" dist="38100" dir="2700000" algn="tl" rotWithShape="0">
                    <a:srgbClr val="000000"/>
                  </a:outerShdw>
                </a:effectLst>
                <a:latin typeface="Arial" charset="0"/>
                <a:cs typeface="Arial" charset="0"/>
              </a:rPr>
              <a:t> pastor-teacher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Jordan Evangelical Theological Seminary </a:t>
            </a:r>
            <a:r>
              <a:rPr lang="en-US" sz="2800" b="1" dirty="0">
                <a:solidFill>
                  <a:srgbClr val="FFFFFF"/>
                </a:solidFill>
                <a:effectLst>
                  <a:outerShdw blurRad="50800" dist="38100" dir="2700000" algn="tl" rotWithShape="0">
                    <a:srgbClr val="000000"/>
                  </a:outerShdw>
                </a:effectLst>
                <a:latin typeface="Arial" charset="0"/>
                <a:cs typeface="Arial" charset="0"/>
              </a:rPr>
              <a:t>professor</a:t>
            </a:r>
          </a:p>
        </p:txBody>
      </p:sp>
      <p:cxnSp>
        <p:nvCxnSpPr>
          <p:cNvPr id="3" name="Straight Connector 2">
            <a:extLst>
              <a:ext uri="{FF2B5EF4-FFF2-40B4-BE49-F238E27FC236}">
                <a16:creationId xmlns:a16="http://schemas.microsoft.com/office/drawing/2014/main" id="{563EF882-84BD-3488-5BCE-976D6CF5C124}"/>
              </a:ext>
            </a:extLst>
          </p:cNvPr>
          <p:cNvCxnSpPr/>
          <p:nvPr/>
        </p:nvCxnSpPr>
        <p:spPr bwMode="auto">
          <a:xfrm flipV="1">
            <a:off x="-540569" y="2852936"/>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4" name="Straight Connector 3">
            <a:extLst>
              <a:ext uri="{FF2B5EF4-FFF2-40B4-BE49-F238E27FC236}">
                <a16:creationId xmlns:a16="http://schemas.microsoft.com/office/drawing/2014/main" id="{6FD1439B-0216-053C-3D84-45B039947CD0}"/>
              </a:ext>
            </a:extLst>
          </p:cNvPr>
          <p:cNvCxnSpPr/>
          <p:nvPr/>
        </p:nvCxnSpPr>
        <p:spPr bwMode="auto">
          <a:xfrm flipV="1">
            <a:off x="-519548" y="3273350"/>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5" name="Straight Connector 4">
            <a:extLst>
              <a:ext uri="{FF2B5EF4-FFF2-40B4-BE49-F238E27FC236}">
                <a16:creationId xmlns:a16="http://schemas.microsoft.com/office/drawing/2014/main" id="{D0804F42-08C8-DEDA-6AC6-3AE0FA35CFF7}"/>
              </a:ext>
            </a:extLst>
          </p:cNvPr>
          <p:cNvCxnSpPr/>
          <p:nvPr/>
        </p:nvCxnSpPr>
        <p:spPr bwMode="auto">
          <a:xfrm flipV="1">
            <a:off x="-530059" y="3840909"/>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6C5A5109-43F9-A7F9-6413-AD1F6E3380E8}"/>
              </a:ext>
            </a:extLst>
          </p:cNvPr>
          <p:cNvCxnSpPr/>
          <p:nvPr/>
        </p:nvCxnSpPr>
        <p:spPr bwMode="auto">
          <a:xfrm flipV="1">
            <a:off x="-477508" y="5385930"/>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2" name="Straight Connector 1">
            <a:extLst>
              <a:ext uri="{FF2B5EF4-FFF2-40B4-BE49-F238E27FC236}">
                <a16:creationId xmlns:a16="http://schemas.microsoft.com/office/drawing/2014/main" id="{3BF5FD1A-B873-493A-7D8D-2A0B94A2B652}"/>
              </a:ext>
            </a:extLst>
          </p:cNvPr>
          <p:cNvCxnSpPr/>
          <p:nvPr/>
        </p:nvCxnSpPr>
        <p:spPr bwMode="auto">
          <a:xfrm flipV="1">
            <a:off x="-501571" y="2281782"/>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1576441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wipe(up)">
                                      <p:cBhvr>
                                        <p:cTn id="12" dur="500"/>
                                        <p:tgtEl>
                                          <p:spTgt spid="1027">
                                            <p:txEl>
                                              <p:pRg st="1" end="1"/>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wipe(up)">
                                      <p:cBhvr>
                                        <p:cTn id="17" dur="500"/>
                                        <p:tgtEl>
                                          <p:spTgt spid="1027">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wipe(up)">
                                      <p:cBhvr>
                                        <p:cTn id="22" dur="500"/>
                                        <p:tgtEl>
                                          <p:spTgt spid="1027">
                                            <p:txEl>
                                              <p:pRg st="3" end="3"/>
                                            </p:txEl>
                                          </p:spTgt>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wipe(up)">
                                      <p:cBhvr>
                                        <p:cTn id="27" dur="500"/>
                                        <p:tgtEl>
                                          <p:spTgt spid="1027">
                                            <p:txEl>
                                              <p:pRg st="4" end="4"/>
                                            </p:txEl>
                                          </p:spTgt>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27">
                                            <p:txEl>
                                              <p:pRg st="5" end="5"/>
                                            </p:txEl>
                                          </p:spTgt>
                                        </p:tgtEl>
                                        <p:attrNameLst>
                                          <p:attrName>style.visibility</p:attrName>
                                        </p:attrNameLst>
                                      </p:cBhvr>
                                      <p:to>
                                        <p:strVal val="visible"/>
                                      </p:to>
                                    </p:set>
                                    <p:animEffect transition="in" filter="wipe(up)">
                                      <p:cBhvr>
                                        <p:cTn id="32" dur="500"/>
                                        <p:tgtEl>
                                          <p:spTgt spid="1027">
                                            <p:txEl>
                                              <p:pRg st="5" end="5"/>
                                            </p:txEl>
                                          </p:spTgt>
                                        </p:tgtEl>
                                      </p:cBhvr>
                                    </p:animEffect>
                                  </p:childTnLst>
                                </p:cTn>
                              </p:par>
                            </p:childTnLst>
                          </p:cTn>
                        </p:par>
                      </p:childTnLst>
                    </p:cTn>
                  </p:par>
                  <p:par>
                    <p:cTn id="33" fill="hold">
                      <p:stCondLst>
                        <p:cond delay="indefinite"/>
                      </p:stCondLst>
                      <p:childTnLst>
                        <p:par>
                          <p:cTn id="34" fill="hold" nodeType="after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27">
                                            <p:txEl>
                                              <p:pRg st="6" end="6"/>
                                            </p:txEl>
                                          </p:spTgt>
                                        </p:tgtEl>
                                        <p:attrNameLst>
                                          <p:attrName>style.visibility</p:attrName>
                                        </p:attrNameLst>
                                      </p:cBhvr>
                                      <p:to>
                                        <p:strVal val="visible"/>
                                      </p:to>
                                    </p:set>
                                    <p:animEffect transition="in" filter="wipe(up)">
                                      <p:cBhvr>
                                        <p:cTn id="37" dur="500"/>
                                        <p:tgtEl>
                                          <p:spTgt spid="10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027">
                                            <p:txEl>
                                              <p:pRg st="7" end="7"/>
                                            </p:txEl>
                                          </p:spTgt>
                                        </p:tgtEl>
                                        <p:attrNameLst>
                                          <p:attrName>style.visibility</p:attrName>
                                        </p:attrNameLst>
                                      </p:cBhvr>
                                      <p:to>
                                        <p:strVal val="visible"/>
                                      </p:to>
                                    </p:set>
                                    <p:animEffect transition="in" filter="wipe(up)">
                                      <p:cBhvr>
                                        <p:cTn id="42" dur="500"/>
                                        <p:tgtEl>
                                          <p:spTgt spid="102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uiExpand="1" build="p" autoUpdateAnimBg="0" advAuto="200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Teaching 1997-2021</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SRI LANKA</a:t>
            </a:r>
          </a:p>
        </p:txBody>
      </p:sp>
    </p:spTree>
    <p:extLst>
      <p:ext uri="{BB962C8B-B14F-4D97-AF65-F5344CB8AC3E}">
        <p14:creationId xmlns:p14="http://schemas.microsoft.com/office/powerpoint/2010/main" val="2050779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JETS Course Description</a:t>
            </a: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sz="2000" b="1">
                <a:solidFill>
                  <a:srgbClr val="FFFFFF"/>
                </a:solidFill>
                <a:latin typeface="Arial"/>
                <a:cs typeface="Arial"/>
              </a:rPr>
              <a:t>1</a:t>
            </a:r>
          </a:p>
        </p:txBody>
      </p:sp>
      <p:sp>
        <p:nvSpPr>
          <p:cNvPr id="140293" name="Rectangle 1029"/>
          <p:cNvSpPr>
            <a:spLocks noChangeArrowheads="1"/>
          </p:cNvSpPr>
          <p:nvPr/>
        </p:nvSpPr>
        <p:spPr bwMode="auto">
          <a:xfrm>
            <a:off x="457200" y="1484784"/>
            <a:ext cx="8382000" cy="4646141"/>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nSpc>
                <a:spcPct val="90000"/>
              </a:lnSpc>
              <a:spcBef>
                <a:spcPct val="20000"/>
              </a:spcBef>
              <a:buClr>
                <a:srgbClr val="FFFF00"/>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cs typeface="Arial" charset="0"/>
              </a:rPr>
              <a:t>This is a study of the four Gospels, with attention given to developing a chronological survey of the life of Christ. Emphasis will be given to understanding their historical, cultural, and literary message, the trustworthiness of their witness, and important issues for the contemporary church (3 hours).</a:t>
            </a:r>
          </a:p>
          <a:p>
            <a:pPr>
              <a:lnSpc>
                <a:spcPct val="90000"/>
              </a:lnSpc>
              <a:spcBef>
                <a:spcPct val="20000"/>
              </a:spcBef>
              <a:buClr>
                <a:srgbClr val="FFFF00"/>
              </a:buClr>
              <a:buSzPct val="75000"/>
              <a:defRPr/>
            </a:pPr>
            <a:endParaRPr lang="en-US" sz="32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717333535"/>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Description</a:t>
            </a: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sz="2000" b="1">
                <a:solidFill>
                  <a:srgbClr val="FFFFFF"/>
                </a:solidFill>
                <a:latin typeface="Arial"/>
                <a:cs typeface="Arial"/>
              </a:rPr>
              <a:t>1</a:t>
            </a: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nSpc>
                <a:spcPct val="90000"/>
              </a:lnSpc>
              <a:spcBef>
                <a:spcPct val="20000"/>
              </a:spcBef>
              <a:buClr>
                <a:srgbClr val="FFFF00"/>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cs typeface="Arial" charset="0"/>
              </a:rPr>
              <a:t>A survey of the life of Jesus Christ in ten movements</a:t>
            </a:r>
          </a:p>
          <a:p>
            <a:pPr marL="342900" indent="-342900">
              <a:lnSpc>
                <a:spcPct val="90000"/>
              </a:lnSpc>
              <a:spcBef>
                <a:spcPct val="20000"/>
              </a:spcBef>
              <a:buClr>
                <a:srgbClr val="FFFF00"/>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cs typeface="Arial" charset="0"/>
              </a:rPr>
              <a:t>An understanding of how a harmony of the gospels can aid our understanding of each respective gospel </a:t>
            </a:r>
          </a:p>
        </p:txBody>
      </p:sp>
    </p:spTree>
    <p:extLst>
      <p:ext uri="{BB962C8B-B14F-4D97-AF65-F5344CB8AC3E}">
        <p14:creationId xmlns:p14="http://schemas.microsoft.com/office/powerpoint/2010/main" val="4290867811"/>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Objectives</a:t>
            </a:r>
          </a:p>
        </p:txBody>
      </p:sp>
      <p:sp>
        <p:nvSpPr>
          <p:cNvPr id="550914"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1</a:t>
            </a:r>
          </a:p>
        </p:txBody>
      </p:sp>
      <p:sp>
        <p:nvSpPr>
          <p:cNvPr id="14352" name="Rectangle 16"/>
          <p:cNvSpPr>
            <a:spLocks noChangeArrowheads="1"/>
          </p:cNvSpPr>
          <p:nvPr/>
        </p:nvSpPr>
        <p:spPr bwMode="auto">
          <a:xfrm>
            <a:off x="251520" y="1678632"/>
            <a:ext cx="8892480" cy="4774704"/>
          </a:xfrm>
          <a:prstGeom prst="rect">
            <a:avLst/>
          </a:prstGeom>
          <a:noFill/>
          <a:ln w="12700" cap="sq">
            <a:noFill/>
            <a:miter lim="800000"/>
            <a:headEnd type="none" w="sm" len="sm"/>
            <a:tailEnd type="none" w="sm" len="sm"/>
          </a:ln>
          <a:effectLst/>
        </p:spPr>
        <p:txBody>
          <a:bodyPr/>
          <a:lstStyle/>
          <a:p>
            <a:pPr marL="609600" indent="-609600">
              <a:lnSpc>
                <a:spcPct val="90000"/>
              </a:lnSpc>
              <a:buClr>
                <a:srgbClr val="FFFF00"/>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cs typeface="Arial" charset="0"/>
              </a:rPr>
              <a:t>By the end of this course, the student will be able to…</a:t>
            </a:r>
            <a:endParaRPr lang="en-US" altLang="zh-CN" sz="2000" b="1" dirty="0">
              <a:solidFill>
                <a:srgbClr val="FFFFFF"/>
              </a:solidFill>
              <a:effectLst>
                <a:outerShdw blurRad="38100" dist="38100" dir="2700000" algn="tl">
                  <a:srgbClr val="000000"/>
                </a:outerShdw>
              </a:effectLst>
              <a:latin typeface="Arial" charset="0"/>
              <a:cs typeface="Arial" charset="0"/>
            </a:endParaRPr>
          </a:p>
          <a:p>
            <a:pPr marL="609600" indent="-609600">
              <a:lnSpc>
                <a:spcPct val="90000"/>
              </a:lnSpc>
              <a:buClr>
                <a:srgbClr val="FFFF00"/>
              </a:buClr>
              <a:buSzPct val="75000"/>
              <a:buFont typeface="Wingdings" charset="0"/>
              <a:buNone/>
              <a:defRPr/>
            </a:pPr>
            <a:endParaRPr lang="en-US" sz="2000" b="1" dirty="0">
              <a:solidFill>
                <a:srgbClr val="FFFFFF"/>
              </a:solidFill>
              <a:effectLst>
                <a:outerShdw blurRad="38100" dist="38100" dir="2700000" algn="tl">
                  <a:srgbClr val="000000"/>
                </a:outerShdw>
              </a:effectLst>
              <a:latin typeface="Arial" charset="0"/>
              <a:cs typeface="Arial" charset="0"/>
            </a:endParaRPr>
          </a:p>
          <a:p>
            <a:pPr marL="609600" indent="-609600">
              <a:lnSpc>
                <a:spcPct val="90000"/>
              </a:lnSpc>
              <a:buClr>
                <a:srgbClr val="FFFF00"/>
              </a:buClr>
              <a:buSzPct val="75000"/>
              <a:defRPr/>
            </a:pPr>
            <a:r>
              <a:rPr lang="en-US" altLang="zh-CN" sz="2800" b="1" dirty="0">
                <a:solidFill>
                  <a:srgbClr val="FFFF00"/>
                </a:solidFill>
                <a:effectLst>
                  <a:outerShdw blurRad="38100" dist="38100" dir="2700000" algn="tl">
                    <a:srgbClr val="000000"/>
                  </a:outerShdw>
                </a:effectLst>
                <a:latin typeface="Arial" charset="0"/>
                <a:cs typeface="Arial" charset="0"/>
              </a:rPr>
              <a:t>A. Know the ten movements of the Life of Christ</a:t>
            </a:r>
          </a:p>
          <a:p>
            <a:pPr marL="609600" indent="-609600">
              <a:lnSpc>
                <a:spcPct val="90000"/>
              </a:lnSpc>
              <a:buClr>
                <a:srgbClr val="FFFF00"/>
              </a:buClr>
              <a:buSzPct val="75000"/>
              <a:defRPr/>
            </a:pPr>
            <a:endParaRPr lang="en-US" sz="2000" b="1" dirty="0">
              <a:solidFill>
                <a:srgbClr val="FFFF00"/>
              </a:solidFill>
              <a:effectLst>
                <a:outerShdw blurRad="38100" dist="38100" dir="2700000" algn="tl">
                  <a:srgbClr val="000000"/>
                </a:outerShdw>
              </a:effectLst>
              <a:latin typeface="Arial" charset="0"/>
              <a:cs typeface="Arial" charset="0"/>
            </a:endParaRPr>
          </a:p>
          <a:p>
            <a:pPr marL="609600" indent="-609600">
              <a:lnSpc>
                <a:spcPct val="90000"/>
              </a:lnSpc>
              <a:buClr>
                <a:srgbClr val="FFFFFF"/>
              </a:buClr>
              <a:buSzPct val="75000"/>
              <a:buFont typeface="Wingdings" charset="0"/>
              <a:buNone/>
              <a:defRPr/>
            </a:pPr>
            <a:r>
              <a:rPr lang="en-US" altLang="zh-CN" sz="2800" b="1" dirty="0">
                <a:solidFill>
                  <a:srgbClr val="FFFF00"/>
                </a:solidFill>
                <a:effectLst>
                  <a:outerShdw blurRad="38100" dist="38100" dir="2700000" algn="tl">
                    <a:srgbClr val="000000"/>
                  </a:outerShdw>
                </a:effectLst>
                <a:latin typeface="Arial" charset="0"/>
                <a:cs typeface="Arial" charset="0"/>
              </a:rPr>
              <a:t>B. See the value of harmonizing the gospels.</a:t>
            </a:r>
          </a:p>
          <a:p>
            <a:pPr marL="609600" indent="-609600">
              <a:lnSpc>
                <a:spcPct val="90000"/>
              </a:lnSpc>
              <a:buClr>
                <a:srgbClr val="FFFFFF"/>
              </a:buClr>
              <a:buSzPct val="75000"/>
              <a:buFont typeface="Wingdings" charset="0"/>
              <a:buNone/>
              <a:defRPr/>
            </a:pPr>
            <a:endParaRPr lang="en-US" altLang="zh-CN" sz="2000" b="1" dirty="0">
              <a:solidFill>
                <a:srgbClr val="FFFF00"/>
              </a:solidFill>
              <a:effectLst>
                <a:outerShdw blurRad="38100" dist="38100" dir="2700000" algn="tl">
                  <a:srgbClr val="000000"/>
                </a:outerShdw>
              </a:effectLst>
              <a:latin typeface="Arial" charset="0"/>
              <a:cs typeface="Arial" charset="0"/>
            </a:endParaRPr>
          </a:p>
          <a:p>
            <a:pPr marL="609600" indent="-609600">
              <a:lnSpc>
                <a:spcPct val="90000"/>
              </a:lnSpc>
              <a:buClr>
                <a:srgbClr val="FFFFFF"/>
              </a:buClr>
              <a:buSzPct val="75000"/>
              <a:defRPr/>
            </a:pPr>
            <a:r>
              <a:rPr lang="en-US" altLang="zh-CN" sz="2800" b="1" dirty="0">
                <a:solidFill>
                  <a:srgbClr val="FFFF00"/>
                </a:solidFill>
                <a:effectLst>
                  <a:outerShdw blurRad="38100" dist="38100" dir="2700000" algn="tl">
                    <a:srgbClr val="000000"/>
                  </a:outerShdw>
                </a:effectLst>
                <a:latin typeface="Arial" charset="0"/>
                <a:cs typeface="Arial" charset="0"/>
              </a:rPr>
              <a:t>C. Teach the basic content of the course in Arabic and teach it.</a:t>
            </a:r>
          </a:p>
          <a:p>
            <a:pPr marL="609600" indent="-609600">
              <a:lnSpc>
                <a:spcPct val="90000"/>
              </a:lnSpc>
              <a:buClr>
                <a:srgbClr val="FFFFFF"/>
              </a:buClr>
              <a:buSzPct val="75000"/>
              <a:buFont typeface="Wingdings" charset="0"/>
              <a:buNone/>
              <a:defRPr/>
            </a:pPr>
            <a:endParaRPr lang="en-US" altLang="zh-CN" sz="2800" b="1" dirty="0">
              <a:solidFill>
                <a:srgbClr val="FFFF00"/>
              </a:solidFill>
              <a:effectLst>
                <a:outerShdw blurRad="38100" dist="38100" dir="2700000" algn="tl">
                  <a:srgbClr val="000000"/>
                </a:outerShdw>
              </a:effectLst>
              <a:latin typeface="Arial" charset="0"/>
              <a:cs typeface="Arial" charset="0"/>
            </a:endParaRPr>
          </a:p>
          <a:p>
            <a:pPr marL="609600" indent="-609600">
              <a:lnSpc>
                <a:spcPct val="90000"/>
              </a:lnSpc>
              <a:buClr>
                <a:srgbClr val="FFFFFF"/>
              </a:buClr>
              <a:buSzPct val="75000"/>
              <a:buFont typeface="Wingdings" charset="0"/>
              <a:buNone/>
              <a:defRPr/>
            </a:pPr>
            <a:r>
              <a:rPr lang="en-US" altLang="zh-CN" sz="2800" b="1" dirty="0">
                <a:solidFill>
                  <a:srgbClr val="FFFF00"/>
                </a:solidFill>
                <a:effectLst>
                  <a:outerShdw blurRad="38100" dist="38100" dir="2700000" algn="tl">
                    <a:srgbClr val="000000"/>
                  </a:outerShdw>
                </a:effectLst>
                <a:latin typeface="Arial" charset="0"/>
                <a:cs typeface="Arial" charset="0"/>
              </a:rPr>
              <a:t>D. Know from experience the value of Internet learning to know how to learn from the net.</a:t>
            </a:r>
            <a:endParaRPr lang="en-US" sz="2800" b="1" dirty="0">
              <a:solidFill>
                <a:srgbClr val="FFFF00"/>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42078117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2">
                                            <p:txEl>
                                              <p:pRg st="4" end="4"/>
                                            </p:txEl>
                                          </p:spTgt>
                                        </p:tgtEl>
                                        <p:attrNameLst>
                                          <p:attrName>style.visibility</p:attrName>
                                        </p:attrNameLst>
                                      </p:cBhvr>
                                      <p:to>
                                        <p:strVal val="visible"/>
                                      </p:to>
                                    </p:set>
                                    <p:anim calcmode="lin" valueType="num">
                                      <p:cBhvr additive="base">
                                        <p:cTn id="19" dur="500" fill="hold"/>
                                        <p:tgtEl>
                                          <p:spTgt spid="1435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52">
                                            <p:txEl>
                                              <p:pRg st="6" end="6"/>
                                            </p:txEl>
                                          </p:spTgt>
                                        </p:tgtEl>
                                        <p:attrNameLst>
                                          <p:attrName>style.visibility</p:attrName>
                                        </p:attrNameLst>
                                      </p:cBhvr>
                                      <p:to>
                                        <p:strVal val="visible"/>
                                      </p:to>
                                    </p:set>
                                    <p:anim calcmode="lin" valueType="num">
                                      <p:cBhvr additive="base">
                                        <p:cTn id="25"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52">
                                            <p:txEl>
                                              <p:pRg st="8" end="8"/>
                                            </p:txEl>
                                          </p:spTgt>
                                        </p:tgtEl>
                                        <p:attrNameLst>
                                          <p:attrName>style.visibility</p:attrName>
                                        </p:attrNameLst>
                                      </p:cBhvr>
                                      <p:to>
                                        <p:strVal val="visible"/>
                                      </p:to>
                                    </p:set>
                                    <p:anim calcmode="lin" valueType="num">
                                      <p:cBhvr additive="base">
                                        <p:cTn id="31"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5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sz="1800">
              <a:solidFill>
                <a:srgbClr val="000000"/>
              </a:solidFill>
              <a:latin typeface="Arial" charset="0"/>
              <a:cs typeface="ＭＳ Ｐゴシック"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r>
              <a:rPr lang="en-US" sz="6000" b="1">
                <a:solidFill>
                  <a:schemeClr val="bg1"/>
                </a:solidFill>
                <a:latin typeface="Arial" charset="0"/>
                <a:ea typeface="ＭＳ Ｐゴシック" charset="0"/>
                <a:cs typeface="Arial" charset="0"/>
              </a:rPr>
              <a:t>All Quizzes and Exams are Closed Book!</a:t>
            </a:r>
            <a:endParaRPr lang="en-US" b="1">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2483768" y="171201"/>
            <a:ext cx="6660232" cy="1385592"/>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sz="3600" b="1">
                <a:solidFill>
                  <a:srgbClr val="FFFFFF"/>
                </a:solidFill>
                <a:latin typeface="Arial" charset="0"/>
                <a:ea typeface="ＭＳ Ｐゴシック" charset="0"/>
                <a:cs typeface="Arial" charset="0"/>
              </a:rPr>
              <a:t>Quizzes are over the reading.</a:t>
            </a:r>
          </a:p>
          <a:p>
            <a:pPr eaLnBrk="1" hangingPunct="1"/>
            <a:r>
              <a:rPr lang="en-US" sz="3600" b="1">
                <a:solidFill>
                  <a:srgbClr val="FFFFFF"/>
                </a:solidFill>
                <a:latin typeface="Arial" charset="0"/>
                <a:ea typeface="ＭＳ Ｐゴシック" charset="0"/>
                <a:cs typeface="Arial" charset="0"/>
              </a:rPr>
              <a:t>Exams are over the notes.</a:t>
            </a:r>
          </a:p>
        </p:txBody>
      </p:sp>
    </p:spTree>
    <p:extLst>
      <p:ext uri="{BB962C8B-B14F-4D97-AF65-F5344CB8AC3E}">
        <p14:creationId xmlns:p14="http://schemas.microsoft.com/office/powerpoint/2010/main" val="33299464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500" autoRev="1" fill="hold">
                                          <p:stCondLst>
                                            <p:cond delay="0"/>
                                          </p:stCondLst>
                                        </p:cTn>
                                        <p:tgtEl>
                                          <p:spTgt spid="6"/>
                                        </p:tgtEl>
                                        <p:attrNameLst>
                                          <p:attrName>ppt_w</p:attrName>
                                        </p:attrNameLst>
                                      </p:cBhvr>
                                    </p:anim>
                                    <p:anim by="(#ppt_w*0.50)" calcmode="lin" valueType="num">
                                      <p:cBhvr>
                                        <p:cTn id="18" dur="500" decel="50000" autoRev="1" fill="hold">
                                          <p:stCondLst>
                                            <p:cond delay="0"/>
                                          </p:stCondLst>
                                        </p:cTn>
                                        <p:tgtEl>
                                          <p:spTgt spid="6"/>
                                        </p:tgtEl>
                                        <p:attrNameLst>
                                          <p:attrName>ppt_x</p:attrName>
                                        </p:attrNameLst>
                                      </p:cBhvr>
                                    </p:anim>
                                    <p:anim from="(-#ppt_h/2)" to="(#ppt_y)" calcmode="lin" valueType="num">
                                      <p:cBhvr>
                                        <p:cTn id="19" dur="1000" fill="hold">
                                          <p:stCondLst>
                                            <p:cond delay="0"/>
                                          </p:stCondLst>
                                        </p:cTn>
                                        <p:tgtEl>
                                          <p:spTgt spid="6"/>
                                        </p:tgtEl>
                                        <p:attrNameLst>
                                          <p:attrName>ppt_y</p:attrName>
                                        </p:attrNameLst>
                                      </p:cBhvr>
                                    </p:anim>
                                    <p:animRot by="21600000">
                                      <p:cBhvr>
                                        <p:cTn id="2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008" y="0"/>
            <a:ext cx="4499992" cy="4941168"/>
          </a:xfrm>
          <a:noFill/>
        </p:spPr>
        <p:txBody>
          <a:bodyPr/>
          <a:lstStyle/>
          <a:p>
            <a:r>
              <a:rPr lang="en-US" sz="5400" b="1">
                <a:solidFill>
                  <a:srgbClr val="FFFFFF"/>
                </a:solidFill>
                <a:effectLst>
                  <a:glow rad="228600">
                    <a:srgbClr val="000000"/>
                  </a:glow>
                </a:effectLst>
                <a:latin typeface="Arial"/>
                <a:cs typeface="Arial"/>
              </a:rPr>
              <a:t>Course Text</a:t>
            </a:r>
            <a:endParaRPr lang="en-US" sz="6000" b="1">
              <a:solidFill>
                <a:srgbClr val="FFFFFF"/>
              </a:solidFill>
              <a:effectLst>
                <a:glow rad="228600">
                  <a:srgbClr val="000000"/>
                </a:glow>
              </a:effectLst>
              <a:latin typeface="Arial"/>
              <a:cs typeface="Arial"/>
            </a:endParaRPr>
          </a:p>
        </p:txBody>
      </p:sp>
      <p:sp>
        <p:nvSpPr>
          <p:cNvPr id="6" name="Rectangle 5"/>
          <p:cNvSpPr>
            <a:spLocks noChangeArrowheads="1"/>
          </p:cNvSpPr>
          <p:nvPr/>
        </p:nvSpPr>
        <p:spPr bwMode="auto">
          <a:xfrm>
            <a:off x="4572000" y="4293097"/>
            <a:ext cx="4572000" cy="244827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b="1" kern="0" dirty="0">
                <a:solidFill>
                  <a:srgbClr val="FFFFFF"/>
                </a:solidFill>
                <a:effectLst>
                  <a:outerShdw blurRad="38100" dist="38100" dir="2700000" algn="tl">
                    <a:srgbClr val="000000"/>
                  </a:outerShdw>
                </a:effectLst>
                <a:latin typeface="Arial"/>
                <a:cs typeface="Arial"/>
              </a:rPr>
              <a:t>Section summaries based on J. Dwight Pentecost, </a:t>
            </a:r>
            <a:br>
              <a:rPr lang="en-US" b="1" kern="0" dirty="0">
                <a:solidFill>
                  <a:srgbClr val="FFFFFF"/>
                </a:solidFill>
                <a:effectLst>
                  <a:outerShdw blurRad="38100" dist="38100" dir="2700000" algn="tl">
                    <a:srgbClr val="000000"/>
                  </a:outerShdw>
                </a:effectLst>
                <a:latin typeface="Arial"/>
                <a:cs typeface="Arial"/>
              </a:rPr>
            </a:br>
            <a:r>
              <a:rPr lang="en-US"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b="1" kern="0" dirty="0">
                <a:solidFill>
                  <a:srgbClr val="FFFFFF"/>
                </a:solidFill>
                <a:effectLst>
                  <a:outerShdw blurRad="38100" dist="38100" dir="2700000" algn="tl">
                    <a:srgbClr val="000000"/>
                  </a:outerShdw>
                </a:effectLst>
                <a:latin typeface="Arial"/>
                <a:cs typeface="Arial"/>
              </a:rPr>
              <a:t>  (Grand Rapids: Zondervan, 1981)</a:t>
            </a:r>
          </a:p>
        </p:txBody>
      </p:sp>
      <p:pic>
        <p:nvPicPr>
          <p:cNvPr id="3" name="Picture 2" descr="Pentecost-Life-of-Christ-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 y="-27384"/>
            <a:ext cx="4535424" cy="6858000"/>
          </a:xfrm>
          <a:prstGeom prst="rect">
            <a:avLst/>
          </a:prstGeom>
        </p:spPr>
      </p:pic>
    </p:spTree>
    <p:extLst>
      <p:ext uri="{BB962C8B-B14F-4D97-AF65-F5344CB8AC3E}">
        <p14:creationId xmlns:p14="http://schemas.microsoft.com/office/powerpoint/2010/main" val="1721837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a:spLocks noChangeAspect="1"/>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BTh Student Grading</a:t>
            </a:r>
            <a:endParaRPr lang="en-US" b="1" dirty="0">
              <a:latin typeface="Arial" charset="0"/>
              <a:ea typeface="ヒラギノ角ゴ Pro W3" charset="0"/>
              <a:cs typeface="ヒラギノ角ゴ Pro W3" charset="0"/>
            </a:endParaRPr>
          </a:p>
        </p:txBody>
      </p:sp>
      <p:sp>
        <p:nvSpPr>
          <p:cNvPr id="8" name="Rectangle 7"/>
          <p:cNvSpPr/>
          <p:nvPr/>
        </p:nvSpPr>
        <p:spPr>
          <a:xfrm>
            <a:off x="251520" y="1196752"/>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Readings</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a:spLocks noChangeAspect="1"/>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3" y="134076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Paper</a:t>
            </a: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4</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14" name="Cloud 13"/>
          <p:cNvSpPr>
            <a:spLocks noChangeAspect="1"/>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Project</a:t>
            </a: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a:spLocks noChangeAspect="1"/>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6" y="566124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2 Exams</a:t>
            </a: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 name="Rectangle 4"/>
          <p:cNvSpPr/>
          <p:nvPr/>
        </p:nvSpPr>
        <p:spPr>
          <a:xfrm>
            <a:off x="3108744" y="634364"/>
            <a:ext cx="3047999" cy="138499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Average of </a:t>
            </a:r>
            <a:b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3 grades (paper or project)</a:t>
            </a: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a:cs typeface="+mj-cs"/>
              </a:rPr>
              <a:t>Thailand • Mongolia • Myanmar • Indonesia</a:t>
            </a:r>
          </a:p>
        </p:txBody>
      </p:sp>
    </p:spTree>
    <p:extLst>
      <p:ext uri="{BB962C8B-B14F-4D97-AF65-F5344CB8AC3E}">
        <p14:creationId xmlns:p14="http://schemas.microsoft.com/office/powerpoint/2010/main" val="60938500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en-US" altLang="zh-CN">
                <a:solidFill>
                  <a:schemeClr val="bg1"/>
                </a:solidFill>
                <a:effectLst>
                  <a:outerShdw blurRad="38100" dist="38100" dir="2700000" algn="tl">
                    <a:srgbClr val="DDDDDD"/>
                  </a:outerShdw>
                </a:effectLst>
                <a:latin typeface="Arial" charset="0"/>
                <a:ea typeface="ＭＳ Ｐゴシック" charset="0"/>
                <a:cs typeface="Arial" charset="0"/>
              </a:rPr>
              <a:t>Other Matters</a:t>
            </a:r>
            <a:endParaRPr lang="en-US">
              <a:solidFill>
                <a:schemeClr val="bg1"/>
              </a:solidFill>
              <a:effectLst>
                <a:outerShdw blurRad="38100" dist="38100" dir="2700000" algn="tl">
                  <a:srgbClr val="DDDDDD"/>
                </a:outerShdw>
              </a:effectLst>
              <a:latin typeface="Arial" charset="0"/>
              <a:ea typeface="ＭＳ Ｐゴシック" charset="0"/>
              <a:cs typeface="Arial"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 xmlns:a14="http://schemas.microsoft.com/office/drawing/2010/main">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 xmlns:a14="http://schemas.microsoft.com/office/drawing/2010/main">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en-US"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Copying Class Notes</a:t>
            </a:r>
            <a:r>
              <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Char char="•"/>
              <a:tabLst/>
              <a:defRPr/>
            </a:pPr>
            <a:endParaRPr kumimoji="0" lang="en-US" altLang="zh-CN"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en-US"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Contacting Me</a:t>
            </a:r>
            <a:r>
              <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Mobile number: +962 7 9725 6061</a:t>
            </a: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My office hours are after chapel</a:t>
            </a: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Email: drrickgriffith@gmail.com</a:t>
            </a: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a:t>
            </a:r>
            <a:r>
              <a:rPr kumimoji="0" lang="mr-IN"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have lunch too!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4" end="4"/>
                                            </p:txEl>
                                          </p:spTgt>
                                        </p:tgtEl>
                                        <p:attrNameLst>
                                          <p:attrName>style.visibility</p:attrName>
                                        </p:attrNameLst>
                                      </p:cBhvr>
                                      <p:to>
                                        <p:strVal val="visible"/>
                                      </p:to>
                                    </p:set>
                                    <p:anim calcmode="lin" valueType="num">
                                      <p:cBhvr additive="base">
                                        <p:cTn id="30"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5" end="5"/>
                                            </p:txEl>
                                          </p:spTgt>
                                        </p:tgtEl>
                                        <p:attrNameLst>
                                          <p:attrName>style.visibility</p:attrName>
                                        </p:attrNameLst>
                                      </p:cBhvr>
                                      <p:to>
                                        <p:strVal val="visible"/>
                                      </p:to>
                                    </p:set>
                                    <p:anim calcmode="lin" valueType="num">
                                      <p:cBhvr additive="base">
                                        <p:cTn id="36"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6" end="6"/>
                                            </p:txEl>
                                          </p:spTgt>
                                        </p:tgtEl>
                                        <p:attrNameLst>
                                          <p:attrName>style.visibility</p:attrName>
                                        </p:attrNameLst>
                                      </p:cBhvr>
                                      <p:to>
                                        <p:strVal val="visible"/>
                                      </p:to>
                                    </p:set>
                                    <p:anim calcmode="lin" valueType="num">
                                      <p:cBhvr additive="base">
                                        <p:cTn id="42"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7" end="7"/>
                                            </p:txEl>
                                          </p:spTgt>
                                        </p:tgtEl>
                                        <p:attrNameLst>
                                          <p:attrName>style.visibility</p:attrName>
                                        </p:attrNameLst>
                                      </p:cBhvr>
                                      <p:to>
                                        <p:strVal val="visible"/>
                                      </p:to>
                                    </p:set>
                                    <p:anim calcmode="lin" valueType="num">
                                      <p:cBhvr additive="base">
                                        <p:cTn id="48"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648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pic>
        <p:nvPicPr>
          <p:cNvPr id="1648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8"/>
            <a:ext cx="8763000" cy="671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9"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164870"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800" b="1">
                <a:solidFill>
                  <a:srgbClr val="000000"/>
                </a:solidFill>
                <a:latin typeface="Arial" charset="0"/>
                <a:cs typeface="Arial" charset="0"/>
              </a:rPr>
              <a:t>Terry Hall, </a:t>
            </a:r>
            <a:r>
              <a:rPr lang="en-US" sz="1800" b="1" i="1">
                <a:solidFill>
                  <a:srgbClr val="000000"/>
                </a:solidFill>
                <a:latin typeface="Arial" charset="0"/>
                <a:cs typeface="Arial" charset="0"/>
              </a:rPr>
              <a:t>Bible Panorama</a:t>
            </a:r>
            <a:r>
              <a:rPr lang="en-US" sz="1800" b="1">
                <a:solidFill>
                  <a:srgbClr val="000000"/>
                </a:solidFill>
                <a:latin typeface="Arial" charset="0"/>
                <a:cs typeface="Arial" charset="0"/>
              </a:rPr>
              <a:t>, 121</a:t>
            </a: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164881" name="TextBox 16"/>
          <p:cNvSpPr txBox="1">
            <a:spLocks noChangeArrowheads="1"/>
          </p:cNvSpPr>
          <p:nvPr/>
        </p:nvSpPr>
        <p:spPr bwMode="auto">
          <a:xfrm>
            <a:off x="179388" y="96838"/>
            <a:ext cx="81375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How Well Do You Know the Life of Christ?</a:t>
            </a:r>
          </a:p>
        </p:txBody>
      </p:sp>
      <p:sp>
        <p:nvSpPr>
          <p:cNvPr id="164882" name="TextBox 17"/>
          <p:cNvSpPr txBox="1">
            <a:spLocks noChangeArrowheads="1"/>
          </p:cNvSpPr>
          <p:nvPr/>
        </p:nvSpPr>
        <p:spPr bwMode="auto">
          <a:xfrm>
            <a:off x="2987675" y="1284288"/>
            <a:ext cx="45942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Interview with Nicodemus</a:t>
            </a:r>
          </a:p>
        </p:txBody>
      </p:sp>
      <p:sp>
        <p:nvSpPr>
          <p:cNvPr id="164883" name="TextBox 18"/>
          <p:cNvSpPr txBox="1">
            <a:spLocks noChangeArrowheads="1"/>
          </p:cNvSpPr>
          <p:nvPr/>
        </p:nvSpPr>
        <p:spPr bwMode="auto">
          <a:xfrm>
            <a:off x="2987675" y="692150"/>
            <a:ext cx="32305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Guest at Wedding</a:t>
            </a:r>
          </a:p>
        </p:txBody>
      </p:sp>
      <p:sp>
        <p:nvSpPr>
          <p:cNvPr id="164884" name="TextBox 19"/>
          <p:cNvSpPr txBox="1">
            <a:spLocks noChangeArrowheads="1"/>
          </p:cNvSpPr>
          <p:nvPr/>
        </p:nvSpPr>
        <p:spPr bwMode="auto">
          <a:xfrm>
            <a:off x="2987675" y="6021388"/>
            <a:ext cx="30305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Tomb of Lazarus</a:t>
            </a:r>
          </a:p>
        </p:txBody>
      </p:sp>
      <p:sp>
        <p:nvSpPr>
          <p:cNvPr id="164885" name="TextBox 20"/>
          <p:cNvSpPr txBox="1">
            <a:spLocks noChangeArrowheads="1"/>
          </p:cNvSpPr>
          <p:nvPr/>
        </p:nvSpPr>
        <p:spPr bwMode="auto">
          <a:xfrm>
            <a:off x="2987675" y="5429250"/>
            <a:ext cx="39163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Carpenter in Nazareth</a:t>
            </a:r>
          </a:p>
        </p:txBody>
      </p:sp>
      <p:sp>
        <p:nvSpPr>
          <p:cNvPr id="164886" name="TextBox 21"/>
          <p:cNvSpPr txBox="1">
            <a:spLocks noChangeArrowheads="1"/>
          </p:cNvSpPr>
          <p:nvPr/>
        </p:nvSpPr>
        <p:spPr bwMode="auto">
          <a:xfrm>
            <a:off x="2987675" y="4837113"/>
            <a:ext cx="37766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Parables of Kingdom</a:t>
            </a:r>
          </a:p>
        </p:txBody>
      </p:sp>
      <p:sp>
        <p:nvSpPr>
          <p:cNvPr id="164887" name="TextBox 22"/>
          <p:cNvSpPr txBox="1">
            <a:spLocks noChangeArrowheads="1"/>
          </p:cNvSpPr>
          <p:nvPr/>
        </p:nvSpPr>
        <p:spPr bwMode="auto">
          <a:xfrm>
            <a:off x="2987675" y="3060700"/>
            <a:ext cx="3376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Birth in Bethlehem</a:t>
            </a:r>
          </a:p>
        </p:txBody>
      </p:sp>
      <p:sp>
        <p:nvSpPr>
          <p:cNvPr id="164888" name="TextBox 23"/>
          <p:cNvSpPr txBox="1">
            <a:spLocks noChangeArrowheads="1"/>
          </p:cNvSpPr>
          <p:nvPr/>
        </p:nvSpPr>
        <p:spPr bwMode="auto">
          <a:xfrm>
            <a:off x="2987675" y="4244975"/>
            <a:ext cx="4267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Washing Disciples' Feet</a:t>
            </a:r>
          </a:p>
        </p:txBody>
      </p:sp>
      <p:sp>
        <p:nvSpPr>
          <p:cNvPr id="164889" name="TextBox 24"/>
          <p:cNvSpPr txBox="1">
            <a:spLocks noChangeArrowheads="1"/>
          </p:cNvSpPr>
          <p:nvPr/>
        </p:nvSpPr>
        <p:spPr bwMode="auto">
          <a:xfrm>
            <a:off x="2987675" y="3652838"/>
            <a:ext cx="6297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Housecleaning the Temple (1</a:t>
            </a:r>
            <a:r>
              <a:rPr lang="en-US" sz="2800" b="1" baseline="30000">
                <a:solidFill>
                  <a:srgbClr val="000000"/>
                </a:solidFill>
                <a:latin typeface="Arial" charset="0"/>
                <a:cs typeface="Arial" charset="0"/>
              </a:rPr>
              <a:t>st</a:t>
            </a:r>
            <a:r>
              <a:rPr lang="en-US" sz="2800" b="1">
                <a:solidFill>
                  <a:srgbClr val="000000"/>
                </a:solidFill>
                <a:latin typeface="Arial" charset="0"/>
                <a:cs typeface="Arial" charset="0"/>
              </a:rPr>
              <a:t> time)</a:t>
            </a:r>
          </a:p>
        </p:txBody>
      </p:sp>
      <p:sp>
        <p:nvSpPr>
          <p:cNvPr id="164890" name="TextBox 25"/>
          <p:cNvSpPr txBox="1">
            <a:spLocks noChangeArrowheads="1"/>
          </p:cNvSpPr>
          <p:nvPr/>
        </p:nvSpPr>
        <p:spPr bwMode="auto">
          <a:xfrm>
            <a:off x="2987675" y="2468563"/>
            <a:ext cx="34163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Message on Mount</a:t>
            </a:r>
          </a:p>
        </p:txBody>
      </p:sp>
      <p:sp>
        <p:nvSpPr>
          <p:cNvPr id="164891" name="TextBox 26"/>
          <p:cNvSpPr txBox="1">
            <a:spLocks noChangeArrowheads="1"/>
          </p:cNvSpPr>
          <p:nvPr/>
        </p:nvSpPr>
        <p:spPr bwMode="auto">
          <a:xfrm>
            <a:off x="2987675" y="1876425"/>
            <a:ext cx="41544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Enemy's 3 Temptations</a:t>
            </a:r>
          </a:p>
        </p:txBody>
      </p:sp>
      <p:sp>
        <p:nvSpPr>
          <p:cNvPr id="164892" name="TextBox 27"/>
          <p:cNvSpPr txBox="1">
            <a:spLocks noChangeArrowheads="1"/>
          </p:cNvSpPr>
          <p:nvPr/>
        </p:nvSpPr>
        <p:spPr bwMode="auto">
          <a:xfrm>
            <a:off x="250825" y="1006475"/>
            <a:ext cx="2017713"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Can you number these events in chronological order?</a:t>
            </a:r>
          </a:p>
        </p:txBody>
      </p:sp>
      <p:pic>
        <p:nvPicPr>
          <p:cNvPr id="1648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203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3673969897"/>
              </p:ext>
            </p:extLst>
          </p:nvPr>
        </p:nvGraphicFramePr>
        <p:xfrm>
          <a:off x="0" y="0"/>
          <a:ext cx="9144000" cy="6873348"/>
        </p:xfrm>
        <a:graphic>
          <a:graphicData uri="http://schemas.openxmlformats.org/drawingml/2006/table">
            <a:tbl>
              <a:tblPr/>
              <a:tblGrid>
                <a:gridCol w="3128210">
                  <a:extLst>
                    <a:ext uri="{9D8B030D-6E8A-4147-A177-3AD203B41FA5}">
                      <a16:colId xmlns:a16="http://schemas.microsoft.com/office/drawing/2014/main" val="20000"/>
                    </a:ext>
                  </a:extLst>
                </a:gridCol>
                <a:gridCol w="3315368">
                  <a:extLst>
                    <a:ext uri="{9D8B030D-6E8A-4147-A177-3AD203B41FA5}">
                      <a16:colId xmlns:a16="http://schemas.microsoft.com/office/drawing/2014/main" val="20001"/>
                    </a:ext>
                  </a:extLst>
                </a:gridCol>
                <a:gridCol w="2700422">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charset="0"/>
                          <a:ea typeface="ＭＳ Ｐゴシック" charset="0"/>
                          <a:cs typeface="Times New Roman" charset="0"/>
                        </a:rPr>
                        <a:t> </a:t>
                      </a:r>
                      <a:r>
                        <a:rPr kumimoji="0" lang="en-US" sz="1600" b="1" i="0" u="none" strike="noStrike" cap="none" normalizeH="0" baseline="0">
                          <a:ln>
                            <a:noFill/>
                          </a:ln>
                          <a:solidFill>
                            <a:srgbClr val="FFFFFF"/>
                          </a:solidFill>
                          <a:effectLst/>
                          <a:latin typeface="Arial" charset="0"/>
                          <a:ea typeface="ＭＳ Ｐゴシック" charset="0"/>
                          <a:cs typeface="Times New Roman" charset="0"/>
                        </a:rPr>
                        <a:t>AN ALPHABETIZED LIFE OF JESUS </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(Adapted from Terry Hall, </a:t>
                      </a:r>
                      <a:r>
                        <a:rPr kumimoji="0" lang="en-US" sz="1400" b="1" i="1" u="none" strike="noStrike" cap="none" normalizeH="0" baseline="0">
                          <a:ln>
                            <a:noFill/>
                          </a:ln>
                          <a:solidFill>
                            <a:srgbClr val="FFFFFF"/>
                          </a:solidFill>
                          <a:effectLst/>
                          <a:latin typeface="Arial" charset="0"/>
                          <a:ea typeface="ＭＳ Ｐゴシック" charset="0"/>
                          <a:cs typeface="Times New Roman" charset="0"/>
                        </a:rPr>
                        <a:t>Bible Panorama</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 139)</a:t>
                      </a:r>
                      <a:endParaRPr kumimoji="0" lang="en-US" sz="1400" b="1" i="0" u="none" strike="noStrike" cap="none" normalizeH="0" baseline="0">
                        <a:ln>
                          <a:noFill/>
                        </a:ln>
                        <a:solidFill>
                          <a:srgbClr val="FFFFFF"/>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A</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ngels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1:5-38; Matthew 1:18-25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B</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irth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2:1-20; Matthew 2:1-12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Bethlehem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C</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arpenter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2:19-23; Luke 2:39-52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D</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ove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3:11-17; Luke 3:15-23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Jordan River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E</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nemy</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4:1-11; Luke 4:1-13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Wilderness, northeast Judea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F</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ollowers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1:19-51; Mark 3:14-19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Perea, Galilee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G</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2:1-11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Cana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H</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ousecleaning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2:13-22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I</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nterview</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3:1-21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J</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acob's well</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4:5-42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Samaria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K</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4:16-31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L</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ocation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4:13-22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M</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essage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5–7</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N</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ature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7:1-35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O</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pposition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12:22-50</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P</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arables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13:1-53; Mark 4:1-34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Q</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16:13-28; Luke 9:22-36</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Caesarea Philippi</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R</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evelation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17:1-13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Iturea, Mt. Hermon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S</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toning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10:22-39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T</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omb</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11:1-54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Bethany near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U</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pset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V</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ision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24–25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W</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ashing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Upper Room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X</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ecution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26:30–27:56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Y</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28; Luke 24:1-49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Judea,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Z</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24:50-53; Acts 1:1-12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6995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FFFFFF"/>
                </a:solidFill>
                <a:latin typeface="Arial"/>
                <a:cs typeface="Arial"/>
              </a:rPr>
              <a:t>54</a:t>
            </a: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a:ln>
                  <a:noFill/>
                </a:ln>
                <a:solidFill>
                  <a:srgbClr val="FFFFFF"/>
                </a:solidFill>
                <a:effectLst/>
                <a:latin typeface="Arial"/>
                <a:ea typeface="ＭＳ Ｐゴシック"/>
                <a:cs typeface="Times New Roman"/>
              </a:rPr>
              <a:t>AN ALPHABETIZED LIFE OF JESUS</a:t>
            </a:r>
            <a:r>
              <a:rPr lang="en-US"/>
              <a:t> </a:t>
            </a:r>
          </a:p>
        </p:txBody>
      </p:sp>
    </p:spTree>
    <p:extLst>
      <p:ext uri="{BB962C8B-B14F-4D97-AF65-F5344CB8AC3E}">
        <p14:creationId xmlns:p14="http://schemas.microsoft.com/office/powerpoint/2010/main" val="1335255207"/>
      </p:ext>
    </p:extLst>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SAVIOR</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GOD</a:t>
            </a: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KING</a:t>
            </a:r>
          </a:p>
        </p:txBody>
      </p:sp>
    </p:spTree>
    <p:extLst>
      <p:ext uri="{BB962C8B-B14F-4D97-AF65-F5344CB8AC3E}">
        <p14:creationId xmlns:p14="http://schemas.microsoft.com/office/powerpoint/2010/main" val="31126761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Introduction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Authentication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Controversy over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Instruction of the Twelve by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Opposition to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Preparation of the Disciples by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Official Presentation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Preparation for the Death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Rejection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Introduction</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a:solidFill>
                  <a:srgbClr val="FFFFFF"/>
                </a:solidFill>
                <a:effectLst>
                  <a:glow rad="228600">
                    <a:srgbClr val="000000"/>
                  </a:glow>
                </a:effectLst>
                <a:latin typeface="Arial"/>
                <a:cs typeface="Arial"/>
              </a:rPr>
              <a:t>§§ 1-2</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Gospel writers introduce the Person of Christ by emphasizing their sources and his deity to establish the validity of their claims </a:t>
            </a:r>
          </a:p>
        </p:txBody>
      </p:sp>
    </p:spTree>
    <p:extLst>
      <p:ext uri="{BB962C8B-B14F-4D97-AF65-F5344CB8AC3E}">
        <p14:creationId xmlns:p14="http://schemas.microsoft.com/office/powerpoint/2010/main" val="29716354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04864"/>
          </a:xfrm>
          <a:noFill/>
        </p:spPr>
        <p:txBody>
          <a:bodyPr/>
          <a:lstStyle/>
          <a:p>
            <a:r>
              <a:rPr lang="en-US" sz="4800" b="1">
                <a:solidFill>
                  <a:srgbClr val="FFFFFF"/>
                </a:solidFill>
                <a:effectLst>
                  <a:glow rad="228600">
                    <a:srgbClr val="000000"/>
                  </a:glow>
                </a:effectLst>
                <a:latin typeface="Arial"/>
                <a:cs typeface="Arial"/>
              </a:rPr>
              <a:t>A. The Source of Knowledge </a:t>
            </a:r>
            <a:endParaRPr lang="en-US" sz="54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1</a:t>
            </a:r>
          </a:p>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Luke 1:1-4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395536" y="3501008"/>
            <a:ext cx="8424936"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Luke introduces his account as carefully researched and authoritative to assure his readers of the certainty of what they had been taught </a:t>
            </a:r>
          </a:p>
        </p:txBody>
      </p:sp>
    </p:spTree>
    <p:extLst>
      <p:ext uri="{BB962C8B-B14F-4D97-AF65-F5344CB8AC3E}">
        <p14:creationId xmlns:p14="http://schemas.microsoft.com/office/powerpoint/2010/main" val="23538919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en-US" b="1" dirty="0"/>
              <a:t>Who was Luke?</a:t>
            </a: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Osaka"/>
              </a:rPr>
              <a:t>Medical doctor</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Osaka"/>
              </a:rPr>
              <a:t>Traveling companion of Paul</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Osaka"/>
              </a:rPr>
              <a:t>Articulate historian &amp; writer</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ext Box 2"/>
          <p:cNvSpPr txBox="1">
            <a:spLocks noChangeArrowheads="1"/>
          </p:cNvSpPr>
          <p:nvPr/>
        </p:nvSpPr>
        <p:spPr bwMode="auto">
          <a:xfrm>
            <a:off x="8509553" y="15039"/>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94</a:t>
            </a:r>
          </a:p>
        </p:txBody>
      </p:sp>
      <p:sp>
        <p:nvSpPr>
          <p:cNvPr id="46083" name="Text Box 3"/>
          <p:cNvSpPr txBox="1">
            <a:spLocks noChangeArrowheads="1"/>
          </p:cNvSpPr>
          <p:nvPr/>
        </p:nvSpPr>
        <p:spPr bwMode="auto">
          <a:xfrm>
            <a:off x="76201" y="663582"/>
            <a:ext cx="4640263" cy="619442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External Evidence</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Church Fathers of the latter half of the 2nd century agreed that Luke, "the beloved physician" (Col. 4:14), wrote this Gospel which bears his name: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earliest evidence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for Lukan authorship – Muratorian Canon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Anti-Marcionite Prologue.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Further citations to Lukan authorship are given by Irenaeus, Tertullian, Clement of Alexandria,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Origen, Eusebius, and Jerome. </a:t>
            </a:r>
            <a:endParaRPr kumimoji="0" lang="en-US"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6084" name="Text Box 4"/>
          <p:cNvSpPr txBox="1">
            <a:spLocks noChangeArrowheads="1"/>
          </p:cNvSpPr>
          <p:nvPr/>
        </p:nvSpPr>
        <p:spPr bwMode="auto">
          <a:xfrm>
            <a:off x="5029200" y="663575"/>
            <a:ext cx="3962400" cy="6096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4013" marR="0" lvl="0" indent="-354013" algn="ctr" defTabSz="914400" rtl="0" eaLnBrk="1" fontAlgn="base" latinLnBrk="0" hangingPunct="1">
              <a:lnSpc>
                <a:spcPct val="100000"/>
              </a:lnSpc>
              <a:spcBef>
                <a:spcPct val="0"/>
              </a:spcBef>
              <a:spcAft>
                <a:spcPct val="0"/>
              </a:spcAft>
              <a:buClrTx/>
              <a:buSzTx/>
              <a:buFontTx/>
              <a:buNone/>
              <a:defRPr/>
            </a:pPr>
            <a:r>
              <a:rPr kumimoji="0" lang="en-US" altLang="zh-CN" sz="22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Internal Evidence</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354013" marR="0" lvl="0" indent="-354013" algn="l"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354013" marR="0" lvl="0" indent="-354013" algn="l"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Several factors signify that Luke and Acts had the same author.</a:t>
            </a:r>
          </a:p>
          <a:p>
            <a:pPr marL="354013" marR="0" lvl="0" indent="-354013" algn="l" defTabSz="914400" rtl="0" eaLnBrk="1" fontAlgn="base" latinLnBrk="0" hangingPunct="1">
              <a:lnSpc>
                <a:spcPct val="100000"/>
              </a:lnSpc>
              <a:spcBef>
                <a:spcPct val="0"/>
              </a:spcBef>
              <a:spcAft>
                <a:spcPct val="0"/>
              </a:spcAft>
              <a:buClrTx/>
              <a:buSzTx/>
              <a:buFontTx/>
              <a:buAutoNum type="arabicPeriod"/>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354013" marR="0" lvl="0" indent="-354013" algn="l"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  The "we sections" in Acts </a:t>
            </a:r>
          </a:p>
          <a:p>
            <a:pPr marL="354013" marR="0" lvl="0" indent="-354013" algn="l"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354013" marR="0" lvl="0" indent="-354013" algn="l"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  Use</a:t>
            </a:r>
            <a:r>
              <a:rPr kumimoji="0" lang="en-US" altLang="zh-CN" sz="2200" b="1" i="0" u="none" strike="noStrike" kern="1200" cap="none" spc="0" normalizeH="0" noProof="0" dirty="0">
                <a:ln>
                  <a:noFill/>
                </a:ln>
                <a:solidFill>
                  <a:srgbClr val="000000"/>
                </a:solidFill>
                <a:effectLst/>
                <a:uLnTx/>
                <a:uFillTx/>
                <a:latin typeface="Arial" charset="0"/>
                <a:ea typeface="ＭＳ Ｐゴシック" charset="0"/>
                <a:cs typeface="Arial" charset="0"/>
              </a:rPr>
              <a:t> of m</a:t>
            </a: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ore technical medical terms is compatible with authorship by a doctor</a:t>
            </a:r>
            <a:endParaRPr kumimoji="0" lang="en-US"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09252" name="Rectangle 5"/>
          <p:cNvSpPr>
            <a:spLocks noGrp="1" noChangeArrowheads="1"/>
          </p:cNvSpPr>
          <p:nvPr>
            <p:ph type="title" idx="4294967295"/>
          </p:nvPr>
        </p:nvSpPr>
        <p:spPr>
          <a:xfrm>
            <a:off x="3659188" y="76207"/>
            <a:ext cx="1827212" cy="461963"/>
          </a:xfrm>
          <a:solidFill>
            <a:schemeClr val="tx2"/>
          </a:solidFill>
        </p:spPr>
        <p:txBody>
          <a:bodyPr wrap="none" anchor="t">
            <a:spAutoFit/>
          </a:bodyPr>
          <a:lstStyle/>
          <a:p>
            <a:pPr eaLnBrk="1" hangingPunct="1"/>
            <a:r>
              <a:rPr lang="en-US" sz="2400" b="1">
                <a:solidFill>
                  <a:srgbClr val="000000"/>
                </a:solidFill>
                <a:latin typeface="Arial" charset="0"/>
                <a:ea typeface="SimSun" charset="0"/>
                <a:cs typeface="SimSun" charset="0"/>
              </a:rPr>
              <a:t>Authorship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0-#ppt_w/2"/>
                                          </p:val>
                                        </p:tav>
                                        <p:tav tm="100000">
                                          <p:val>
                                            <p:strVal val="#ppt_x"/>
                                          </p:val>
                                        </p:tav>
                                      </p:tavLst>
                                    </p:anim>
                                    <p:anim calcmode="lin" valueType="num">
                                      <p:cBhvr additive="base">
                                        <p:cTn id="8"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1+#ppt_w/2"/>
                                          </p:val>
                                        </p:tav>
                                        <p:tav tm="100000">
                                          <p:val>
                                            <p:strVal val="#ppt_x"/>
                                          </p:val>
                                        </p:tav>
                                      </p:tavLst>
                                    </p:anim>
                                    <p:anim calcmode="lin" valueType="num">
                                      <p:cBhvr additive="base">
                                        <p:cTn id="14"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autoUpdateAnimBg="0"/>
      <p:bldP spid="46084"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1793815158"/>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7"/>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9  13       14    15  16          18           21     27     28</a:t>
            </a:r>
          </a:p>
        </p:txBody>
      </p:sp>
      <p:sp>
        <p:nvSpPr>
          <p:cNvPr id="29081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9082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2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082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9082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9082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082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2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29082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382"/>
            <a:ext cx="7772400" cy="708025"/>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outerShdw>
                </a:effectLst>
                <a:cs typeface="Times New Roman" charset="0"/>
              </a:rPr>
              <a:t>NT Overview (History)</a:t>
            </a: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37"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08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2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90840"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41"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0842"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6" name="Text Box 3"/>
          <p:cNvSpPr txBox="1">
            <a:spLocks noChangeArrowheads="1"/>
          </p:cNvSpPr>
          <p:nvPr/>
        </p:nvSpPr>
        <p:spPr bwMode="auto">
          <a:xfrm>
            <a:off x="-23267" y="4919560"/>
            <a:ext cx="9251950" cy="193896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Date</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Book of Acts ends with Paul</a:t>
            </a:r>
            <a:r>
              <a:rPr kumimoji="0" lang="fr-FR"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two year imprisonment,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ending in AD 62, and Luke was written before Acts.  The best estimate is probably that Luke wrote his account during Paul</a:t>
            </a:r>
            <a:r>
              <a:rPr kumimoji="0" lang="fr-FR"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two-year imprisonment at Caesarea (Jun 57-Aug 59).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extBox 1">
            <a:extLst>
              <a:ext uri="{FF2B5EF4-FFF2-40B4-BE49-F238E27FC236}">
                <a16:creationId xmlns:a16="http://schemas.microsoft.com/office/drawing/2014/main" id="{73ED0B0C-7A83-FD44-8008-BC8DF6655497}"/>
              </a:ext>
            </a:extLst>
          </p:cNvPr>
          <p:cNvSpPr txBox="1"/>
          <p:nvPr/>
        </p:nvSpPr>
        <p:spPr>
          <a:xfrm>
            <a:off x="2895600" y="-526473"/>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55131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ox(in)">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A0A0C-E619-8347-8FFD-1CC01E016CB5}"/>
              </a:ext>
            </a:extLst>
          </p:cNvPr>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Arial" charset="0"/>
              <a:ea typeface="ＭＳ Ｐゴシック" charset="-128"/>
              <a:cs typeface="ＭＳ Ｐゴシック" charset="-128"/>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19968" y="8012"/>
            <a:ext cx="5056088" cy="5056088"/>
          </a:xfrm>
          <a:prstGeom prst="rect">
            <a:avLst/>
          </a:prstGeom>
        </p:spPr>
      </p:pic>
      <p:sp>
        <p:nvSpPr>
          <p:cNvPr id="133122" name="Rectangle 2"/>
          <p:cNvSpPr>
            <a:spLocks noGrp="1" noChangeArrowheads="1"/>
          </p:cNvSpPr>
          <p:nvPr>
            <p:ph type="ctrTitle"/>
          </p:nvPr>
        </p:nvSpPr>
        <p:spPr>
          <a:xfrm>
            <a:off x="4932040" y="23540"/>
            <a:ext cx="4303092" cy="3287960"/>
          </a:xfrm>
          <a:effectLst>
            <a:outerShdw blurRad="63500" dist="35921" dir="2700000" algn="ctr" rotWithShape="0">
              <a:srgbClr val="000000">
                <a:alpha val="74998"/>
              </a:srgbClr>
            </a:outerShdw>
          </a:effectLst>
        </p:spPr>
        <p:txBody>
          <a:bodyPr/>
          <a:lstStyle/>
          <a:p>
            <a:pPr eaLnBrk="1" hangingPunct="1">
              <a:defRPr/>
            </a:pPr>
            <a:r>
              <a:rPr kumimoji="0" lang="en-US" b="1" dirty="0">
                <a:solidFill>
                  <a:srgbClr val="000000"/>
                </a:solidFill>
              </a:rPr>
              <a:t>Who was Theophilus?</a:t>
            </a:r>
          </a:p>
        </p:txBody>
      </p:sp>
      <p:sp>
        <p:nvSpPr>
          <p:cNvPr id="5" name="Rectangle 3"/>
          <p:cNvSpPr txBox="1">
            <a:spLocks noChangeArrowheads="1"/>
          </p:cNvSpPr>
          <p:nvPr/>
        </p:nvSpPr>
        <p:spPr bwMode="auto">
          <a:xfrm>
            <a:off x="0" y="4876800"/>
            <a:ext cx="91440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000000"/>
                </a:solidFill>
                <a:effectLst/>
                <a:uLnTx/>
                <a:uFillTx/>
                <a:latin typeface="Helvetica"/>
                <a:ea typeface="Osaka"/>
                <a:cs typeface="Osaka"/>
              </a:rPr>
              <a:t>“Lover of God”</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000000"/>
                </a:solidFill>
                <a:effectLst/>
                <a:uLnTx/>
                <a:uFillTx/>
                <a:latin typeface="Helvetica"/>
                <a:ea typeface="Osaka"/>
                <a:cs typeface="Osaka"/>
              </a:rPr>
              <a:t>Believer in Jesus</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000000"/>
                </a:solidFill>
                <a:effectLst/>
                <a:uLnTx/>
                <a:uFillTx/>
                <a:latin typeface="Helvetica"/>
                <a:ea typeface="Osaka"/>
                <a:cs typeface="Osaka"/>
              </a:rPr>
              <a:t>Probably Wealthy Benefactor</a:t>
            </a:r>
          </a:p>
        </p:txBody>
      </p:sp>
    </p:spTree>
    <p:extLst>
      <p:ext uri="{BB962C8B-B14F-4D97-AF65-F5344CB8AC3E}">
        <p14:creationId xmlns:p14="http://schemas.microsoft.com/office/powerpoint/2010/main" val="1973925369"/>
      </p:ext>
    </p:extLst>
  </p:cSld>
  <p:clrMapOvr>
    <a:overrideClrMapping bg1="dk2" tx1="lt1" bg2="dk1"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0" y="908720"/>
            <a:ext cx="3810000" cy="3810000"/>
          </a:xfrm>
          <a:prstGeom prst="rect">
            <a:avLst/>
          </a:prstGeom>
        </p:spPr>
      </p:pic>
      <p:sp>
        <p:nvSpPr>
          <p:cNvPr id="311297"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94</a:t>
            </a:r>
          </a:p>
        </p:txBody>
      </p:sp>
      <p:sp>
        <p:nvSpPr>
          <p:cNvPr id="48132" name="Text Box 4"/>
          <p:cNvSpPr txBox="1">
            <a:spLocks noChangeArrowheads="1"/>
          </p:cNvSpPr>
          <p:nvPr/>
        </p:nvSpPr>
        <p:spPr bwMode="auto">
          <a:xfrm>
            <a:off x="3779912" y="764712"/>
            <a:ext cx="5472038" cy="4893615"/>
          </a:xfrm>
          <a:prstGeom prst="rect">
            <a:avLst/>
          </a:prstGeom>
          <a:noFill/>
          <a:ln>
            <a:noFill/>
          </a:ln>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220011"/>
                </a:solidFill>
                <a:effectLst/>
                <a:uLnTx/>
                <a:uFillTx/>
                <a:latin typeface="Arial" charset="0"/>
                <a:ea typeface="ＭＳ Ｐゴシック" charset="0"/>
                <a:cs typeface="Arial" charset="0"/>
              </a:rPr>
              <a:t>Origin/Recipients</a:t>
            </a:r>
            <a:endPar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endParaRPr>
          </a:p>
          <a:p>
            <a:pPr marL="350838" marR="0" lvl="0" indent="-350838" algn="l"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endParaRPr>
          </a:p>
          <a:p>
            <a:pPr marL="350838" marR="0" lvl="0" indent="-350838"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Assuming the dating presented </a:t>
            </a:r>
            <a:b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is correct, Luke wrote from Caesarea. He clearly wrote to </a:t>
            </a:r>
            <a:r>
              <a:rPr kumimoji="0" lang="en-US" altLang="zh-CN" sz="2400" b="1" i="0" u="none" strike="noStrike" kern="1200" cap="none" spc="0" normalizeH="0" baseline="0" noProof="0" dirty="0" err="1">
                <a:ln>
                  <a:noFill/>
                </a:ln>
                <a:solidFill>
                  <a:srgbClr val="220011"/>
                </a:solidFill>
                <a:effectLst/>
                <a:uLnTx/>
                <a:uFillTx/>
                <a:latin typeface="Arial" charset="0"/>
                <a:ea typeface="ＭＳ Ｐゴシック" charset="0"/>
                <a:cs typeface="Arial" charset="0"/>
              </a:rPr>
              <a:t>Theophilus</a:t>
            </a: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 </a:t>
            </a:r>
          </a:p>
          <a:p>
            <a:pPr marL="350838" marR="0" lvl="0" indent="-350838" algn="l"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endParaRPr>
          </a:p>
          <a:p>
            <a:pPr marL="350838" marR="0" lvl="0" indent="-350838"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The title of "most excellent" for Theophilus probably indicates that he was an official.  As a man of high social standing, he may have assumed responsibility for publishing Luke and Acts. </a:t>
            </a:r>
            <a:endParaRPr kumimoji="0" lang="en-US"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endParaRPr>
          </a:p>
        </p:txBody>
      </p:sp>
      <p:sp>
        <p:nvSpPr>
          <p:cNvPr id="311300" name="Rectangle 5"/>
          <p:cNvSpPr>
            <a:spLocks noGrp="1" noChangeArrowheads="1"/>
          </p:cNvSpPr>
          <p:nvPr>
            <p:ph type="title" idx="4294967295"/>
          </p:nvPr>
        </p:nvSpPr>
        <p:spPr>
          <a:xfrm>
            <a:off x="2743200" y="0"/>
            <a:ext cx="3810000" cy="609600"/>
          </a:xfrm>
          <a:solidFill>
            <a:schemeClr val="tx2"/>
          </a:solidFill>
        </p:spPr>
        <p:txBody>
          <a:bodyPr/>
          <a:lstStyle/>
          <a:p>
            <a:pPr eaLnBrk="1" hangingPunct="1"/>
            <a:r>
              <a:rPr lang="en-US" sz="2800" b="1">
                <a:solidFill>
                  <a:schemeClr val="bg2"/>
                </a:solidFill>
                <a:latin typeface="Arial" charset="0"/>
                <a:ea typeface="SimSun" charset="0"/>
                <a:cs typeface="SimSun" charset="0"/>
              </a:rPr>
              <a:t>Circumstances</a:t>
            </a:r>
            <a:endParaRPr lang="en-US">
              <a:latin typeface="Arial" charset="0"/>
            </a:endParaRPr>
          </a:p>
        </p:txBody>
      </p:sp>
    </p:spTree>
    <p:extLst>
      <p:ext uri="{BB962C8B-B14F-4D97-AF65-F5344CB8AC3E}">
        <p14:creationId xmlns:p14="http://schemas.microsoft.com/office/powerpoint/2010/main" val="426158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0" y="908720"/>
            <a:ext cx="3810000" cy="3810000"/>
          </a:xfrm>
          <a:prstGeom prst="rect">
            <a:avLst/>
          </a:prstGeom>
        </p:spPr>
      </p:pic>
      <p:sp>
        <p:nvSpPr>
          <p:cNvPr id="311297"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94</a:t>
            </a:r>
          </a:p>
        </p:txBody>
      </p:sp>
      <p:sp>
        <p:nvSpPr>
          <p:cNvPr id="311300" name="Rectangle 5"/>
          <p:cNvSpPr>
            <a:spLocks noGrp="1" noChangeArrowheads="1"/>
          </p:cNvSpPr>
          <p:nvPr>
            <p:ph type="title" idx="4294967295"/>
          </p:nvPr>
        </p:nvSpPr>
        <p:spPr>
          <a:xfrm>
            <a:off x="2743200" y="0"/>
            <a:ext cx="3810000" cy="609600"/>
          </a:xfrm>
          <a:solidFill>
            <a:schemeClr val="tx2"/>
          </a:solidFill>
        </p:spPr>
        <p:txBody>
          <a:bodyPr/>
          <a:lstStyle/>
          <a:p>
            <a:pPr eaLnBrk="1" hangingPunct="1"/>
            <a:r>
              <a:rPr lang="en-US" sz="2800" b="1">
                <a:solidFill>
                  <a:schemeClr val="bg2"/>
                </a:solidFill>
                <a:latin typeface="Arial" charset="0"/>
                <a:ea typeface="SimSun" charset="0"/>
                <a:cs typeface="SimSun" charset="0"/>
              </a:rPr>
              <a:t>Circumstances</a:t>
            </a:r>
            <a:endParaRPr lang="en-US">
              <a:latin typeface="Arial" charset="0"/>
            </a:endParaRPr>
          </a:p>
        </p:txBody>
      </p:sp>
      <p:sp>
        <p:nvSpPr>
          <p:cNvPr id="7" name="Text Box 4"/>
          <p:cNvSpPr txBox="1">
            <a:spLocks noChangeArrowheads="1"/>
          </p:cNvSpPr>
          <p:nvPr/>
        </p:nvSpPr>
        <p:spPr bwMode="auto">
          <a:xfrm>
            <a:off x="3737992" y="1052736"/>
            <a:ext cx="5442520" cy="3416288"/>
          </a:xfrm>
          <a:prstGeom prst="rect">
            <a:avLst/>
          </a:prstGeom>
          <a:noFill/>
          <a:ln>
            <a:noFill/>
          </a:ln>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1775" marR="0" lvl="0" indent="-231775" algn="l" defTabSz="914400" rtl="0" eaLnBrk="1" fontAlgn="base" latinLnBrk="0" hangingPunct="1">
              <a:lnSpc>
                <a:spcPct val="100000"/>
              </a:lnSpc>
              <a:spcBef>
                <a:spcPct val="0"/>
              </a:spcBef>
              <a:spcAft>
                <a:spcPct val="0"/>
              </a:spcAft>
              <a:buClrTx/>
              <a:buSzTx/>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In line with writing to Gentiles, Luke:</a:t>
            </a:r>
          </a:p>
          <a:p>
            <a:pPr marL="231775" marR="0" lvl="0" indent="-231775" algn="l" defTabSz="914400" rtl="0" eaLnBrk="1" fontAlgn="base" latinLnBrk="0" hangingPunct="1">
              <a:lnSpc>
                <a:spcPct val="100000"/>
              </a:lnSpc>
              <a:spcBef>
                <a:spcPct val="0"/>
              </a:spcBef>
              <a:spcAft>
                <a:spcPct val="0"/>
              </a:spcAft>
              <a:buClrTx/>
              <a:buSzTx/>
              <a:buFontTx/>
              <a:buChar char="•"/>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Translates Aramaic terms</a:t>
            </a:r>
            <a:endParaRPr lang="en-US" altLang="zh-CN" b="1" dirty="0">
              <a:solidFill>
                <a:srgbClr val="220011"/>
              </a:solidFill>
              <a:cs typeface="Arial" charset="0"/>
            </a:endParaRPr>
          </a:p>
          <a:p>
            <a:pPr marL="231775" marR="0" lvl="0" indent="-231775" algn="l" defTabSz="914400" rtl="0" eaLnBrk="1" fontAlgn="base" latinLnBrk="0" hangingPunct="1">
              <a:lnSpc>
                <a:spcPct val="100000"/>
              </a:lnSpc>
              <a:spcBef>
                <a:spcPct val="0"/>
              </a:spcBef>
              <a:spcAft>
                <a:spcPct val="0"/>
              </a:spcAft>
              <a:buClrTx/>
              <a:buSzTx/>
              <a:buFontTx/>
              <a:buChar char="•"/>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Traces Christ</a:t>
            </a:r>
            <a:r>
              <a:rPr kumimoji="0" lang="fr-FR"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s genealogy to Adam</a:t>
            </a:r>
            <a:endParaRPr lang="en-US" altLang="zh-CN" b="1" dirty="0">
              <a:solidFill>
                <a:srgbClr val="220011"/>
              </a:solidFill>
              <a:cs typeface="Arial" charset="0"/>
            </a:endParaRPr>
          </a:p>
          <a:p>
            <a:pPr marL="231775" marR="0" lvl="0" indent="-231775" algn="l" defTabSz="914400" rtl="0" eaLnBrk="1" fontAlgn="base" latinLnBrk="0" hangingPunct="1">
              <a:lnSpc>
                <a:spcPct val="100000"/>
              </a:lnSpc>
              <a:spcBef>
                <a:spcPct val="0"/>
              </a:spcBef>
              <a:spcAft>
                <a:spcPct val="0"/>
              </a:spcAft>
              <a:buClrTx/>
              <a:buSzTx/>
              <a:buFontTx/>
              <a:buChar char="•"/>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Refers to Roman rulers for dating</a:t>
            </a:r>
            <a:endParaRPr lang="en-US" altLang="zh-CN" b="1" dirty="0">
              <a:solidFill>
                <a:srgbClr val="220011"/>
              </a:solidFill>
              <a:cs typeface="Arial" charset="0"/>
            </a:endParaRPr>
          </a:p>
          <a:p>
            <a:pPr marL="231775" marR="0" lvl="0" indent="-231775" algn="l" defTabSz="914400" rtl="0" eaLnBrk="1" fontAlgn="base" latinLnBrk="0" hangingPunct="1">
              <a:lnSpc>
                <a:spcPct val="100000"/>
              </a:lnSpc>
              <a:spcBef>
                <a:spcPct val="0"/>
              </a:spcBef>
              <a:spcAft>
                <a:spcPct val="0"/>
              </a:spcAft>
              <a:buClrTx/>
              <a:buSzTx/>
              <a:buFontTx/>
              <a:buChar char="•"/>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Avoids noting fulfilled</a:t>
            </a:r>
            <a:r>
              <a:rPr kumimoji="0" lang="en-US" altLang="zh-CN" sz="2400" b="1" i="0" u="none" strike="noStrike" kern="1200" cap="none" spc="0" normalizeH="0" noProof="0" dirty="0">
                <a:ln>
                  <a:noFill/>
                </a:ln>
                <a:solidFill>
                  <a:srgbClr val="220011"/>
                </a:solidFill>
                <a:effectLst/>
                <a:uLnTx/>
                <a:uFillTx/>
                <a:latin typeface="Arial" charset="0"/>
                <a:ea typeface="ＭＳ Ｐゴシック" charset="0"/>
                <a:cs typeface="Arial" charset="0"/>
              </a:rPr>
              <a:t> </a:t>
            </a: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prophecies</a:t>
            </a:r>
            <a:endParaRPr lang="en-US" altLang="zh-CN" b="1" dirty="0">
              <a:solidFill>
                <a:srgbClr val="220011"/>
              </a:solidFill>
              <a:cs typeface="Arial" charset="0"/>
            </a:endParaRPr>
          </a:p>
          <a:p>
            <a:pPr marL="231775" marR="0" lvl="0" indent="-231775" algn="l" defTabSz="914400" rtl="0" eaLnBrk="1" fontAlgn="base" latinLnBrk="0" hangingPunct="1">
              <a:lnSpc>
                <a:spcPct val="100000"/>
              </a:lnSpc>
              <a:spcBef>
                <a:spcPct val="0"/>
              </a:spcBef>
              <a:spcAft>
                <a:spcPct val="0"/>
              </a:spcAft>
              <a:buClrTx/>
              <a:buSzTx/>
              <a:buFontTx/>
              <a:buChar char="•"/>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Quotes the Septuagint</a:t>
            </a:r>
          </a:p>
          <a:p>
            <a:pPr marL="231775" marR="0" lvl="0" indent="-231775" algn="l" defTabSz="914400" rtl="0" eaLnBrk="1" fontAlgn="base" latinLnBrk="0" hangingPunct="1">
              <a:lnSpc>
                <a:spcPct val="100000"/>
              </a:lnSpc>
              <a:spcBef>
                <a:spcPct val="0"/>
              </a:spcBef>
              <a:spcAft>
                <a:spcPct val="0"/>
              </a:spcAft>
              <a:buClrTx/>
              <a:buSzTx/>
              <a:buFontTx/>
              <a:buChar char="•"/>
              <a:defRPr/>
            </a:pPr>
            <a:r>
              <a:rPr lang="en-US" altLang="zh-CN" b="1" dirty="0">
                <a:solidFill>
                  <a:srgbClr val="220011"/>
                </a:solidFill>
                <a:cs typeface="Arial" charset="0"/>
              </a:rPr>
              <a:t>E</a:t>
            </a:r>
            <a:r>
              <a:rPr kumimoji="0" lang="en-US" altLang="zh-CN" sz="2400" b="1" i="0" u="none" strike="noStrike" kern="1200" cap="none" spc="0" normalizeH="0" baseline="0" noProof="0" dirty="0" err="1">
                <a:ln>
                  <a:noFill/>
                </a:ln>
                <a:solidFill>
                  <a:srgbClr val="220011"/>
                </a:solidFill>
                <a:effectLst/>
                <a:uLnTx/>
                <a:uFillTx/>
                <a:latin typeface="Arial" charset="0"/>
                <a:ea typeface="ＭＳ Ｐゴシック" charset="0"/>
                <a:cs typeface="Arial" charset="0"/>
              </a:rPr>
              <a:t>xplains</a:t>
            </a: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 Jewish customs, and </a:t>
            </a:r>
          </a:p>
          <a:p>
            <a:pPr marL="231775" marR="0" lvl="0" indent="-231775" algn="l" defTabSz="914400" rtl="0" eaLnBrk="1" fontAlgn="base" latinLnBrk="0" hangingPunct="1">
              <a:lnSpc>
                <a:spcPct val="100000"/>
              </a:lnSpc>
              <a:spcBef>
                <a:spcPct val="0"/>
              </a:spcBef>
              <a:spcAft>
                <a:spcPct val="0"/>
              </a:spcAft>
              <a:buClrTx/>
              <a:buSzTx/>
              <a:buFontTx/>
              <a:buChar char="•"/>
              <a:defRPr/>
            </a:pPr>
            <a:r>
              <a:rPr lang="en-US" altLang="zh-CN" b="1" dirty="0">
                <a:solidFill>
                  <a:srgbClr val="220011"/>
                </a:solidFill>
                <a:cs typeface="Arial" charset="0"/>
              </a:rPr>
              <a:t>Explains </a:t>
            </a: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Israel’s geography.  </a:t>
            </a:r>
          </a:p>
        </p:txBody>
      </p:sp>
    </p:spTree>
    <p:extLst>
      <p:ext uri="{BB962C8B-B14F-4D97-AF65-F5344CB8AC3E}">
        <p14:creationId xmlns:p14="http://schemas.microsoft.com/office/powerpoint/2010/main" val="330469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rPr>
              <a:t>94</a:t>
            </a:r>
          </a:p>
        </p:txBody>
      </p:sp>
      <p:sp>
        <p:nvSpPr>
          <p:cNvPr id="50179" name="Text Box 3"/>
          <p:cNvSpPr txBox="1">
            <a:spLocks noChangeArrowheads="1"/>
          </p:cNvSpPr>
          <p:nvPr/>
        </p:nvSpPr>
        <p:spPr bwMode="auto">
          <a:xfrm>
            <a:off x="0" y="971551"/>
            <a:ext cx="9144000" cy="56943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Undoubtedly </a:t>
            </a:r>
            <a:r>
              <a:rPr kumimoji="0" lang="en-US" altLang="zh-CN"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Theophilus</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considered Luke a tremendous source to provide an orderly account of the life of Christ.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Luke wrote to strengthen the wealthy Christian</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faith by showing that his faith rested on firm historical facts.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Perhaps even more significantly, Luke sought to explain to his wider Gentile audience how Christ died for the entire world after being rejected by Israel.</a:t>
            </a:r>
          </a:p>
        </p:txBody>
      </p:sp>
      <p:sp>
        <p:nvSpPr>
          <p:cNvPr id="313347" name="Rectangle 4"/>
          <p:cNvSpPr>
            <a:spLocks noGrp="1" noChangeArrowheads="1"/>
          </p:cNvSpPr>
          <p:nvPr>
            <p:ph type="title" idx="4294967295"/>
          </p:nvPr>
        </p:nvSpPr>
        <p:spPr>
          <a:xfrm>
            <a:off x="2438400" y="166695"/>
            <a:ext cx="4191000" cy="525215"/>
          </a:xfrm>
          <a:solidFill>
            <a:schemeClr val="tx2"/>
          </a:solidFill>
        </p:spPr>
        <p:txBody>
          <a:bodyPr anchor="t">
            <a:spAutoFit/>
          </a:bodyPr>
          <a:lstStyle/>
          <a:p>
            <a:pPr eaLnBrk="1" hangingPunct="1"/>
            <a:r>
              <a:rPr lang="en-US" sz="2800" b="1">
                <a:solidFill>
                  <a:schemeClr val="bg2"/>
                </a:solidFill>
                <a:latin typeface="Arial" charset="0"/>
                <a:ea typeface="SimSun" charset="0"/>
                <a:cs typeface="SimSun" charset="0"/>
              </a:rPr>
              <a:t>Occasion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checkerboard(across)">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rPr>
              <a:t>95</a:t>
            </a:r>
          </a:p>
        </p:txBody>
      </p:sp>
      <p:sp>
        <p:nvSpPr>
          <p:cNvPr id="52227" name="Text Box 3"/>
          <p:cNvSpPr txBox="1">
            <a:spLocks noChangeArrowheads="1"/>
          </p:cNvSpPr>
          <p:nvPr/>
        </p:nvSpPr>
        <p:spPr bwMode="auto">
          <a:xfrm rot="-1200000">
            <a:off x="831850" y="1512895"/>
            <a:ext cx="1739900" cy="522287"/>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Kingdom</a:t>
            </a:r>
          </a:p>
        </p:txBody>
      </p:sp>
      <p:sp>
        <p:nvSpPr>
          <p:cNvPr id="52228" name="Text Box 4"/>
          <p:cNvSpPr txBox="1">
            <a:spLocks noChangeArrowheads="1"/>
          </p:cNvSpPr>
          <p:nvPr/>
        </p:nvSpPr>
        <p:spPr bwMode="auto">
          <a:xfrm rot="-1200000">
            <a:off x="1278393" y="2679251"/>
            <a:ext cx="4477443"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Instructional / Edification</a:t>
            </a:r>
          </a:p>
        </p:txBody>
      </p:sp>
      <p:sp>
        <p:nvSpPr>
          <p:cNvPr id="52229" name="Text Box 5"/>
          <p:cNvSpPr txBox="1">
            <a:spLocks noChangeArrowheads="1"/>
          </p:cNvSpPr>
          <p:nvPr/>
        </p:nvSpPr>
        <p:spPr bwMode="auto">
          <a:xfrm rot="-1200000">
            <a:off x="-11112" y="4722820"/>
            <a:ext cx="4953001" cy="522287"/>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Soteriological / Evangelistic</a:t>
            </a:r>
          </a:p>
        </p:txBody>
      </p:sp>
      <p:sp>
        <p:nvSpPr>
          <p:cNvPr id="52230" name="Text Box 6"/>
          <p:cNvSpPr txBox="1">
            <a:spLocks noChangeArrowheads="1"/>
          </p:cNvSpPr>
          <p:nvPr/>
        </p:nvSpPr>
        <p:spPr bwMode="auto">
          <a:xfrm rot="-1200000">
            <a:off x="1812926" y="6032500"/>
            <a:ext cx="2038350" cy="5222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Apologetic</a:t>
            </a:r>
          </a:p>
        </p:txBody>
      </p:sp>
      <p:sp>
        <p:nvSpPr>
          <p:cNvPr id="52231" name="Text Box 7"/>
          <p:cNvSpPr txBox="1">
            <a:spLocks noChangeArrowheads="1"/>
          </p:cNvSpPr>
          <p:nvPr/>
        </p:nvSpPr>
        <p:spPr bwMode="auto">
          <a:xfrm rot="1200000">
            <a:off x="6015039" y="1827220"/>
            <a:ext cx="2541587" cy="522287"/>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Ecclesiastical</a:t>
            </a:r>
          </a:p>
        </p:txBody>
      </p:sp>
      <p:sp>
        <p:nvSpPr>
          <p:cNvPr id="52232" name="Text Box 8"/>
          <p:cNvSpPr txBox="1">
            <a:spLocks noChangeArrowheads="1"/>
          </p:cNvSpPr>
          <p:nvPr/>
        </p:nvSpPr>
        <p:spPr bwMode="auto">
          <a:xfrm rot="1200000">
            <a:off x="5424488" y="4189420"/>
            <a:ext cx="3568700" cy="522287"/>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Narration of History</a:t>
            </a:r>
          </a:p>
        </p:txBody>
      </p:sp>
      <p:sp>
        <p:nvSpPr>
          <p:cNvPr id="52233" name="Text Box 9"/>
          <p:cNvSpPr txBox="1">
            <a:spLocks noChangeArrowheads="1"/>
          </p:cNvSpPr>
          <p:nvPr/>
        </p:nvSpPr>
        <p:spPr bwMode="auto">
          <a:xfrm rot="1200000">
            <a:off x="5095875" y="5865820"/>
            <a:ext cx="2238375" cy="522287"/>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Conciliation</a:t>
            </a:r>
          </a:p>
        </p:txBody>
      </p:sp>
      <p:sp>
        <p:nvSpPr>
          <p:cNvPr id="315401" name="Rectangle 10"/>
          <p:cNvSpPr>
            <a:spLocks noGrp="1" noChangeArrowheads="1"/>
          </p:cNvSpPr>
          <p:nvPr>
            <p:ph type="title" idx="4294967295"/>
          </p:nvPr>
        </p:nvSpPr>
        <p:spPr>
          <a:xfrm>
            <a:off x="3200400" y="457207"/>
            <a:ext cx="2819400" cy="525215"/>
          </a:xfrm>
          <a:solidFill>
            <a:schemeClr val="tx2"/>
          </a:solidFill>
        </p:spPr>
        <p:txBody>
          <a:bodyPr anchor="t">
            <a:spAutoFit/>
          </a:bodyPr>
          <a:lstStyle/>
          <a:p>
            <a:pPr eaLnBrk="1" hangingPunct="1"/>
            <a:r>
              <a:rPr lang="en-US" sz="2800" b="1">
                <a:solidFill>
                  <a:schemeClr val="bg2"/>
                </a:solidFill>
                <a:latin typeface="Arial" charset="0"/>
                <a:ea typeface="SimSun" charset="0"/>
                <a:cs typeface="SimSun" charset="0"/>
              </a:rPr>
              <a:t>Purpose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500" fill="hold"/>
                                        <p:tgtEl>
                                          <p:spTgt spid="52228"/>
                                        </p:tgtEl>
                                        <p:attrNameLst>
                                          <p:attrName>ppt_x</p:attrName>
                                        </p:attrNameLst>
                                      </p:cBhvr>
                                      <p:tavLst>
                                        <p:tav tm="0">
                                          <p:val>
                                            <p:strVal val="0-#ppt_w/2"/>
                                          </p:val>
                                        </p:tav>
                                        <p:tav tm="100000">
                                          <p:val>
                                            <p:strVal val="#ppt_x"/>
                                          </p:val>
                                        </p:tav>
                                      </p:tavLst>
                                    </p:anim>
                                    <p:anim calcmode="lin" valueType="num">
                                      <p:cBhvr additive="base">
                                        <p:cTn id="1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9"/>
                                        </p:tgtEl>
                                        <p:attrNameLst>
                                          <p:attrName>style.visibility</p:attrName>
                                        </p:attrNameLst>
                                      </p:cBhvr>
                                      <p:to>
                                        <p:strVal val="visible"/>
                                      </p:to>
                                    </p:set>
                                    <p:anim calcmode="lin" valueType="num">
                                      <p:cBhvr additive="base">
                                        <p:cTn id="19" dur="500" fill="hold"/>
                                        <p:tgtEl>
                                          <p:spTgt spid="52229"/>
                                        </p:tgtEl>
                                        <p:attrNameLst>
                                          <p:attrName>ppt_x</p:attrName>
                                        </p:attrNameLst>
                                      </p:cBhvr>
                                      <p:tavLst>
                                        <p:tav tm="0">
                                          <p:val>
                                            <p:strVal val="0-#ppt_w/2"/>
                                          </p:val>
                                        </p:tav>
                                        <p:tav tm="100000">
                                          <p:val>
                                            <p:strVal val="#ppt_x"/>
                                          </p:val>
                                        </p:tav>
                                      </p:tavLst>
                                    </p:anim>
                                    <p:anim calcmode="lin" valueType="num">
                                      <p:cBhvr additive="base">
                                        <p:cTn id="20" dur="500" fill="hold"/>
                                        <p:tgtEl>
                                          <p:spTgt spid="5222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30"/>
                                        </p:tgtEl>
                                        <p:attrNameLst>
                                          <p:attrName>style.visibility</p:attrName>
                                        </p:attrNameLst>
                                      </p:cBhvr>
                                      <p:to>
                                        <p:strVal val="visible"/>
                                      </p:to>
                                    </p:set>
                                    <p:anim calcmode="lin" valueType="num">
                                      <p:cBhvr additive="base">
                                        <p:cTn id="25" dur="500" fill="hold"/>
                                        <p:tgtEl>
                                          <p:spTgt spid="52230"/>
                                        </p:tgtEl>
                                        <p:attrNameLst>
                                          <p:attrName>ppt_x</p:attrName>
                                        </p:attrNameLst>
                                      </p:cBhvr>
                                      <p:tavLst>
                                        <p:tav tm="0">
                                          <p:val>
                                            <p:strVal val="0-#ppt_w/2"/>
                                          </p:val>
                                        </p:tav>
                                        <p:tav tm="100000">
                                          <p:val>
                                            <p:strVal val="#ppt_x"/>
                                          </p:val>
                                        </p:tav>
                                      </p:tavLst>
                                    </p:anim>
                                    <p:anim calcmode="lin" valueType="num">
                                      <p:cBhvr additive="base">
                                        <p:cTn id="26" dur="500" fill="hold"/>
                                        <p:tgtEl>
                                          <p:spTgt spid="5223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2231"/>
                                        </p:tgtEl>
                                        <p:attrNameLst>
                                          <p:attrName>style.visibility</p:attrName>
                                        </p:attrNameLst>
                                      </p:cBhvr>
                                      <p:to>
                                        <p:strVal val="visible"/>
                                      </p:to>
                                    </p:set>
                                    <p:anim calcmode="lin" valueType="num">
                                      <p:cBhvr additive="base">
                                        <p:cTn id="31" dur="500" fill="hold"/>
                                        <p:tgtEl>
                                          <p:spTgt spid="52231"/>
                                        </p:tgtEl>
                                        <p:attrNameLst>
                                          <p:attrName>ppt_x</p:attrName>
                                        </p:attrNameLst>
                                      </p:cBhvr>
                                      <p:tavLst>
                                        <p:tav tm="0">
                                          <p:val>
                                            <p:strVal val="1+#ppt_w/2"/>
                                          </p:val>
                                        </p:tav>
                                        <p:tav tm="100000">
                                          <p:val>
                                            <p:strVal val="#ppt_x"/>
                                          </p:val>
                                        </p:tav>
                                      </p:tavLst>
                                    </p:anim>
                                    <p:anim calcmode="lin" valueType="num">
                                      <p:cBhvr additive="base">
                                        <p:cTn id="32" dur="500" fill="hold"/>
                                        <p:tgtEl>
                                          <p:spTgt spid="5223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2232"/>
                                        </p:tgtEl>
                                        <p:attrNameLst>
                                          <p:attrName>style.visibility</p:attrName>
                                        </p:attrNameLst>
                                      </p:cBhvr>
                                      <p:to>
                                        <p:strVal val="visible"/>
                                      </p:to>
                                    </p:set>
                                    <p:anim calcmode="lin" valueType="num">
                                      <p:cBhvr additive="base">
                                        <p:cTn id="37" dur="500" fill="hold"/>
                                        <p:tgtEl>
                                          <p:spTgt spid="52232"/>
                                        </p:tgtEl>
                                        <p:attrNameLst>
                                          <p:attrName>ppt_x</p:attrName>
                                        </p:attrNameLst>
                                      </p:cBhvr>
                                      <p:tavLst>
                                        <p:tav tm="0">
                                          <p:val>
                                            <p:strVal val="1+#ppt_w/2"/>
                                          </p:val>
                                        </p:tav>
                                        <p:tav tm="100000">
                                          <p:val>
                                            <p:strVal val="#ppt_x"/>
                                          </p:val>
                                        </p:tav>
                                      </p:tavLst>
                                    </p:anim>
                                    <p:anim calcmode="lin" valueType="num">
                                      <p:cBhvr additive="base">
                                        <p:cTn id="38" dur="500" fill="hold"/>
                                        <p:tgtEl>
                                          <p:spTgt spid="5223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2233"/>
                                        </p:tgtEl>
                                        <p:attrNameLst>
                                          <p:attrName>style.visibility</p:attrName>
                                        </p:attrNameLst>
                                      </p:cBhvr>
                                      <p:to>
                                        <p:strVal val="visible"/>
                                      </p:to>
                                    </p:set>
                                    <p:anim calcmode="lin" valueType="num">
                                      <p:cBhvr additive="base">
                                        <p:cTn id="43" dur="500" fill="hold"/>
                                        <p:tgtEl>
                                          <p:spTgt spid="52233"/>
                                        </p:tgtEl>
                                        <p:attrNameLst>
                                          <p:attrName>ppt_x</p:attrName>
                                        </p:attrNameLst>
                                      </p:cBhvr>
                                      <p:tavLst>
                                        <p:tav tm="0">
                                          <p:val>
                                            <p:strVal val="1+#ppt_w/2"/>
                                          </p:val>
                                        </p:tav>
                                        <p:tav tm="100000">
                                          <p:val>
                                            <p:strVal val="#ppt_x"/>
                                          </p:val>
                                        </p:tav>
                                      </p:tavLst>
                                    </p:anim>
                                    <p:anim calcmode="lin" valueType="num">
                                      <p:cBhvr additive="base">
                                        <p:cTn id="44" dur="500" fill="hold"/>
                                        <p:tgtEl>
                                          <p:spTgt spid="522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autoUpdateAnimBg="0"/>
      <p:bldP spid="52228" grpId="0" animBg="1" autoUpdateAnimBg="0"/>
      <p:bldP spid="52229" grpId="0" animBg="1" autoUpdateAnimBg="0"/>
      <p:bldP spid="52230" grpId="0" animBg="1" autoUpdateAnimBg="0"/>
      <p:bldP spid="52231" grpId="0" animBg="1" autoUpdateAnimBg="0"/>
      <p:bldP spid="52232" grpId="0" animBg="1" autoUpdateAnimBg="0"/>
      <p:bldP spid="52233"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rPr>
              <a:t>96</a:t>
            </a:r>
          </a:p>
        </p:txBody>
      </p:sp>
      <p:sp>
        <p:nvSpPr>
          <p:cNvPr id="54275" name="Text Box 3"/>
          <p:cNvSpPr txBox="1">
            <a:spLocks noChangeArrowheads="1"/>
          </p:cNvSpPr>
          <p:nvPr/>
        </p:nvSpPr>
        <p:spPr bwMode="auto">
          <a:xfrm>
            <a:off x="563564" y="1143007"/>
            <a:ext cx="2378075"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Superb Style</a:t>
            </a:r>
          </a:p>
        </p:txBody>
      </p:sp>
      <p:sp>
        <p:nvSpPr>
          <p:cNvPr id="54276" name="Text Box 4"/>
          <p:cNvSpPr txBox="1">
            <a:spLocks noChangeArrowheads="1"/>
          </p:cNvSpPr>
          <p:nvPr/>
        </p:nvSpPr>
        <p:spPr bwMode="auto">
          <a:xfrm>
            <a:off x="531813" y="2133607"/>
            <a:ext cx="1801812"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Universal</a:t>
            </a:r>
          </a:p>
        </p:txBody>
      </p:sp>
      <p:sp>
        <p:nvSpPr>
          <p:cNvPr id="54277" name="Text Box 5"/>
          <p:cNvSpPr txBox="1">
            <a:spLocks noChangeArrowheads="1"/>
          </p:cNvSpPr>
          <p:nvPr/>
        </p:nvSpPr>
        <p:spPr bwMode="auto">
          <a:xfrm>
            <a:off x="830264" y="3429007"/>
            <a:ext cx="2298700"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Forgiveness</a:t>
            </a:r>
          </a:p>
        </p:txBody>
      </p:sp>
      <p:sp>
        <p:nvSpPr>
          <p:cNvPr id="54278" name="Text Box 6"/>
          <p:cNvSpPr txBox="1">
            <a:spLocks noChangeArrowheads="1"/>
          </p:cNvSpPr>
          <p:nvPr/>
        </p:nvSpPr>
        <p:spPr bwMode="auto">
          <a:xfrm>
            <a:off x="860425" y="4495807"/>
            <a:ext cx="1981200"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Holy Spirit</a:t>
            </a:r>
          </a:p>
        </p:txBody>
      </p:sp>
      <p:sp>
        <p:nvSpPr>
          <p:cNvPr id="54279" name="Text Box 7"/>
          <p:cNvSpPr txBox="1">
            <a:spLocks noChangeArrowheads="1"/>
          </p:cNvSpPr>
          <p:nvPr/>
        </p:nvSpPr>
        <p:spPr bwMode="auto">
          <a:xfrm>
            <a:off x="323850" y="5410207"/>
            <a:ext cx="2838450"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Secular History</a:t>
            </a:r>
          </a:p>
        </p:txBody>
      </p:sp>
      <p:sp>
        <p:nvSpPr>
          <p:cNvPr id="54280" name="Text Box 8"/>
          <p:cNvSpPr txBox="1">
            <a:spLocks noChangeArrowheads="1"/>
          </p:cNvSpPr>
          <p:nvPr/>
        </p:nvSpPr>
        <p:spPr bwMode="auto">
          <a:xfrm>
            <a:off x="295275" y="6338895"/>
            <a:ext cx="2878138"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Comprehensive</a:t>
            </a:r>
          </a:p>
        </p:txBody>
      </p:sp>
      <p:sp>
        <p:nvSpPr>
          <p:cNvPr id="54281" name="Text Box 9"/>
          <p:cNvSpPr txBox="1">
            <a:spLocks noChangeArrowheads="1"/>
          </p:cNvSpPr>
          <p:nvPr/>
        </p:nvSpPr>
        <p:spPr bwMode="auto">
          <a:xfrm>
            <a:off x="3296381" y="1447807"/>
            <a:ext cx="1320927" cy="52521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Prayer</a:t>
            </a:r>
          </a:p>
        </p:txBody>
      </p:sp>
      <p:sp>
        <p:nvSpPr>
          <p:cNvPr id="54282" name="Text Box 10"/>
          <p:cNvSpPr txBox="1">
            <a:spLocks noChangeArrowheads="1"/>
          </p:cNvSpPr>
          <p:nvPr/>
        </p:nvSpPr>
        <p:spPr bwMode="auto">
          <a:xfrm>
            <a:off x="3902082" y="2514607"/>
            <a:ext cx="1338263"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Money</a:t>
            </a:r>
          </a:p>
        </p:txBody>
      </p:sp>
      <p:sp>
        <p:nvSpPr>
          <p:cNvPr id="54283" name="Text Box 11"/>
          <p:cNvSpPr txBox="1">
            <a:spLocks noChangeArrowheads="1"/>
          </p:cNvSpPr>
          <p:nvPr/>
        </p:nvSpPr>
        <p:spPr bwMode="auto">
          <a:xfrm>
            <a:off x="3863975" y="3429007"/>
            <a:ext cx="1416050"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Temple</a:t>
            </a:r>
          </a:p>
        </p:txBody>
      </p:sp>
      <p:sp>
        <p:nvSpPr>
          <p:cNvPr id="54284" name="Text Box 12"/>
          <p:cNvSpPr txBox="1">
            <a:spLocks noChangeArrowheads="1"/>
          </p:cNvSpPr>
          <p:nvPr/>
        </p:nvSpPr>
        <p:spPr bwMode="auto">
          <a:xfrm>
            <a:off x="3162300" y="4149087"/>
            <a:ext cx="3656013"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Redemptive Mission</a:t>
            </a:r>
          </a:p>
        </p:txBody>
      </p:sp>
      <p:sp>
        <p:nvSpPr>
          <p:cNvPr id="54285" name="Text Box 13"/>
          <p:cNvSpPr txBox="1">
            <a:spLocks noChangeArrowheads="1"/>
          </p:cNvSpPr>
          <p:nvPr/>
        </p:nvSpPr>
        <p:spPr bwMode="auto">
          <a:xfrm>
            <a:off x="6516695" y="990607"/>
            <a:ext cx="1146175"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Glory</a:t>
            </a:r>
          </a:p>
        </p:txBody>
      </p:sp>
      <p:sp>
        <p:nvSpPr>
          <p:cNvPr id="54286" name="Text Box 14"/>
          <p:cNvSpPr txBox="1">
            <a:spLocks noChangeArrowheads="1"/>
          </p:cNvSpPr>
          <p:nvPr/>
        </p:nvSpPr>
        <p:spPr bwMode="auto">
          <a:xfrm>
            <a:off x="3640138" y="5673087"/>
            <a:ext cx="1860550"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Individual</a:t>
            </a:r>
          </a:p>
        </p:txBody>
      </p:sp>
      <p:sp>
        <p:nvSpPr>
          <p:cNvPr id="54287" name="Text Box 15"/>
          <p:cNvSpPr txBox="1">
            <a:spLocks noChangeArrowheads="1"/>
          </p:cNvSpPr>
          <p:nvPr/>
        </p:nvSpPr>
        <p:spPr bwMode="auto">
          <a:xfrm>
            <a:off x="5203825" y="1143007"/>
            <a:ext cx="825500"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Joy</a:t>
            </a:r>
          </a:p>
        </p:txBody>
      </p:sp>
      <p:sp>
        <p:nvSpPr>
          <p:cNvPr id="54288" name="Text Box 16"/>
          <p:cNvSpPr txBox="1">
            <a:spLocks noChangeArrowheads="1"/>
          </p:cNvSpPr>
          <p:nvPr/>
        </p:nvSpPr>
        <p:spPr bwMode="auto">
          <a:xfrm>
            <a:off x="5068888" y="1844682"/>
            <a:ext cx="3395662"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Humanity of Christ</a:t>
            </a:r>
          </a:p>
        </p:txBody>
      </p:sp>
      <p:sp>
        <p:nvSpPr>
          <p:cNvPr id="54289" name="Text Box 17"/>
          <p:cNvSpPr txBox="1">
            <a:spLocks noChangeArrowheads="1"/>
          </p:cNvSpPr>
          <p:nvPr/>
        </p:nvSpPr>
        <p:spPr bwMode="auto">
          <a:xfrm>
            <a:off x="5684839" y="2909895"/>
            <a:ext cx="2039937"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Septuagint</a:t>
            </a:r>
          </a:p>
        </p:txBody>
      </p:sp>
      <p:sp>
        <p:nvSpPr>
          <p:cNvPr id="54290" name="Text Box 18"/>
          <p:cNvSpPr txBox="1">
            <a:spLocks noChangeArrowheads="1"/>
          </p:cNvSpPr>
          <p:nvPr/>
        </p:nvSpPr>
        <p:spPr bwMode="auto">
          <a:xfrm>
            <a:off x="3355982" y="4834887"/>
            <a:ext cx="5711825"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Abrahamic &amp; Davidic Covenants</a:t>
            </a:r>
          </a:p>
        </p:txBody>
      </p:sp>
      <p:sp>
        <p:nvSpPr>
          <p:cNvPr id="54291" name="Text Box 19"/>
          <p:cNvSpPr txBox="1">
            <a:spLocks noChangeArrowheads="1"/>
          </p:cNvSpPr>
          <p:nvPr/>
        </p:nvSpPr>
        <p:spPr bwMode="auto">
          <a:xfrm>
            <a:off x="7058032" y="4114807"/>
            <a:ext cx="1401763"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Gentile</a:t>
            </a:r>
          </a:p>
        </p:txBody>
      </p:sp>
      <p:sp>
        <p:nvSpPr>
          <p:cNvPr id="317459" name="Rectangle 20"/>
          <p:cNvSpPr>
            <a:spLocks noGrp="1" noChangeArrowheads="1"/>
          </p:cNvSpPr>
          <p:nvPr>
            <p:ph type="title" idx="4294967295"/>
          </p:nvPr>
        </p:nvSpPr>
        <p:spPr>
          <a:xfrm>
            <a:off x="2971800" y="304807"/>
            <a:ext cx="3505200" cy="525215"/>
          </a:xfrm>
          <a:solidFill>
            <a:schemeClr val="tx2"/>
          </a:solidFill>
        </p:spPr>
        <p:txBody>
          <a:bodyPr anchor="t">
            <a:spAutoFit/>
          </a:bodyPr>
          <a:lstStyle/>
          <a:p>
            <a:pPr eaLnBrk="1" hangingPunct="1"/>
            <a:r>
              <a:rPr lang="en-US" sz="2800" b="1">
                <a:solidFill>
                  <a:schemeClr val="bg2"/>
                </a:solidFill>
                <a:latin typeface="Arial" charset="0"/>
                <a:ea typeface="SimSun" charset="0"/>
                <a:cs typeface="SimSun" charset="0"/>
              </a:rPr>
              <a:t>Characteristics</a:t>
            </a:r>
          </a:p>
        </p:txBody>
      </p:sp>
      <p:sp>
        <p:nvSpPr>
          <p:cNvPr id="21" name="Text Box 18"/>
          <p:cNvSpPr txBox="1">
            <a:spLocks noChangeArrowheads="1"/>
          </p:cNvSpPr>
          <p:nvPr/>
        </p:nvSpPr>
        <p:spPr bwMode="auto">
          <a:xfrm>
            <a:off x="5232824" y="6290156"/>
            <a:ext cx="3875680" cy="52322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Emphasis on Women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ppt_x"/>
                                          </p:val>
                                        </p:tav>
                                        <p:tav tm="100000">
                                          <p:val>
                                            <p:strVal val="#ppt_x"/>
                                          </p:val>
                                        </p:tav>
                                      </p:tavLst>
                                    </p:anim>
                                    <p:anim calcmode="lin" valueType="num">
                                      <p:cBhvr additive="base">
                                        <p:cTn id="8" dur="500" fill="hold"/>
                                        <p:tgtEl>
                                          <p:spTgt spid="54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4276"/>
                                        </p:tgtEl>
                                        <p:attrNameLst>
                                          <p:attrName>style.visibility</p:attrName>
                                        </p:attrNameLst>
                                      </p:cBhvr>
                                      <p:to>
                                        <p:strVal val="visible"/>
                                      </p:to>
                                    </p:set>
                                    <p:anim calcmode="lin" valueType="num">
                                      <p:cBhvr additive="base">
                                        <p:cTn id="13" dur="500" fill="hold"/>
                                        <p:tgtEl>
                                          <p:spTgt spid="54276"/>
                                        </p:tgtEl>
                                        <p:attrNameLst>
                                          <p:attrName>ppt_x</p:attrName>
                                        </p:attrNameLst>
                                      </p:cBhvr>
                                      <p:tavLst>
                                        <p:tav tm="0">
                                          <p:val>
                                            <p:strVal val="#ppt_x"/>
                                          </p:val>
                                        </p:tav>
                                        <p:tav tm="100000">
                                          <p:val>
                                            <p:strVal val="#ppt_x"/>
                                          </p:val>
                                        </p:tav>
                                      </p:tavLst>
                                    </p:anim>
                                    <p:anim calcmode="lin" valueType="num">
                                      <p:cBhvr additive="base">
                                        <p:cTn id="14" dur="500" fill="hold"/>
                                        <p:tgtEl>
                                          <p:spTgt spid="5427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4277"/>
                                        </p:tgtEl>
                                        <p:attrNameLst>
                                          <p:attrName>style.visibility</p:attrName>
                                        </p:attrNameLst>
                                      </p:cBhvr>
                                      <p:to>
                                        <p:strVal val="visible"/>
                                      </p:to>
                                    </p:set>
                                    <p:anim calcmode="lin" valueType="num">
                                      <p:cBhvr additive="base">
                                        <p:cTn id="19" dur="500" fill="hold"/>
                                        <p:tgtEl>
                                          <p:spTgt spid="54277"/>
                                        </p:tgtEl>
                                        <p:attrNameLst>
                                          <p:attrName>ppt_x</p:attrName>
                                        </p:attrNameLst>
                                      </p:cBhvr>
                                      <p:tavLst>
                                        <p:tav tm="0">
                                          <p:val>
                                            <p:strVal val="#ppt_x"/>
                                          </p:val>
                                        </p:tav>
                                        <p:tav tm="100000">
                                          <p:val>
                                            <p:strVal val="#ppt_x"/>
                                          </p:val>
                                        </p:tav>
                                      </p:tavLst>
                                    </p:anim>
                                    <p:anim calcmode="lin" valueType="num">
                                      <p:cBhvr additive="base">
                                        <p:cTn id="20" dur="500" fill="hold"/>
                                        <p:tgtEl>
                                          <p:spTgt spid="54277"/>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4278"/>
                                        </p:tgtEl>
                                        <p:attrNameLst>
                                          <p:attrName>style.visibility</p:attrName>
                                        </p:attrNameLst>
                                      </p:cBhvr>
                                      <p:to>
                                        <p:strVal val="visible"/>
                                      </p:to>
                                    </p:set>
                                    <p:anim calcmode="lin" valueType="num">
                                      <p:cBhvr additive="base">
                                        <p:cTn id="25" dur="500" fill="hold"/>
                                        <p:tgtEl>
                                          <p:spTgt spid="54278"/>
                                        </p:tgtEl>
                                        <p:attrNameLst>
                                          <p:attrName>ppt_x</p:attrName>
                                        </p:attrNameLst>
                                      </p:cBhvr>
                                      <p:tavLst>
                                        <p:tav tm="0">
                                          <p:val>
                                            <p:strVal val="#ppt_x"/>
                                          </p:val>
                                        </p:tav>
                                        <p:tav tm="100000">
                                          <p:val>
                                            <p:strVal val="#ppt_x"/>
                                          </p:val>
                                        </p:tav>
                                      </p:tavLst>
                                    </p:anim>
                                    <p:anim calcmode="lin" valueType="num">
                                      <p:cBhvr additive="base">
                                        <p:cTn id="26" dur="500" fill="hold"/>
                                        <p:tgtEl>
                                          <p:spTgt spid="5427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4279"/>
                                        </p:tgtEl>
                                        <p:attrNameLst>
                                          <p:attrName>style.visibility</p:attrName>
                                        </p:attrNameLst>
                                      </p:cBhvr>
                                      <p:to>
                                        <p:strVal val="visible"/>
                                      </p:to>
                                    </p:set>
                                    <p:anim calcmode="lin" valueType="num">
                                      <p:cBhvr additive="base">
                                        <p:cTn id="31" dur="500" fill="hold"/>
                                        <p:tgtEl>
                                          <p:spTgt spid="54279"/>
                                        </p:tgtEl>
                                        <p:attrNameLst>
                                          <p:attrName>ppt_x</p:attrName>
                                        </p:attrNameLst>
                                      </p:cBhvr>
                                      <p:tavLst>
                                        <p:tav tm="0">
                                          <p:val>
                                            <p:strVal val="#ppt_x"/>
                                          </p:val>
                                        </p:tav>
                                        <p:tav tm="100000">
                                          <p:val>
                                            <p:strVal val="#ppt_x"/>
                                          </p:val>
                                        </p:tav>
                                      </p:tavLst>
                                    </p:anim>
                                    <p:anim calcmode="lin" valueType="num">
                                      <p:cBhvr additive="base">
                                        <p:cTn id="32" dur="500" fill="hold"/>
                                        <p:tgtEl>
                                          <p:spTgt spid="5427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54280"/>
                                        </p:tgtEl>
                                        <p:attrNameLst>
                                          <p:attrName>style.visibility</p:attrName>
                                        </p:attrNameLst>
                                      </p:cBhvr>
                                      <p:to>
                                        <p:strVal val="visible"/>
                                      </p:to>
                                    </p:set>
                                    <p:anim calcmode="lin" valueType="num">
                                      <p:cBhvr additive="base">
                                        <p:cTn id="37" dur="500" fill="hold"/>
                                        <p:tgtEl>
                                          <p:spTgt spid="54280"/>
                                        </p:tgtEl>
                                        <p:attrNameLst>
                                          <p:attrName>ppt_x</p:attrName>
                                        </p:attrNameLst>
                                      </p:cBhvr>
                                      <p:tavLst>
                                        <p:tav tm="0">
                                          <p:val>
                                            <p:strVal val="#ppt_x"/>
                                          </p:val>
                                        </p:tav>
                                        <p:tav tm="100000">
                                          <p:val>
                                            <p:strVal val="#ppt_x"/>
                                          </p:val>
                                        </p:tav>
                                      </p:tavLst>
                                    </p:anim>
                                    <p:anim calcmode="lin" valueType="num">
                                      <p:cBhvr additive="base">
                                        <p:cTn id="38" dur="500" fill="hold"/>
                                        <p:tgtEl>
                                          <p:spTgt spid="5428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4281"/>
                                        </p:tgtEl>
                                        <p:attrNameLst>
                                          <p:attrName>style.visibility</p:attrName>
                                        </p:attrNameLst>
                                      </p:cBhvr>
                                      <p:to>
                                        <p:strVal val="visible"/>
                                      </p:to>
                                    </p:set>
                                    <p:anim calcmode="lin" valueType="num">
                                      <p:cBhvr additive="base">
                                        <p:cTn id="43" dur="500" fill="hold"/>
                                        <p:tgtEl>
                                          <p:spTgt spid="54281"/>
                                        </p:tgtEl>
                                        <p:attrNameLst>
                                          <p:attrName>ppt_x</p:attrName>
                                        </p:attrNameLst>
                                      </p:cBhvr>
                                      <p:tavLst>
                                        <p:tav tm="0">
                                          <p:val>
                                            <p:strVal val="#ppt_x"/>
                                          </p:val>
                                        </p:tav>
                                        <p:tav tm="100000">
                                          <p:val>
                                            <p:strVal val="#ppt_x"/>
                                          </p:val>
                                        </p:tav>
                                      </p:tavLst>
                                    </p:anim>
                                    <p:anim calcmode="lin" valueType="num">
                                      <p:cBhvr additive="base">
                                        <p:cTn id="44" dur="500" fill="hold"/>
                                        <p:tgtEl>
                                          <p:spTgt spid="54281"/>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4282"/>
                                        </p:tgtEl>
                                        <p:attrNameLst>
                                          <p:attrName>style.visibility</p:attrName>
                                        </p:attrNameLst>
                                      </p:cBhvr>
                                      <p:to>
                                        <p:strVal val="visible"/>
                                      </p:to>
                                    </p:set>
                                    <p:anim calcmode="lin" valueType="num">
                                      <p:cBhvr additive="base">
                                        <p:cTn id="49" dur="500" fill="hold"/>
                                        <p:tgtEl>
                                          <p:spTgt spid="54282"/>
                                        </p:tgtEl>
                                        <p:attrNameLst>
                                          <p:attrName>ppt_x</p:attrName>
                                        </p:attrNameLst>
                                      </p:cBhvr>
                                      <p:tavLst>
                                        <p:tav tm="0">
                                          <p:val>
                                            <p:strVal val="#ppt_x"/>
                                          </p:val>
                                        </p:tav>
                                        <p:tav tm="100000">
                                          <p:val>
                                            <p:strVal val="#ppt_x"/>
                                          </p:val>
                                        </p:tav>
                                      </p:tavLst>
                                    </p:anim>
                                    <p:anim calcmode="lin" valueType="num">
                                      <p:cBhvr additive="base">
                                        <p:cTn id="50" dur="500" fill="hold"/>
                                        <p:tgtEl>
                                          <p:spTgt spid="5428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54283"/>
                                        </p:tgtEl>
                                        <p:attrNameLst>
                                          <p:attrName>style.visibility</p:attrName>
                                        </p:attrNameLst>
                                      </p:cBhvr>
                                      <p:to>
                                        <p:strVal val="visible"/>
                                      </p:to>
                                    </p:set>
                                    <p:anim calcmode="lin" valueType="num">
                                      <p:cBhvr additive="base">
                                        <p:cTn id="55" dur="500" fill="hold"/>
                                        <p:tgtEl>
                                          <p:spTgt spid="54283"/>
                                        </p:tgtEl>
                                        <p:attrNameLst>
                                          <p:attrName>ppt_x</p:attrName>
                                        </p:attrNameLst>
                                      </p:cBhvr>
                                      <p:tavLst>
                                        <p:tav tm="0">
                                          <p:val>
                                            <p:strVal val="#ppt_x"/>
                                          </p:val>
                                        </p:tav>
                                        <p:tav tm="100000">
                                          <p:val>
                                            <p:strVal val="#ppt_x"/>
                                          </p:val>
                                        </p:tav>
                                      </p:tavLst>
                                    </p:anim>
                                    <p:anim calcmode="lin" valueType="num">
                                      <p:cBhvr additive="base">
                                        <p:cTn id="56" dur="500" fill="hold"/>
                                        <p:tgtEl>
                                          <p:spTgt spid="54283"/>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54284"/>
                                        </p:tgtEl>
                                        <p:attrNameLst>
                                          <p:attrName>style.visibility</p:attrName>
                                        </p:attrNameLst>
                                      </p:cBhvr>
                                      <p:to>
                                        <p:strVal val="visible"/>
                                      </p:to>
                                    </p:set>
                                    <p:anim calcmode="lin" valueType="num">
                                      <p:cBhvr additive="base">
                                        <p:cTn id="61" dur="500" fill="hold"/>
                                        <p:tgtEl>
                                          <p:spTgt spid="54284"/>
                                        </p:tgtEl>
                                        <p:attrNameLst>
                                          <p:attrName>ppt_x</p:attrName>
                                        </p:attrNameLst>
                                      </p:cBhvr>
                                      <p:tavLst>
                                        <p:tav tm="0">
                                          <p:val>
                                            <p:strVal val="#ppt_x"/>
                                          </p:val>
                                        </p:tav>
                                        <p:tav tm="100000">
                                          <p:val>
                                            <p:strVal val="#ppt_x"/>
                                          </p:val>
                                        </p:tav>
                                      </p:tavLst>
                                    </p:anim>
                                    <p:anim calcmode="lin" valueType="num">
                                      <p:cBhvr additive="base">
                                        <p:cTn id="62" dur="500" fill="hold"/>
                                        <p:tgtEl>
                                          <p:spTgt spid="54284"/>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54285"/>
                                        </p:tgtEl>
                                        <p:attrNameLst>
                                          <p:attrName>style.visibility</p:attrName>
                                        </p:attrNameLst>
                                      </p:cBhvr>
                                      <p:to>
                                        <p:strVal val="visible"/>
                                      </p:to>
                                    </p:set>
                                    <p:anim calcmode="lin" valueType="num">
                                      <p:cBhvr additive="base">
                                        <p:cTn id="67" dur="500" fill="hold"/>
                                        <p:tgtEl>
                                          <p:spTgt spid="54285"/>
                                        </p:tgtEl>
                                        <p:attrNameLst>
                                          <p:attrName>ppt_x</p:attrName>
                                        </p:attrNameLst>
                                      </p:cBhvr>
                                      <p:tavLst>
                                        <p:tav tm="0">
                                          <p:val>
                                            <p:strVal val="#ppt_x"/>
                                          </p:val>
                                        </p:tav>
                                        <p:tav tm="100000">
                                          <p:val>
                                            <p:strVal val="#ppt_x"/>
                                          </p:val>
                                        </p:tav>
                                      </p:tavLst>
                                    </p:anim>
                                    <p:anim calcmode="lin" valueType="num">
                                      <p:cBhvr additive="base">
                                        <p:cTn id="68" dur="500" fill="hold"/>
                                        <p:tgtEl>
                                          <p:spTgt spid="54285"/>
                                        </p:tgtEl>
                                        <p:attrNameLst>
                                          <p:attrName>ppt_y</p:attrName>
                                        </p:attrNameLst>
                                      </p:cBhvr>
                                      <p:tavLst>
                                        <p:tav tm="0">
                                          <p:val>
                                            <p:strVal val="0-#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54286"/>
                                        </p:tgtEl>
                                        <p:attrNameLst>
                                          <p:attrName>style.visibility</p:attrName>
                                        </p:attrNameLst>
                                      </p:cBhvr>
                                      <p:to>
                                        <p:strVal val="visible"/>
                                      </p:to>
                                    </p:set>
                                    <p:anim calcmode="lin" valueType="num">
                                      <p:cBhvr additive="base">
                                        <p:cTn id="73" dur="500" fill="hold"/>
                                        <p:tgtEl>
                                          <p:spTgt spid="54286"/>
                                        </p:tgtEl>
                                        <p:attrNameLst>
                                          <p:attrName>ppt_x</p:attrName>
                                        </p:attrNameLst>
                                      </p:cBhvr>
                                      <p:tavLst>
                                        <p:tav tm="0">
                                          <p:val>
                                            <p:strVal val="#ppt_x"/>
                                          </p:val>
                                        </p:tav>
                                        <p:tav tm="100000">
                                          <p:val>
                                            <p:strVal val="#ppt_x"/>
                                          </p:val>
                                        </p:tav>
                                      </p:tavLst>
                                    </p:anim>
                                    <p:anim calcmode="lin" valueType="num">
                                      <p:cBhvr additive="base">
                                        <p:cTn id="74" dur="500" fill="hold"/>
                                        <p:tgtEl>
                                          <p:spTgt spid="54286"/>
                                        </p:tgtEl>
                                        <p:attrNameLst>
                                          <p:attrName>ppt_y</p:attrName>
                                        </p:attrNameLst>
                                      </p:cBhvr>
                                      <p:tavLst>
                                        <p:tav tm="0">
                                          <p:val>
                                            <p:strVal val="0-#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54287"/>
                                        </p:tgtEl>
                                        <p:attrNameLst>
                                          <p:attrName>style.visibility</p:attrName>
                                        </p:attrNameLst>
                                      </p:cBhvr>
                                      <p:to>
                                        <p:strVal val="visible"/>
                                      </p:to>
                                    </p:set>
                                    <p:anim calcmode="lin" valueType="num">
                                      <p:cBhvr additive="base">
                                        <p:cTn id="79" dur="500" fill="hold"/>
                                        <p:tgtEl>
                                          <p:spTgt spid="54287"/>
                                        </p:tgtEl>
                                        <p:attrNameLst>
                                          <p:attrName>ppt_x</p:attrName>
                                        </p:attrNameLst>
                                      </p:cBhvr>
                                      <p:tavLst>
                                        <p:tav tm="0">
                                          <p:val>
                                            <p:strVal val="#ppt_x"/>
                                          </p:val>
                                        </p:tav>
                                        <p:tav tm="100000">
                                          <p:val>
                                            <p:strVal val="#ppt_x"/>
                                          </p:val>
                                        </p:tav>
                                      </p:tavLst>
                                    </p:anim>
                                    <p:anim calcmode="lin" valueType="num">
                                      <p:cBhvr additive="base">
                                        <p:cTn id="80" dur="500" fill="hold"/>
                                        <p:tgtEl>
                                          <p:spTgt spid="54287"/>
                                        </p:tgtEl>
                                        <p:attrNameLst>
                                          <p:attrName>ppt_y</p:attrName>
                                        </p:attrNameLst>
                                      </p:cBhvr>
                                      <p:tavLst>
                                        <p:tav tm="0">
                                          <p:val>
                                            <p:strVal val="0-#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54288"/>
                                        </p:tgtEl>
                                        <p:attrNameLst>
                                          <p:attrName>style.visibility</p:attrName>
                                        </p:attrNameLst>
                                      </p:cBhvr>
                                      <p:to>
                                        <p:strVal val="visible"/>
                                      </p:to>
                                    </p:set>
                                    <p:anim calcmode="lin" valueType="num">
                                      <p:cBhvr additive="base">
                                        <p:cTn id="85" dur="500" fill="hold"/>
                                        <p:tgtEl>
                                          <p:spTgt spid="54288"/>
                                        </p:tgtEl>
                                        <p:attrNameLst>
                                          <p:attrName>ppt_x</p:attrName>
                                        </p:attrNameLst>
                                      </p:cBhvr>
                                      <p:tavLst>
                                        <p:tav tm="0">
                                          <p:val>
                                            <p:strVal val="#ppt_x"/>
                                          </p:val>
                                        </p:tav>
                                        <p:tav tm="100000">
                                          <p:val>
                                            <p:strVal val="#ppt_x"/>
                                          </p:val>
                                        </p:tav>
                                      </p:tavLst>
                                    </p:anim>
                                    <p:anim calcmode="lin" valueType="num">
                                      <p:cBhvr additive="base">
                                        <p:cTn id="86" dur="500" fill="hold"/>
                                        <p:tgtEl>
                                          <p:spTgt spid="54288"/>
                                        </p:tgtEl>
                                        <p:attrNameLst>
                                          <p:attrName>ppt_y</p:attrName>
                                        </p:attrNameLst>
                                      </p:cBhvr>
                                      <p:tavLst>
                                        <p:tav tm="0">
                                          <p:val>
                                            <p:strVal val="0-#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54289"/>
                                        </p:tgtEl>
                                        <p:attrNameLst>
                                          <p:attrName>style.visibility</p:attrName>
                                        </p:attrNameLst>
                                      </p:cBhvr>
                                      <p:to>
                                        <p:strVal val="visible"/>
                                      </p:to>
                                    </p:set>
                                    <p:anim calcmode="lin" valueType="num">
                                      <p:cBhvr additive="base">
                                        <p:cTn id="91" dur="500" fill="hold"/>
                                        <p:tgtEl>
                                          <p:spTgt spid="54289"/>
                                        </p:tgtEl>
                                        <p:attrNameLst>
                                          <p:attrName>ppt_x</p:attrName>
                                        </p:attrNameLst>
                                      </p:cBhvr>
                                      <p:tavLst>
                                        <p:tav tm="0">
                                          <p:val>
                                            <p:strVal val="#ppt_x"/>
                                          </p:val>
                                        </p:tav>
                                        <p:tav tm="100000">
                                          <p:val>
                                            <p:strVal val="#ppt_x"/>
                                          </p:val>
                                        </p:tav>
                                      </p:tavLst>
                                    </p:anim>
                                    <p:anim calcmode="lin" valueType="num">
                                      <p:cBhvr additive="base">
                                        <p:cTn id="92" dur="500" fill="hold"/>
                                        <p:tgtEl>
                                          <p:spTgt spid="54289"/>
                                        </p:tgtEl>
                                        <p:attrNameLst>
                                          <p:attrName>ppt_y</p:attrName>
                                        </p:attrNameLst>
                                      </p:cBhvr>
                                      <p:tavLst>
                                        <p:tav tm="0">
                                          <p:val>
                                            <p:strVal val="0-#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54290"/>
                                        </p:tgtEl>
                                        <p:attrNameLst>
                                          <p:attrName>style.visibility</p:attrName>
                                        </p:attrNameLst>
                                      </p:cBhvr>
                                      <p:to>
                                        <p:strVal val="visible"/>
                                      </p:to>
                                    </p:set>
                                    <p:anim calcmode="lin" valueType="num">
                                      <p:cBhvr additive="base">
                                        <p:cTn id="97" dur="500" fill="hold"/>
                                        <p:tgtEl>
                                          <p:spTgt spid="54290"/>
                                        </p:tgtEl>
                                        <p:attrNameLst>
                                          <p:attrName>ppt_x</p:attrName>
                                        </p:attrNameLst>
                                      </p:cBhvr>
                                      <p:tavLst>
                                        <p:tav tm="0">
                                          <p:val>
                                            <p:strVal val="#ppt_x"/>
                                          </p:val>
                                        </p:tav>
                                        <p:tav tm="100000">
                                          <p:val>
                                            <p:strVal val="#ppt_x"/>
                                          </p:val>
                                        </p:tav>
                                      </p:tavLst>
                                    </p:anim>
                                    <p:anim calcmode="lin" valueType="num">
                                      <p:cBhvr additive="base">
                                        <p:cTn id="98" dur="500" fill="hold"/>
                                        <p:tgtEl>
                                          <p:spTgt spid="54290"/>
                                        </p:tgtEl>
                                        <p:attrNameLst>
                                          <p:attrName>ppt_y</p:attrName>
                                        </p:attrNameLst>
                                      </p:cBhvr>
                                      <p:tavLst>
                                        <p:tav tm="0">
                                          <p:val>
                                            <p:strVal val="0-#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54291"/>
                                        </p:tgtEl>
                                        <p:attrNameLst>
                                          <p:attrName>style.visibility</p:attrName>
                                        </p:attrNameLst>
                                      </p:cBhvr>
                                      <p:to>
                                        <p:strVal val="visible"/>
                                      </p:to>
                                    </p:set>
                                    <p:anim calcmode="lin" valueType="num">
                                      <p:cBhvr additive="base">
                                        <p:cTn id="103" dur="500" fill="hold"/>
                                        <p:tgtEl>
                                          <p:spTgt spid="54291"/>
                                        </p:tgtEl>
                                        <p:attrNameLst>
                                          <p:attrName>ppt_x</p:attrName>
                                        </p:attrNameLst>
                                      </p:cBhvr>
                                      <p:tavLst>
                                        <p:tav tm="0">
                                          <p:val>
                                            <p:strVal val="#ppt_x"/>
                                          </p:val>
                                        </p:tav>
                                        <p:tav tm="100000">
                                          <p:val>
                                            <p:strVal val="#ppt_x"/>
                                          </p:val>
                                        </p:tav>
                                      </p:tavLst>
                                    </p:anim>
                                    <p:anim calcmode="lin" valueType="num">
                                      <p:cBhvr additive="base">
                                        <p:cTn id="104" dur="500" fill="hold"/>
                                        <p:tgtEl>
                                          <p:spTgt spid="54291"/>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autoUpdateAnimBg="0"/>
      <p:bldP spid="54276" grpId="0" animBg="1" autoUpdateAnimBg="0"/>
      <p:bldP spid="54277" grpId="0" animBg="1" autoUpdateAnimBg="0"/>
      <p:bldP spid="54278" grpId="0" animBg="1" autoUpdateAnimBg="0"/>
      <p:bldP spid="54279" grpId="0" animBg="1" autoUpdateAnimBg="0"/>
      <p:bldP spid="54280" grpId="0" animBg="1" autoUpdateAnimBg="0"/>
      <p:bldP spid="54281" grpId="0" animBg="1" autoUpdateAnimBg="0"/>
      <p:bldP spid="54282" grpId="0" animBg="1" autoUpdateAnimBg="0"/>
      <p:bldP spid="54283" grpId="0" animBg="1" autoUpdateAnimBg="0"/>
      <p:bldP spid="54284" grpId="0" animBg="1" autoUpdateAnimBg="0"/>
      <p:bldP spid="54285" grpId="0" animBg="1" autoUpdateAnimBg="0"/>
      <p:bldP spid="54286" grpId="0" animBg="1" autoUpdateAnimBg="0"/>
      <p:bldP spid="54287" grpId="0" animBg="1" autoUpdateAnimBg="0"/>
      <p:bldP spid="54288" grpId="0" animBg="1" autoUpdateAnimBg="0"/>
      <p:bldP spid="54289" grpId="0" animBg="1" autoUpdateAnimBg="0"/>
      <p:bldP spid="54290" grpId="0" animBg="1" autoUpdateAnimBg="0"/>
      <p:bldP spid="54291" grpId="0" animBg="1" autoUpdateAnimBg="0"/>
      <p:bldP spid="21"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rPr>
              <a:t>96</a:t>
            </a:r>
          </a:p>
        </p:txBody>
      </p:sp>
      <p:sp>
        <p:nvSpPr>
          <p:cNvPr id="56323" name="Text Box 3"/>
          <p:cNvSpPr txBox="1">
            <a:spLocks noChangeArrowheads="1"/>
          </p:cNvSpPr>
          <p:nvPr/>
        </p:nvSpPr>
        <p:spPr bwMode="auto">
          <a:xfrm>
            <a:off x="533400" y="1458913"/>
            <a:ext cx="8305800" cy="5262562"/>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Luke</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Gospel is written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from</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 Gentile mind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to</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Gentile mind to confirm </a:t>
            </a:r>
            <a:r>
              <a:rPr kumimoji="0" lang="en-US" altLang="zh-CN"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Theophilus</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faith but also to answer how the Jewish Savior could be a Savior for Gentiles.  Luke performs this task masterfully by tracing the divinely directed kingdom message from Jews to Gentiles. Since Israel has rejected its Messiah, all men can receive salvation by simple faith.  This message is continued in Luke</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Book of Acts, which chronicles the kingdom message from its reception by Jerusalem Jews to Gentiles in the uttermost part of the Roman Empire.</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19491" name="Rectangle 4"/>
          <p:cNvSpPr>
            <a:spLocks noGrp="1" noChangeArrowheads="1"/>
          </p:cNvSpPr>
          <p:nvPr>
            <p:ph type="title" idx="4294967295"/>
          </p:nvPr>
        </p:nvSpPr>
        <p:spPr>
          <a:xfrm>
            <a:off x="3352800" y="533407"/>
            <a:ext cx="2743200" cy="525215"/>
          </a:xfrm>
          <a:solidFill>
            <a:schemeClr val="tx2"/>
          </a:solidFill>
        </p:spPr>
        <p:txBody>
          <a:bodyPr anchor="t">
            <a:spAutoFit/>
          </a:bodyPr>
          <a:lstStyle/>
          <a:p>
            <a:pPr eaLnBrk="1" hangingPunct="1"/>
            <a:r>
              <a:rPr lang="en-US" sz="2800" b="1">
                <a:solidFill>
                  <a:srgbClr val="000000"/>
                </a:solidFill>
                <a:latin typeface="Arial" charset="0"/>
                <a:ea typeface="SimSun" charset="0"/>
                <a:cs typeface="SimSun" charset="0"/>
              </a:rPr>
              <a:t>Argument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box(in)">
                                      <p:cBhvr>
                                        <p:cTn id="7"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mma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9600" y="1879600"/>
            <a:ext cx="2260600" cy="505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Text Box 3"/>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97</a:t>
            </a:r>
          </a:p>
        </p:txBody>
      </p:sp>
      <p:sp>
        <p:nvSpPr>
          <p:cNvPr id="58372" name="Text Box 4"/>
          <p:cNvSpPr txBox="1">
            <a:spLocks noChangeArrowheads="1"/>
          </p:cNvSpPr>
          <p:nvPr/>
        </p:nvSpPr>
        <p:spPr bwMode="auto">
          <a:xfrm>
            <a:off x="694127" y="838201"/>
            <a:ext cx="2524936"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1:1-4	Sources</a:t>
            </a:r>
          </a:p>
        </p:txBody>
      </p:sp>
      <p:sp>
        <p:nvSpPr>
          <p:cNvPr id="58373" name="Text Box 5"/>
          <p:cNvSpPr txBox="1">
            <a:spLocks noChangeArrowheads="1"/>
          </p:cNvSpPr>
          <p:nvPr/>
        </p:nvSpPr>
        <p:spPr bwMode="auto">
          <a:xfrm>
            <a:off x="3322135" y="3981452"/>
            <a:ext cx="3607814"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22–23	  Passion</a:t>
            </a:r>
          </a:p>
        </p:txBody>
      </p:sp>
      <p:sp>
        <p:nvSpPr>
          <p:cNvPr id="58374" name="Text Box 6"/>
          <p:cNvSpPr txBox="1">
            <a:spLocks noChangeArrowheads="1"/>
          </p:cNvSpPr>
          <p:nvPr/>
        </p:nvSpPr>
        <p:spPr bwMode="auto">
          <a:xfrm>
            <a:off x="5267888" y="5029205"/>
            <a:ext cx="3223093"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24	Final Events</a:t>
            </a:r>
          </a:p>
        </p:txBody>
      </p:sp>
      <p:pic>
        <p:nvPicPr>
          <p:cNvPr id="321542" name="Picture 7" descr="genealogyofjes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676400"/>
            <a:ext cx="299243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Text Box 8"/>
          <p:cNvSpPr txBox="1">
            <a:spLocks noChangeArrowheads="1"/>
          </p:cNvSpPr>
          <p:nvPr/>
        </p:nvSpPr>
        <p:spPr bwMode="auto">
          <a:xfrm>
            <a:off x="1467210" y="1885957"/>
            <a:ext cx="4639548" cy="525215"/>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1:5–4:13	Pre-public Life</a:t>
            </a:r>
          </a:p>
        </p:txBody>
      </p:sp>
      <p:sp>
        <p:nvSpPr>
          <p:cNvPr id="58377" name="Text Box 9"/>
          <p:cNvSpPr txBox="1">
            <a:spLocks noChangeArrowheads="1"/>
          </p:cNvSpPr>
          <p:nvPr/>
        </p:nvSpPr>
        <p:spPr bwMode="auto">
          <a:xfrm>
            <a:off x="2678644" y="2933702"/>
            <a:ext cx="3804182"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4:14–21:38	</a:t>
            </a:r>
            <a:r>
              <a:rPr kumimoji="0" lang="en-US" sz="2800" b="1" i="0" u="none" strike="noStrike" kern="1200" cap="none" spc="0" normalizeH="0" noProof="0" dirty="0">
                <a:ln>
                  <a:noFill/>
                </a:ln>
                <a:solidFill>
                  <a:srgbClr val="000000"/>
                </a:solidFill>
                <a:effectLst/>
                <a:uLnTx/>
                <a:uFillTx/>
                <a:latin typeface="Arial" charset="0"/>
                <a:ea typeface="ＭＳ Ｐゴシック" charset="0"/>
                <a:cs typeface="Arial" charset="0"/>
              </a:rPr>
              <a:t>    </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Ministry</a:t>
            </a:r>
          </a:p>
        </p:txBody>
      </p:sp>
      <p:sp>
        <p:nvSpPr>
          <p:cNvPr id="321545" name="Rectangle 10"/>
          <p:cNvSpPr>
            <a:spLocks noGrp="1" noChangeArrowheads="1"/>
          </p:cNvSpPr>
          <p:nvPr>
            <p:ph type="title" idx="4294967295"/>
          </p:nvPr>
        </p:nvSpPr>
        <p:spPr>
          <a:xfrm>
            <a:off x="3352800" y="457207"/>
            <a:ext cx="2743200" cy="525215"/>
          </a:xfrm>
          <a:solidFill>
            <a:schemeClr val="tx2"/>
          </a:solidFill>
        </p:spPr>
        <p:txBody>
          <a:bodyPr anchor="t">
            <a:spAutoFit/>
          </a:bodyPr>
          <a:lstStyle/>
          <a:p>
            <a:pPr eaLnBrk="1" hangingPunct="1"/>
            <a:r>
              <a:rPr lang="en-US" sz="2800" b="1">
                <a:solidFill>
                  <a:srgbClr val="000000"/>
                </a:solidFill>
                <a:latin typeface="Arial" charset="0"/>
                <a:ea typeface="SimSun" charset="0"/>
                <a:cs typeface="SimSun" charset="0"/>
              </a:rPr>
              <a:t>Synthesis</a:t>
            </a:r>
          </a:p>
        </p:txBody>
      </p:sp>
      <p:sp>
        <p:nvSpPr>
          <p:cNvPr id="11" name="TextBox 10"/>
          <p:cNvSpPr txBox="1"/>
          <p:nvPr/>
        </p:nvSpPr>
        <p:spPr>
          <a:xfrm>
            <a:off x="-2052637" y="2124082"/>
            <a:ext cx="431800" cy="214313"/>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Nuh</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2" name="TextBox 11"/>
          <p:cNvSpPr txBox="1"/>
          <p:nvPr/>
        </p:nvSpPr>
        <p:spPr>
          <a:xfrm>
            <a:off x="-2989262" y="2967038"/>
            <a:ext cx="769938"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SEM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5:32)</a:t>
            </a:r>
          </a:p>
        </p:txBody>
      </p:sp>
      <p:sp>
        <p:nvSpPr>
          <p:cNvPr id="13" name="TextBox 12"/>
          <p:cNvSpPr txBox="1"/>
          <p:nvPr/>
        </p:nvSpPr>
        <p:spPr>
          <a:xfrm>
            <a:off x="-1309688" y="2967038"/>
            <a:ext cx="769938"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YAFET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5:32)</a:t>
            </a:r>
          </a:p>
        </p:txBody>
      </p:sp>
      <p:sp>
        <p:nvSpPr>
          <p:cNvPr id="14" name="TextBox 13"/>
          <p:cNvSpPr txBox="1"/>
          <p:nvPr/>
        </p:nvSpPr>
        <p:spPr>
          <a:xfrm>
            <a:off x="-2173287" y="2967038"/>
            <a:ext cx="76835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5:32)</a:t>
            </a:r>
          </a:p>
        </p:txBody>
      </p:sp>
      <p:sp>
        <p:nvSpPr>
          <p:cNvPr id="15" name="TextBox 14"/>
          <p:cNvSpPr txBox="1"/>
          <p:nvPr/>
        </p:nvSpPr>
        <p:spPr>
          <a:xfrm>
            <a:off x="-3132138" y="39243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Elam</a:t>
            </a:r>
          </a:p>
        </p:txBody>
      </p:sp>
      <p:sp>
        <p:nvSpPr>
          <p:cNvPr id="16" name="TextBox 15"/>
          <p:cNvSpPr txBox="1"/>
          <p:nvPr/>
        </p:nvSpPr>
        <p:spPr>
          <a:xfrm>
            <a:off x="-2700338" y="3924301"/>
            <a:ext cx="647700" cy="306388"/>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Asyur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(Kej10:22)</a:t>
            </a:r>
          </a:p>
        </p:txBody>
      </p:sp>
      <p:sp>
        <p:nvSpPr>
          <p:cNvPr id="17" name="TextBox 16"/>
          <p:cNvSpPr txBox="1"/>
          <p:nvPr/>
        </p:nvSpPr>
        <p:spPr>
          <a:xfrm>
            <a:off x="-2052638" y="3940175"/>
            <a:ext cx="6477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Arpakhsad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8" name="TextBox 17"/>
          <p:cNvSpPr txBox="1"/>
          <p:nvPr/>
        </p:nvSpPr>
        <p:spPr>
          <a:xfrm>
            <a:off x="-1476374" y="3940175"/>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Lud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9" name="TextBox 18"/>
          <p:cNvSpPr txBox="1"/>
          <p:nvPr/>
        </p:nvSpPr>
        <p:spPr>
          <a:xfrm>
            <a:off x="-1044575" y="3940175"/>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Aram</a:t>
            </a:r>
          </a:p>
        </p:txBody>
      </p:sp>
      <p:sp>
        <p:nvSpPr>
          <p:cNvPr id="20" name="TextBox 19"/>
          <p:cNvSpPr txBox="1"/>
          <p:nvPr/>
        </p:nvSpPr>
        <p:spPr>
          <a:xfrm>
            <a:off x="-2700338" y="4787900"/>
            <a:ext cx="64770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Selah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(Kej10:24)</a:t>
            </a:r>
          </a:p>
        </p:txBody>
      </p:sp>
      <p:sp>
        <p:nvSpPr>
          <p:cNvPr id="21" name="TextBox 20"/>
          <p:cNvSpPr txBox="1"/>
          <p:nvPr/>
        </p:nvSpPr>
        <p:spPr>
          <a:xfrm>
            <a:off x="-2124074" y="47879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Us</a:t>
            </a:r>
          </a:p>
        </p:txBody>
      </p:sp>
      <p:sp>
        <p:nvSpPr>
          <p:cNvPr id="22" name="TextBox 21"/>
          <p:cNvSpPr txBox="1"/>
          <p:nvPr/>
        </p:nvSpPr>
        <p:spPr>
          <a:xfrm>
            <a:off x="-1763713" y="4787901"/>
            <a:ext cx="935038" cy="307744"/>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Hul</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Geter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(Kej10:23;1Taw1:17</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p>
        </p:txBody>
      </p:sp>
      <p:sp>
        <p:nvSpPr>
          <p:cNvPr id="23" name="TextBox 22"/>
          <p:cNvSpPr txBox="1"/>
          <p:nvPr/>
        </p:nvSpPr>
        <p:spPr>
          <a:xfrm>
            <a:off x="-900113" y="47879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Mas</a:t>
            </a:r>
          </a:p>
        </p:txBody>
      </p:sp>
      <p:sp>
        <p:nvSpPr>
          <p:cNvPr id="24" name="TextBox 23"/>
          <p:cNvSpPr txBox="1"/>
          <p:nvPr/>
        </p:nvSpPr>
        <p:spPr>
          <a:xfrm>
            <a:off x="-2555875" y="5580064"/>
            <a:ext cx="64770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Eber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(Kej10:24)</a:t>
            </a:r>
          </a:p>
        </p:txBody>
      </p:sp>
      <p:sp>
        <p:nvSpPr>
          <p:cNvPr id="25" name="TextBox 24"/>
          <p:cNvSpPr txBox="1"/>
          <p:nvPr/>
        </p:nvSpPr>
        <p:spPr>
          <a:xfrm>
            <a:off x="-2771775" y="6515101"/>
            <a:ext cx="1174750" cy="307975"/>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Peleg</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Yoktan</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(Kej10:25</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p>
        </p:txBody>
      </p:sp>
      <p:sp>
        <p:nvSpPr>
          <p:cNvPr id="26" name="TextBox 25"/>
          <p:cNvSpPr txBox="1"/>
          <p:nvPr/>
        </p:nvSpPr>
        <p:spPr>
          <a:xfrm>
            <a:off x="-1620831" y="6299207"/>
            <a:ext cx="1408113" cy="523875"/>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Geneologi</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Yesus</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Kritus</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Luk</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3:23-38)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mengesani</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keturunan</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melalui</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Sem</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(w.35-36)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0-#ppt_w/2"/>
                                          </p:val>
                                        </p:tav>
                                        <p:tav tm="100000">
                                          <p:val>
                                            <p:strVal val="#ppt_x"/>
                                          </p:val>
                                        </p:tav>
                                      </p:tavLst>
                                    </p:anim>
                                    <p:anim calcmode="lin" valueType="num">
                                      <p:cBhvr additive="base">
                                        <p:cTn id="8" dur="500" fill="hold"/>
                                        <p:tgtEl>
                                          <p:spTgt spid="5837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76"/>
                                        </p:tgtEl>
                                        <p:attrNameLst>
                                          <p:attrName>style.visibility</p:attrName>
                                        </p:attrNameLst>
                                      </p:cBhvr>
                                      <p:to>
                                        <p:strVal val="visible"/>
                                      </p:to>
                                    </p:set>
                                    <p:anim calcmode="lin" valueType="num">
                                      <p:cBhvr additive="base">
                                        <p:cTn id="13" dur="500" fill="hold"/>
                                        <p:tgtEl>
                                          <p:spTgt spid="58376"/>
                                        </p:tgtEl>
                                        <p:attrNameLst>
                                          <p:attrName>ppt_x</p:attrName>
                                        </p:attrNameLst>
                                      </p:cBhvr>
                                      <p:tavLst>
                                        <p:tav tm="0">
                                          <p:val>
                                            <p:strVal val="0-#ppt_w/2"/>
                                          </p:val>
                                        </p:tav>
                                        <p:tav tm="100000">
                                          <p:val>
                                            <p:strVal val="#ppt_x"/>
                                          </p:val>
                                        </p:tav>
                                      </p:tavLst>
                                    </p:anim>
                                    <p:anim calcmode="lin" valueType="num">
                                      <p:cBhvr additive="base">
                                        <p:cTn id="14" dur="500" fill="hold"/>
                                        <p:tgtEl>
                                          <p:spTgt spid="5837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77"/>
                                        </p:tgtEl>
                                        <p:attrNameLst>
                                          <p:attrName>style.visibility</p:attrName>
                                        </p:attrNameLst>
                                      </p:cBhvr>
                                      <p:to>
                                        <p:strVal val="visible"/>
                                      </p:to>
                                    </p:set>
                                    <p:anim calcmode="lin" valueType="num">
                                      <p:cBhvr additive="base">
                                        <p:cTn id="19" dur="500" fill="hold"/>
                                        <p:tgtEl>
                                          <p:spTgt spid="58377"/>
                                        </p:tgtEl>
                                        <p:attrNameLst>
                                          <p:attrName>ppt_x</p:attrName>
                                        </p:attrNameLst>
                                      </p:cBhvr>
                                      <p:tavLst>
                                        <p:tav tm="0">
                                          <p:val>
                                            <p:strVal val="0-#ppt_w/2"/>
                                          </p:val>
                                        </p:tav>
                                        <p:tav tm="100000">
                                          <p:val>
                                            <p:strVal val="#ppt_x"/>
                                          </p:val>
                                        </p:tav>
                                      </p:tavLst>
                                    </p:anim>
                                    <p:anim calcmode="lin" valueType="num">
                                      <p:cBhvr additive="base">
                                        <p:cTn id="20" dur="500" fill="hold"/>
                                        <p:tgtEl>
                                          <p:spTgt spid="5837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373"/>
                                        </p:tgtEl>
                                        <p:attrNameLst>
                                          <p:attrName>style.visibility</p:attrName>
                                        </p:attrNameLst>
                                      </p:cBhvr>
                                      <p:to>
                                        <p:strVal val="visible"/>
                                      </p:to>
                                    </p:set>
                                    <p:anim calcmode="lin" valueType="num">
                                      <p:cBhvr additive="base">
                                        <p:cTn id="25" dur="500" fill="hold"/>
                                        <p:tgtEl>
                                          <p:spTgt spid="58373"/>
                                        </p:tgtEl>
                                        <p:attrNameLst>
                                          <p:attrName>ppt_x</p:attrName>
                                        </p:attrNameLst>
                                      </p:cBhvr>
                                      <p:tavLst>
                                        <p:tav tm="0">
                                          <p:val>
                                            <p:strVal val="0-#ppt_w/2"/>
                                          </p:val>
                                        </p:tav>
                                        <p:tav tm="100000">
                                          <p:val>
                                            <p:strVal val="#ppt_x"/>
                                          </p:val>
                                        </p:tav>
                                      </p:tavLst>
                                    </p:anim>
                                    <p:anim calcmode="lin" valueType="num">
                                      <p:cBhvr additive="base">
                                        <p:cTn id="26" dur="500" fill="hold"/>
                                        <p:tgtEl>
                                          <p:spTgt spid="583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374"/>
                                        </p:tgtEl>
                                        <p:attrNameLst>
                                          <p:attrName>style.visibility</p:attrName>
                                        </p:attrNameLst>
                                      </p:cBhvr>
                                      <p:to>
                                        <p:strVal val="visible"/>
                                      </p:to>
                                    </p:set>
                                    <p:anim calcmode="lin" valueType="num">
                                      <p:cBhvr additive="base">
                                        <p:cTn id="31" dur="500" fill="hold"/>
                                        <p:tgtEl>
                                          <p:spTgt spid="58374"/>
                                        </p:tgtEl>
                                        <p:attrNameLst>
                                          <p:attrName>ppt_x</p:attrName>
                                        </p:attrNameLst>
                                      </p:cBhvr>
                                      <p:tavLst>
                                        <p:tav tm="0">
                                          <p:val>
                                            <p:strVal val="0-#ppt_w/2"/>
                                          </p:val>
                                        </p:tav>
                                        <p:tav tm="100000">
                                          <p:val>
                                            <p:strVal val="#ppt_x"/>
                                          </p:val>
                                        </p:tav>
                                      </p:tavLst>
                                    </p:anim>
                                    <p:anim calcmode="lin" valueType="num">
                                      <p:cBhvr additive="base">
                                        <p:cTn id="32" dur="500" fill="hold"/>
                                        <p:tgtEl>
                                          <p:spTgt spid="5837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nodeType="clickEffect">
                                  <p:stCondLst>
                                    <p:cond delay="0"/>
                                  </p:stCondLst>
                                  <p:childTnLst>
                                    <p:set>
                                      <p:cBhvr>
                                        <p:cTn id="36" dur="1" fill="hold">
                                          <p:stCondLst>
                                            <p:cond delay="0"/>
                                          </p:stCondLst>
                                        </p:cTn>
                                        <p:tgtEl>
                                          <p:spTgt spid="58370"/>
                                        </p:tgtEl>
                                        <p:attrNameLst>
                                          <p:attrName>style.visibility</p:attrName>
                                        </p:attrNameLst>
                                      </p:cBhvr>
                                      <p:to>
                                        <p:strVal val="visible"/>
                                      </p:to>
                                    </p:set>
                                    <p:anim calcmode="lin" valueType="num">
                                      <p:cBhvr>
                                        <p:cTn id="37" dur="1000" fill="hold"/>
                                        <p:tgtEl>
                                          <p:spTgt spid="58370"/>
                                        </p:tgtEl>
                                        <p:attrNameLst>
                                          <p:attrName>ppt_w</p:attrName>
                                        </p:attrNameLst>
                                      </p:cBhvr>
                                      <p:tavLst>
                                        <p:tav tm="0">
                                          <p:val>
                                            <p:fltVal val="0"/>
                                          </p:val>
                                        </p:tav>
                                        <p:tav tm="100000">
                                          <p:val>
                                            <p:strVal val="#ppt_w"/>
                                          </p:val>
                                        </p:tav>
                                      </p:tavLst>
                                    </p:anim>
                                    <p:anim calcmode="lin" valueType="num">
                                      <p:cBhvr>
                                        <p:cTn id="38" dur="1000" fill="hold"/>
                                        <p:tgtEl>
                                          <p:spTgt spid="58370"/>
                                        </p:tgtEl>
                                        <p:attrNameLst>
                                          <p:attrName>ppt_h</p:attrName>
                                        </p:attrNameLst>
                                      </p:cBhvr>
                                      <p:tavLst>
                                        <p:tav tm="0">
                                          <p:val>
                                            <p:fltVal val="0"/>
                                          </p:val>
                                        </p:tav>
                                        <p:tav tm="100000">
                                          <p:val>
                                            <p:strVal val="#ppt_h"/>
                                          </p:val>
                                        </p:tav>
                                      </p:tavLst>
                                    </p:anim>
                                    <p:anim calcmode="lin" valueType="num">
                                      <p:cBhvr>
                                        <p:cTn id="39" dur="1000" fill="hold"/>
                                        <p:tgtEl>
                                          <p:spTgt spid="583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583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autoUpdateAnimBg="0"/>
      <p:bldP spid="58373" grpId="0" animBg="1" autoUpdateAnimBg="0"/>
      <p:bldP spid="58374" grpId="0" animBg="1" autoUpdateAnimBg="0"/>
      <p:bldP spid="58376" grpId="0" animBg="1" autoUpdateAnimBg="0"/>
      <p:bldP spid="58377"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04864"/>
          </a:xfrm>
          <a:noFill/>
        </p:spPr>
        <p:txBody>
          <a:bodyPr/>
          <a:lstStyle/>
          <a:p>
            <a:r>
              <a:rPr lang="en-US" sz="4800" b="1">
                <a:solidFill>
                  <a:srgbClr val="FFFFFF"/>
                </a:solidFill>
                <a:effectLst>
                  <a:glow rad="228600">
                    <a:srgbClr val="000000"/>
                  </a:glow>
                </a:effectLst>
                <a:latin typeface="Arial"/>
                <a:cs typeface="Arial"/>
              </a:rPr>
              <a:t>B. The Preexistence of Christ</a:t>
            </a:r>
            <a:endParaRPr lang="en-US" sz="54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is-IS" sz="2800" b="1" i="1" kern="0" dirty="0">
                <a:solidFill>
                  <a:srgbClr val="FFFFFF"/>
                </a:solidFill>
                <a:effectLst>
                  <a:outerShdw blurRad="38100" dist="38100" dir="2700000" algn="tl">
                    <a:srgbClr val="000000"/>
                  </a:outerShdw>
                </a:effectLst>
                <a:latin typeface="Arial"/>
                <a:cs typeface="Arial"/>
              </a:rPr>
              <a:t>§ 2</a:t>
            </a:r>
          </a:p>
          <a:p>
            <a:pPr algn="ctr">
              <a:spcBef>
                <a:spcPct val="20000"/>
              </a:spcBef>
              <a:spcAft>
                <a:spcPts val="0"/>
              </a:spcAft>
              <a:buClr>
                <a:srgbClr val="FFCC00"/>
              </a:buClr>
              <a:buSzPct val="70000"/>
              <a:defRPr/>
            </a:pPr>
            <a:r>
              <a:rPr lang="is-IS" sz="2800" b="1" i="1" kern="0" dirty="0">
                <a:solidFill>
                  <a:srgbClr val="FFFFFF"/>
                </a:solidFill>
                <a:effectLst>
                  <a:outerShdw blurRad="38100" dist="38100" dir="2700000" algn="tl">
                    <a:srgbClr val="000000"/>
                  </a:outerShdw>
                </a:effectLst>
                <a:latin typeface="Arial"/>
                <a:cs typeface="Arial"/>
              </a:rPr>
              <a:t>John 1:1-18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429000"/>
            <a:ext cx="9144000" cy="3356992"/>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John introduces his account with Christ's relationships to the Father, creation, men, and John the Baptist to establish his deity as the revealer of the Father by being made man and the redeemer to those who believe, although he was rejected as Messiah by Israel </a:t>
            </a:r>
          </a:p>
        </p:txBody>
      </p:sp>
    </p:spTree>
    <p:extLst>
      <p:ext uri="{BB962C8B-B14F-4D97-AF65-F5344CB8AC3E}">
        <p14:creationId xmlns:p14="http://schemas.microsoft.com/office/powerpoint/2010/main" val="790959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has almost 400 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cs typeface="ＭＳ Ｐゴシック"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SWEDEN</a:t>
            </a: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430887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defRPr/>
            </a:pPr>
            <a:r>
              <a:rPr lang="en-US" dirty="0">
                <a:solidFill>
                  <a:schemeClr val="bg1"/>
                </a:solidFill>
                <a:latin typeface="Arial" charset="0"/>
                <a:cs typeface="Arial" charset="0"/>
              </a:rPr>
              <a:t>How Does God Speak to Us?</a:t>
            </a:r>
          </a:p>
        </p:txBody>
      </p:sp>
      <p:sp>
        <p:nvSpPr>
          <p:cNvPr id="6" name="Rectangle 3"/>
          <p:cNvSpPr txBox="1">
            <a:spLocks noChangeArrowheads="1"/>
          </p:cNvSpPr>
          <p:nvPr/>
        </p:nvSpPr>
        <p:spPr bwMode="auto">
          <a:xfrm>
            <a:off x="381000" y="1447800"/>
            <a:ext cx="8229600" cy="609600"/>
          </a:xfrm>
          <a:prstGeom prst="rect">
            <a:avLst/>
          </a:prstGeom>
          <a:noFill/>
          <a:ln w="9525">
            <a:noFill/>
            <a:miter lim="800000"/>
            <a:headEnd/>
            <a:tailEnd/>
          </a:ln>
        </p:spPr>
        <p:txBody>
          <a:bodyPr lIns="90993" tIns="45499" rIns="90993" bIns="45499"/>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Arial"/>
                <a:cs typeface="Arial"/>
              </a:rPr>
              <a:t>God has spoken in written &amp; oral language</a:t>
            </a:r>
          </a:p>
        </p:txBody>
      </p:sp>
      <p:pic>
        <p:nvPicPr>
          <p:cNvPr id="390148" name="Picture 7" descr="word-weight-joh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62247"/>
            <a:ext cx="9144000" cy="439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defRPr/>
            </a:pPr>
            <a:r>
              <a:rPr lang="en-US" dirty="0">
                <a:solidFill>
                  <a:schemeClr val="bg1"/>
                </a:solidFill>
                <a:latin typeface="Arial" charset="0"/>
                <a:cs typeface="Arial" charset="0"/>
              </a:rPr>
              <a:t>How Does God Speak to Us?</a:t>
            </a:r>
          </a:p>
        </p:txBody>
      </p:sp>
      <p:sp>
        <p:nvSpPr>
          <p:cNvPr id="4" name="Rectangle 3"/>
          <p:cNvSpPr txBox="1">
            <a:spLocks noChangeArrowheads="1"/>
          </p:cNvSpPr>
          <p:nvPr/>
        </p:nvSpPr>
        <p:spPr bwMode="auto">
          <a:xfrm>
            <a:off x="5715000" y="1371600"/>
            <a:ext cx="3048000" cy="2590800"/>
          </a:xfrm>
          <a:prstGeom prst="rect">
            <a:avLst/>
          </a:prstGeom>
          <a:noFill/>
          <a:ln w="9525">
            <a:noFill/>
            <a:miter lim="800000"/>
            <a:headEnd/>
            <a:tailEnd/>
          </a:ln>
        </p:spPr>
        <p:txBody>
          <a:bodyPr lIns="90993" tIns="45499" rIns="90993" bIns="45499"/>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Arial"/>
                <a:ea typeface="Arial"/>
                <a:cs typeface="Arial"/>
              </a:rPr>
              <a:t>But has especially spoken through a person—Jesus Christ!</a:t>
            </a:r>
          </a:p>
        </p:txBody>
      </p:sp>
      <p:sp>
        <p:nvSpPr>
          <p:cNvPr id="7" name="Rectangle 3"/>
          <p:cNvSpPr txBox="1">
            <a:spLocks noChangeArrowheads="1"/>
          </p:cNvSpPr>
          <p:nvPr/>
        </p:nvSpPr>
        <p:spPr bwMode="auto">
          <a:xfrm>
            <a:off x="228600" y="5105400"/>
            <a:ext cx="8686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Arial" charset="0"/>
                <a:ea typeface="ＭＳ Ｐゴシック" charset="0"/>
              </a:rPr>
              <a:t>Jesus is the </a:t>
            </a:r>
            <a:r>
              <a:rPr kumimoji="0" lang="en-US" sz="3200" b="0" i="1" u="none" strike="noStrike" kern="1200" cap="none" spc="0" normalizeH="0" baseline="0" noProof="0">
                <a:ln>
                  <a:noFill/>
                </a:ln>
                <a:solidFill>
                  <a:srgbClr val="FFFF00"/>
                </a:solidFill>
                <a:effectLst/>
                <a:uLnTx/>
                <a:uFillTx/>
                <a:latin typeface="Arial" charset="0"/>
                <a:ea typeface="ＭＳ Ｐゴシック" charset="0"/>
              </a:rPr>
              <a:t>logos </a:t>
            </a:r>
            <a:r>
              <a:rPr kumimoji="0" lang="en-US" sz="3200" b="0" i="0" u="none" strike="noStrike" kern="1200" cap="none" spc="0" normalizeH="0" baseline="0" noProof="0">
                <a:ln>
                  <a:noFill/>
                </a:ln>
                <a:solidFill>
                  <a:srgbClr val="FFFF00"/>
                </a:solidFill>
                <a:effectLst/>
                <a:uLnTx/>
                <a:uFillTx/>
                <a:latin typeface="Arial" charset="0"/>
                <a:ea typeface="ＭＳ Ｐゴシック" charset="0"/>
              </a:rPr>
              <a:t>(word)</a:t>
            </a:r>
          </a:p>
          <a:p>
            <a:pPr marL="342900" marR="0" lvl="0" indent="-342900" algn="l" defTabSz="914400" rtl="0" eaLnBrk="1" fontAlgn="base" latinLnBrk="0" hangingPunct="1">
              <a:lnSpc>
                <a:spcPct val="80000"/>
              </a:lnSpc>
              <a:spcBef>
                <a:spcPct val="20000"/>
              </a:spcBef>
              <a:spcAft>
                <a:spcPct val="0"/>
              </a:spcAft>
              <a:buClrTx/>
              <a:buSzTx/>
              <a:buFont typeface="Arial" charset="0"/>
              <a:buChar char="•"/>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This means Jesus fully reveals who God is. </a:t>
            </a:r>
          </a:p>
          <a:p>
            <a:pPr marL="342900" marR="0" lvl="0" indent="-342900" algn="l" defTabSz="914400" rtl="0" eaLnBrk="1" fontAlgn="base" latinLnBrk="0" hangingPunct="1">
              <a:lnSpc>
                <a:spcPct val="80000"/>
              </a:lnSpc>
              <a:spcBef>
                <a:spcPct val="20000"/>
              </a:spcBef>
              <a:spcAft>
                <a:spcPct val="0"/>
              </a:spcAft>
              <a:buClrTx/>
              <a:buSzTx/>
              <a:buFont typeface="Arial" charset="0"/>
              <a:buChar char="•"/>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He is the Perfect Revelation.</a:t>
            </a:r>
          </a:p>
        </p:txBody>
      </p:sp>
      <p:pic>
        <p:nvPicPr>
          <p:cNvPr id="391173" name="Picture 9" descr="jesus spea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1" y="1219200"/>
            <a:ext cx="5126038"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p:cTn id="23" dur="500" fill="hold"/>
                                        <p:tgtEl>
                                          <p:spTgt spid="7">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7">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 calcmode="lin" valueType="num">
                                      <p:cBhvr>
                                        <p:cTn id="32" dur="500" fill="hold"/>
                                        <p:tgtEl>
                                          <p:spTgt spid="7">
                                            <p:txEl>
                                              <p:pRg st="2" end="2"/>
                                            </p:txEl>
                                          </p:spTgt>
                                        </p:tgtEl>
                                        <p:attrNameLst>
                                          <p:attrName>ppt_w</p:attrName>
                                        </p:attrNameLst>
                                      </p:cBhvr>
                                      <p:tavLst>
                                        <p:tav tm="0">
                                          <p:val>
                                            <p:strVal val="#ppt_w*0.05"/>
                                          </p:val>
                                        </p:tav>
                                        <p:tav tm="100000">
                                          <p:val>
                                            <p:strVal val="#ppt_w"/>
                                          </p:val>
                                        </p:tav>
                                      </p:tavLst>
                                    </p:anim>
                                    <p:anim calcmode="lin" valueType="num">
                                      <p:cBhvr>
                                        <p:cTn id="33" dur="5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4" dur="5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35" dur="500" fill="hold"/>
                                        <p:tgtEl>
                                          <p:spTgt spid="7">
                                            <p:txEl>
                                              <p:pRg st="2" end="2"/>
                                            </p:txEl>
                                          </p:spTgt>
                                        </p:tgtEl>
                                        <p:attrNameLst>
                                          <p:attrName>ppt_y</p:attrName>
                                        </p:attrNameLst>
                                      </p:cBhvr>
                                      <p:tavLst>
                                        <p:tav tm="0">
                                          <p:val>
                                            <p:strVal val="#ppt_y"/>
                                          </p:val>
                                        </p:tav>
                                        <p:tav tm="100000">
                                          <p:val>
                                            <p:strVal val="#ppt_y"/>
                                          </p:val>
                                        </p:tav>
                                      </p:tavLst>
                                    </p:anim>
                                    <p:animEffect transition="in" filter="fade">
                                      <p:cBhvr>
                                        <p:cTn id="3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a:cs typeface="Arial"/>
            </a:endParaRPr>
          </a:p>
        </p:txBody>
      </p:sp>
      <p:sp>
        <p:nvSpPr>
          <p:cNvPr id="55299" name="Rectangle 2"/>
          <p:cNvSpPr>
            <a:spLocks noChangeArrowheads="1"/>
          </p:cNvSpPr>
          <p:nvPr/>
        </p:nvSpPr>
        <p:spPr bwMode="auto">
          <a:xfrm>
            <a:off x="154027" y="6257959"/>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661" tIns="40830" rIns="81661" bIns="4083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5" name="Oval 24"/>
          <p:cNvSpPr>
            <a:spLocks noChangeArrowheads="1"/>
          </p:cNvSpPr>
          <p:nvPr/>
        </p:nvSpPr>
        <p:spPr bwMode="auto">
          <a:xfrm rot="2177326">
            <a:off x="1054100" y="355600"/>
            <a:ext cx="4419600" cy="4325938"/>
          </a:xfrm>
          <a:prstGeom prst="ellipse">
            <a:avLst/>
          </a:prstGeom>
          <a:solidFill>
            <a:srgbClr val="660066">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7" name="Oval 26"/>
          <p:cNvSpPr>
            <a:spLocks noChangeArrowheads="1"/>
          </p:cNvSpPr>
          <p:nvPr/>
        </p:nvSpPr>
        <p:spPr bwMode="auto">
          <a:xfrm rot="-2888524">
            <a:off x="3887055" y="464345"/>
            <a:ext cx="5000625" cy="4967287"/>
          </a:xfrm>
          <a:prstGeom prst="ellipse">
            <a:avLst/>
          </a:prstGeom>
          <a:solidFill>
            <a:srgbClr val="333399">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6" name="Oval 25"/>
          <p:cNvSpPr>
            <a:spLocks noChangeArrowheads="1"/>
          </p:cNvSpPr>
          <p:nvPr/>
        </p:nvSpPr>
        <p:spPr bwMode="auto">
          <a:xfrm rot="9274204">
            <a:off x="727080" y="2692400"/>
            <a:ext cx="5213350" cy="3849688"/>
          </a:xfrm>
          <a:prstGeom prst="ellipse">
            <a:avLst/>
          </a:prstGeom>
          <a:solidFill>
            <a:srgbClr val="008000">
              <a:alpha val="41176"/>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99342" name="Rectangle 13"/>
          <p:cNvSpPr>
            <a:spLocks noChangeArrowheads="1"/>
          </p:cNvSpPr>
          <p:nvPr/>
        </p:nvSpPr>
        <p:spPr bwMode="auto">
          <a:xfrm>
            <a:off x="1600200" y="4691090"/>
            <a:ext cx="2514600" cy="1573681"/>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OT: "that which lies behind"</a:t>
            </a:r>
          </a:p>
        </p:txBody>
      </p:sp>
      <p:sp>
        <p:nvSpPr>
          <p:cNvPr id="99343" name="Rectangle 14"/>
          <p:cNvSpPr>
            <a:spLocks noChangeArrowheads="1"/>
          </p:cNvSpPr>
          <p:nvPr/>
        </p:nvSpPr>
        <p:spPr bwMode="auto">
          <a:xfrm>
            <a:off x="1757424" y="708026"/>
            <a:ext cx="2738437" cy="1833410"/>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Greek Philosophy:</a:t>
            </a:r>
          </a:p>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"Reason"</a:t>
            </a:r>
          </a:p>
        </p:txBody>
      </p:sp>
      <p:sp>
        <p:nvSpPr>
          <p:cNvPr id="99344" name="Rectangle 15"/>
          <p:cNvSpPr>
            <a:spLocks noChangeArrowheads="1"/>
          </p:cNvSpPr>
          <p:nvPr/>
        </p:nvSpPr>
        <p:spPr bwMode="auto">
          <a:xfrm>
            <a:off x="5867400" y="1316042"/>
            <a:ext cx="2794000" cy="3067121"/>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Philo: "unity with God but distinct; creator, </a:t>
            </a:r>
            <a:r>
              <a:rPr kumimoji="0" lang="en-GB" sz="3200" b="1" i="0" u="none" strike="noStrike" kern="1200" cap="none" spc="0" normalizeH="0" baseline="0" noProof="0" dirty="0" err="1">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sustainer</a:t>
            </a: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 &amp; </a:t>
            </a:r>
            <a:r>
              <a:rPr kumimoji="0" lang="en-GB" sz="3200" b="1" i="0" u="none" strike="noStrike" kern="1200" cap="none" spc="0" normalizeH="0" baseline="0" noProof="0" dirty="0" err="1">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revealer</a:t>
            </a: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 </a:t>
            </a:r>
          </a:p>
        </p:txBody>
      </p:sp>
      <p:sp>
        <p:nvSpPr>
          <p:cNvPr id="55306" name="Text Box 17"/>
          <p:cNvSpPr txBox="1">
            <a:spLocks noChangeArrowheads="1"/>
          </p:cNvSpPr>
          <p:nvPr/>
        </p:nvSpPr>
        <p:spPr bwMode="auto">
          <a:xfrm>
            <a:off x="8781073" y="-292601"/>
            <a:ext cx="162318" cy="361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374" tIns="41793" rIns="80374" bIns="417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ＭＳ Ｐゴシック" charset="0"/>
                <a:cs typeface="Arial"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ts val="1124"/>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0" i="0" u="none" strike="noStrike" kern="1200" cap="none" spc="0" normalizeH="0" baseline="0" noProof="0">
                <a:ln>
                  <a:noFill/>
                </a:ln>
                <a:solidFill>
                  <a:srgbClr val="FFA27C"/>
                </a:solidFill>
                <a:effectLst>
                  <a:outerShdw blurRad="38100" dist="38100" dir="2700000" algn="tl">
                    <a:srgbClr val="000000">
                      <a:alpha val="43137"/>
                    </a:srgbClr>
                  </a:outerShdw>
                </a:effectLst>
                <a:uLnTx/>
                <a:uFillTx/>
                <a:latin typeface="Comic Sans MS" charset="0"/>
                <a:ea typeface="MS Gothic" charset="0"/>
                <a:cs typeface="MS Gothic" charset="0"/>
              </a:rPr>
              <a:t> </a:t>
            </a:r>
          </a:p>
        </p:txBody>
      </p:sp>
      <p:sp>
        <p:nvSpPr>
          <p:cNvPr id="55307" name="Text Box 18"/>
          <p:cNvSpPr txBox="1">
            <a:spLocks noChangeArrowheads="1"/>
          </p:cNvSpPr>
          <p:nvPr/>
        </p:nvSpPr>
        <p:spPr bwMode="auto">
          <a:xfrm>
            <a:off x="8764627" y="5835650"/>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661" tIns="40830" rIns="81661" bIns="4083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4" name="Title 23"/>
          <p:cNvSpPr>
            <a:spLocks noGrp="1"/>
          </p:cNvSpPr>
          <p:nvPr>
            <p:ph type="title" idx="4294967295"/>
          </p:nvPr>
        </p:nvSpPr>
        <p:spPr>
          <a:xfrm>
            <a:off x="3886200" y="2903538"/>
            <a:ext cx="1600200" cy="609600"/>
          </a:xfrm>
        </p:spPr>
        <p:txBody>
          <a:bodyPr/>
          <a:lstStyle/>
          <a:p>
            <a:pPr>
              <a:buFont typeface="Times New Roman" charset="0"/>
              <a:buNone/>
              <a:defRPr/>
            </a:pPr>
            <a:r>
              <a:rPr lang="en-GB" sz="2900">
                <a:solidFill>
                  <a:srgbClr val="FFEA18"/>
                </a:solidFill>
                <a:latin typeface="Comic Sans MS" charset="0"/>
                <a:cs typeface="Arial" charset="0"/>
              </a:rPr>
              <a:t>LOGOS</a:t>
            </a:r>
            <a:endParaRPr lang="en-US">
              <a:latin typeface="Arial" charset="0"/>
              <a:cs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93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 calcmode="lin" valueType="num">
                                      <p:cBhvr>
                                        <p:cTn id="19" dur="500" fill="hold"/>
                                        <p:tgtEl>
                                          <p:spTgt spid="26"/>
                                        </p:tgtEl>
                                        <p:attrNameLst>
                                          <p:attrName>style.rotation</p:attrName>
                                        </p:attrNameLst>
                                      </p:cBhvr>
                                      <p:tavLst>
                                        <p:tav tm="0">
                                          <p:val>
                                            <p:fltVal val="360"/>
                                          </p:val>
                                        </p:tav>
                                        <p:tav tm="100000">
                                          <p:val>
                                            <p:fltVal val="0"/>
                                          </p:val>
                                        </p:tav>
                                      </p:tavLst>
                                    </p:anim>
                                    <p:animEffect transition="in" filter="fade">
                                      <p:cBhvr>
                                        <p:cTn id="20" dur="500"/>
                                        <p:tgtEl>
                                          <p:spTgt spid="2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99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 calcmode="lin" valueType="num">
                                      <p:cBhvr>
                                        <p:cTn id="29" dur="500" fill="hold"/>
                                        <p:tgtEl>
                                          <p:spTgt spid="27"/>
                                        </p:tgtEl>
                                        <p:attrNameLst>
                                          <p:attrName>style.rotation</p:attrName>
                                        </p:attrNameLst>
                                      </p:cBhvr>
                                      <p:tavLst>
                                        <p:tav tm="0">
                                          <p:val>
                                            <p:fltVal val="360"/>
                                          </p:val>
                                        </p:tav>
                                        <p:tav tm="100000">
                                          <p:val>
                                            <p:fltVal val="0"/>
                                          </p:val>
                                        </p:tav>
                                      </p:tavLst>
                                    </p:anim>
                                    <p:animEffect transition="in" filter="fade">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9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99342" grpId="0"/>
      <p:bldP spid="99343" grpId="0"/>
      <p:bldP spid="9934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6" descr="inthebegin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457200" y="1371600"/>
            <a:ext cx="3124200" cy="4038600"/>
          </a:xfrm>
          <a:prstGeom prst="rect">
            <a:avLst/>
          </a:prstGeom>
          <a:noFill/>
          <a:ln w="9525">
            <a:noFill/>
            <a:miter lim="800000"/>
            <a:headEnd/>
            <a:tailEnd/>
          </a:ln>
          <a:effectLst>
            <a:outerShdw blurRad="50800" dist="38100" dir="2700000">
              <a:srgbClr val="000000">
                <a:alpha val="43000"/>
              </a:srgbClr>
            </a:outerShdw>
          </a:effectLst>
        </p:spPr>
        <p:txBody>
          <a:bodyPr lIns="90993" tIns="45499" rIns="90993" bIns="45499"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 the beginning </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 created the heavens and the earth</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(Genesis 1:1)</a:t>
            </a:r>
          </a:p>
        </p:txBody>
      </p:sp>
      <p:pic>
        <p:nvPicPr>
          <p:cNvPr id="6" name="Picture 5" descr="gospel of john tit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914400"/>
            <a:ext cx="4724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bwMode="auto">
          <a:xfrm>
            <a:off x="5410200" y="990600"/>
            <a:ext cx="3733800" cy="3276600"/>
          </a:xfrm>
          <a:prstGeom prst="rect">
            <a:avLst/>
          </a:prstGeom>
          <a:noFill/>
          <a:ln w="9525">
            <a:noFill/>
            <a:miter lim="800000"/>
            <a:headEnd/>
            <a:tailEnd/>
          </a:ln>
          <a:effectLst>
            <a:outerShdw blurRad="50800" dist="38100" dir="2700000">
              <a:srgbClr val="000000">
                <a:alpha val="43000"/>
              </a:srgbClr>
            </a:outerShdw>
          </a:effectLst>
        </p:spPr>
        <p:txBody>
          <a:bodyPr lIns="90993" tIns="45499" rIns="90993" bIns="45499"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 the beginning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was the Word</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(John 1:1)</a:t>
            </a:r>
          </a:p>
        </p:txBody>
      </p:sp>
      <p:sp>
        <p:nvSpPr>
          <p:cNvPr id="2" name="Title 1"/>
          <p:cNvSpPr>
            <a:spLocks noGrp="1"/>
          </p:cNvSpPr>
          <p:nvPr>
            <p:ph type="title"/>
          </p:nvPr>
        </p:nvSpPr>
        <p:spPr>
          <a:xfrm>
            <a:off x="0" y="28"/>
            <a:ext cx="9144000" cy="944563"/>
          </a:xfrm>
          <a:solidFill>
            <a:schemeClr val="tx1"/>
          </a:solidFill>
        </p:spPr>
        <p:txBody>
          <a:bodyPr/>
          <a:lstStyle/>
          <a:p>
            <a:pPr>
              <a:defRPr/>
            </a:pPr>
            <a:r>
              <a:rPr lang="en-US" dirty="0">
                <a:latin typeface="Arial" charset="0"/>
                <a:cs typeface="Arial" charset="0"/>
              </a:rPr>
              <a:t>Exact Beginnings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en-US" b="1" i="1" dirty="0">
                <a:latin typeface="Tahoma" charset="0"/>
                <a:ea typeface="ＭＳ Ｐゴシック" charset="0"/>
                <a:cs typeface="ＭＳ Ｐゴシック" charset="0"/>
              </a:rPr>
              <a:t>Jesus has always been God</a:t>
            </a:r>
            <a:endParaRPr lang="en-US" dirty="0">
              <a:latin typeface="Tahoma" charset="0"/>
              <a:ea typeface="ＭＳ Ｐゴシック" charset="0"/>
              <a:cs typeface="ＭＳ Ｐゴシック"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Tree>
    <p:extLst>
      <p:ext uri="{BB962C8B-B14F-4D97-AF65-F5344CB8AC3E}">
        <p14:creationId xmlns:p14="http://schemas.microsoft.com/office/powerpoint/2010/main" val="32966538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icture 1">
            <a:extLst>
              <a:ext uri="{FF2B5EF4-FFF2-40B4-BE49-F238E27FC236}">
                <a16:creationId xmlns:a16="http://schemas.microsoft.com/office/drawing/2014/main" id="{BEDD0411-C115-8D62-C0B6-F4C412DB528B}"/>
              </a:ext>
            </a:extLst>
          </p:cNvPr>
          <p:cNvPicPr>
            <a:picLocks noChangeAspect="1"/>
          </p:cNvPicPr>
          <p:nvPr/>
        </p:nvPicPr>
        <p:blipFill>
          <a:blip r:embed="rId2" cstate="print"/>
          <a:stretch>
            <a:fillRect/>
          </a:stretch>
        </p:blipFill>
        <p:spPr>
          <a:xfrm>
            <a:off x="0" y="0"/>
            <a:ext cx="9145117" cy="6859117"/>
          </a:xfrm>
          <a:prstGeom prst="rect">
            <a:avLst/>
          </a:prstGeom>
          <a:ln w="12700">
            <a:miter lim="400000"/>
          </a:ln>
        </p:spPr>
      </p:pic>
      <p:sp>
        <p:nvSpPr>
          <p:cNvPr id="2" name="Title 1">
            <a:extLst>
              <a:ext uri="{FF2B5EF4-FFF2-40B4-BE49-F238E27FC236}">
                <a16:creationId xmlns:a16="http://schemas.microsoft.com/office/drawing/2014/main" id="{A2F65106-C33C-224F-9E97-B86700D25BD3}"/>
              </a:ext>
            </a:extLst>
          </p:cNvPr>
          <p:cNvSpPr>
            <a:spLocks noGrp="1"/>
          </p:cNvSpPr>
          <p:nvPr>
            <p:ph type="title"/>
          </p:nvPr>
        </p:nvSpPr>
        <p:spPr>
          <a:xfrm>
            <a:off x="171450" y="76200"/>
            <a:ext cx="8896350" cy="1143000"/>
          </a:xfrm>
          <a:effectLst/>
        </p:spPr>
        <p:txBody>
          <a:bodyPr/>
          <a:lstStyle/>
          <a:p>
            <a:pPr algn="ctr">
              <a:defRPr/>
            </a:pPr>
            <a:r>
              <a:rPr lang="en-US" b="1" dirty="0">
                <a:effectLst>
                  <a:glow rad="228600">
                    <a:schemeClr val="bg2">
                      <a:alpha val="81000"/>
                    </a:schemeClr>
                  </a:glow>
                </a:effectLst>
                <a:latin typeface="Arial" charset="0"/>
                <a:ea typeface="ＭＳ Ｐゴシック" charset="0"/>
                <a:cs typeface="Arial" charset="0"/>
              </a:rPr>
              <a:t>Jews rejected Christ even though he was Jewish (1:11)</a:t>
            </a:r>
          </a:p>
        </p:txBody>
      </p:sp>
      <p:sp>
        <p:nvSpPr>
          <p:cNvPr id="4" name="Title 1">
            <a:extLst>
              <a:ext uri="{FF2B5EF4-FFF2-40B4-BE49-F238E27FC236}">
                <a16:creationId xmlns:a16="http://schemas.microsoft.com/office/drawing/2014/main" id="{A62C1540-578F-EC4C-B17B-3215F6624247}"/>
              </a:ext>
            </a:extLst>
          </p:cNvPr>
          <p:cNvSpPr txBox="1">
            <a:spLocks/>
          </p:cNvSpPr>
          <p:nvPr/>
        </p:nvSpPr>
        <p:spPr bwMode="auto">
          <a:xfrm>
            <a:off x="0" y="4572000"/>
            <a:ext cx="9144000" cy="2209800"/>
          </a:xfrm>
          <a:prstGeom prst="rect">
            <a:avLst/>
          </a:prstGeom>
          <a:noFill/>
          <a:ln w="12700">
            <a:noFill/>
            <a:miter lim="800000"/>
            <a:headEnd/>
            <a:tailEnd/>
          </a:ln>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a:t>
            </a:r>
            <a:r>
              <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He came to that which was his own, </a:t>
            </a:r>
            <a:br>
              <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br>
            <a:r>
              <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but his own did not receive [Gr. 'welcome alongside'] him</a:t>
            </a:r>
            <a:r>
              <a:rPr kumimoji="0" lang="en-US" altLang="ja-JP"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a:t>
            </a:r>
            <a:r>
              <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 </a:t>
            </a:r>
            <a:r>
              <a:rPr kumimoji="0" lang="en-US" sz="28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(NIV).</a:t>
            </a:r>
            <a:endPar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4907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E49C48-D74E-FF47-8D3A-7DE27BAED6E7}"/>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endParaRPr>
          </a:p>
        </p:txBody>
      </p:sp>
      <p:sp>
        <p:nvSpPr>
          <p:cNvPr id="148482" name="Rectangle 2">
            <a:extLst>
              <a:ext uri="{FF2B5EF4-FFF2-40B4-BE49-F238E27FC236}">
                <a16:creationId xmlns:a16="http://schemas.microsoft.com/office/drawing/2014/main" id="{8D8080C5-7104-9E4C-B1EC-C0D0938DEBDA}"/>
              </a:ext>
            </a:extLst>
          </p:cNvPr>
          <p:cNvSpPr>
            <a:spLocks noGrp="1" noChangeArrowheads="1"/>
          </p:cNvSpPr>
          <p:nvPr>
            <p:ph type="title"/>
          </p:nvPr>
        </p:nvSpPr>
        <p:spPr>
          <a:xfrm>
            <a:off x="0" y="304800"/>
            <a:ext cx="4953000" cy="1219200"/>
          </a:xfrm>
          <a:solidFill>
            <a:srgbClr val="000000"/>
          </a:solidFill>
        </p:spPr>
        <p:txBody>
          <a:bodyPr/>
          <a:lstStyle/>
          <a:p>
            <a:pPr eaLnBrk="1" hangingPunct="1"/>
            <a:r>
              <a:rPr lang="en-US" altLang="en-US" sz="3600" b="1" i="1" dirty="0">
                <a:ea typeface="ＭＳ Ｐゴシック" panose="020B0600070205080204" pitchFamily="34" charset="-128"/>
              </a:rPr>
              <a:t>You become a child of God by believing that Jesus is God: </a:t>
            </a:r>
            <a:endParaRPr lang="en-US" altLang="en-US" sz="3600" b="1" i="1" dirty="0">
              <a:solidFill>
                <a:schemeClr val="bg1"/>
              </a:solidFill>
              <a:ea typeface="ＭＳ Ｐゴシック" panose="020B0600070205080204" pitchFamily="34" charset="-128"/>
            </a:endParaRPr>
          </a:p>
        </p:txBody>
      </p:sp>
      <p:sp>
        <p:nvSpPr>
          <p:cNvPr id="7" name="Rectangle 2">
            <a:extLst>
              <a:ext uri="{FF2B5EF4-FFF2-40B4-BE49-F238E27FC236}">
                <a16:creationId xmlns:a16="http://schemas.microsoft.com/office/drawing/2014/main" id="{7796D3FD-D9CC-894B-ACAF-EDFE75C08191}"/>
              </a:ext>
            </a:extLst>
          </p:cNvPr>
          <p:cNvSpPr txBox="1">
            <a:spLocks noChangeArrowheads="1"/>
          </p:cNvSpPr>
          <p:nvPr/>
        </p:nvSpPr>
        <p:spPr bwMode="auto">
          <a:xfrm>
            <a:off x="228600" y="1600200"/>
            <a:ext cx="4495800" cy="5181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to all who </a:t>
            </a:r>
            <a:r>
              <a:rPr kumimoji="0" 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believed </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him and </a:t>
            </a:r>
            <a:r>
              <a:rPr kumimoji="0" 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accepted </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him, he gave the right to become children of God</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(John 1:12 </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pic>
        <p:nvPicPr>
          <p:cNvPr id="148484" name="Picture 8" descr="john 1 14 father and baby.jpg">
            <a:extLst>
              <a:ext uri="{FF2B5EF4-FFF2-40B4-BE49-F238E27FC236}">
                <a16:creationId xmlns:a16="http://schemas.microsoft.com/office/drawing/2014/main" id="{1877C102-BBB7-E542-80A8-1AF3DEA062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733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5272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algn="l" eaLnBrk="1" hangingPunct="1">
              <a:defRPr/>
            </a:pPr>
            <a:r>
              <a:rPr lang="en-US" b="1" i="1" u="sng">
                <a:latin typeface="Arial" charset="0"/>
                <a:ea typeface="ＭＳ Ｐゴシック" charset="0"/>
                <a:cs typeface="ＭＳ Ｐゴシック" charset="0"/>
              </a:rPr>
              <a:t>God became man in Jesus</a:t>
            </a:r>
            <a:endParaRPr lang="en-US">
              <a:latin typeface="Arial" charset="0"/>
              <a:ea typeface="ＭＳ Ｐゴシック" charset="0"/>
              <a:cs typeface="ＭＳ Ｐゴシック"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marR="0" lvl="0" indent="-396550" algn="l" defTabSz="914400" rtl="0" eaLnBrk="1" fontAlgn="base" latinLnBrk="0" hangingPunct="1">
              <a:lnSpc>
                <a:spcPct val="90000"/>
              </a:lnSpc>
              <a:spcBef>
                <a:spcPct val="20000"/>
              </a:spcBef>
              <a:spcAft>
                <a:spcPct val="0"/>
              </a:spcAft>
              <a:buClr>
                <a:srgbClr val="86D1EC"/>
              </a:buClr>
              <a:buSzPct val="90000"/>
              <a:buFontTx/>
              <a:buBlip>
                <a:blip r:embed="rId4"/>
              </a:buBlip>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"So the Word became human and lived here on earth among us. He was full of unfailing love and faithfulness. And we have seen his glory, the glory of the only Son of the Father" (John 1:14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NLT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en-US" sz="4800" dirty="0">
                <a:solidFill>
                  <a:srgbClr val="FFFFFF"/>
                </a:solidFill>
              </a:rPr>
              <a:t>The Nicene Creed </a:t>
            </a:r>
            <a:br>
              <a:rPr lang="en-US" sz="4800" dirty="0">
                <a:solidFill>
                  <a:srgbClr val="FFFFFF"/>
                </a:solidFill>
              </a:rPr>
            </a:br>
            <a:r>
              <a:rPr lang="en-US" sz="4800" dirty="0">
                <a:solidFill>
                  <a:srgbClr val="FFFFFF"/>
                </a:solidFill>
              </a:rPr>
              <a:t>(AD 325)</a:t>
            </a:r>
          </a:p>
        </p:txBody>
      </p:sp>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153e</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&amp; BibleStudyDownloads.org</a:t>
            </a:r>
          </a:p>
        </p:txBody>
      </p:sp>
    </p:spTree>
    <p:extLst>
      <p:ext uri="{BB962C8B-B14F-4D97-AF65-F5344CB8AC3E}">
        <p14:creationId xmlns:p14="http://schemas.microsoft.com/office/powerpoint/2010/main" val="2474594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5D22CA-0BC4-3461-DF71-1DB6504BEB2C}"/>
              </a:ext>
            </a:extLst>
          </p:cNvPr>
          <p:cNvGrpSpPr/>
          <p:nvPr/>
        </p:nvGrpSpPr>
        <p:grpSpPr>
          <a:xfrm>
            <a:off x="1524000" y="0"/>
            <a:ext cx="6115050" cy="6705600"/>
            <a:chOff x="1524000" y="0"/>
            <a:chExt cx="6115050" cy="6705600"/>
          </a:xfrm>
        </p:grpSpPr>
        <p:pic>
          <p:nvPicPr>
            <p:cNvPr id="483329" name="Picture 2" descr="61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611505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 Box 5">
              <a:extLst>
                <a:ext uri="{FF2B5EF4-FFF2-40B4-BE49-F238E27FC236}">
                  <a16:creationId xmlns:a16="http://schemas.microsoft.com/office/drawing/2014/main" id="{B7D0F4C6-D642-63F2-5E7B-CD755DD90F16}"/>
                </a:ext>
              </a:extLst>
            </p:cNvPr>
            <p:cNvSpPr txBox="1">
              <a:spLocks noChangeArrowheads="1"/>
            </p:cNvSpPr>
            <p:nvPr/>
          </p:nvSpPr>
          <p:spPr bwMode="auto">
            <a:xfrm>
              <a:off x="1979712" y="1259235"/>
              <a:ext cx="1799555" cy="1079399"/>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Eternity</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Past</a:t>
              </a:r>
            </a:p>
          </p:txBody>
        </p:sp>
        <p:sp>
          <p:nvSpPr>
            <p:cNvPr id="3" name="Text Box 5">
              <a:extLst>
                <a:ext uri="{FF2B5EF4-FFF2-40B4-BE49-F238E27FC236}">
                  <a16:creationId xmlns:a16="http://schemas.microsoft.com/office/drawing/2014/main" id="{32FC12AF-8247-6402-AA3F-53D29CC2EEA3}"/>
                </a:ext>
              </a:extLst>
            </p:cNvPr>
            <p:cNvSpPr txBox="1">
              <a:spLocks noChangeArrowheads="1"/>
            </p:cNvSpPr>
            <p:nvPr/>
          </p:nvSpPr>
          <p:spPr bwMode="auto">
            <a:xfrm>
              <a:off x="5484912" y="1259235"/>
              <a:ext cx="1799555" cy="1079399"/>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Eternity</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Future</a:t>
              </a:r>
            </a:p>
          </p:txBody>
        </p:sp>
        <p:sp>
          <p:nvSpPr>
            <p:cNvPr id="6" name="Text Box 5">
              <a:extLst>
                <a:ext uri="{FF2B5EF4-FFF2-40B4-BE49-F238E27FC236}">
                  <a16:creationId xmlns:a16="http://schemas.microsoft.com/office/drawing/2014/main" id="{C374F95C-13B6-F72E-6F37-EB2E15AC65D8}"/>
                </a:ext>
              </a:extLst>
            </p:cNvPr>
            <p:cNvSpPr txBox="1">
              <a:spLocks noChangeArrowheads="1"/>
            </p:cNvSpPr>
            <p:nvPr/>
          </p:nvSpPr>
          <p:spPr bwMode="auto">
            <a:xfrm>
              <a:off x="3816599" y="2614029"/>
              <a:ext cx="1604640" cy="525401"/>
            </a:xfrm>
            <a:prstGeom prst="rect">
              <a:avLst/>
            </a:prstGeom>
            <a:solidFill>
              <a:srgbClr val="ECF8FA"/>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God</a:t>
              </a:r>
            </a:p>
          </p:txBody>
        </p:sp>
        <p:sp>
          <p:nvSpPr>
            <p:cNvPr id="8" name="Rectangle 7">
              <a:extLst>
                <a:ext uri="{FF2B5EF4-FFF2-40B4-BE49-F238E27FC236}">
                  <a16:creationId xmlns:a16="http://schemas.microsoft.com/office/drawing/2014/main" id="{7C55221F-C11D-F2D6-D5B3-CF46BFF7EFF6}"/>
                </a:ext>
              </a:extLst>
            </p:cNvPr>
            <p:cNvSpPr/>
            <p:nvPr/>
          </p:nvSpPr>
          <p:spPr bwMode="auto">
            <a:xfrm>
              <a:off x="4085852" y="1106905"/>
              <a:ext cx="1399060" cy="1313983"/>
            </a:xfrm>
            <a:prstGeom prst="rect">
              <a:avLst/>
            </a:prstGeom>
            <a:solidFill>
              <a:srgbClr val="F7F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grpSp>
      <p:sp>
        <p:nvSpPr>
          <p:cNvPr id="483330" name="Rectangle 3"/>
          <p:cNvSpPr>
            <a:spLocks noGrp="1" noChangeArrowheads="1"/>
          </p:cNvSpPr>
          <p:nvPr>
            <p:ph type="title" idx="4294967295"/>
          </p:nvPr>
        </p:nvSpPr>
        <p:spPr>
          <a:xfrm>
            <a:off x="0" y="0"/>
            <a:ext cx="9144000" cy="838200"/>
          </a:xfrm>
          <a:solidFill>
            <a:schemeClr val="accent2"/>
          </a:solidFill>
        </p:spPr>
        <p:txBody>
          <a:bodyPr/>
          <a:lstStyle/>
          <a:p>
            <a:pPr eaLnBrk="1" hangingPunct="1"/>
            <a:r>
              <a:rPr lang="en-US" i="1">
                <a:solidFill>
                  <a:schemeClr val="bg1"/>
                </a:solidFill>
                <a:latin typeface="Arial" charset="0"/>
                <a:ea typeface="ＭＳ Ｐゴシック" charset="0"/>
                <a:cs typeface="ＭＳ Ｐゴシック" charset="0"/>
              </a:rPr>
              <a:t>Teachings of the Heretic Arius</a:t>
            </a:r>
          </a:p>
        </p:txBody>
      </p:sp>
      <p:sp>
        <p:nvSpPr>
          <p:cNvPr id="483331" name="Text Box 4"/>
          <p:cNvSpPr txBox="1">
            <a:spLocks noChangeArrowheads="1"/>
          </p:cNvSpPr>
          <p:nvPr/>
        </p:nvSpPr>
        <p:spPr bwMode="auto">
          <a:xfrm>
            <a:off x="0" y="6516689"/>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dirty="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(Grand Rapids: Zondervan, 2001)</a:t>
            </a:r>
          </a:p>
        </p:txBody>
      </p:sp>
      <p:sp>
        <p:nvSpPr>
          <p:cNvPr id="4" name="Text Box 5">
            <a:extLst>
              <a:ext uri="{FF2B5EF4-FFF2-40B4-BE49-F238E27FC236}">
                <a16:creationId xmlns:a16="http://schemas.microsoft.com/office/drawing/2014/main" id="{614D0ACB-3006-2DA1-9216-DD943E1E2497}"/>
              </a:ext>
            </a:extLst>
          </p:cNvPr>
          <p:cNvSpPr txBox="1">
            <a:spLocks noChangeArrowheads="1"/>
          </p:cNvSpPr>
          <p:nvPr/>
        </p:nvSpPr>
        <p:spPr bwMode="auto">
          <a:xfrm>
            <a:off x="3759449" y="5157192"/>
            <a:ext cx="1604640" cy="648512"/>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Other</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Creatures</a:t>
            </a:r>
          </a:p>
        </p:txBody>
      </p:sp>
      <p:sp>
        <p:nvSpPr>
          <p:cNvPr id="5" name="Text Box 5">
            <a:extLst>
              <a:ext uri="{FF2B5EF4-FFF2-40B4-BE49-F238E27FC236}">
                <a16:creationId xmlns:a16="http://schemas.microsoft.com/office/drawing/2014/main" id="{EBC91546-7C20-CF1B-6F21-23B9E6218A57}"/>
              </a:ext>
            </a:extLst>
          </p:cNvPr>
          <p:cNvSpPr txBox="1">
            <a:spLocks noChangeArrowheads="1"/>
          </p:cNvSpPr>
          <p:nvPr/>
        </p:nvSpPr>
        <p:spPr bwMode="auto">
          <a:xfrm>
            <a:off x="3368924" y="3623679"/>
            <a:ext cx="1604640" cy="525401"/>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Christ</a:t>
            </a:r>
          </a:p>
        </p:txBody>
      </p:sp>
      <p:sp>
        <p:nvSpPr>
          <p:cNvPr id="7" name="Text Box 5">
            <a:extLst>
              <a:ext uri="{FF2B5EF4-FFF2-40B4-BE49-F238E27FC236}">
                <a16:creationId xmlns:a16="http://schemas.microsoft.com/office/drawing/2014/main" id="{20DF2D31-E59C-C632-B578-50D1747BCD8D}"/>
              </a:ext>
            </a:extLst>
          </p:cNvPr>
          <p:cNvSpPr txBox="1">
            <a:spLocks noChangeArrowheads="1"/>
          </p:cNvSpPr>
          <p:nvPr/>
        </p:nvSpPr>
        <p:spPr bwMode="auto">
          <a:xfrm>
            <a:off x="3749663" y="1496603"/>
            <a:ext cx="1604640" cy="52540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TIME</a:t>
            </a:r>
          </a:p>
        </p:txBody>
      </p:sp>
    </p:spTree>
    <p:extLst>
      <p:ext uri="{BB962C8B-B14F-4D97-AF65-F5344CB8AC3E}">
        <p14:creationId xmlns:p14="http://schemas.microsoft.com/office/powerpoint/2010/main" val="2736668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3"/>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659940234"/>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0ADE33-6270-BD47-A9DA-B5E0754CD582}"/>
              </a:ext>
            </a:extLst>
          </p:cNvPr>
          <p:cNvGrpSpPr/>
          <p:nvPr/>
        </p:nvGrpSpPr>
        <p:grpSpPr>
          <a:xfrm>
            <a:off x="1166814" y="-99392"/>
            <a:ext cx="3750114" cy="6858000"/>
            <a:chOff x="1166814" y="-99392"/>
            <a:chExt cx="3750114" cy="6858000"/>
          </a:xfrm>
        </p:grpSpPr>
        <p:pic>
          <p:nvPicPr>
            <p:cNvPr id="26626" name="Picture 2" descr="62 copy">
              <a:extLst>
                <a:ext uri="{FF2B5EF4-FFF2-40B4-BE49-F238E27FC236}">
                  <a16:creationId xmlns:a16="http://schemas.microsoft.com/office/drawing/2014/main" id="{1904A8D0-9A06-BA46-9226-12108F23A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922"/>
            <a:stretch/>
          </p:blipFill>
          <p:spPr bwMode="auto">
            <a:xfrm>
              <a:off x="1166814" y="-99392"/>
              <a:ext cx="3750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997720E-63E8-5543-964D-CBC3B11DFE76}"/>
                </a:ext>
              </a:extLst>
            </p:cNvPr>
            <p:cNvSpPr/>
            <p:nvPr/>
          </p:nvSpPr>
          <p:spPr bwMode="auto">
            <a:xfrm>
              <a:off x="2053121" y="4313865"/>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6" name="Rectangle 15">
              <a:extLst>
                <a:ext uri="{FF2B5EF4-FFF2-40B4-BE49-F238E27FC236}">
                  <a16:creationId xmlns:a16="http://schemas.microsoft.com/office/drawing/2014/main" id="{77249F47-7CEB-4147-B989-A4E566AC09CE}"/>
                </a:ext>
              </a:extLst>
            </p:cNvPr>
            <p:cNvSpPr/>
            <p:nvPr/>
          </p:nvSpPr>
          <p:spPr bwMode="auto">
            <a:xfrm>
              <a:off x="2053121" y="3201162"/>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8" name="Rectangle 17">
              <a:extLst>
                <a:ext uri="{FF2B5EF4-FFF2-40B4-BE49-F238E27FC236}">
                  <a16:creationId xmlns:a16="http://schemas.microsoft.com/office/drawing/2014/main" id="{ABA75CD2-144C-CE42-BC21-12BF774A9D1C}"/>
                </a:ext>
              </a:extLst>
            </p:cNvPr>
            <p:cNvSpPr/>
            <p:nvPr/>
          </p:nvSpPr>
          <p:spPr bwMode="auto">
            <a:xfrm>
              <a:off x="2075155" y="5525721"/>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4099" name="Rectangle 3">
            <a:extLst>
              <a:ext uri="{FF2B5EF4-FFF2-40B4-BE49-F238E27FC236}">
                <a16:creationId xmlns:a16="http://schemas.microsoft.com/office/drawing/2014/main" id="{1CE0BF8D-74D7-7A44-BD3E-6156987E5A91}"/>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r>
              <a:rPr lang="en-US" altLang="en-US" sz="4000" dirty="0">
                <a:solidFill>
                  <a:schemeClr val="bg1"/>
                </a:solidFill>
              </a:rPr>
              <a:t>Alexander versus the Heretic Arius</a:t>
            </a:r>
          </a:p>
        </p:txBody>
      </p:sp>
      <p:sp>
        <p:nvSpPr>
          <p:cNvPr id="26628" name="Text Box 4">
            <a:extLst>
              <a:ext uri="{FF2B5EF4-FFF2-40B4-BE49-F238E27FC236}">
                <a16:creationId xmlns:a16="http://schemas.microsoft.com/office/drawing/2014/main" id="{C8FF1494-CABB-694B-B0EB-792C9C3131DF}"/>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a:defRPr/>
            </a:pPr>
            <a:r>
              <a:rPr lang="en-US" sz="1600" dirty="0">
                <a:solidFill>
                  <a:srgbClr val="000000"/>
                </a:solidFill>
                <a:latin typeface="Times New Roman" charset="0"/>
                <a:ea typeface="ＭＳ Ｐゴシック" charset="0"/>
              </a:rPr>
              <a:t>John D. Hannah, </a:t>
            </a:r>
            <a:r>
              <a:rPr lang="en-US" sz="1600" i="1" dirty="0">
                <a:solidFill>
                  <a:srgbClr val="000000"/>
                </a:solidFill>
                <a:latin typeface="Times New Roman" charset="0"/>
                <a:ea typeface="ＭＳ Ｐゴシック" charset="0"/>
              </a:rPr>
              <a:t>Charts of Ancient &amp; Medieval Church History</a:t>
            </a:r>
            <a:r>
              <a:rPr lang="en-US" sz="1600" dirty="0">
                <a:solidFill>
                  <a:srgbClr val="000000"/>
                </a:solidFill>
                <a:latin typeface="Times New Roman" charset="0"/>
                <a:ea typeface="ＭＳ Ｐゴシック" charset="0"/>
              </a:rPr>
              <a:t> (Grand Rapids: Zondervan, 2001)</a:t>
            </a:r>
          </a:p>
        </p:txBody>
      </p:sp>
      <p:sp>
        <p:nvSpPr>
          <p:cNvPr id="7" name="Text Box 5">
            <a:extLst>
              <a:ext uri="{FF2B5EF4-FFF2-40B4-BE49-F238E27FC236}">
                <a16:creationId xmlns:a16="http://schemas.microsoft.com/office/drawing/2014/main" id="{426E7118-2B7A-B044-A241-753CB10305EE}"/>
              </a:ext>
            </a:extLst>
          </p:cNvPr>
          <p:cNvSpPr txBox="1">
            <a:spLocks noChangeArrowheads="1"/>
          </p:cNvSpPr>
          <p:nvPr/>
        </p:nvSpPr>
        <p:spPr bwMode="auto">
          <a:xfrm>
            <a:off x="2029686" y="3117843"/>
            <a:ext cx="1799555"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8" name="Text Box 6">
            <a:extLst>
              <a:ext uri="{FF2B5EF4-FFF2-40B4-BE49-F238E27FC236}">
                <a16:creationId xmlns:a16="http://schemas.microsoft.com/office/drawing/2014/main" id="{AB5FE8B4-8FE8-3145-A25E-618EDB4F8624}"/>
              </a:ext>
            </a:extLst>
          </p:cNvPr>
          <p:cNvSpPr txBox="1">
            <a:spLocks noChangeArrowheads="1"/>
          </p:cNvSpPr>
          <p:nvPr/>
        </p:nvSpPr>
        <p:spPr bwMode="auto">
          <a:xfrm>
            <a:off x="2107327" y="4270368"/>
            <a:ext cx="1644272"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9" name="Text Box 7">
            <a:extLst>
              <a:ext uri="{FF2B5EF4-FFF2-40B4-BE49-F238E27FC236}">
                <a16:creationId xmlns:a16="http://schemas.microsoft.com/office/drawing/2014/main" id="{FD929008-D42C-6740-B79F-FC52848D0666}"/>
              </a:ext>
            </a:extLst>
          </p:cNvPr>
          <p:cNvSpPr txBox="1">
            <a:spLocks noChangeArrowheads="1"/>
          </p:cNvSpPr>
          <p:nvPr/>
        </p:nvSpPr>
        <p:spPr bwMode="auto">
          <a:xfrm>
            <a:off x="1911498" y="5422893"/>
            <a:ext cx="2035931" cy="49053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sp>
        <p:nvSpPr>
          <p:cNvPr id="3" name="Text Box 5">
            <a:extLst>
              <a:ext uri="{FF2B5EF4-FFF2-40B4-BE49-F238E27FC236}">
                <a16:creationId xmlns:a16="http://schemas.microsoft.com/office/drawing/2014/main" id="{C377D160-8759-AC1C-D521-2F5B5F4975B1}"/>
              </a:ext>
            </a:extLst>
          </p:cNvPr>
          <p:cNvSpPr txBox="1">
            <a:spLocks noChangeArrowheads="1"/>
          </p:cNvSpPr>
          <p:nvPr/>
        </p:nvSpPr>
        <p:spPr bwMode="auto">
          <a:xfrm>
            <a:off x="1828231" y="1511741"/>
            <a:ext cx="2264774" cy="120251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Alexander:</a:t>
            </a:r>
            <a:br>
              <a:rPr kumimoji="0" 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br>
            <a:r>
              <a:rPr lang="en-US" sz="2400" b="1" i="1" dirty="0">
                <a:latin typeface="Times New Roman" panose="02020603050405020304" pitchFamily="18" charset="0"/>
                <a:cs typeface="Times New Roman" panose="02020603050405020304" pitchFamily="18" charset="0"/>
              </a:rPr>
              <a:t>Bishop of Alexandria</a:t>
            </a:r>
            <a:endParaRPr kumimoji="0" lang="en-US" sz="24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F335CA3-E3D7-66A1-B3C4-844CBB2945EF}"/>
              </a:ext>
            </a:extLst>
          </p:cNvPr>
          <p:cNvGrpSpPr/>
          <p:nvPr/>
        </p:nvGrpSpPr>
        <p:grpSpPr>
          <a:xfrm>
            <a:off x="4916927" y="1324087"/>
            <a:ext cx="3081059" cy="5000513"/>
            <a:chOff x="4916927" y="1324087"/>
            <a:chExt cx="3081059" cy="5000513"/>
          </a:xfrm>
        </p:grpSpPr>
        <p:grpSp>
          <p:nvGrpSpPr>
            <p:cNvPr id="17" name="Group 16">
              <a:extLst>
                <a:ext uri="{FF2B5EF4-FFF2-40B4-BE49-F238E27FC236}">
                  <a16:creationId xmlns:a16="http://schemas.microsoft.com/office/drawing/2014/main" id="{570E14C4-A504-464D-B4CC-AE81A96AA0B0}"/>
                </a:ext>
              </a:extLst>
            </p:cNvPr>
            <p:cNvGrpSpPr/>
            <p:nvPr/>
          </p:nvGrpSpPr>
          <p:grpSpPr>
            <a:xfrm>
              <a:off x="4916927" y="1324087"/>
              <a:ext cx="3081059" cy="5000513"/>
              <a:chOff x="4916927" y="1324087"/>
              <a:chExt cx="3081059" cy="5000513"/>
            </a:xfrm>
          </p:grpSpPr>
          <p:grpSp>
            <p:nvGrpSpPr>
              <p:cNvPr id="5" name="Group 4">
                <a:extLst>
                  <a:ext uri="{FF2B5EF4-FFF2-40B4-BE49-F238E27FC236}">
                    <a16:creationId xmlns:a16="http://schemas.microsoft.com/office/drawing/2014/main" id="{0C71ECCE-FEAD-5C44-BFBA-90C8F7B5F015}"/>
                  </a:ext>
                </a:extLst>
              </p:cNvPr>
              <p:cNvGrpSpPr/>
              <p:nvPr/>
            </p:nvGrpSpPr>
            <p:grpSpPr>
              <a:xfrm>
                <a:off x="4916927" y="1324087"/>
                <a:ext cx="3081059" cy="5000513"/>
                <a:chOff x="4916927" y="1324087"/>
                <a:chExt cx="3081059" cy="5000513"/>
              </a:xfrm>
            </p:grpSpPr>
            <p:pic>
              <p:nvPicPr>
                <p:cNvPr id="6" name="Picture 2" descr="62 copy">
                  <a:extLst>
                    <a:ext uri="{FF2B5EF4-FFF2-40B4-BE49-F238E27FC236}">
                      <a16:creationId xmlns:a16="http://schemas.microsoft.com/office/drawing/2014/main" id="{A8C48CFF-5A86-A245-B17F-ACD4EC6E6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9" t="20287" b="6798"/>
                <a:stretch/>
              </p:blipFill>
              <p:spPr bwMode="auto">
                <a:xfrm>
                  <a:off x="4916927" y="1324087"/>
                  <a:ext cx="3081059" cy="5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F4C58F-CF3D-744C-8BE8-DE8C84AEC1DE}"/>
                    </a:ext>
                  </a:extLst>
                </p:cNvPr>
                <p:cNvSpPr/>
                <p:nvPr/>
              </p:nvSpPr>
              <p:spPr bwMode="auto">
                <a:xfrm>
                  <a:off x="5292080" y="3068960"/>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3" name="Rectangle 12">
                  <a:extLst>
                    <a:ext uri="{FF2B5EF4-FFF2-40B4-BE49-F238E27FC236}">
                      <a16:creationId xmlns:a16="http://schemas.microsoft.com/office/drawing/2014/main" id="{01705582-1142-1544-B7B4-D8F5A24A5763}"/>
                    </a:ext>
                  </a:extLst>
                </p:cNvPr>
                <p:cNvSpPr/>
                <p:nvPr/>
              </p:nvSpPr>
              <p:spPr bwMode="auto">
                <a:xfrm>
                  <a:off x="5281063" y="4170646"/>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4" name="Rectangle 13">
                  <a:extLst>
                    <a:ext uri="{FF2B5EF4-FFF2-40B4-BE49-F238E27FC236}">
                      <a16:creationId xmlns:a16="http://schemas.microsoft.com/office/drawing/2014/main" id="{CBAAEF6E-E2B8-4B40-8621-4983BBBB93E6}"/>
                    </a:ext>
                  </a:extLst>
                </p:cNvPr>
                <p:cNvSpPr/>
                <p:nvPr/>
              </p:nvSpPr>
              <p:spPr bwMode="auto">
                <a:xfrm>
                  <a:off x="5314114" y="5338434"/>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21" name="Text Box 5">
                <a:extLst>
                  <a:ext uri="{FF2B5EF4-FFF2-40B4-BE49-F238E27FC236}">
                    <a16:creationId xmlns:a16="http://schemas.microsoft.com/office/drawing/2014/main" id="{74AFBD48-0F2E-E642-87F6-7563E44332FC}"/>
                  </a:ext>
                </a:extLst>
              </p:cNvPr>
              <p:cNvSpPr txBox="1">
                <a:spLocks noChangeArrowheads="1"/>
              </p:cNvSpPr>
              <p:nvPr/>
            </p:nvSpPr>
            <p:spPr bwMode="auto">
              <a:xfrm>
                <a:off x="5290679" y="3040725"/>
                <a:ext cx="1799555"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22" name="Text Box 6">
                <a:extLst>
                  <a:ext uri="{FF2B5EF4-FFF2-40B4-BE49-F238E27FC236}">
                    <a16:creationId xmlns:a16="http://schemas.microsoft.com/office/drawing/2014/main" id="{7CC6F917-7BF1-F44F-948D-8270EEA2F977}"/>
                  </a:ext>
                </a:extLst>
              </p:cNvPr>
              <p:cNvSpPr txBox="1">
                <a:spLocks noChangeArrowheads="1"/>
              </p:cNvSpPr>
              <p:nvPr/>
            </p:nvSpPr>
            <p:spPr bwMode="auto">
              <a:xfrm>
                <a:off x="5368320" y="4193250"/>
                <a:ext cx="1644272"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23" name="Text Box 7">
                <a:extLst>
                  <a:ext uri="{FF2B5EF4-FFF2-40B4-BE49-F238E27FC236}">
                    <a16:creationId xmlns:a16="http://schemas.microsoft.com/office/drawing/2014/main" id="{129E273B-EF3A-A444-94F8-EA95A9620588}"/>
                  </a:ext>
                </a:extLst>
              </p:cNvPr>
              <p:cNvSpPr txBox="1">
                <a:spLocks noChangeArrowheads="1"/>
              </p:cNvSpPr>
              <p:nvPr/>
            </p:nvSpPr>
            <p:spPr bwMode="auto">
              <a:xfrm>
                <a:off x="5172491" y="5345775"/>
                <a:ext cx="2035931" cy="49053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grpSp>
        <p:sp>
          <p:nvSpPr>
            <p:cNvPr id="10" name="Text Box 5">
              <a:extLst>
                <a:ext uri="{FF2B5EF4-FFF2-40B4-BE49-F238E27FC236}">
                  <a16:creationId xmlns:a16="http://schemas.microsoft.com/office/drawing/2014/main" id="{FC773B2E-0BF2-55FF-C5A7-E5EBA4B7AAE4}"/>
                </a:ext>
              </a:extLst>
            </p:cNvPr>
            <p:cNvSpPr txBox="1">
              <a:spLocks noChangeArrowheads="1"/>
            </p:cNvSpPr>
            <p:nvPr/>
          </p:nvSpPr>
          <p:spPr bwMode="auto">
            <a:xfrm>
              <a:off x="5031207" y="1530914"/>
              <a:ext cx="2264774" cy="120251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Arius:</a:t>
              </a:r>
              <a:br>
                <a:rPr kumimoji="0" 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br>
              <a:r>
                <a:rPr lang="en-US" sz="2400" b="1" i="1" dirty="0">
                  <a:latin typeface="Times New Roman" panose="02020603050405020304" pitchFamily="18" charset="0"/>
                  <a:cs typeface="Times New Roman" panose="02020603050405020304" pitchFamily="18" charset="0"/>
                </a:rPr>
                <a:t>Presbyter under Alexander</a:t>
              </a:r>
              <a:endParaRPr kumimoji="0" lang="en-US" sz="24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1006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ea">
            <a:extLst>
              <a:ext uri="{FF2B5EF4-FFF2-40B4-BE49-F238E27FC236}">
                <a16:creationId xmlns:a16="http://schemas.microsoft.com/office/drawing/2014/main" id="{2C1A7713-1170-8D4B-A49F-4D9D7CFA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02"/>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F1C899A2-044B-A24C-B1F7-DA283B5CC462}"/>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172" name="Rectangle 4">
            <a:extLst>
              <a:ext uri="{FF2B5EF4-FFF2-40B4-BE49-F238E27FC236}">
                <a16:creationId xmlns:a16="http://schemas.microsoft.com/office/drawing/2014/main" id="{859903B7-E1D5-AE48-BA8F-03728F919840}"/>
              </a:ext>
            </a:extLst>
          </p:cNvPr>
          <p:cNvSpPr>
            <a:spLocks noGrp="1" noChangeArrowheads="1"/>
          </p:cNvSpPr>
          <p:nvPr>
            <p:ph type="ctrTitle"/>
          </p:nvPr>
        </p:nvSpPr>
        <p:spPr>
          <a:xfrm>
            <a:off x="4953000" y="0"/>
            <a:ext cx="4191000" cy="2590800"/>
          </a:xfrm>
          <a:solidFill>
            <a:schemeClr val="accent2"/>
          </a:solidFill>
        </p:spPr>
        <p:txBody>
          <a:bodyPr/>
          <a:lstStyle/>
          <a:p>
            <a:pPr eaLnBrk="1" hangingPunct="1"/>
            <a:r>
              <a:rPr lang="en-US" altLang="en-US" sz="4800" b="1">
                <a:solidFill>
                  <a:schemeClr val="bg1"/>
                </a:solidFill>
              </a:rPr>
              <a:t>What About Nicea </a:t>
            </a:r>
            <a:br>
              <a:rPr lang="en-US" altLang="en-US" sz="4800" b="1">
                <a:solidFill>
                  <a:schemeClr val="bg1"/>
                </a:solidFill>
              </a:rPr>
            </a:br>
            <a:r>
              <a:rPr lang="en-US" altLang="en-US" sz="4000" b="1">
                <a:solidFill>
                  <a:schemeClr val="bg1"/>
                </a:solidFill>
              </a:rPr>
              <a:t>(AD 325)?</a:t>
            </a:r>
            <a:endParaRPr lang="en-US" altLang="en-US" sz="4800" b="1">
              <a:solidFill>
                <a:schemeClr val="bg1"/>
              </a:solidFill>
            </a:endParaRPr>
          </a:p>
        </p:txBody>
      </p:sp>
      <p:sp>
        <p:nvSpPr>
          <p:cNvPr id="7173" name="Rectangle 5">
            <a:extLst>
              <a:ext uri="{FF2B5EF4-FFF2-40B4-BE49-F238E27FC236}">
                <a16:creationId xmlns:a16="http://schemas.microsoft.com/office/drawing/2014/main" id="{D708905B-BBCA-5F4F-B7E3-60AA2EA4A8B1}"/>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Bishops throughout the Eastern Empire gathered &amp; excommunicated Arius of Alexandria</a:t>
            </a:r>
            <a:endPar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7174" name="Oval 6">
            <a:extLst>
              <a:ext uri="{FF2B5EF4-FFF2-40B4-BE49-F238E27FC236}">
                <a16:creationId xmlns:a16="http://schemas.microsoft.com/office/drawing/2014/main" id="{2B51AD24-AF4A-1442-BD7F-87EB9056E70D}"/>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8679" name="Text Box 7">
            <a:extLst>
              <a:ext uri="{FF2B5EF4-FFF2-40B4-BE49-F238E27FC236}">
                <a16:creationId xmlns:a16="http://schemas.microsoft.com/office/drawing/2014/main" id="{180C794B-90A5-9842-A5F1-F85DE25043CD}"/>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The Atlas of the Bible and the History of Christianity</a:t>
            </a: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ed. Tim Dowley (London: Three’s Company, 1997), 77</a:t>
            </a:r>
          </a:p>
        </p:txBody>
      </p:sp>
      <p:sp>
        <p:nvSpPr>
          <p:cNvPr id="7176" name="Oval 8">
            <a:extLst>
              <a:ext uri="{FF2B5EF4-FFF2-40B4-BE49-F238E27FC236}">
                <a16:creationId xmlns:a16="http://schemas.microsoft.com/office/drawing/2014/main" id="{81EDFBA0-417B-3E4F-81DC-0945576C7CE7}"/>
              </a:ext>
            </a:extLst>
          </p:cNvPr>
          <p:cNvSpPr>
            <a:spLocks noChangeArrowheads="1"/>
          </p:cNvSpPr>
          <p:nvPr/>
        </p:nvSpPr>
        <p:spPr bwMode="auto">
          <a:xfrm>
            <a:off x="1295400" y="5257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Rectangle 5">
            <a:extLst>
              <a:ext uri="{FF2B5EF4-FFF2-40B4-BE49-F238E27FC236}">
                <a16:creationId xmlns:a16="http://schemas.microsoft.com/office/drawing/2014/main" id="{41BE80F0-8107-2144-ABE0-7846CB8171F8}"/>
              </a:ext>
            </a:extLst>
          </p:cNvPr>
          <p:cNvSpPr>
            <a:spLocks noChangeArrowheads="1"/>
          </p:cNvSpPr>
          <p:nvPr/>
        </p:nvSpPr>
        <p:spPr bwMode="auto">
          <a:xfrm>
            <a:off x="39600" y="5637772"/>
            <a:ext cx="1724967"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Alexander</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1" name="Rectangle 5">
            <a:extLst>
              <a:ext uri="{FF2B5EF4-FFF2-40B4-BE49-F238E27FC236}">
                <a16:creationId xmlns:a16="http://schemas.microsoft.com/office/drawing/2014/main" id="{53A6496F-EE03-B641-A0E6-C46195453F66}"/>
              </a:ext>
            </a:extLst>
          </p:cNvPr>
          <p:cNvSpPr>
            <a:spLocks noChangeArrowheads="1"/>
          </p:cNvSpPr>
          <p:nvPr/>
        </p:nvSpPr>
        <p:spPr bwMode="auto">
          <a:xfrm>
            <a:off x="2205831" y="5637772"/>
            <a:ext cx="1286049"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Arius</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pic>
        <p:nvPicPr>
          <p:cNvPr id="3" name="Graphic 2" descr="High voltage">
            <a:extLst>
              <a:ext uri="{FF2B5EF4-FFF2-40B4-BE49-F238E27FC236}">
                <a16:creationId xmlns:a16="http://schemas.microsoft.com/office/drawing/2014/main" id="{D7BFF5FA-D7FD-4949-8A29-E3D539196C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7999" y="5442888"/>
            <a:ext cx="914400" cy="914400"/>
          </a:xfrm>
          <a:prstGeom prst="rect">
            <a:avLst/>
          </a:prstGeom>
        </p:spPr>
      </p:pic>
      <p:sp>
        <p:nvSpPr>
          <p:cNvPr id="14" name="Rectangle 5">
            <a:extLst>
              <a:ext uri="{FF2B5EF4-FFF2-40B4-BE49-F238E27FC236}">
                <a16:creationId xmlns:a16="http://schemas.microsoft.com/office/drawing/2014/main" id="{79397BAA-DE5B-C74A-BCC3-3CAC6B511BA3}"/>
              </a:ext>
            </a:extLst>
          </p:cNvPr>
          <p:cNvSpPr>
            <a:spLocks noChangeArrowheads="1"/>
          </p:cNvSpPr>
          <p:nvPr/>
        </p:nvSpPr>
        <p:spPr bwMode="auto">
          <a:xfrm>
            <a:off x="1074581" y="1337077"/>
            <a:ext cx="1724967" cy="425872"/>
          </a:xfrm>
          <a:prstGeom prst="rect">
            <a:avLst/>
          </a:prstGeom>
          <a:solidFill>
            <a:schemeClr val="tx1"/>
          </a:solid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Nicea</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46277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par>
                          <p:cTn id="7" fill="hold" nodeType="withGroup">
                            <p:stCondLst>
                              <p:cond delay="0"/>
                            </p:stCondLst>
                            <p:childTnLst>
                              <p:par>
                                <p:cTn id="8" presetID="51" presetClass="entr" presetSubtype="0" fill="hold" grpId="0" nodeType="after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770" decel="100000"/>
                                        <p:tgtEl>
                                          <p:spTgt spid="7174"/>
                                        </p:tgtEl>
                                      </p:cBhvr>
                                    </p:animEffect>
                                    <p:animScale>
                                      <p:cBhvr>
                                        <p:cTn id="11" dur="770" decel="100000"/>
                                        <p:tgtEl>
                                          <p:spTgt spid="7174"/>
                                        </p:tgtEl>
                                      </p:cBhvr>
                                      <p:from x="10000" y="10000"/>
                                      <p:to x="200000" y="450000"/>
                                    </p:animScale>
                                    <p:animScale>
                                      <p:cBhvr>
                                        <p:cTn id="12" dur="1230" accel="100000" fill="hold">
                                          <p:stCondLst>
                                            <p:cond delay="770"/>
                                          </p:stCondLst>
                                        </p:cTn>
                                        <p:tgtEl>
                                          <p:spTgt spid="7174"/>
                                        </p:tgtEl>
                                      </p:cBhvr>
                                      <p:from x="200000" y="450000"/>
                                      <p:to x="100000" y="100000"/>
                                    </p:animScale>
                                    <p:set>
                                      <p:cBhvr>
                                        <p:cTn id="13" dur="770" fill="hold"/>
                                        <p:tgtEl>
                                          <p:spTgt spid="7174"/>
                                        </p:tgtEl>
                                        <p:attrNameLst>
                                          <p:attrName>ppt_x</p:attrName>
                                        </p:attrNameLst>
                                      </p:cBhvr>
                                      <p:to>
                                        <p:strVal val="(0.5)"/>
                                      </p:to>
                                    </p:set>
                                    <p:anim from="(0.5)" to="(#ppt_x)" calcmode="lin" valueType="num">
                                      <p:cBhvr>
                                        <p:cTn id="14" dur="1230" accel="100000" fill="hold">
                                          <p:stCondLst>
                                            <p:cond delay="770"/>
                                          </p:stCondLst>
                                        </p:cTn>
                                        <p:tgtEl>
                                          <p:spTgt spid="7174"/>
                                        </p:tgtEl>
                                        <p:attrNameLst>
                                          <p:attrName>ppt_x</p:attrName>
                                        </p:attrNameLst>
                                      </p:cBhvr>
                                    </p:anim>
                                    <p:set>
                                      <p:cBhvr>
                                        <p:cTn id="15" dur="770" fill="hold"/>
                                        <p:tgtEl>
                                          <p:spTgt spid="7174"/>
                                        </p:tgtEl>
                                        <p:attrNameLst>
                                          <p:attrName>ppt_y</p:attrName>
                                        </p:attrNameLst>
                                      </p:cBhvr>
                                      <p:to>
                                        <p:strVal val="(#ppt_y+0.4)"/>
                                      </p:to>
                                    </p:set>
                                    <p:anim from="(#ppt_y+0.4)" to="(#ppt_y)" calcmode="lin" valueType="num">
                                      <p:cBhvr>
                                        <p:cTn id="16" dur="1230" accel="100000" fill="hold">
                                          <p:stCondLst>
                                            <p:cond delay="770"/>
                                          </p:stCondLst>
                                        </p:cTn>
                                        <p:tgtEl>
                                          <p:spTgt spid="7174"/>
                                        </p:tgtEl>
                                        <p:attrNameLst>
                                          <p:attrName>ppt_y</p:attrName>
                                        </p:attrNameLst>
                                      </p:cBhvr>
                                    </p:anim>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fade">
                                      <p:cBhvr>
                                        <p:cTn id="21" dur="770" decel="100000"/>
                                        <p:tgtEl>
                                          <p:spTgt spid="7176"/>
                                        </p:tgtEl>
                                      </p:cBhvr>
                                    </p:animEffect>
                                    <p:animScale>
                                      <p:cBhvr>
                                        <p:cTn id="22" dur="770" decel="100000"/>
                                        <p:tgtEl>
                                          <p:spTgt spid="7176"/>
                                        </p:tgtEl>
                                      </p:cBhvr>
                                      <p:from x="10000" y="10000"/>
                                      <p:to x="200000" y="450000"/>
                                    </p:animScale>
                                    <p:animScale>
                                      <p:cBhvr>
                                        <p:cTn id="23" dur="1230" accel="100000" fill="hold">
                                          <p:stCondLst>
                                            <p:cond delay="770"/>
                                          </p:stCondLst>
                                        </p:cTn>
                                        <p:tgtEl>
                                          <p:spTgt spid="7176"/>
                                        </p:tgtEl>
                                      </p:cBhvr>
                                      <p:from x="200000" y="450000"/>
                                      <p:to x="100000" y="100000"/>
                                    </p:animScale>
                                    <p:set>
                                      <p:cBhvr>
                                        <p:cTn id="24" dur="770" fill="hold"/>
                                        <p:tgtEl>
                                          <p:spTgt spid="7176"/>
                                        </p:tgtEl>
                                        <p:attrNameLst>
                                          <p:attrName>ppt_x</p:attrName>
                                        </p:attrNameLst>
                                      </p:cBhvr>
                                      <p:to>
                                        <p:strVal val="(0.5)"/>
                                      </p:to>
                                    </p:set>
                                    <p:anim from="(0.5)" to="(#ppt_x)" calcmode="lin" valueType="num">
                                      <p:cBhvr>
                                        <p:cTn id="25" dur="1230" accel="100000" fill="hold">
                                          <p:stCondLst>
                                            <p:cond delay="770"/>
                                          </p:stCondLst>
                                        </p:cTn>
                                        <p:tgtEl>
                                          <p:spTgt spid="7176"/>
                                        </p:tgtEl>
                                        <p:attrNameLst>
                                          <p:attrName>ppt_x</p:attrName>
                                        </p:attrNameLst>
                                      </p:cBhvr>
                                    </p:anim>
                                    <p:set>
                                      <p:cBhvr>
                                        <p:cTn id="26" dur="770" fill="hold"/>
                                        <p:tgtEl>
                                          <p:spTgt spid="7176"/>
                                        </p:tgtEl>
                                        <p:attrNameLst>
                                          <p:attrName>ppt_y</p:attrName>
                                        </p:attrNameLst>
                                      </p:cBhvr>
                                      <p:to>
                                        <p:strVal val="(#ppt_y+0.4)"/>
                                      </p:to>
                                    </p:set>
                                    <p:anim from="(#ppt_y+0.4)" to="(#ppt_y)" calcmode="lin" valueType="num">
                                      <p:cBhvr>
                                        <p:cTn id="27" dur="1230" accel="100000" fill="hold">
                                          <p:stCondLst>
                                            <p:cond delay="770"/>
                                          </p:stCondLst>
                                        </p:cTn>
                                        <p:tgtEl>
                                          <p:spTgt spid="7176"/>
                                        </p:tgtEl>
                                        <p:attrNameLst>
                                          <p:attrName>ppt_y</p:attrName>
                                        </p:attrNameLst>
                                      </p:cBhvr>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3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anim calcmode="lin" valueType="num">
                                      <p:cBhvr>
                                        <p:cTn id="35" dur="2000" fill="hold"/>
                                        <p:tgtEl>
                                          <p:spTgt spid="3"/>
                                        </p:tgtEl>
                                        <p:attrNameLst>
                                          <p:attrName>style.rotation</p:attrName>
                                        </p:attrNameLst>
                                      </p:cBhvr>
                                      <p:tavLst>
                                        <p:tav tm="0">
                                          <p:val>
                                            <p:fltVal val="720"/>
                                          </p:val>
                                        </p:tav>
                                        <p:tav tm="100000">
                                          <p:val>
                                            <p:fltVal val="0"/>
                                          </p:val>
                                        </p:tav>
                                      </p:tavLst>
                                    </p:anim>
                                    <p:anim calcmode="lin" valueType="num">
                                      <p:cBhvr>
                                        <p:cTn id="36" dur="2000" fill="hold"/>
                                        <p:tgtEl>
                                          <p:spTgt spid="3"/>
                                        </p:tgtEl>
                                        <p:attrNameLst>
                                          <p:attrName>ppt_h</p:attrName>
                                        </p:attrNameLst>
                                      </p:cBhvr>
                                      <p:tavLst>
                                        <p:tav tm="0">
                                          <p:val>
                                            <p:fltVal val="0"/>
                                          </p:val>
                                        </p:tav>
                                        <p:tav tm="100000">
                                          <p:val>
                                            <p:strVal val="#ppt_h"/>
                                          </p:val>
                                        </p:tav>
                                      </p:tavLst>
                                    </p:anim>
                                    <p:anim calcmode="lin" valueType="num">
                                      <p:cBhvr>
                                        <p:cTn id="37" dur="2000" fill="hold"/>
                                        <p:tgtEl>
                                          <p:spTgt spid="3"/>
                                        </p:tgtEl>
                                        <p:attrNameLst>
                                          <p:attrName>ppt_w</p:attrName>
                                        </p:attrNameLst>
                                      </p:cBhvr>
                                      <p:tavLst>
                                        <p:tav tm="0">
                                          <p:val>
                                            <p:fltVal val="0"/>
                                          </p:val>
                                        </p:tav>
                                        <p:tav tm="100000">
                                          <p:val>
                                            <p:strVal val="#ppt_w"/>
                                          </p:val>
                                        </p:tav>
                                      </p:tavLst>
                                    </p:anim>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76" grpId="0" animBg="1"/>
      <p:bldP spid="9" grpId="0" animBg="1"/>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278" name="Text Box 6"/>
          <p:cNvSpPr txBox="1">
            <a:spLocks noChangeArrowheads="1"/>
          </p:cNvSpPr>
          <p:nvPr/>
        </p:nvSpPr>
        <p:spPr bwMode="auto">
          <a:xfrm>
            <a:off x="0" y="4724427"/>
            <a:ext cx="23622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93571" name="Text Box 7"/>
          <p:cNvSpPr txBox="1">
            <a:spLocks noChangeArrowheads="1"/>
          </p:cNvSpPr>
          <p:nvPr/>
        </p:nvSpPr>
        <p:spPr bwMode="auto">
          <a:xfrm>
            <a:off x="5249890" y="5867426"/>
            <a:ext cx="2073275"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AD 325</a:t>
            </a:r>
          </a:p>
        </p:txBody>
      </p:sp>
      <p:sp>
        <p:nvSpPr>
          <p:cNvPr id="493572" name="Rectangle 9"/>
          <p:cNvSpPr>
            <a:spLocks noGrp="1" noChangeArrowheads="1"/>
          </p:cNvSpPr>
          <p:nvPr>
            <p:ph type="ctrTitle"/>
          </p:nvPr>
        </p:nvSpPr>
        <p:spPr>
          <a:xfrm>
            <a:off x="762000" y="304800"/>
            <a:ext cx="7772400" cy="914400"/>
          </a:xfrm>
        </p:spPr>
        <p:txBody>
          <a:bodyPr/>
          <a:lstStyle/>
          <a:p>
            <a:pPr algn="l" eaLnBrk="1" hangingPunct="1"/>
            <a:r>
              <a:rPr lang="en-US">
                <a:latin typeface="Arial Black" charset="0"/>
                <a:ea typeface="ＭＳ Ｐゴシック" charset="0"/>
                <a:cs typeface="ＭＳ Ｐゴシック" charset="0"/>
              </a:rPr>
              <a:t>What About Nicaea?</a:t>
            </a:r>
          </a:p>
        </p:txBody>
      </p:sp>
      <p:sp>
        <p:nvSpPr>
          <p:cNvPr id="493573" name="Text Box 13"/>
          <p:cNvSpPr txBox="1">
            <a:spLocks noChangeArrowheads="1"/>
          </p:cNvSpPr>
          <p:nvPr/>
        </p:nvSpPr>
        <p:spPr bwMode="auto">
          <a:xfrm>
            <a:off x="4267200" y="6248426"/>
            <a:ext cx="39624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Council of Nicaea</a:t>
            </a:r>
          </a:p>
        </p:txBody>
      </p:sp>
      <p:sp>
        <p:nvSpPr>
          <p:cNvPr id="310300" name="Text Box 28"/>
          <p:cNvSpPr txBox="1">
            <a:spLocks noChangeArrowheads="1"/>
          </p:cNvSpPr>
          <p:nvPr/>
        </p:nvSpPr>
        <p:spPr bwMode="auto">
          <a:xfrm>
            <a:off x="2286000" y="4724427"/>
            <a:ext cx="20574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493577"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Fiction</a:t>
            </a:r>
          </a:p>
        </p:txBody>
      </p:sp>
      <p:sp>
        <p:nvSpPr>
          <p:cNvPr id="310306" name="Text Box 34"/>
          <p:cNvSpPr txBox="1">
            <a:spLocks noChangeArrowheads="1"/>
          </p:cNvSpPr>
          <p:nvPr/>
        </p:nvSpPr>
        <p:spPr bwMode="auto">
          <a:xfrm>
            <a:off x="4572001" y="4724427"/>
            <a:ext cx="23622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7" name="Text Box 35"/>
          <p:cNvSpPr txBox="1">
            <a:spLocks noChangeArrowheads="1"/>
          </p:cNvSpPr>
          <p:nvPr/>
        </p:nvSpPr>
        <p:spPr bwMode="auto">
          <a:xfrm>
            <a:off x="6858001" y="4724427"/>
            <a:ext cx="20574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10" name="Text Box 38"/>
          <p:cNvSpPr txBox="1">
            <a:spLocks noChangeArrowheads="1"/>
          </p:cNvSpPr>
          <p:nvPr/>
        </p:nvSpPr>
        <p:spPr bwMode="auto">
          <a:xfrm>
            <a:off x="5029200" y="3962426"/>
            <a:ext cx="16002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 votes</a:t>
            </a:r>
          </a:p>
        </p:txBody>
      </p:sp>
      <p:sp>
        <p:nvSpPr>
          <p:cNvPr id="310311" name="Text Box 39"/>
          <p:cNvSpPr txBox="1">
            <a:spLocks noChangeArrowheads="1"/>
          </p:cNvSpPr>
          <p:nvPr/>
        </p:nvSpPr>
        <p:spPr bwMode="auto">
          <a:xfrm>
            <a:off x="7543800" y="304826"/>
            <a:ext cx="16002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 votes</a:t>
            </a:r>
          </a:p>
        </p:txBody>
      </p:sp>
      <p:sp>
        <p:nvSpPr>
          <p:cNvPr id="493584"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Fact</a:t>
            </a:r>
          </a:p>
        </p:txBody>
      </p:sp>
    </p:spTree>
    <p:extLst>
      <p:ext uri="{BB962C8B-B14F-4D97-AF65-F5344CB8AC3E}">
        <p14:creationId xmlns:p14="http://schemas.microsoft.com/office/powerpoint/2010/main" val="571123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68007" name="Text Box 7"/>
          <p:cNvSpPr txBox="1">
            <a:spLocks noChangeArrowheads="1"/>
          </p:cNvSpPr>
          <p:nvPr/>
        </p:nvSpPr>
        <p:spPr bwMode="auto">
          <a:xfrm>
            <a:off x="4876800" y="4098963"/>
            <a:ext cx="42672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Jesus:</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"I and the Father are one"</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John 10:30</a:t>
            </a: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b="1">
                <a:solidFill>
                  <a:schemeClr val="bg1"/>
                </a:solidFill>
                <a:latin typeface="Arial"/>
                <a:ea typeface="+mj-ea"/>
                <a:cs typeface="Arial"/>
              </a:rPr>
              <a:t>1st century belief in Deity</a:t>
            </a: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Peter:</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"God and Savior Jesus Christ"</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2 Pet. 1:1</a:t>
            </a:r>
          </a:p>
        </p:txBody>
      </p:sp>
      <p:sp>
        <p:nvSpPr>
          <p:cNvPr id="768011" name="Text Box 11"/>
          <p:cNvSpPr txBox="1">
            <a:spLocks noChangeArrowheads="1"/>
          </p:cNvSpPr>
          <p:nvPr/>
        </p:nvSpPr>
        <p:spPr bwMode="auto">
          <a:xfrm>
            <a:off x="1" y="4098963"/>
            <a:ext cx="45720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 Father: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"About the Son He says, </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Your throne, O God…</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 Heb. 1:8</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68012" name="Text Box 12"/>
          <p:cNvSpPr txBox="1">
            <a:spLocks noChangeArrowheads="1"/>
          </p:cNvSpPr>
          <p:nvPr/>
        </p:nvSpPr>
        <p:spPr bwMode="auto">
          <a:xfrm>
            <a:off x="0" y="288963"/>
            <a:ext cx="36576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Paul: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"Christ, who is God over all"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Rom. 9:5</a:t>
            </a: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6"/>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97411" name="Rectangle 3"/>
          <p:cNvSpPr>
            <a:spLocks noGrp="1" noChangeArrowheads="1"/>
          </p:cNvSpPr>
          <p:nvPr>
            <p:ph type="title"/>
          </p:nvPr>
        </p:nvSpPr>
        <p:spPr>
          <a:xfrm>
            <a:off x="0" y="0"/>
            <a:ext cx="9144000" cy="914401"/>
          </a:xfrm>
          <a:solidFill>
            <a:schemeClr val="bg2"/>
          </a:solidFill>
          <a:effectLst>
            <a:outerShdw blurRad="63500" dist="35921" dir="2700000" algn="ctr" rotWithShape="0">
              <a:srgbClr val="000000"/>
            </a:outerShdw>
          </a:effectLst>
        </p:spPr>
        <p:txBody>
          <a:bodyPr/>
          <a:lstStyle/>
          <a:p>
            <a:pPr algn="ctr">
              <a:defRPr/>
            </a:pPr>
            <a: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Belief in Christ</a:t>
            </a:r>
            <a:r>
              <a:rPr lang="fr-FR"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lang="en-US"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 Deity Before Nicaea</a:t>
            </a:r>
            <a:endParaRPr lang="en-US" dirty="0">
              <a:effectLst>
                <a:outerShdw blurRad="38100" dist="38100" dir="2700000" algn="tl">
                  <a:srgbClr val="FFFFFF"/>
                </a:outerShdw>
              </a:effectLst>
              <a:latin typeface="Arial" charset="0"/>
              <a:ea typeface="ＭＳ Ｐゴシック" charset="0"/>
              <a:cs typeface="ＭＳ Ｐゴシック"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p:spPr>
        <p:txBody>
          <a:bodyPr lIns="90043" tIns="44238" rIns="90043" bIns="44238" anchor="ctr"/>
          <a:lstStyle/>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Ignatius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"God Himself was manifest in human form" (AD 105)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Clement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"It is fitting that you should think of Jesus Christ as of God" (AD 150)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Irenaeus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"He is God, for the name Emmanuel indicates this" (AD 180)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Tertullian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 Christ our God" (AD 200)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Origen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"No one should be offended that the Savior is also God" (AD 225)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Lactantius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"We believe Him to be God" </a:t>
            </a:r>
            <a:b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b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(AD 304)</a:t>
            </a:r>
            <a:endParaRPr kumimoji="0" lang="en-US" sz="4000" b="1" i="0" u="none" strike="noStrike" kern="1200" cap="none" spc="0" normalizeH="0" baseline="0" noProof="0" dirty="0">
              <a:ln>
                <a:noFill/>
              </a:ln>
              <a:solidFill>
                <a:srgbClr val="8CF4EA"/>
              </a:solidFill>
              <a:effectLst>
                <a:outerShdw blurRad="38100" dist="38100" dir="2700000" algn="tl">
                  <a:srgbClr val="000000"/>
                </a:outerShdw>
              </a:effectLst>
              <a:uLnTx/>
              <a:uFillTx/>
              <a:latin typeface="Arial" charset="0"/>
              <a:ea typeface="ＭＳ Ｐゴシック" charset="0"/>
              <a:cs typeface="+mn-cs"/>
            </a:endParaRPr>
          </a:p>
        </p:txBody>
      </p:sp>
      <p:sp>
        <p:nvSpPr>
          <p:cNvPr id="1297413" name="Text Box 5"/>
          <p:cNvSpPr txBox="1">
            <a:spLocks noChangeArrowheads="1"/>
          </p:cNvSpPr>
          <p:nvPr/>
        </p:nvSpPr>
        <p:spPr bwMode="auto">
          <a:xfrm>
            <a:off x="4191001" y="6405565"/>
            <a:ext cx="4737385" cy="40010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26" charset="0"/>
                <a:ea typeface="ＭＳ Ｐゴシック" charset="0"/>
                <a:cs typeface="+mn-cs"/>
              </a:rPr>
              <a:t>Bercot, 93-100 in Garlow &amp; Jones, 94</a:t>
            </a:r>
          </a:p>
        </p:txBody>
      </p:sp>
    </p:spTree>
    <p:extLst>
      <p:ext uri="{BB962C8B-B14F-4D97-AF65-F5344CB8AC3E}">
        <p14:creationId xmlns:p14="http://schemas.microsoft.com/office/powerpoint/2010/main" val="1160461856"/>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292100" y="411163"/>
            <a:ext cx="5378450" cy="579437"/>
          </a:xfrm>
          <a:noFill/>
          <a:effectLst>
            <a:outerShdw blurRad="63500" dist="35921" dir="2700000" algn="ctr" rotWithShape="0">
              <a:srgbClr val="000000">
                <a:alpha val="74997"/>
              </a:srgbClr>
            </a:outerShdw>
          </a:effectLst>
        </p:spPr>
        <p:txBody>
          <a:bodyPr wrap="none" anchor="t">
            <a:spAutoFit/>
          </a:bodyPr>
          <a:lstStyle/>
          <a:p>
            <a:r>
              <a:rPr lang="en-US" altLang="en-US" sz="3200" u="sng" dirty="0">
                <a:solidFill>
                  <a:schemeClr val="bg1"/>
                </a:solidFill>
              </a:rPr>
              <a:t>The Nicene Creed (AD 325)</a:t>
            </a: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23671" y="1447800"/>
            <a:ext cx="6011581"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We believe in one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Father All Governing,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Creator of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visible and invisible;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in one Lord Jesus Christ,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Son of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Light from Light,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true God from true God</a:t>
            </a: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3433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304800" y="3048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6051" y="1617663"/>
            <a:ext cx="7446269"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begotten not created,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of the same essence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as the Father,</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through whom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into being,</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in heaven and on earth;</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Who for us men and for our salvation</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down and was incarnate,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becoming human.</a:t>
            </a:r>
          </a:p>
        </p:txBody>
      </p:sp>
    </p:spTree>
    <p:extLst>
      <p:ext uri="{BB962C8B-B14F-4D97-AF65-F5344CB8AC3E}">
        <p14:creationId xmlns:p14="http://schemas.microsoft.com/office/powerpoint/2010/main" val="18787573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533400" y="4572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9071" y="1906588"/>
            <a:ext cx="6627134" cy="403187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He suffered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the third day he rose,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ascended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into the heavens.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he will come to judge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the living and the dead.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we believe in the Holy Spirit.</a:t>
            </a:r>
          </a:p>
        </p:txBody>
      </p:sp>
    </p:spTree>
    <p:extLst>
      <p:ext uri="{BB962C8B-B14F-4D97-AF65-F5344CB8AC3E}">
        <p14:creationId xmlns:p14="http://schemas.microsoft.com/office/powerpoint/2010/main" val="19513512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C188171-5B9E-C281-E1DD-D05DCF62CF0B}"/>
              </a:ext>
            </a:extLst>
          </p:cNvPr>
          <p:cNvGrpSpPr/>
          <p:nvPr/>
        </p:nvGrpSpPr>
        <p:grpSpPr>
          <a:xfrm>
            <a:off x="609600" y="0"/>
            <a:ext cx="8056629" cy="5791200"/>
            <a:chOff x="609600" y="0"/>
            <a:chExt cx="8056629" cy="5791200"/>
          </a:xfrm>
        </p:grpSpPr>
        <p:grpSp>
          <p:nvGrpSpPr>
            <p:cNvPr id="489473" name="Group 8"/>
            <p:cNvGrpSpPr>
              <a:grpSpLocks/>
            </p:cNvGrpSpPr>
            <p:nvPr/>
          </p:nvGrpSpPr>
          <p:grpSpPr bwMode="auto">
            <a:xfrm>
              <a:off x="609600" y="0"/>
              <a:ext cx="7886700" cy="5791200"/>
              <a:chOff x="384" y="0"/>
              <a:chExt cx="4968" cy="3648"/>
            </a:xfrm>
          </p:grpSpPr>
          <p:pic>
            <p:nvPicPr>
              <p:cNvPr id="489477"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9478"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F81B26CA-D459-0E9F-C81E-EA9422C0F61C}"/>
                </a:ext>
              </a:extLst>
            </p:cNvPr>
            <p:cNvSpPr/>
            <p:nvPr/>
          </p:nvSpPr>
          <p:spPr bwMode="auto">
            <a:xfrm>
              <a:off x="755576" y="37840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
          <p:nvSpPr>
            <p:cNvPr id="10" name="Rectangle 9">
              <a:extLst>
                <a:ext uri="{FF2B5EF4-FFF2-40B4-BE49-F238E27FC236}">
                  <a16:creationId xmlns:a16="http://schemas.microsoft.com/office/drawing/2014/main" id="{598C676A-2BE0-C716-4A7B-AC17961A27A9}"/>
                </a:ext>
              </a:extLst>
            </p:cNvPr>
            <p:cNvSpPr/>
            <p:nvPr/>
          </p:nvSpPr>
          <p:spPr bwMode="auto">
            <a:xfrm rot="20373045">
              <a:off x="2470352" y="3525192"/>
              <a:ext cx="1886024" cy="75010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
          <p:nvSpPr>
            <p:cNvPr id="11" name="Rectangle 10">
              <a:extLst>
                <a:ext uri="{FF2B5EF4-FFF2-40B4-BE49-F238E27FC236}">
                  <a16:creationId xmlns:a16="http://schemas.microsoft.com/office/drawing/2014/main" id="{D1137A43-6275-1ECB-33D4-0D41FE49AD41}"/>
                </a:ext>
              </a:extLst>
            </p:cNvPr>
            <p:cNvSpPr/>
            <p:nvPr/>
          </p:nvSpPr>
          <p:spPr bwMode="auto">
            <a:xfrm rot="1706082">
              <a:off x="5272188" y="3306706"/>
              <a:ext cx="1886024" cy="11082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
          <p:nvSpPr>
            <p:cNvPr id="12" name="Rectangle 11">
              <a:extLst>
                <a:ext uri="{FF2B5EF4-FFF2-40B4-BE49-F238E27FC236}">
                  <a16:creationId xmlns:a16="http://schemas.microsoft.com/office/drawing/2014/main" id="{1F8CDE92-B825-4431-C1FD-A7ED7F32AA17}"/>
                </a:ext>
              </a:extLst>
            </p:cNvPr>
            <p:cNvSpPr/>
            <p:nvPr/>
          </p:nvSpPr>
          <p:spPr bwMode="auto">
            <a:xfrm>
              <a:off x="3679751" y="32125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
          <p:nvSpPr>
            <p:cNvPr id="13" name="Rectangle 12">
              <a:extLst>
                <a:ext uri="{FF2B5EF4-FFF2-40B4-BE49-F238E27FC236}">
                  <a16:creationId xmlns:a16="http://schemas.microsoft.com/office/drawing/2014/main" id="{8AF2E12F-29D6-C757-BE31-4263EA1C990B}"/>
                </a:ext>
              </a:extLst>
            </p:cNvPr>
            <p:cNvSpPr/>
            <p:nvPr/>
          </p:nvSpPr>
          <p:spPr bwMode="auto">
            <a:xfrm rot="691946">
              <a:off x="6780205" y="3965770"/>
              <a:ext cx="1886024" cy="101311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
          <p:nvSpPr>
            <p:cNvPr id="14" name="Rectangle 13">
              <a:extLst>
                <a:ext uri="{FF2B5EF4-FFF2-40B4-BE49-F238E27FC236}">
                  <a16:creationId xmlns:a16="http://schemas.microsoft.com/office/drawing/2014/main" id="{C1EA2D42-5ABC-F44D-1937-DBCB9E1B886F}"/>
                </a:ext>
              </a:extLst>
            </p:cNvPr>
            <p:cNvSpPr/>
            <p:nvPr/>
          </p:nvSpPr>
          <p:spPr bwMode="auto">
            <a:xfrm rot="1482643">
              <a:off x="6466914" y="4514691"/>
              <a:ext cx="523664" cy="25676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grpSp>
      <p:sp>
        <p:nvSpPr>
          <p:cNvPr id="489475" name="Text Box 5"/>
          <p:cNvSpPr txBox="1">
            <a:spLocks noChangeArrowheads="1"/>
          </p:cNvSpPr>
          <p:nvPr/>
        </p:nvSpPr>
        <p:spPr bwMode="auto">
          <a:xfrm>
            <a:off x="0" y="6496055"/>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en-US" sz="1600" dirty="0">
                <a:solidFill>
                  <a:srgbClr val="000000"/>
                </a:solidFill>
              </a:rPr>
              <a:t>John D. Hannah, </a:t>
            </a:r>
            <a:r>
              <a:rPr lang="en-US" sz="1600" i="1" dirty="0">
                <a:solidFill>
                  <a:srgbClr val="000000"/>
                </a:solidFill>
              </a:rPr>
              <a:t>Charts of Ancient &amp; Medieval Church History</a:t>
            </a:r>
            <a:r>
              <a:rPr lang="en-US" sz="1600" dirty="0">
                <a:solidFill>
                  <a:srgbClr val="000000"/>
                </a:solidFill>
              </a:rPr>
              <a:t> (Grand Rapids: Zondervan, 2001)</a:t>
            </a:r>
          </a:p>
        </p:txBody>
      </p:sp>
      <p:sp>
        <p:nvSpPr>
          <p:cNvPr id="489476"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en-US" sz="3600" b="0" i="1">
                <a:solidFill>
                  <a:schemeClr val="bg1"/>
                </a:solidFill>
                <a:latin typeface="Arial" charset="0"/>
                <a:ea typeface="ＭＳ Ｐゴシック" charset="0"/>
                <a:cs typeface="ＭＳ Ｐゴシック" charset="0"/>
              </a:rPr>
              <a:t>The Arian Controversy and Trinitarianism</a:t>
            </a:r>
          </a:p>
        </p:txBody>
      </p:sp>
      <p:sp>
        <p:nvSpPr>
          <p:cNvPr id="2" name="Text Box 5">
            <a:extLst>
              <a:ext uri="{FF2B5EF4-FFF2-40B4-BE49-F238E27FC236}">
                <a16:creationId xmlns:a16="http://schemas.microsoft.com/office/drawing/2014/main" id="{07EDEB43-CF48-955F-0C1C-2C6D7780615C}"/>
              </a:ext>
            </a:extLst>
          </p:cNvPr>
          <p:cNvSpPr txBox="1">
            <a:spLocks noChangeArrowheads="1"/>
          </p:cNvSpPr>
          <p:nvPr/>
        </p:nvSpPr>
        <p:spPr bwMode="auto">
          <a:xfrm>
            <a:off x="539552" y="3699611"/>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Conflict with Arianism</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Text Box 5">
            <a:extLst>
              <a:ext uri="{FF2B5EF4-FFF2-40B4-BE49-F238E27FC236}">
                <a16:creationId xmlns:a16="http://schemas.microsoft.com/office/drawing/2014/main" id="{2DFCA213-B3B4-AEED-C19A-DBF630395E0C}"/>
              </a:ext>
            </a:extLst>
          </p:cNvPr>
          <p:cNvSpPr txBox="1">
            <a:spLocks noChangeArrowheads="1"/>
          </p:cNvSpPr>
          <p:nvPr/>
        </p:nvSpPr>
        <p:spPr bwMode="auto">
          <a:xfrm>
            <a:off x="1913278" y="3813440"/>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Council of Nicaea</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Text Box 5">
            <a:extLst>
              <a:ext uri="{FF2B5EF4-FFF2-40B4-BE49-F238E27FC236}">
                <a16:creationId xmlns:a16="http://schemas.microsoft.com/office/drawing/2014/main" id="{2B94BF3A-2F39-9ABD-3456-0C9AD23C36F6}"/>
              </a:ext>
            </a:extLst>
          </p:cNvPr>
          <p:cNvSpPr txBox="1">
            <a:spLocks noChangeArrowheads="1"/>
          </p:cNvSpPr>
          <p:nvPr/>
        </p:nvSpPr>
        <p:spPr bwMode="auto">
          <a:xfrm>
            <a:off x="3860726" y="3023336"/>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Resurgence of Arianism</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Text Box 5">
            <a:extLst>
              <a:ext uri="{FF2B5EF4-FFF2-40B4-BE49-F238E27FC236}">
                <a16:creationId xmlns:a16="http://schemas.microsoft.com/office/drawing/2014/main" id="{A2696D3A-2C1F-5E25-EBF9-0DA6DBF45544}"/>
              </a:ext>
            </a:extLst>
          </p:cNvPr>
          <p:cNvSpPr txBox="1">
            <a:spLocks noChangeArrowheads="1"/>
          </p:cNvSpPr>
          <p:nvPr/>
        </p:nvSpPr>
        <p:spPr bwMode="auto">
          <a:xfrm>
            <a:off x="5436741" y="3499586"/>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Work of the Cappadocians</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Text Box 5">
            <a:extLst>
              <a:ext uri="{FF2B5EF4-FFF2-40B4-BE49-F238E27FC236}">
                <a16:creationId xmlns:a16="http://schemas.microsoft.com/office/drawing/2014/main" id="{E4ABA783-AB7C-5070-65AA-57879B07C169}"/>
              </a:ext>
            </a:extLst>
          </p:cNvPr>
          <p:cNvSpPr txBox="1">
            <a:spLocks noChangeArrowheads="1"/>
          </p:cNvSpPr>
          <p:nvPr/>
        </p:nvSpPr>
        <p:spPr bwMode="auto">
          <a:xfrm>
            <a:off x="6660232" y="4159093"/>
            <a:ext cx="20154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Council of Constantinople</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 Box 5">
            <a:extLst>
              <a:ext uri="{FF2B5EF4-FFF2-40B4-BE49-F238E27FC236}">
                <a16:creationId xmlns:a16="http://schemas.microsoft.com/office/drawing/2014/main" id="{84C221A6-6F69-0AFE-425E-15497E8668E7}"/>
              </a:ext>
            </a:extLst>
          </p:cNvPr>
          <p:cNvSpPr txBox="1">
            <a:spLocks noChangeArrowheads="1"/>
          </p:cNvSpPr>
          <p:nvPr/>
        </p:nvSpPr>
        <p:spPr bwMode="auto">
          <a:xfrm>
            <a:off x="1907705" y="5521891"/>
            <a:ext cx="2391246"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Initial Rejection of Arianism</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 name="Text Box 5">
            <a:extLst>
              <a:ext uri="{FF2B5EF4-FFF2-40B4-BE49-F238E27FC236}">
                <a16:creationId xmlns:a16="http://schemas.microsoft.com/office/drawing/2014/main" id="{8EF7CF67-2493-4003-5363-BFDBDB14E8A8}"/>
              </a:ext>
            </a:extLst>
          </p:cNvPr>
          <p:cNvSpPr txBox="1">
            <a:spLocks noChangeArrowheads="1"/>
          </p:cNvSpPr>
          <p:nvPr/>
        </p:nvSpPr>
        <p:spPr bwMode="auto">
          <a:xfrm>
            <a:off x="4908080" y="5483791"/>
            <a:ext cx="2391246"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Final Rejection of Arianism</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0338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F6E104F-2BC9-A7AD-7558-DDD1004D63F5}"/>
              </a:ext>
            </a:extLst>
          </p:cNvPr>
          <p:cNvGrpSpPr/>
          <p:nvPr/>
        </p:nvGrpSpPr>
        <p:grpSpPr>
          <a:xfrm>
            <a:off x="990600" y="-243408"/>
            <a:ext cx="7162800" cy="6808788"/>
            <a:chOff x="990600" y="-243408"/>
            <a:chExt cx="7162800" cy="6808788"/>
          </a:xfrm>
        </p:grpSpPr>
        <p:pic>
          <p:nvPicPr>
            <p:cNvPr id="491521"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43408"/>
              <a:ext cx="7162800" cy="680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B87B9C2B-E628-641E-5686-59BDDCDB98A2}"/>
                </a:ext>
              </a:extLst>
            </p:cNvPr>
            <p:cNvSpPr/>
            <p:nvPr/>
          </p:nvSpPr>
          <p:spPr bwMode="auto">
            <a:xfrm>
              <a:off x="2087724" y="1167036"/>
              <a:ext cx="4968552" cy="915802"/>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
          <p:nvSpPr>
            <p:cNvPr id="9" name="Rectangle 8">
              <a:extLst>
                <a:ext uri="{FF2B5EF4-FFF2-40B4-BE49-F238E27FC236}">
                  <a16:creationId xmlns:a16="http://schemas.microsoft.com/office/drawing/2014/main" id="{71AB1832-26CC-E627-BDDF-5FAB1516E424}"/>
                </a:ext>
              </a:extLst>
            </p:cNvPr>
            <p:cNvSpPr/>
            <p:nvPr/>
          </p:nvSpPr>
          <p:spPr bwMode="auto">
            <a:xfrm>
              <a:off x="2163924" y="2481486"/>
              <a:ext cx="4784340" cy="340551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
          <p:nvSpPr>
            <p:cNvPr id="10" name="Rectangle 9">
              <a:extLst>
                <a:ext uri="{FF2B5EF4-FFF2-40B4-BE49-F238E27FC236}">
                  <a16:creationId xmlns:a16="http://schemas.microsoft.com/office/drawing/2014/main" id="{30BCCB99-0E49-AE28-91C8-E6E144142620}"/>
                </a:ext>
              </a:extLst>
            </p:cNvPr>
            <p:cNvSpPr/>
            <p:nvPr/>
          </p:nvSpPr>
          <p:spPr bwMode="auto">
            <a:xfrm>
              <a:off x="1870261" y="5373216"/>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
          <p:nvSpPr>
            <p:cNvPr id="11" name="Rectangle 10">
              <a:extLst>
                <a:ext uri="{FF2B5EF4-FFF2-40B4-BE49-F238E27FC236}">
                  <a16:creationId xmlns:a16="http://schemas.microsoft.com/office/drawing/2014/main" id="{1437122F-8267-8B07-9AA7-52C400FBAC62}"/>
                </a:ext>
              </a:extLst>
            </p:cNvPr>
            <p:cNvSpPr/>
            <p:nvPr/>
          </p:nvSpPr>
          <p:spPr bwMode="auto">
            <a:xfrm>
              <a:off x="5518336" y="5401791"/>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grpSp>
      <p:sp>
        <p:nvSpPr>
          <p:cNvPr id="491522" name="Text Box 3"/>
          <p:cNvSpPr txBox="1">
            <a:spLocks noChangeArrowheads="1"/>
          </p:cNvSpPr>
          <p:nvPr/>
        </p:nvSpPr>
        <p:spPr bwMode="auto">
          <a:xfrm>
            <a:off x="0" y="6521450"/>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en-US" sz="1600" dirty="0">
                <a:solidFill>
                  <a:srgbClr val="000000"/>
                </a:solidFill>
              </a:rPr>
              <a:t>John D. Hannah, </a:t>
            </a:r>
            <a:r>
              <a:rPr lang="en-US" sz="1600" i="1" dirty="0">
                <a:solidFill>
                  <a:srgbClr val="000000"/>
                </a:solidFill>
              </a:rPr>
              <a:t>Charts of Ancient &amp; Medieval Church History</a:t>
            </a:r>
            <a:r>
              <a:rPr lang="en-US" sz="1600" dirty="0">
                <a:solidFill>
                  <a:srgbClr val="000000"/>
                </a:solidFill>
              </a:rPr>
              <a:t> (Grand Rapids: Zondervan, 2001)</a:t>
            </a:r>
          </a:p>
        </p:txBody>
      </p:sp>
      <p:sp>
        <p:nvSpPr>
          <p:cNvPr id="491523" name="Rectangle 4"/>
          <p:cNvSpPr>
            <a:spLocks noGrp="1" noChangeArrowheads="1"/>
          </p:cNvSpPr>
          <p:nvPr>
            <p:ph type="title" idx="4294967295"/>
          </p:nvPr>
        </p:nvSpPr>
        <p:spPr>
          <a:xfrm>
            <a:off x="685800" y="137593"/>
            <a:ext cx="7772400" cy="762000"/>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The Resurgence of Arianism</a:t>
            </a:r>
            <a:endParaRPr lang="en-US">
              <a:latin typeface="Arial" charset="0"/>
              <a:ea typeface="ＭＳ Ｐゴシック" charset="0"/>
              <a:cs typeface="ＭＳ Ｐゴシック" charset="0"/>
            </a:endParaRPr>
          </a:p>
        </p:txBody>
      </p:sp>
      <p:sp>
        <p:nvSpPr>
          <p:cNvPr id="2" name="Text Box 5">
            <a:extLst>
              <a:ext uri="{FF2B5EF4-FFF2-40B4-BE49-F238E27FC236}">
                <a16:creationId xmlns:a16="http://schemas.microsoft.com/office/drawing/2014/main" id="{46384C34-9ABF-ED56-4169-AF5EF478DF0C}"/>
              </a:ext>
            </a:extLst>
          </p:cNvPr>
          <p:cNvSpPr txBox="1">
            <a:spLocks noChangeArrowheads="1"/>
          </p:cNvSpPr>
          <p:nvPr/>
        </p:nvSpPr>
        <p:spPr bwMode="auto">
          <a:xfrm>
            <a:off x="1859124" y="4950345"/>
            <a:ext cx="1799555"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325</a:t>
            </a:r>
            <a:b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b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Council</a:t>
            </a:r>
            <a:b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b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of Nicaea</a:t>
            </a:r>
            <a:endParaRPr kumimoji="0" lang="en-US" sz="2800" b="1" i="0" u="none" strike="noStrike" kern="1200" cap="none" spc="0" normalizeH="0" baseline="0" noProof="0" dirty="0">
              <a:ln>
                <a:noFill/>
              </a:ln>
              <a:solidFill>
                <a:srgbClr val="000000"/>
              </a:solidFill>
              <a:effectLst/>
              <a:uLnTx/>
              <a:uFillTx/>
              <a:latin typeface="Rockwell Extra Bold" charset="0"/>
              <a:ea typeface="ＭＳ Ｐゴシック" charset="0"/>
            </a:endParaRPr>
          </a:p>
        </p:txBody>
      </p:sp>
      <p:sp>
        <p:nvSpPr>
          <p:cNvPr id="3" name="Text Box 5">
            <a:extLst>
              <a:ext uri="{FF2B5EF4-FFF2-40B4-BE49-F238E27FC236}">
                <a16:creationId xmlns:a16="http://schemas.microsoft.com/office/drawing/2014/main" id="{C747D2E4-85A1-C7B1-642E-53C6DF7ADE46}"/>
              </a:ext>
            </a:extLst>
          </p:cNvPr>
          <p:cNvSpPr txBox="1">
            <a:spLocks noChangeArrowheads="1"/>
          </p:cNvSpPr>
          <p:nvPr/>
        </p:nvSpPr>
        <p:spPr bwMode="auto">
          <a:xfrm>
            <a:off x="2018457" y="2766851"/>
            <a:ext cx="2049487"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Arius versus</a:t>
            </a:r>
            <a:b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b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Athanasius</a:t>
            </a:r>
          </a:p>
        </p:txBody>
      </p:sp>
      <p:sp>
        <p:nvSpPr>
          <p:cNvPr id="4" name="Text Box 5">
            <a:extLst>
              <a:ext uri="{FF2B5EF4-FFF2-40B4-BE49-F238E27FC236}">
                <a16:creationId xmlns:a16="http://schemas.microsoft.com/office/drawing/2014/main" id="{39E838D9-05C3-7C22-4151-FAC399950942}"/>
              </a:ext>
            </a:extLst>
          </p:cNvPr>
          <p:cNvSpPr txBox="1">
            <a:spLocks noChangeArrowheads="1"/>
          </p:cNvSpPr>
          <p:nvPr/>
        </p:nvSpPr>
        <p:spPr bwMode="auto">
          <a:xfrm>
            <a:off x="4211960" y="2802054"/>
            <a:ext cx="2886242"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Basil of Caesarea</a:t>
            </a:r>
            <a:br>
              <a:rPr lang="en-US" sz="2000" b="1" dirty="0">
                <a:solidFill>
                  <a:srgbClr val="000000"/>
                </a:solidFill>
                <a:latin typeface="Times New Roman" panose="02020603050405020304" pitchFamily="18" charset="0"/>
                <a:cs typeface="Times New Roman" panose="02020603050405020304" pitchFamily="18" charset="0"/>
              </a:rPr>
            </a:br>
            <a:r>
              <a:rPr lang="en-US" sz="2000" b="1" dirty="0">
                <a:solidFill>
                  <a:srgbClr val="000000"/>
                </a:solidFill>
                <a:latin typeface="Times New Roman" panose="02020603050405020304" pitchFamily="18" charset="0"/>
                <a:cs typeface="Times New Roman" panose="02020603050405020304" pitchFamily="18" charset="0"/>
              </a:rPr>
              <a:t>Gregory of Nyssa</a:t>
            </a:r>
            <a:br>
              <a:rPr lang="en-US" sz="2000" b="1" dirty="0">
                <a:solidFill>
                  <a:srgbClr val="000000"/>
                </a:solidFill>
                <a:latin typeface="Times New Roman" panose="02020603050405020304" pitchFamily="18" charset="0"/>
                <a:cs typeface="Times New Roman" panose="02020603050405020304" pitchFamily="18" charset="0"/>
              </a:rPr>
            </a:br>
            <a:r>
              <a:rPr lang="en-US" sz="2000" b="1" dirty="0">
                <a:solidFill>
                  <a:srgbClr val="000000"/>
                </a:solidFill>
                <a:latin typeface="Times New Roman" panose="02020603050405020304" pitchFamily="18" charset="0"/>
                <a:cs typeface="Times New Roman" panose="02020603050405020304" pitchFamily="18" charset="0"/>
              </a:rPr>
              <a:t>Gregory of Nazianzus</a:t>
            </a:r>
          </a:p>
        </p:txBody>
      </p:sp>
      <p:sp>
        <p:nvSpPr>
          <p:cNvPr id="5" name="Text Box 5">
            <a:extLst>
              <a:ext uri="{FF2B5EF4-FFF2-40B4-BE49-F238E27FC236}">
                <a16:creationId xmlns:a16="http://schemas.microsoft.com/office/drawing/2014/main" id="{1D17D024-F71F-7D90-6232-93F65E70A231}"/>
              </a:ext>
            </a:extLst>
          </p:cNvPr>
          <p:cNvSpPr txBox="1">
            <a:spLocks noChangeArrowheads="1"/>
          </p:cNvSpPr>
          <p:nvPr/>
        </p:nvSpPr>
        <p:spPr bwMode="auto">
          <a:xfrm>
            <a:off x="2018457" y="1127273"/>
            <a:ext cx="2049487"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Resurgence of Arianism</a:t>
            </a:r>
          </a:p>
        </p:txBody>
      </p:sp>
      <p:sp>
        <p:nvSpPr>
          <p:cNvPr id="6" name="Text Box 5">
            <a:extLst>
              <a:ext uri="{FF2B5EF4-FFF2-40B4-BE49-F238E27FC236}">
                <a16:creationId xmlns:a16="http://schemas.microsoft.com/office/drawing/2014/main" id="{E7AB37A1-E946-FEDA-A9DB-B703A48C0DB6}"/>
              </a:ext>
            </a:extLst>
          </p:cNvPr>
          <p:cNvSpPr txBox="1">
            <a:spLocks noChangeArrowheads="1"/>
          </p:cNvSpPr>
          <p:nvPr/>
        </p:nvSpPr>
        <p:spPr bwMode="auto">
          <a:xfrm>
            <a:off x="4388157" y="1127273"/>
            <a:ext cx="2533849"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Labor of Three Cappadocians</a:t>
            </a:r>
          </a:p>
        </p:txBody>
      </p:sp>
      <p:sp>
        <p:nvSpPr>
          <p:cNvPr id="7" name="Text Box 5">
            <a:extLst>
              <a:ext uri="{FF2B5EF4-FFF2-40B4-BE49-F238E27FC236}">
                <a16:creationId xmlns:a16="http://schemas.microsoft.com/office/drawing/2014/main" id="{02B01D88-573A-C487-232F-A71CE8287211}"/>
              </a:ext>
            </a:extLst>
          </p:cNvPr>
          <p:cNvSpPr txBox="1">
            <a:spLocks noChangeArrowheads="1"/>
          </p:cNvSpPr>
          <p:nvPr/>
        </p:nvSpPr>
        <p:spPr bwMode="auto">
          <a:xfrm>
            <a:off x="4649279" y="4950345"/>
            <a:ext cx="3048241"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381</a:t>
            </a:r>
            <a:b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b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Council</a:t>
            </a:r>
            <a:b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b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of Constantinople</a:t>
            </a:r>
            <a:endParaRPr kumimoji="0" lang="en-US" sz="2800" b="1" i="0" u="none" strike="noStrike" kern="1200" cap="none" spc="0" normalizeH="0" baseline="0" noProof="0" dirty="0">
              <a:ln>
                <a:noFill/>
              </a:ln>
              <a:solidFill>
                <a:srgbClr val="000000"/>
              </a:solidFill>
              <a:effectLst/>
              <a:uLnTx/>
              <a:uFillTx/>
              <a:latin typeface="Rockwell Extra Bold" charset="0"/>
              <a:ea typeface="ＭＳ Ｐゴシック" charset="0"/>
            </a:endParaRPr>
          </a:p>
        </p:txBody>
      </p:sp>
    </p:spTree>
    <p:extLst>
      <p:ext uri="{BB962C8B-B14F-4D97-AF65-F5344CB8AC3E}">
        <p14:creationId xmlns:p14="http://schemas.microsoft.com/office/powerpoint/2010/main" val="2986492464"/>
      </p:ext>
    </p:extLst>
  </p:cSld>
  <p:clrMapOvr>
    <a:masterClrMapping/>
  </p:clrMapOvr>
</p:sld>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13665</TotalTime>
  <Words>5644</Words>
  <Application>Microsoft Macintosh PowerPoint</Application>
  <PresentationFormat>On-screen Show (4:3)</PresentationFormat>
  <Paragraphs>901</Paragraphs>
  <Slides>104</Slides>
  <Notes>85</Notes>
  <HiddenSlides>0</HiddenSlides>
  <MMClips>0</MMClips>
  <ScaleCrop>false</ScaleCrop>
  <HeadingPairs>
    <vt:vector size="8" baseType="variant">
      <vt:variant>
        <vt:lpstr>Fonts Used</vt:lpstr>
      </vt:variant>
      <vt:variant>
        <vt:i4>19</vt:i4>
      </vt:variant>
      <vt:variant>
        <vt:lpstr>Theme</vt:lpstr>
      </vt:variant>
      <vt:variant>
        <vt:i4>48</vt:i4>
      </vt:variant>
      <vt:variant>
        <vt:lpstr>Embedded OLE Servers</vt:lpstr>
      </vt:variant>
      <vt:variant>
        <vt:i4>1</vt:i4>
      </vt:variant>
      <vt:variant>
        <vt:lpstr>Slide Titles</vt:lpstr>
      </vt:variant>
      <vt:variant>
        <vt:i4>104</vt:i4>
      </vt:variant>
    </vt:vector>
  </HeadingPairs>
  <TitlesOfParts>
    <vt:vector size="172" baseType="lpstr">
      <vt:lpstr>26</vt:lpstr>
      <vt:lpstr>BONES</vt:lpstr>
      <vt:lpstr>ＭＳ Ｐゴシック</vt:lpstr>
      <vt:lpstr>Sand</vt:lpstr>
      <vt:lpstr>Times</vt:lpstr>
      <vt:lpstr>Arial</vt:lpstr>
      <vt:lpstr>Arial Black</vt:lpstr>
      <vt:lpstr>Arial Narrow</vt:lpstr>
      <vt:lpstr>Avenir Black</vt:lpstr>
      <vt:lpstr>Calibri</vt:lpstr>
      <vt:lpstr>Comic Sans MS</vt:lpstr>
      <vt:lpstr>Cooper Black</vt:lpstr>
      <vt:lpstr>Helvetica</vt:lpstr>
      <vt:lpstr>Impact</vt:lpstr>
      <vt:lpstr>Monotype Sorts</vt:lpstr>
      <vt:lpstr>Rockwell Extra Bold</vt:lpstr>
      <vt:lpstr>Tahoma</vt:lpstr>
      <vt:lpstr>Times New Roman</vt:lpstr>
      <vt:lpstr>Wingdings</vt:lpstr>
      <vt:lpstr>Ribbons</vt:lpstr>
      <vt:lpstr>3_Orbit</vt:lpstr>
      <vt:lpstr>3_Fireball</vt:lpstr>
      <vt:lpstr>5_Fireball</vt:lpstr>
      <vt:lpstr>Fireball</vt:lpstr>
      <vt:lpstr>4_Office Theme</vt:lpstr>
      <vt:lpstr>1_Ribbons</vt:lpstr>
      <vt:lpstr>2_Ribbons</vt:lpstr>
      <vt:lpstr>Blue Diagonal</vt:lpstr>
      <vt:lpstr>Default Design</vt:lpstr>
      <vt:lpstr>Cascade</vt:lpstr>
      <vt:lpstr>3_Blank Presentation</vt:lpstr>
      <vt:lpstr>8_Office Theme</vt:lpstr>
      <vt:lpstr>3_Beam</vt:lpstr>
      <vt:lpstr>5_Blank Presentation</vt:lpstr>
      <vt:lpstr>Beam</vt:lpstr>
      <vt:lpstr>White on Black Background</vt:lpstr>
      <vt:lpstr>4_Beam</vt:lpstr>
      <vt:lpstr>8_Default Design</vt:lpstr>
      <vt:lpstr>10_Default Design</vt:lpstr>
      <vt:lpstr>7_Blank Presentation</vt:lpstr>
      <vt:lpstr>8_Blank Presentation</vt:lpstr>
      <vt:lpstr>50_Blank Presentation</vt:lpstr>
      <vt:lpstr>4_Default Design</vt:lpstr>
      <vt:lpstr>6_Beam</vt:lpstr>
      <vt:lpstr>1_Clipboard</vt:lpstr>
      <vt:lpstr>2_Orbit</vt:lpstr>
      <vt:lpstr>11_Default Design</vt:lpstr>
      <vt:lpstr>1_Beam</vt:lpstr>
      <vt:lpstr>7_Beam</vt:lpstr>
      <vt:lpstr>預設簡報設計</vt:lpstr>
      <vt:lpstr>1_Blue Diagonal</vt:lpstr>
      <vt:lpstr>2_Bar Code</vt:lpstr>
      <vt:lpstr>3_Ribbons</vt:lpstr>
      <vt:lpstr>1_Default Design</vt:lpstr>
      <vt:lpstr>12_Default Design</vt:lpstr>
      <vt:lpstr>19_Blank Presentation</vt:lpstr>
      <vt:lpstr>2_untitled 1</vt:lpstr>
      <vt:lpstr>2_Beam</vt:lpstr>
      <vt:lpstr>20_Default Design</vt:lpstr>
      <vt:lpstr>2_Default Design</vt:lpstr>
      <vt:lpstr>19_Default Design</vt:lpstr>
      <vt:lpstr>18_Blank Presentation</vt:lpstr>
      <vt:lpstr>4_Blank Presentation</vt:lpstr>
      <vt:lpstr>Candybar</vt:lpstr>
      <vt:lpstr>untitled 1</vt:lpstr>
      <vt:lpstr>blstripc.ppt - Blue Stripes</vt:lpstr>
      <vt:lpstr>51_Blank Presentation</vt:lpstr>
      <vt:lpstr>Clip</vt:lpstr>
      <vt:lpstr>Life of Christ Syllabus</vt:lpstr>
      <vt:lpstr>Introduce Yourself!</vt:lpstr>
      <vt:lpstr>Notes Options</vt:lpstr>
      <vt:lpstr>Our People</vt:lpstr>
      <vt:lpstr>PowerPoint Presentation</vt:lpstr>
      <vt:lpstr>Thailand • Mongolia • Myanmar • Indonesia</vt:lpstr>
      <vt:lpstr>International Community School  (est. 1993)</vt:lpstr>
      <vt:lpstr>ICS now has almost 400 students!</vt:lpstr>
      <vt:lpstr>Our Three Sons</vt:lpstr>
      <vt:lpstr>The Griffiths  28 Nov 2019</vt:lpstr>
      <vt:lpstr>Kurt (37) &amp; Cara own their HR consulting business near Seattle</vt:lpstr>
      <vt:lpstr>1-year-old grandson Kadon</vt:lpstr>
      <vt:lpstr>Stephen, Katie, Jesse &amp; Norah in Denver</vt:lpstr>
      <vt:lpstr>4-year-old grandson Jesse</vt:lpstr>
      <vt:lpstr>2-year-old granddaughter Norah</vt:lpstr>
      <vt:lpstr>Stephen (35) trains United B777 pilots in Denver</vt:lpstr>
      <vt:lpstr>John (31) married Chloe in Pasadena, California in 2022</vt:lpstr>
      <vt:lpstr>Our People</vt:lpstr>
      <vt:lpstr>Crossroads People • June 2021</vt:lpstr>
      <vt:lpstr>Our People</vt:lpstr>
      <vt:lpstr>Our People</vt:lpstr>
      <vt:lpstr>Our People</vt:lpstr>
      <vt:lpstr>I directed the SBC Doctor of Ministry studies (DMin) from 2012-2021</vt:lpstr>
      <vt:lpstr>Leading Change &amp; Conflict Resolution  (Dr. Alan McMahan Oct 2016)</vt:lpstr>
      <vt:lpstr>SINGAPORE BIBLE COLLEGE</vt:lpstr>
      <vt:lpstr>Singapore Bible College Students</vt:lpstr>
      <vt:lpstr>Singapore Bible College Students</vt:lpstr>
      <vt:lpstr>Our Singapore Bible College Apt.</vt:lpstr>
      <vt:lpstr>SBC Pastoral Care Group</vt:lpstr>
      <vt:lpstr>Courses Taught Since 1991</vt:lpstr>
      <vt:lpstr>Our Mission Organization…</vt:lpstr>
      <vt:lpstr>WorldVenture Seminary Professors in Israel</vt:lpstr>
      <vt:lpstr>Susan &amp; Rick at Mount of Olives</vt:lpstr>
      <vt:lpstr>Dead Sea Mud</vt:lpstr>
      <vt:lpstr>"Preach to every creature" (Mark 16:15)</vt:lpstr>
      <vt:lpstr>Ministries God Gave Us</vt:lpstr>
      <vt:lpstr>Assignment File System</vt:lpstr>
      <vt:lpstr>LC Sign Up List</vt:lpstr>
      <vt:lpstr>NT Survey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Arabic العربية </vt:lpstr>
      <vt:lpstr>Ministries God Gave Us</vt:lpstr>
      <vt:lpstr>Teaching 1997-2021</vt:lpstr>
      <vt:lpstr>JETS Course Description</vt:lpstr>
      <vt:lpstr>Course Description</vt:lpstr>
      <vt:lpstr>Course Objectives</vt:lpstr>
      <vt:lpstr>All Quizzes and Exams are Closed Book!</vt:lpstr>
      <vt:lpstr>Course Text</vt:lpstr>
      <vt:lpstr>BTh Student Grading</vt:lpstr>
      <vt:lpstr>Other Matters</vt:lpstr>
      <vt:lpstr>How Well Do You Know the Life of Christ?</vt:lpstr>
      <vt:lpstr>AN ALPHABETIZED LIFE OF JESUS </vt:lpstr>
      <vt:lpstr>Great Periods in the Life of Christ</vt:lpstr>
      <vt:lpstr>MAIN IDEA OF MATTHEW</vt:lpstr>
      <vt:lpstr>Pentecost Outline</vt:lpstr>
      <vt:lpstr>Introduction</vt:lpstr>
      <vt:lpstr>A. The Source of Knowledge </vt:lpstr>
      <vt:lpstr>Who was Luke?</vt:lpstr>
      <vt:lpstr>Authorship</vt:lpstr>
      <vt:lpstr>NT Overview (History)</vt:lpstr>
      <vt:lpstr>Who was Theophilus?</vt:lpstr>
      <vt:lpstr>Circumstances</vt:lpstr>
      <vt:lpstr>Circumstances</vt:lpstr>
      <vt:lpstr>Occasion</vt:lpstr>
      <vt:lpstr>Purpose</vt:lpstr>
      <vt:lpstr>Characteristics</vt:lpstr>
      <vt:lpstr>Argument</vt:lpstr>
      <vt:lpstr>Synthesis</vt:lpstr>
      <vt:lpstr>B. The Preexistence of Christ</vt:lpstr>
      <vt:lpstr>How Does God Speak to Us?</vt:lpstr>
      <vt:lpstr>How Does God Speak to Us?</vt:lpstr>
      <vt:lpstr>LOGOS</vt:lpstr>
      <vt:lpstr>Exact Beginnings</vt:lpstr>
      <vt:lpstr>Jesus has always been God</vt:lpstr>
      <vt:lpstr>Jews rejected Christ even though he was Jewish (1:11)</vt:lpstr>
      <vt:lpstr>You become a child of God by believing that Jesus is God: </vt:lpstr>
      <vt:lpstr>God became man in Jesus</vt:lpstr>
      <vt:lpstr>The Nicene Creed  (AD 325)</vt:lpstr>
      <vt:lpstr>Teachings of the Heretic Arius</vt:lpstr>
      <vt:lpstr>Alexander versus the Heretic Arius</vt:lpstr>
      <vt:lpstr>What About Nicea  (AD 325)?</vt:lpstr>
      <vt:lpstr>What About Nicaea?</vt:lpstr>
      <vt:lpstr>1st century belief in Deity</vt:lpstr>
      <vt:lpstr>Belief in Christ's Deity Before Nicaea</vt:lpstr>
      <vt:lpstr>The Nicene Creed (AD 325)</vt:lpstr>
      <vt:lpstr>The Nicene Creed (AD 325)</vt:lpstr>
      <vt:lpstr>The Nicene Creed (AD 325)</vt:lpstr>
      <vt:lpstr>The Arian Controversy and Trinitarianism</vt:lpstr>
      <vt:lpstr>The Resurgence of Arianism</vt:lpstr>
      <vt:lpstr>Christ Alone is the Light</vt:lpstr>
      <vt:lpstr>THE WORD IN PICTURES</vt:lpstr>
      <vt:lpstr>Used with Permission</vt:lpstr>
      <vt:lpstr>Black</vt:lpstr>
      <vt:lpstr>Life of Christ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226</cp:revision>
  <dcterms:created xsi:type="dcterms:W3CDTF">2003-01-02T11:06:38Z</dcterms:created>
  <dcterms:modified xsi:type="dcterms:W3CDTF">2024-02-03T08:18:42Z</dcterms:modified>
</cp:coreProperties>
</file>