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31" r:id="rId1"/>
    <p:sldMasterId id="2147484280" r:id="rId2"/>
    <p:sldMasterId id="2147484649" r:id="rId3"/>
    <p:sldMasterId id="2147484661" r:id="rId4"/>
    <p:sldMasterId id="2147485542" r:id="rId5"/>
    <p:sldMasterId id="2147485631" r:id="rId6"/>
  </p:sldMasterIdLst>
  <p:notesMasterIdLst>
    <p:notesMasterId r:id="rId12"/>
  </p:notesMasterIdLst>
  <p:handoutMasterIdLst>
    <p:handoutMasterId r:id="rId13"/>
  </p:handoutMasterIdLst>
  <p:sldIdLst>
    <p:sldId id="341" r:id="rId7"/>
    <p:sldId id="345" r:id="rId8"/>
    <p:sldId id="381" r:id="rId9"/>
    <p:sldId id="394" r:id="rId10"/>
    <p:sldId id="414" r:id="rId11"/>
  </p:sldIdLst>
  <p:sldSz cx="9144000" cy="6858000" type="screen4x3"/>
  <p:notesSz cx="6854825" cy="9237663"/>
  <p:defaultTextStyle>
    <a:defPPr>
      <a:defRPr lang="en-US"/>
    </a:defPPr>
    <a:lvl1pPr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5F50F"/>
    <a:srgbClr val="1BE920"/>
    <a:srgbClr val="0000FF"/>
    <a:srgbClr val="FF0DFF"/>
    <a:srgbClr val="FD1E07"/>
    <a:srgbClr val="650B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467"/>
    <p:restoredTop sz="74694" autoAdjust="0"/>
  </p:normalViewPr>
  <p:slideViewPr>
    <p:cSldViewPr>
      <p:cViewPr>
        <p:scale>
          <a:sx n="86" d="100"/>
          <a:sy n="86" d="100"/>
        </p:scale>
        <p:origin x="2056" y="360"/>
      </p:cViewPr>
      <p:guideLst>
        <p:guide orient="horz" pos="2160"/>
        <p:guide pos="2880"/>
      </p:guideLst>
    </p:cSldViewPr>
  </p:slideViewPr>
  <p:outlineViewPr>
    <p:cViewPr>
      <p:scale>
        <a:sx n="33" d="100"/>
        <a:sy n="33" d="100"/>
      </p:scale>
      <p:origin x="0" y="60384"/>
    </p:cViewPr>
  </p:outlineViewPr>
  <p:notesTextViewPr>
    <p:cViewPr>
      <p:scale>
        <a:sx n="100" d="100"/>
        <a:sy n="100" d="100"/>
      </p:scale>
      <p:origin x="0" y="-1520"/>
    </p:cViewPr>
  </p:notesTextViewPr>
  <p:sorterViewPr>
    <p:cViewPr varScale="1">
      <p:scale>
        <a:sx n="1" d="1"/>
        <a:sy n="1" d="1"/>
      </p:scale>
      <p:origin x="0" y="235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4851" name="Rectangle 3"/>
          <p:cNvSpPr>
            <a:spLocks noGrp="1" noChangeArrowheads="1"/>
          </p:cNvSpPr>
          <p:nvPr>
            <p:ph type="dt" sz="quarter"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34852" name="Rectangle 4"/>
          <p:cNvSpPr>
            <a:spLocks noGrp="1" noChangeArrowheads="1"/>
          </p:cNvSpPr>
          <p:nvPr>
            <p:ph type="ftr" sz="quarter" idx="2"/>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34853" name="Rectangle 5"/>
          <p:cNvSpPr>
            <a:spLocks noGrp="1" noChangeArrowheads="1"/>
          </p:cNvSpPr>
          <p:nvPr>
            <p:ph type="sldNum" sz="quarter" idx="3"/>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307743C-439E-5C4E-9908-B9B042AF5839}" type="slidenum">
              <a:rPr lang="en-US"/>
              <a:pPr>
                <a:defRPr/>
              </a:pPr>
              <a:t>‹#›</a:t>
            </a:fld>
            <a:endParaRPr lang="en-US"/>
          </a:p>
        </p:txBody>
      </p:sp>
    </p:spTree>
    <p:extLst>
      <p:ext uri="{BB962C8B-B14F-4D97-AF65-F5344CB8AC3E}">
        <p14:creationId xmlns:p14="http://schemas.microsoft.com/office/powerpoint/2010/main" val="112162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3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532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20164" name="Rectangle 4"/>
          <p:cNvSpPr>
            <a:spLocks noGrp="1" noRot="1" noChangeAspect="1" noChangeArrowheads="1" noTextEdit="1"/>
          </p:cNvSpPr>
          <p:nvPr>
            <p:ph type="sldImg" idx="2"/>
          </p:nvPr>
        </p:nvSpPr>
        <p:spPr bwMode="auto">
          <a:xfrm>
            <a:off x="1092200" y="685800"/>
            <a:ext cx="4673600" cy="3505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3285" name="Rectangle 5"/>
          <p:cNvSpPr>
            <a:spLocks noGrp="1" noChangeArrowheads="1"/>
          </p:cNvSpPr>
          <p:nvPr>
            <p:ph type="body" sz="quarter" idx="3"/>
          </p:nvPr>
        </p:nvSpPr>
        <p:spPr bwMode="auto">
          <a:xfrm>
            <a:off x="914400" y="44196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3286" name="Rectangle 6"/>
          <p:cNvSpPr>
            <a:spLocks noGrp="1" noChangeArrowheads="1"/>
          </p:cNvSpPr>
          <p:nvPr>
            <p:ph type="ftr" sz="quarter" idx="4"/>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53287" name="Rectangle 7"/>
          <p:cNvSpPr>
            <a:spLocks noGrp="1" noChangeArrowheads="1"/>
          </p:cNvSpPr>
          <p:nvPr>
            <p:ph type="sldNum" sz="quarter" idx="5"/>
          </p:nvPr>
        </p:nvSpPr>
        <p:spPr bwMode="auto">
          <a:xfrm>
            <a:off x="388620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74108CE-D52C-7F4B-8344-7402BDEE032D}" type="slidenum">
              <a:rPr lang="en-US"/>
              <a:pPr>
                <a:defRPr/>
              </a:pPr>
              <a:t>‹#›</a:t>
            </a:fld>
            <a:endParaRPr lang="en-US"/>
          </a:p>
        </p:txBody>
      </p:sp>
    </p:spTree>
    <p:extLst>
      <p:ext uri="{BB962C8B-B14F-4D97-AF65-F5344CB8AC3E}">
        <p14:creationId xmlns:p14="http://schemas.microsoft.com/office/powerpoint/2010/main" val="1774782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Arial" pitchFamily="-112" charset="0"/>
                <a:ea typeface="ＭＳ Ｐゴシック" charset="-128"/>
                <a:cs typeface="ＭＳ Ｐゴシック" charset="-128"/>
              </a:rPr>
              <a:t>How the Spirit Leads Us</a:t>
            </a:r>
            <a:endParaRPr lang="en-US" sz="1200" kern="1200">
              <a:solidFill>
                <a:schemeClr val="tx1"/>
              </a:solidFill>
              <a:effectLst/>
              <a:latin typeface="Arial" pitchFamily="-112" charset="0"/>
              <a:ea typeface="ＭＳ Ｐゴシック" charset="-128"/>
              <a:cs typeface="ＭＳ Ｐゴシック" charset="-128"/>
            </a:endParaRP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A Singaporean friend gave me a booklet in 1981 that has had a profound impact on me. George Mueller was a German missionary to England in the mid-1800s, with whom many Christians are acquainted.  He founded several orphanages for the Lord and saw God answer over 50,000 prayers recorded in his lifetime (he kept a meticulous journal of his requests and God’s answers).  I know of no other human source that can help us seize the will of God more than Mueller.  Here are his steps on how the Spirit guided him during his lifetime, which spanned over 92 years (1805-1898).</a:t>
            </a:r>
          </a:p>
          <a:p>
            <a:endParaRPr lang="en-US"/>
          </a:p>
        </p:txBody>
      </p:sp>
      <p:sp>
        <p:nvSpPr>
          <p:cNvPr id="4" name="Slide Number Placeholder 3"/>
          <p:cNvSpPr>
            <a:spLocks noGrp="1"/>
          </p:cNvSpPr>
          <p:nvPr>
            <p:ph type="sldNum" sz="quarter" idx="5"/>
          </p:nvPr>
        </p:nvSpPr>
        <p:spPr/>
        <p:txBody>
          <a:bodyPr/>
          <a:lstStyle/>
          <a:p>
            <a:pPr>
              <a:defRPr/>
            </a:pPr>
            <a:fld id="{174108CE-D52C-7F4B-8344-7402BDEE032D}" type="slidenum">
              <a:rPr lang="en-US"/>
              <a:pPr>
                <a:defRPr/>
              </a:pPr>
              <a:t>1</a:t>
            </a:fld>
            <a:endParaRPr lang="en-US"/>
          </a:p>
        </p:txBody>
      </p:sp>
    </p:spTree>
    <p:extLst>
      <p:ext uri="{BB962C8B-B14F-4D97-AF65-F5344CB8AC3E}">
        <p14:creationId xmlns:p14="http://schemas.microsoft.com/office/powerpoint/2010/main" val="133155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11BB1813-ADC3-2B4E-98C2-E1096E7F5B46}" type="slidenum">
              <a:rPr lang="en-US" sz="1200">
                <a:solidFill>
                  <a:srgbClr val="000000"/>
                </a:solidFill>
              </a:rPr>
              <a:pPr/>
              <a:t>2</a:t>
            </a:fld>
            <a:endParaRPr lang="en-US" sz="1200">
              <a:solidFill>
                <a:srgbClr val="000000"/>
              </a:solidFill>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a:solidFill>
                  <a:schemeClr val="tx1"/>
                </a:solidFill>
                <a:effectLst/>
                <a:latin typeface="Arial" pitchFamily="-112" charset="0"/>
                <a:ea typeface="ＭＳ Ｐゴシック" charset="-128"/>
                <a:cs typeface="ＭＳ Ｐゴシック" charset="-128"/>
              </a:rPr>
              <a:t>1.	I SEEK AT THE BEGINNING to get my heart into such a state that it has no will of its own regarding a given matter.  Nine-tenths of the trouble with people is just here.  Nine-tenths of the difficulties are overcome when our hearts are ready to do the Lord's will, whatever it may be.  When one is truly in this state, it is usually but a little way to the knowledge of what His will is. </a:t>
            </a:r>
          </a:p>
          <a:p>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Arial" pitchFamily="-112" charset="0"/>
                <a:ea typeface="ＭＳ Ｐゴシック" charset="-128"/>
                <a:cs typeface="ＭＳ Ｐゴシック" charset="-128"/>
              </a:rPr>
              <a:t>1.	I SEEK AT THE BEGINNING to get my heart into such a state that it has no will of its own regarding a given matter.  Nine-tenths of the trouble with people is just here.  Nine-tenths of the difficulties are overcome when our hearts are ready to do the Lord's will, whatever it may be.  When one is truly in this state, it is usually but a little way to the knowledge of what His will is.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2.	HAVING DONE THIS, I do not leave the result to feeling or simple impression.  If I do so, I make myself liable to great delusions.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3.	I SEEK THE WILL of the Spirit of God through, or in connection with, the Word of God.  The Spirit and the Word must be combined.  If I look to the Spirit alone without the Word, I lay myself open to great delusions also.  If the Holy Ghost guides us at all, He will do it according to the Scriptures and never contrary to them.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4.	NEXT, I TAKE into account providential circumstances.  These often plainly indicate God's will in connection with His Word and Spirit.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5.	I ASK GOD in prayer to reveal His will to me aright.</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6.	THUS, THROUGH PRAYER to God, the study of the Word, and reflection, I come to a deliberate judgment according to the best of my ability and knowledge, and if my mind is thus at peace, and continues so after two or three more petitions, I proceed accordingly.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	In trivial matters and in transactions involving the most important issues, I have found this method always effective.  </a:t>
            </a:r>
          </a:p>
          <a:p>
            <a:r>
              <a:rPr lang="en-US" sz="1200" kern="1200">
                <a:solidFill>
                  <a:schemeClr val="tx1"/>
                </a:solidFill>
                <a:effectLst/>
                <a:latin typeface="Arial" pitchFamily="-112" charset="0"/>
                <a:ea typeface="ＭＳ Ｐゴシック" charset="-128"/>
                <a:cs typeface="ＭＳ Ｐゴシック" charset="-128"/>
              </a:rPr>
              <a:t> </a:t>
            </a:r>
          </a:p>
          <a:p>
            <a:r>
              <a:rPr lang="en-US" sz="1200" i="1" kern="1200">
                <a:solidFill>
                  <a:schemeClr val="tx1"/>
                </a:solidFill>
                <a:effectLst/>
                <a:latin typeface="Arial" pitchFamily="-112" charset="0"/>
                <a:ea typeface="ＭＳ Ｐゴシック" charset="-128"/>
                <a:cs typeface="ＭＳ Ｐゴシック" charset="-128"/>
              </a:rPr>
              <a:t>Source: George Mueller, “How I Ascertain the Will of God,” from “An Hour with George Mueller: The Man of Faith to Whom God Gave Millions” ed. A. Sims (Warren Myers, P.O. Box 125: Singapore), ca. 1981.</a:t>
            </a:r>
            <a:endParaRPr lang="en-US" sz="1200" kern="1200">
              <a:solidFill>
                <a:schemeClr val="tx1"/>
              </a:solidFill>
              <a:effectLst/>
              <a:latin typeface="Arial" pitchFamily="-112" charset="0"/>
              <a:ea typeface="ＭＳ Ｐゴシック" charset="-128"/>
              <a:cs typeface="ＭＳ Ｐゴシック" charset="-128"/>
            </a:endParaRP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______</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We tend to want to jump right to step 5, don't we?  </a:t>
            </a:r>
          </a:p>
          <a:p>
            <a:r>
              <a:rPr lang="en-US" sz="1200" kern="1200">
                <a:solidFill>
                  <a:schemeClr val="tx1"/>
                </a:solidFill>
                <a:effectLst/>
                <a:latin typeface="Arial" pitchFamily="-112" charset="0"/>
                <a:ea typeface="ＭＳ Ｐゴシック" charset="-128"/>
                <a:cs typeface="ＭＳ Ｐゴシック" charset="-128"/>
              </a:rPr>
              <a:t> </a:t>
            </a:r>
          </a:p>
          <a:p>
            <a:r>
              <a:rPr lang="en-US" sz="1200" kern="1200">
                <a:solidFill>
                  <a:schemeClr val="tx1"/>
                </a:solidFill>
                <a:effectLst/>
                <a:latin typeface="Arial" pitchFamily="-112" charset="0"/>
                <a:ea typeface="ＭＳ Ｐゴシック" charset="-128"/>
                <a:cs typeface="ＭＳ Ｐゴシック" charset="-128"/>
              </a:rPr>
              <a:t>Step 1 is the hardest, but it's also the most important.</a:t>
            </a:r>
          </a:p>
          <a:p>
            <a:r>
              <a:rPr lang="en-US" sz="1200" kern="1200">
                <a:solidFill>
                  <a:schemeClr val="tx1"/>
                </a:solidFill>
                <a:effectLst/>
                <a:latin typeface="Arial" pitchFamily="-112" charset="0"/>
                <a:ea typeface="ＭＳ Ｐゴシック" charset="-128"/>
                <a:cs typeface="ＭＳ Ｐゴシック" charset="-128"/>
              </a:rPr>
              <a:t> </a:t>
            </a:r>
          </a:p>
          <a:p>
            <a:endParaRPr lang="en-US"/>
          </a:p>
        </p:txBody>
      </p:sp>
      <p:sp>
        <p:nvSpPr>
          <p:cNvPr id="4" name="Slide Number Placeholder 3"/>
          <p:cNvSpPr>
            <a:spLocks noGrp="1"/>
          </p:cNvSpPr>
          <p:nvPr>
            <p:ph type="sldNum" sz="quarter" idx="5"/>
          </p:nvPr>
        </p:nvSpPr>
        <p:spPr/>
        <p:txBody>
          <a:bodyPr/>
          <a:lstStyle/>
          <a:p>
            <a:pPr>
              <a:defRPr/>
            </a:pPr>
            <a:fld id="{174108CE-D52C-7F4B-8344-7402BDEE032D}" type="slidenum">
              <a:rPr lang="en-US"/>
              <a:pPr>
                <a:defRPr/>
              </a:pPr>
              <a:t>3</a:t>
            </a:fld>
            <a:endParaRPr lang="en-US"/>
          </a:p>
        </p:txBody>
      </p:sp>
    </p:spTree>
    <p:extLst>
      <p:ext uri="{BB962C8B-B14F-4D97-AF65-F5344CB8AC3E}">
        <p14:creationId xmlns:p14="http://schemas.microsoft.com/office/powerpoint/2010/main" val="3437900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E7250DB-12FB-B142-8EA4-77D44B81388A}" type="slidenum">
              <a:rPr lang="en-US"/>
              <a:pPr>
                <a:defRPr/>
              </a:pPr>
              <a:t>‹#›</a:t>
            </a:fld>
            <a:endParaRPr lang="en-US"/>
          </a:p>
        </p:txBody>
      </p:sp>
    </p:spTree>
    <p:extLst>
      <p:ext uri="{BB962C8B-B14F-4D97-AF65-F5344CB8AC3E}">
        <p14:creationId xmlns:p14="http://schemas.microsoft.com/office/powerpoint/2010/main" val="752619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92991" y="44624"/>
            <a:ext cx="915513" cy="50405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5DD6C3E3-C3FD-4E4A-BD24-13448E81FA8F}" type="slidenum">
              <a:rPr lang="en-US"/>
              <a:pPr>
                <a:defRPr/>
              </a:pPr>
              <a:t>‹#›</a:t>
            </a:fld>
            <a:endParaRPr lang="en-US"/>
          </a:p>
        </p:txBody>
      </p:sp>
    </p:spTree>
    <p:extLst>
      <p:ext uri="{BB962C8B-B14F-4D97-AF65-F5344CB8AC3E}">
        <p14:creationId xmlns:p14="http://schemas.microsoft.com/office/powerpoint/2010/main" val="311928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BDA5A547-272B-D74E-BD8C-1ACAE0C921B0}" type="slidenum">
              <a:rPr lang="en-US"/>
              <a:pPr>
                <a:defRPr/>
              </a:pPr>
              <a:t>‹#›</a:t>
            </a:fld>
            <a:endParaRPr lang="en-US"/>
          </a:p>
        </p:txBody>
      </p:sp>
    </p:spTree>
    <p:extLst>
      <p:ext uri="{BB962C8B-B14F-4D97-AF65-F5344CB8AC3E}">
        <p14:creationId xmlns:p14="http://schemas.microsoft.com/office/powerpoint/2010/main" val="149612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73E2C84-037D-5744-87DC-AD47F5B3F434}"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D4E8DFC-0D4E-2348-B716-1051BB1340C8}" type="slidenum">
              <a:rPr lang="en-US"/>
              <a:pPr>
                <a:defRPr/>
              </a:pPr>
              <a:t>‹#›</a:t>
            </a:fld>
            <a:endParaRPr lang="en-US"/>
          </a:p>
        </p:txBody>
      </p:sp>
    </p:spTree>
    <p:extLst>
      <p:ext uri="{BB962C8B-B14F-4D97-AF65-F5344CB8AC3E}">
        <p14:creationId xmlns:p14="http://schemas.microsoft.com/office/powerpoint/2010/main" val="1063528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AA246275-C968-6B45-ACEB-EF4F3BFD7232}"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D214B11-1A78-214D-8AD9-0B7129AC5505}" type="slidenum">
              <a:rPr lang="en-US"/>
              <a:pPr>
                <a:defRPr/>
              </a:pPr>
              <a:t>‹#›</a:t>
            </a:fld>
            <a:endParaRPr lang="en-US"/>
          </a:p>
        </p:txBody>
      </p:sp>
    </p:spTree>
    <p:extLst>
      <p:ext uri="{BB962C8B-B14F-4D97-AF65-F5344CB8AC3E}">
        <p14:creationId xmlns:p14="http://schemas.microsoft.com/office/powerpoint/2010/main" val="3696660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A16E296-C392-8A4D-A59B-2D99EB1C97A8}"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160EAC2A-14E3-EB40-968D-8305C12DD51A}" type="slidenum">
              <a:rPr lang="en-US"/>
              <a:pPr>
                <a:defRPr/>
              </a:pPr>
              <a:t>‹#›</a:t>
            </a:fld>
            <a:endParaRPr lang="en-US"/>
          </a:p>
        </p:txBody>
      </p:sp>
    </p:spTree>
    <p:extLst>
      <p:ext uri="{BB962C8B-B14F-4D97-AF65-F5344CB8AC3E}">
        <p14:creationId xmlns:p14="http://schemas.microsoft.com/office/powerpoint/2010/main" val="13880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5D09A66-EF53-D045-ADAB-E5C86EA12748}"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8218EB83-82C9-184E-9DAE-34162F6EAB47}" type="slidenum">
              <a:rPr lang="en-US"/>
              <a:pPr>
                <a:defRPr/>
              </a:pPr>
              <a:t>‹#›</a:t>
            </a:fld>
            <a:endParaRPr lang="en-US"/>
          </a:p>
        </p:txBody>
      </p:sp>
    </p:spTree>
    <p:extLst>
      <p:ext uri="{BB962C8B-B14F-4D97-AF65-F5344CB8AC3E}">
        <p14:creationId xmlns:p14="http://schemas.microsoft.com/office/powerpoint/2010/main" val="527780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4CAC5FEC-D348-B349-972E-6A9F3867444C}" type="datetimeFigureOut">
              <a:rPr lang="en-US"/>
              <a:pPr>
                <a:defRPr/>
              </a:pPr>
              <a:t>9/25/25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EF049B8-8063-A54B-9115-298173BA70CC}" type="slidenum">
              <a:rPr lang="en-US"/>
              <a:pPr>
                <a:defRPr/>
              </a:pPr>
              <a:t>‹#›</a:t>
            </a:fld>
            <a:endParaRPr lang="en-US"/>
          </a:p>
        </p:txBody>
      </p:sp>
    </p:spTree>
    <p:extLst>
      <p:ext uri="{BB962C8B-B14F-4D97-AF65-F5344CB8AC3E}">
        <p14:creationId xmlns:p14="http://schemas.microsoft.com/office/powerpoint/2010/main" val="3639074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26D011D-D754-B140-84E0-062D9C070942}" type="datetimeFigureOut">
              <a:rPr lang="en-US"/>
              <a:pPr>
                <a:defRPr/>
              </a:pPr>
              <a:t>9/25/25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CA77FAA-25F4-B74E-8B62-04338F090EC3}" type="slidenum">
              <a:rPr lang="en-US"/>
              <a:pPr>
                <a:defRPr/>
              </a:pPr>
              <a:t>‹#›</a:t>
            </a:fld>
            <a:endParaRPr lang="en-US"/>
          </a:p>
        </p:txBody>
      </p:sp>
    </p:spTree>
    <p:extLst>
      <p:ext uri="{BB962C8B-B14F-4D97-AF65-F5344CB8AC3E}">
        <p14:creationId xmlns:p14="http://schemas.microsoft.com/office/powerpoint/2010/main" val="1854609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9FC51C2-D48D-804F-935D-187FA765B4F8}" type="datetimeFigureOut">
              <a:rPr lang="en-US"/>
              <a:pPr>
                <a:defRPr/>
              </a:pPr>
              <a:t>9/25/25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839A3FAE-2146-E745-8560-940C4B0336AD}" type="slidenum">
              <a:rPr lang="en-US"/>
              <a:pPr>
                <a:defRPr/>
              </a:pPr>
              <a:t>‹#›</a:t>
            </a:fld>
            <a:endParaRPr lang="en-US"/>
          </a:p>
        </p:txBody>
      </p:sp>
    </p:spTree>
    <p:extLst>
      <p:ext uri="{BB962C8B-B14F-4D97-AF65-F5344CB8AC3E}">
        <p14:creationId xmlns:p14="http://schemas.microsoft.com/office/powerpoint/2010/main" val="817552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594E330-BB15-EF41-B632-C11D22601AE8}"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98D0B9B8-56A5-8744-86BF-E50B4DF09D9C}" type="slidenum">
              <a:rPr lang="en-US"/>
              <a:pPr>
                <a:defRPr/>
              </a:pPr>
              <a:t>‹#›</a:t>
            </a:fld>
            <a:endParaRPr lang="en-US"/>
          </a:p>
        </p:txBody>
      </p:sp>
    </p:spTree>
    <p:extLst>
      <p:ext uri="{BB962C8B-B14F-4D97-AF65-F5344CB8AC3E}">
        <p14:creationId xmlns:p14="http://schemas.microsoft.com/office/powerpoint/2010/main" val="27662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0313BB4-97E5-7A46-A56B-CA0B1EA7DAC1}" type="slidenum">
              <a:rPr lang="en-US"/>
              <a:pPr>
                <a:defRPr/>
              </a:pPr>
              <a:t>‹#›</a:t>
            </a:fld>
            <a:endParaRPr lang="en-US"/>
          </a:p>
        </p:txBody>
      </p:sp>
    </p:spTree>
    <p:extLst>
      <p:ext uri="{BB962C8B-B14F-4D97-AF65-F5344CB8AC3E}">
        <p14:creationId xmlns:p14="http://schemas.microsoft.com/office/powerpoint/2010/main" val="270406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DA2F8E90-8994-6D40-B372-BDA57F2FA5EE}" type="datetimeFigureOut">
              <a:rPr lang="en-US"/>
              <a:pPr>
                <a:defRPr/>
              </a:pPr>
              <a:t>9/25/25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82775D0-084F-CE45-B982-C687396A13B3}" type="slidenum">
              <a:rPr lang="en-US"/>
              <a:pPr>
                <a:defRPr/>
              </a:pPr>
              <a:t>‹#›</a:t>
            </a:fld>
            <a:endParaRPr lang="en-US"/>
          </a:p>
        </p:txBody>
      </p:sp>
    </p:spTree>
    <p:extLst>
      <p:ext uri="{BB962C8B-B14F-4D97-AF65-F5344CB8AC3E}">
        <p14:creationId xmlns:p14="http://schemas.microsoft.com/office/powerpoint/2010/main" val="1802799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2175DC09-3272-D042-BFBF-B0379DCBACB8}"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07FAFAF-6FD8-5E44-889A-5EAC9365E237}" type="slidenum">
              <a:rPr lang="en-US"/>
              <a:pPr>
                <a:defRPr/>
              </a:pPr>
              <a:t>‹#›</a:t>
            </a:fld>
            <a:endParaRPr lang="en-US"/>
          </a:p>
        </p:txBody>
      </p:sp>
    </p:spTree>
    <p:extLst>
      <p:ext uri="{BB962C8B-B14F-4D97-AF65-F5344CB8AC3E}">
        <p14:creationId xmlns:p14="http://schemas.microsoft.com/office/powerpoint/2010/main" val="2026527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2DEB8F8-411D-F94E-B82F-9E5ADAA8F48E}" type="datetimeFigureOut">
              <a:rPr lang="en-US"/>
              <a:pPr>
                <a:defRPr/>
              </a:pPr>
              <a:t>9/25/25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4D8AE34-E4FA-F941-AA0F-44A3FEA55A31}" type="slidenum">
              <a:rPr lang="en-US"/>
              <a:pPr>
                <a:defRPr/>
              </a:pPr>
              <a:t>‹#›</a:t>
            </a:fld>
            <a:endParaRPr lang="en-US"/>
          </a:p>
        </p:txBody>
      </p:sp>
    </p:spTree>
    <p:extLst>
      <p:ext uri="{BB962C8B-B14F-4D97-AF65-F5344CB8AC3E}">
        <p14:creationId xmlns:p14="http://schemas.microsoft.com/office/powerpoint/2010/main" val="23829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40122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246288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693078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547935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329723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5618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6811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52E8C5F-E25A-E14C-A203-27869DF5E83C}" type="slidenum">
              <a:rPr lang="en-US"/>
              <a:pPr>
                <a:defRPr/>
              </a:pPr>
              <a:t>‹#›</a:t>
            </a:fld>
            <a:endParaRPr lang="en-US"/>
          </a:p>
        </p:txBody>
      </p:sp>
    </p:spTree>
    <p:extLst>
      <p:ext uri="{BB962C8B-B14F-4D97-AF65-F5344CB8AC3E}">
        <p14:creationId xmlns:p14="http://schemas.microsoft.com/office/powerpoint/2010/main" val="204362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322654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56790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663803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1200"/>
            <a:ext cx="2057400" cy="281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1200"/>
            <a:ext cx="6019800" cy="281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522779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572081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23323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6347608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10134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21819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013037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2B31AE30-EBB5-5849-919B-F9F8AC32CC08}" type="slidenum">
              <a:rPr lang="en-US"/>
              <a:pPr>
                <a:defRPr/>
              </a:pPr>
              <a:t>‹#›</a:t>
            </a:fld>
            <a:endParaRPr lang="en-US"/>
          </a:p>
        </p:txBody>
      </p:sp>
    </p:spTree>
    <p:extLst>
      <p:ext uri="{BB962C8B-B14F-4D97-AF65-F5344CB8AC3E}">
        <p14:creationId xmlns:p14="http://schemas.microsoft.com/office/powerpoint/2010/main" val="4019054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379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076058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16125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68854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6800"/>
            <a:ext cx="6019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03139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9"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D5CF1D47-9944-6E49-A30E-F75E0C16A689}" type="slidenum">
              <a:rPr lang="en-US"/>
              <a:pPr>
                <a:defRPr/>
              </a:pPr>
              <a:t>‹#›</a:t>
            </a:fld>
            <a:endParaRPr lang="en-US"/>
          </a:p>
        </p:txBody>
      </p:sp>
    </p:spTree>
    <p:extLst>
      <p:ext uri="{BB962C8B-B14F-4D97-AF65-F5344CB8AC3E}">
        <p14:creationId xmlns:p14="http://schemas.microsoft.com/office/powerpoint/2010/main" val="16263361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100695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739156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752676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290243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962400"/>
            <a:ext cx="40386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2660528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F5EF1FC3-EE77-2747-BD05-5E1FAE50DC22}" type="slidenum">
              <a:rPr lang="en-US"/>
              <a:pPr>
                <a:defRPr/>
              </a:pPr>
              <a:t>‹#›</a:t>
            </a:fld>
            <a:endParaRPr lang="en-US"/>
          </a:p>
        </p:txBody>
      </p:sp>
    </p:spTree>
    <p:extLst>
      <p:ext uri="{BB962C8B-B14F-4D97-AF65-F5344CB8AC3E}">
        <p14:creationId xmlns:p14="http://schemas.microsoft.com/office/powerpoint/2010/main" val="33771297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4394329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3009129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018416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3159889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1365738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840296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81200"/>
            <a:ext cx="2057400" cy="281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81200"/>
            <a:ext cx="6019800" cy="281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eaLnBrk="0" hangingPunct="0">
              <a:defRPr sz="2400">
                <a:latin typeface="Times New Roman" charset="0"/>
              </a:defRPr>
            </a:lvl1pPr>
          </a:lstStyle>
          <a:p>
            <a:pPr>
              <a:defRPr/>
            </a:pPr>
            <a:r>
              <a:rPr lang="en-US"/>
              <a:t>CCLI #2588988</a:t>
            </a:r>
          </a:p>
        </p:txBody>
      </p:sp>
    </p:spTree>
    <p:extLst>
      <p:ext uri="{BB962C8B-B14F-4D97-AF65-F5344CB8AC3E}">
        <p14:creationId xmlns:p14="http://schemas.microsoft.com/office/powerpoint/2010/main" val="88989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4"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0DC37E23-0ECF-514E-B6EC-1A16527E9B66}" type="slidenum">
              <a:rPr lang="en-US"/>
              <a:pPr>
                <a:defRPr/>
              </a:pPr>
              <a:t>‹#›</a:t>
            </a:fld>
            <a:endParaRPr lang="en-US"/>
          </a:p>
        </p:txBody>
      </p:sp>
    </p:spTree>
    <p:extLst>
      <p:ext uri="{BB962C8B-B14F-4D97-AF65-F5344CB8AC3E}">
        <p14:creationId xmlns:p14="http://schemas.microsoft.com/office/powerpoint/2010/main" val="71212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592A1ABA-1C4E-A441-A6C7-56C2D4B597B3}" type="slidenum">
              <a:rPr lang="en-US"/>
              <a:pPr>
                <a:defRPr/>
              </a:pPr>
              <a:t>‹#›</a:t>
            </a:fld>
            <a:endParaRPr lang="en-US"/>
          </a:p>
        </p:txBody>
      </p:sp>
    </p:spTree>
    <p:extLst>
      <p:ext uri="{BB962C8B-B14F-4D97-AF65-F5344CB8AC3E}">
        <p14:creationId xmlns:p14="http://schemas.microsoft.com/office/powerpoint/2010/main" val="296302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eaLnBrk="1" hangingPunct="1">
              <a:defRPr sz="2400">
                <a:solidFill>
                  <a:srgbClr val="000000"/>
                </a:solidFill>
                <a:latin typeface="Arial" charset="0"/>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eaLnBrk="0" hangingPunct="0">
              <a:defRPr sz="1800">
                <a:latin typeface="Times New Roman" charset="0"/>
              </a:defRPr>
            </a:lvl1pPr>
          </a:lstStyle>
          <a:p>
            <a:pPr>
              <a:defRPr/>
            </a:pPr>
            <a:fld id="{CD7DF236-F461-384C-A1B9-3D371DFF5767}" type="slidenum">
              <a:rPr lang="en-US"/>
              <a:pPr>
                <a:defRPr/>
              </a:pPr>
              <a:t>‹#›</a:t>
            </a:fld>
            <a:endParaRPr lang="en-US"/>
          </a:p>
        </p:txBody>
      </p:sp>
    </p:spTree>
    <p:extLst>
      <p:ext uri="{BB962C8B-B14F-4D97-AF65-F5344CB8AC3E}">
        <p14:creationId xmlns:p14="http://schemas.microsoft.com/office/powerpoint/2010/main" val="1585573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0" y="549275"/>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Title</a:t>
            </a:r>
          </a:p>
        </p:txBody>
      </p:sp>
      <p:sp>
        <p:nvSpPr>
          <p:cNvPr id="11" name="Rectangle 6"/>
          <p:cNvSpPr>
            <a:spLocks noGrp="1" noChangeArrowheads="1"/>
          </p:cNvSpPr>
          <p:nvPr>
            <p:ph type="sldNum" sz="quarter" idx="4"/>
          </p:nvPr>
        </p:nvSpPr>
        <p:spPr>
          <a:xfrm>
            <a:off x="8101013" y="19050"/>
            <a:ext cx="963612" cy="457200"/>
          </a:xfrm>
          <a:prstGeom prst="rect">
            <a:avLst/>
          </a:prstGeom>
          <a:ln/>
        </p:spPr>
        <p:txBody>
          <a:bodyPr/>
          <a:lstStyle>
            <a:lvl1pPr algn="r" eaLnBrk="1" hangingPunct="1">
              <a:defRPr sz="2400" b="1">
                <a:solidFill>
                  <a:srgbClr val="FFFFFF"/>
                </a:solidFill>
                <a:latin typeface="Arial" charset="0"/>
              </a:defRPr>
            </a:lvl1pPr>
          </a:lstStyle>
          <a:p>
            <a:pPr>
              <a:defRPr/>
            </a:pPr>
            <a:fld id="{96C3339E-D1C7-0445-87F1-29B08968607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482" r:id="rId1"/>
    <p:sldLayoutId id="2147485483" r:id="rId2"/>
    <p:sldLayoutId id="2147485484" r:id="rId3"/>
    <p:sldLayoutId id="2147485485" r:id="rId4"/>
    <p:sldLayoutId id="2147485486" r:id="rId5"/>
    <p:sldLayoutId id="2147485487" r:id="rId6"/>
    <p:sldLayoutId id="2147485488" r:id="rId7"/>
    <p:sldLayoutId id="2147485489" r:id="rId8"/>
    <p:sldLayoutId id="2147485490" r:id="rId9"/>
    <p:sldLayoutId id="2147485491" r:id="rId10"/>
    <p:sldLayoutId id="2147485492" r:id="rId11"/>
  </p:sldLayoutIdLst>
  <p:txStyles>
    <p:titleStyle>
      <a:lvl1pPr algn="ctr" rtl="0" eaLnBrk="0" fontAlgn="base" hangingPunct="0">
        <a:spcBef>
          <a:spcPct val="0"/>
        </a:spcBef>
        <a:spcAft>
          <a:spcPct val="0"/>
        </a:spcAft>
        <a:defRPr sz="4400" b="1">
          <a:solidFill>
            <a:srgbClr val="FFFFFF"/>
          </a:solidFill>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r" rtl="0" eaLnBrk="0" fontAlgn="base" hangingPunct="0">
        <a:spcBef>
          <a:spcPct val="20000"/>
        </a:spcBef>
        <a:spcAft>
          <a:spcPct val="0"/>
        </a:spcAft>
        <a:defRPr sz="2400" b="1">
          <a:solidFill>
            <a:srgbClr val="FFFFFF"/>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FFFFF"/>
          </a:solidFill>
          <a:latin typeface="+mn-lt"/>
          <a:ea typeface="+mn-ea"/>
        </a:defRPr>
      </a:lvl2pPr>
      <a:lvl3pPr marL="1143000" indent="-228600" algn="l" rtl="0" eaLnBrk="0" fontAlgn="base" hangingPunct="0">
        <a:spcBef>
          <a:spcPct val="20000"/>
        </a:spcBef>
        <a:spcAft>
          <a:spcPct val="0"/>
        </a:spcAft>
        <a:buChar char="•"/>
        <a:defRPr sz="2400" b="1">
          <a:solidFill>
            <a:srgbClr val="FFFFFF"/>
          </a:solidFill>
          <a:latin typeface="+mn-lt"/>
          <a:ea typeface="+mn-ea"/>
        </a:defRPr>
      </a:lvl3pPr>
      <a:lvl4pPr marL="1600200" indent="-228600" algn="l" rtl="0" eaLnBrk="0" fontAlgn="base" hangingPunct="0">
        <a:spcBef>
          <a:spcPct val="20000"/>
        </a:spcBef>
        <a:spcAft>
          <a:spcPct val="0"/>
        </a:spcAft>
        <a:buChar char="–"/>
        <a:defRPr sz="2000" b="1">
          <a:solidFill>
            <a:srgbClr val="FFFFFF"/>
          </a:solidFill>
          <a:latin typeface="+mn-lt"/>
          <a:ea typeface="+mn-ea"/>
        </a:defRPr>
      </a:lvl4pPr>
      <a:lvl5pPr marL="2057400" indent="-228600" algn="l" rtl="0" eaLnBrk="0" fontAlgn="base" hangingPunct="0">
        <a:spcBef>
          <a:spcPct val="20000"/>
        </a:spcBef>
        <a:spcAft>
          <a:spcPct val="0"/>
        </a:spcAft>
        <a:buChar char="»"/>
        <a:defRPr sz="2000" b="1">
          <a:solidFill>
            <a:srgbClr val="FFFFFF"/>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1378"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493" r:id="rId1"/>
    <p:sldLayoutId id="2147485494" r:id="rId2"/>
    <p:sldLayoutId id="2147485495" r:id="rId3"/>
    <p:sldLayoutId id="2147485496" r:id="rId4"/>
    <p:sldLayoutId id="2147485497" r:id="rId5"/>
    <p:sldLayoutId id="2147485498" r:id="rId6"/>
    <p:sldLayoutId id="2147485499" r:id="rId7"/>
    <p:sldLayoutId id="2147485500" r:id="rId8"/>
    <p:sldLayoutId id="2147485501" r:id="rId9"/>
    <p:sldLayoutId id="2147485502" r:id="rId10"/>
    <p:sldLayoutId id="2147485503"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39624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 Click to edit Master text styles</a:t>
            </a:r>
          </a:p>
        </p:txBody>
      </p:sp>
      <p:sp>
        <p:nvSpPr>
          <p:cNvPr id="1026" name="Rectangle 2"/>
          <p:cNvSpPr>
            <a:spLocks noGrp="1" noChangeArrowheads="1"/>
          </p:cNvSpPr>
          <p:nvPr>
            <p:ph type="title"/>
          </p:nvPr>
        </p:nvSpPr>
        <p:spPr bwMode="auto">
          <a:xfrm>
            <a:off x="457200" y="1981200"/>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cap="rnd">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sldNum" sz="quarter" idx="4"/>
          </p:nvPr>
        </p:nvSpPr>
        <p:spPr bwMode="auto">
          <a:xfrm>
            <a:off x="2819400" y="4267200"/>
            <a:ext cx="3429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800">
                <a:solidFill>
                  <a:srgbClr val="FFFFFF"/>
                </a:solidFill>
                <a:latin typeface="Arial" charset="0"/>
                <a:cs typeface="+mn-cs"/>
              </a:defRPr>
            </a:lvl1pPr>
          </a:lstStyle>
          <a:p>
            <a:pPr>
              <a:defRPr/>
            </a:pPr>
            <a:r>
              <a:rPr lang="en-US"/>
              <a:t>CCLI #2588988</a:t>
            </a:r>
          </a:p>
        </p:txBody>
      </p:sp>
    </p:spTree>
  </p:cSld>
  <p:clrMap bg1="lt1" tx1="dk1" bg2="lt2" tx2="dk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0"/>
        </a:defRPr>
      </a:lvl6pPr>
      <a:lvl7pPr marL="914400" algn="ctr" rtl="0" fontAlgn="base">
        <a:spcBef>
          <a:spcPct val="0"/>
        </a:spcBef>
        <a:spcAft>
          <a:spcPct val="0"/>
        </a:spcAft>
        <a:defRPr sz="4400">
          <a:solidFill>
            <a:schemeClr val="bg1"/>
          </a:solidFill>
          <a:latin typeface="Arial" charset="0"/>
          <a:ea typeface="ＭＳ Ｐゴシック" charset="0"/>
        </a:defRPr>
      </a:lvl7pPr>
      <a:lvl8pPr marL="1371600" algn="ctr" rtl="0" fontAlgn="base">
        <a:spcBef>
          <a:spcPct val="0"/>
        </a:spcBef>
        <a:spcAft>
          <a:spcPct val="0"/>
        </a:spcAft>
        <a:defRPr sz="4400">
          <a:solidFill>
            <a:schemeClr val="bg1"/>
          </a:solidFill>
          <a:latin typeface="Arial" charset="0"/>
          <a:ea typeface="ＭＳ Ｐゴシック" charset="0"/>
        </a:defRPr>
      </a:lvl8pPr>
      <a:lvl9pPr marL="1828800" algn="ctr" rtl="0" fontAlgn="base">
        <a:spcBef>
          <a:spcPct val="0"/>
        </a:spcBef>
        <a:spcAft>
          <a:spcPct val="0"/>
        </a:spcAft>
        <a:defRPr sz="4400">
          <a:solidFill>
            <a:schemeClr val="bg1"/>
          </a:solidFill>
          <a:latin typeface="Arial" charset="0"/>
          <a:ea typeface="ＭＳ Ｐゴシック" charset="0"/>
        </a:defRPr>
      </a:lvl9pPr>
    </p:titleStyle>
    <p:bodyStyle>
      <a:lvl1pPr marL="342900" indent="-342900" algn="ctr" rtl="0" eaLnBrk="0" fontAlgn="base" hangingPunct="0">
        <a:spcBef>
          <a:spcPct val="20000"/>
        </a:spcBef>
        <a:spcAft>
          <a:spcPct val="0"/>
        </a:spcAft>
        <a:defRPr>
          <a:solidFill>
            <a:schemeClr val="bg1"/>
          </a:solidFill>
          <a:latin typeface="+mn-lt"/>
          <a:ea typeface="+mn-ea"/>
          <a:cs typeface="ＭＳ Ｐゴシック" charset="0"/>
        </a:defRPr>
      </a:lvl1pPr>
      <a:lvl2pPr marL="742950" indent="-285750" algn="ctr" rtl="0" eaLnBrk="0" fontAlgn="base" hangingPunct="0">
        <a:spcBef>
          <a:spcPct val="20000"/>
        </a:spcBef>
        <a:spcAft>
          <a:spcPct val="0"/>
        </a:spcAft>
        <a:defRPr sz="2800">
          <a:solidFill>
            <a:schemeClr val="bg1"/>
          </a:solidFill>
          <a:latin typeface="+mn-lt"/>
          <a:ea typeface="+mn-ea"/>
        </a:defRPr>
      </a:lvl2pPr>
      <a:lvl3pPr marL="1143000" indent="-228600" algn="ctr" rtl="0" eaLnBrk="0" fontAlgn="base" hangingPunct="0">
        <a:spcBef>
          <a:spcPct val="20000"/>
        </a:spcBef>
        <a:spcAft>
          <a:spcPct val="0"/>
        </a:spcAft>
        <a:defRPr sz="2400">
          <a:solidFill>
            <a:schemeClr val="bg1"/>
          </a:solidFill>
          <a:latin typeface="+mn-lt"/>
          <a:ea typeface="+mn-ea"/>
        </a:defRPr>
      </a:lvl3pPr>
      <a:lvl4pPr marL="1600200" indent="-228600" algn="ctr" rtl="0" eaLnBrk="0" fontAlgn="base" hangingPunct="0">
        <a:spcBef>
          <a:spcPct val="20000"/>
        </a:spcBef>
        <a:spcAft>
          <a:spcPct val="0"/>
        </a:spcAft>
        <a:defRPr sz="2000">
          <a:solidFill>
            <a:schemeClr val="bg1"/>
          </a:solidFill>
          <a:latin typeface="+mn-lt"/>
          <a:ea typeface="+mn-ea"/>
        </a:defRPr>
      </a:lvl4pPr>
      <a:lvl5pPr marL="2057400" indent="-228600" algn="ctr" rtl="0" eaLnBrk="0" fontAlgn="base" hangingPunct="0">
        <a:spcBef>
          <a:spcPct val="20000"/>
        </a:spcBef>
        <a:spcAft>
          <a:spcPct val="0"/>
        </a:spcAft>
        <a:defRPr sz="2000">
          <a:solidFill>
            <a:schemeClr val="bg1"/>
          </a:solidFill>
          <a:latin typeface="+mn-lt"/>
          <a:ea typeface="+mn-ea"/>
        </a:defRPr>
      </a:lvl5pPr>
      <a:lvl6pPr marL="2514600" indent="-228600" algn="ctr" rtl="0" fontAlgn="base">
        <a:spcBef>
          <a:spcPct val="20000"/>
        </a:spcBef>
        <a:spcAft>
          <a:spcPct val="0"/>
        </a:spcAft>
        <a:defRPr sz="2000">
          <a:solidFill>
            <a:schemeClr val="bg1"/>
          </a:solidFill>
          <a:latin typeface="+mn-lt"/>
          <a:ea typeface="+mn-ea"/>
        </a:defRPr>
      </a:lvl6pPr>
      <a:lvl7pPr marL="2971800" indent="-228600" algn="ctr" rtl="0" fontAlgn="base">
        <a:spcBef>
          <a:spcPct val="20000"/>
        </a:spcBef>
        <a:spcAft>
          <a:spcPct val="0"/>
        </a:spcAft>
        <a:defRPr sz="2000">
          <a:solidFill>
            <a:schemeClr val="bg1"/>
          </a:solidFill>
          <a:latin typeface="+mn-lt"/>
          <a:ea typeface="+mn-ea"/>
        </a:defRPr>
      </a:lvl7pPr>
      <a:lvl8pPr marL="3429000" indent="-228600" algn="ctr" rtl="0" fontAlgn="base">
        <a:spcBef>
          <a:spcPct val="20000"/>
        </a:spcBef>
        <a:spcAft>
          <a:spcPct val="0"/>
        </a:spcAft>
        <a:defRPr sz="2000">
          <a:solidFill>
            <a:schemeClr val="bg1"/>
          </a:solidFill>
          <a:latin typeface="+mn-lt"/>
          <a:ea typeface="+mn-ea"/>
        </a:defRPr>
      </a:lvl8pPr>
      <a:lvl9pPr marL="3886200" indent="-228600" algn="ctr" rtl="0" fontAlgn="base">
        <a:spcBef>
          <a:spcPct val="20000"/>
        </a:spcBef>
        <a:spcAft>
          <a:spcPct val="0"/>
        </a:spcAft>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457200" y="10668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3081" name="Rectangle 9"/>
          <p:cNvSpPr>
            <a:spLocks noGrp="1" noChangeArrowheads="1"/>
          </p:cNvSpPr>
          <p:nvPr>
            <p:ph type="title"/>
          </p:nvPr>
        </p:nvSpPr>
        <p:spPr bwMode="auto">
          <a:xfrm>
            <a:off x="457200" y="5715000"/>
            <a:ext cx="82296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5416"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Lst>
  <p:transition>
    <p:fade/>
  </p:transition>
  <p:txStyles>
    <p:titleStyle>
      <a:lvl1pPr algn="ctr" rtl="0" eaLnBrk="0" fontAlgn="base" hangingPunct="0">
        <a:spcBef>
          <a:spcPct val="0"/>
        </a:spcBef>
        <a:spcAft>
          <a:spcPct val="0"/>
        </a:spcAft>
        <a:defRPr sz="2000">
          <a:solidFill>
            <a:schemeClr val="bg1"/>
          </a:solidFill>
          <a:latin typeface="+mj-lt"/>
          <a:ea typeface="+mj-ea"/>
          <a:cs typeface="ＭＳ Ｐゴシック" charset="0"/>
        </a:defRPr>
      </a:lvl1pPr>
      <a:lvl2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20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2000">
          <a:solidFill>
            <a:schemeClr val="bg1"/>
          </a:solidFill>
          <a:latin typeface="Arial" charset="0"/>
          <a:ea typeface="ＭＳ Ｐゴシック" charset="0"/>
        </a:defRPr>
      </a:lvl6pPr>
      <a:lvl7pPr marL="914400" algn="ctr" rtl="0" fontAlgn="base">
        <a:spcBef>
          <a:spcPct val="0"/>
        </a:spcBef>
        <a:spcAft>
          <a:spcPct val="0"/>
        </a:spcAft>
        <a:defRPr sz="2000">
          <a:solidFill>
            <a:schemeClr val="bg1"/>
          </a:solidFill>
          <a:latin typeface="Arial" charset="0"/>
          <a:ea typeface="ＭＳ Ｐゴシック" charset="0"/>
        </a:defRPr>
      </a:lvl7pPr>
      <a:lvl8pPr marL="1371600" algn="ctr" rtl="0" fontAlgn="base">
        <a:spcBef>
          <a:spcPct val="0"/>
        </a:spcBef>
        <a:spcAft>
          <a:spcPct val="0"/>
        </a:spcAft>
        <a:defRPr sz="2000">
          <a:solidFill>
            <a:schemeClr val="bg1"/>
          </a:solidFill>
          <a:latin typeface="Arial" charset="0"/>
          <a:ea typeface="ＭＳ Ｐゴシック" charset="0"/>
        </a:defRPr>
      </a:lvl8pPr>
      <a:lvl9pPr marL="1828800" algn="ctr" rtl="0" fontAlgn="base">
        <a:spcBef>
          <a:spcPct val="0"/>
        </a:spcBef>
        <a:spcAft>
          <a:spcPct val="0"/>
        </a:spcAft>
        <a:defRPr sz="2000">
          <a:solidFill>
            <a:schemeClr val="bg1"/>
          </a:solidFill>
          <a:latin typeface="Arial" charset="0"/>
          <a:ea typeface="ＭＳ Ｐゴシック" charset="0"/>
        </a:defRPr>
      </a:lvl9pPr>
    </p:titleStyle>
    <p:bodyStyle>
      <a:lvl1pPr marL="342900" indent="-342900" algn="ctr" rtl="0" eaLnBrk="0" fontAlgn="base" hangingPunct="0">
        <a:spcBef>
          <a:spcPct val="20000"/>
        </a:spcBef>
        <a:spcAft>
          <a:spcPct val="0"/>
        </a:spcAft>
        <a:defRPr sz="3200">
          <a:solidFill>
            <a:schemeClr val="bg1"/>
          </a:solidFill>
          <a:latin typeface="+mn-lt"/>
          <a:ea typeface="+mn-ea"/>
          <a:cs typeface="ＭＳ Ｐゴシック" charset="0"/>
        </a:defRPr>
      </a:lvl1pPr>
      <a:lvl2pPr marL="742950" indent="-285750" algn="ctr" rtl="0" eaLnBrk="0" fontAlgn="base" hangingPunct="0">
        <a:spcBef>
          <a:spcPct val="20000"/>
        </a:spcBef>
        <a:spcAft>
          <a:spcPct val="0"/>
        </a:spcAft>
        <a:defRPr sz="2800">
          <a:solidFill>
            <a:schemeClr val="tx1"/>
          </a:solidFill>
          <a:latin typeface="+mn-lt"/>
          <a:ea typeface="+mn-ea"/>
        </a:defRPr>
      </a:lvl2pPr>
      <a:lvl3pPr marL="1143000" indent="-228600" algn="ctr" rtl="0" eaLnBrk="0" fontAlgn="base" hangingPunct="0">
        <a:spcBef>
          <a:spcPct val="20000"/>
        </a:spcBef>
        <a:spcAft>
          <a:spcPct val="0"/>
        </a:spcAft>
        <a:defRPr sz="2400">
          <a:solidFill>
            <a:schemeClr val="tx1"/>
          </a:solidFill>
          <a:latin typeface="+mn-lt"/>
          <a:ea typeface="+mn-ea"/>
        </a:defRPr>
      </a:lvl3pPr>
      <a:lvl4pPr marL="1600200" indent="-228600" algn="ctr" rtl="0" eaLnBrk="0" fontAlgn="base" hangingPunct="0">
        <a:spcBef>
          <a:spcPct val="20000"/>
        </a:spcBef>
        <a:spcAft>
          <a:spcPct val="0"/>
        </a:spcAft>
        <a:defRPr sz="2000">
          <a:solidFill>
            <a:schemeClr val="tx1"/>
          </a:solidFill>
          <a:latin typeface="+mn-lt"/>
          <a:ea typeface="+mn-ea"/>
        </a:defRPr>
      </a:lvl4pPr>
      <a:lvl5pPr marL="2057400" indent="-228600" algn="ctr" rtl="0" eaLnBrk="0" fontAlgn="base" hangingPunct="0">
        <a:spcBef>
          <a:spcPct val="20000"/>
        </a:spcBef>
        <a:spcAft>
          <a:spcPct val="0"/>
        </a:spcAft>
        <a:defRPr sz="2000">
          <a:solidFill>
            <a:schemeClr val="tx1"/>
          </a:solidFill>
          <a:latin typeface="+mn-lt"/>
          <a:ea typeface="+mn-ea"/>
        </a:defRPr>
      </a:lvl5pPr>
      <a:lvl6pPr marL="2514600" indent="-228600" algn="ctr" rtl="0" fontAlgn="base">
        <a:spcBef>
          <a:spcPct val="20000"/>
        </a:spcBef>
        <a:spcAft>
          <a:spcPct val="0"/>
        </a:spcAft>
        <a:defRPr sz="2000">
          <a:solidFill>
            <a:schemeClr val="tx1"/>
          </a:solidFill>
          <a:latin typeface="+mn-lt"/>
          <a:ea typeface="+mn-ea"/>
        </a:defRPr>
      </a:lvl6pPr>
      <a:lvl7pPr marL="2971800" indent="-228600" algn="ctr" rtl="0" fontAlgn="base">
        <a:spcBef>
          <a:spcPct val="20000"/>
        </a:spcBef>
        <a:spcAft>
          <a:spcPct val="0"/>
        </a:spcAft>
        <a:defRPr sz="2000">
          <a:solidFill>
            <a:schemeClr val="tx1"/>
          </a:solidFill>
          <a:latin typeface="+mn-lt"/>
          <a:ea typeface="+mn-ea"/>
        </a:defRPr>
      </a:lvl7pPr>
      <a:lvl8pPr marL="3429000" indent="-228600" algn="ctr" rtl="0" fontAlgn="base">
        <a:spcBef>
          <a:spcPct val="20000"/>
        </a:spcBef>
        <a:spcAft>
          <a:spcPct val="0"/>
        </a:spcAft>
        <a:defRPr sz="2000">
          <a:solidFill>
            <a:schemeClr val="tx1"/>
          </a:solidFill>
          <a:latin typeface="+mn-lt"/>
          <a:ea typeface="+mn-ea"/>
        </a:defRPr>
      </a:lvl8pPr>
      <a:lvl9pPr marL="3886200" indent="-228600" algn="ctr" rtl="0" fontAlgn="base">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5543" r:id="rId1"/>
    <p:sldLayoutId id="2147485544" r:id="rId2"/>
    <p:sldLayoutId id="2147485545" r:id="rId3"/>
    <p:sldLayoutId id="2147485546" r:id="rId4"/>
    <p:sldLayoutId id="2147485547" r:id="rId5"/>
    <p:sldLayoutId id="2147485548" r:id="rId6"/>
    <p:sldLayoutId id="2147485549" r:id="rId7"/>
    <p:sldLayoutId id="2147485550" r:id="rId8"/>
    <p:sldLayoutId id="2147485551" r:id="rId9"/>
    <p:sldLayoutId id="2147485552" r:id="rId10"/>
    <p:sldLayoutId id="21474855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3962400"/>
            <a:ext cx="8229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 Click to edit Master text styles</a:t>
            </a:r>
          </a:p>
        </p:txBody>
      </p:sp>
      <p:sp>
        <p:nvSpPr>
          <p:cNvPr id="1026" name="Rectangle 2"/>
          <p:cNvSpPr>
            <a:spLocks noGrp="1" noChangeArrowheads="1"/>
          </p:cNvSpPr>
          <p:nvPr>
            <p:ph type="title"/>
          </p:nvPr>
        </p:nvSpPr>
        <p:spPr bwMode="auto">
          <a:xfrm>
            <a:off x="457200" y="1981200"/>
            <a:ext cx="82296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6350" cap="rnd">
                <a:solidFill>
                  <a:schemeClr val="tx1"/>
                </a:solidFill>
                <a:prstDash val="sysDot"/>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sldNum" sz="quarter" idx="4"/>
          </p:nvPr>
        </p:nvSpPr>
        <p:spPr bwMode="auto">
          <a:xfrm>
            <a:off x="2819400" y="4267200"/>
            <a:ext cx="34290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800">
                <a:solidFill>
                  <a:srgbClr val="FFFFFF"/>
                </a:solidFill>
                <a:latin typeface="Arial" charset="0"/>
                <a:cs typeface="+mn-cs"/>
              </a:defRPr>
            </a:lvl1pPr>
          </a:lstStyle>
          <a:p>
            <a:pPr>
              <a:defRPr/>
            </a:pPr>
            <a:r>
              <a:rPr lang="en-US">
                <a:ea typeface="ＭＳ Ｐゴシック" charset="0"/>
              </a:rPr>
              <a:t>CCLI #2588988</a:t>
            </a:r>
          </a:p>
        </p:txBody>
      </p:sp>
    </p:spTree>
    <p:extLst>
      <p:ext uri="{BB962C8B-B14F-4D97-AF65-F5344CB8AC3E}">
        <p14:creationId xmlns:p14="http://schemas.microsoft.com/office/powerpoint/2010/main" val="1857764131"/>
      </p:ext>
    </p:extLst>
  </p:cSld>
  <p:clrMap bg1="lt1" tx1="dk1" bg2="lt2" tx2="dk2" accent1="accent1" accent2="accent2" accent3="accent3" accent4="accent4" accent5="accent5" accent6="accent6" hlink="hlink" folHlink="folHlink"/>
  <p:sldLayoutIdLst>
    <p:sldLayoutId id="2147485632" r:id="rId1"/>
    <p:sldLayoutId id="2147485633" r:id="rId2"/>
    <p:sldLayoutId id="2147485634" r:id="rId3"/>
    <p:sldLayoutId id="2147485635" r:id="rId4"/>
    <p:sldLayoutId id="2147485636" r:id="rId5"/>
    <p:sldLayoutId id="2147485637" r:id="rId6"/>
    <p:sldLayoutId id="2147485638" r:id="rId7"/>
    <p:sldLayoutId id="2147485639" r:id="rId8"/>
    <p:sldLayoutId id="2147485640" r:id="rId9"/>
    <p:sldLayoutId id="2147485641" r:id="rId10"/>
    <p:sldLayoutId id="2147485642"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ＭＳ Ｐゴシック" charset="0"/>
        </a:defRPr>
      </a:lvl1pPr>
      <a:lvl2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charset="0"/>
          <a:ea typeface="ＭＳ Ｐゴシック" charset="0"/>
        </a:defRPr>
      </a:lvl6pPr>
      <a:lvl7pPr marL="914400" algn="ctr" rtl="0" fontAlgn="base">
        <a:spcBef>
          <a:spcPct val="0"/>
        </a:spcBef>
        <a:spcAft>
          <a:spcPct val="0"/>
        </a:spcAft>
        <a:defRPr sz="4400">
          <a:solidFill>
            <a:schemeClr val="bg1"/>
          </a:solidFill>
          <a:latin typeface="Arial" charset="0"/>
          <a:ea typeface="ＭＳ Ｐゴシック" charset="0"/>
        </a:defRPr>
      </a:lvl7pPr>
      <a:lvl8pPr marL="1371600" algn="ctr" rtl="0" fontAlgn="base">
        <a:spcBef>
          <a:spcPct val="0"/>
        </a:spcBef>
        <a:spcAft>
          <a:spcPct val="0"/>
        </a:spcAft>
        <a:defRPr sz="4400">
          <a:solidFill>
            <a:schemeClr val="bg1"/>
          </a:solidFill>
          <a:latin typeface="Arial" charset="0"/>
          <a:ea typeface="ＭＳ Ｐゴシック" charset="0"/>
        </a:defRPr>
      </a:lvl8pPr>
      <a:lvl9pPr marL="1828800" algn="ctr" rtl="0" fontAlgn="base">
        <a:spcBef>
          <a:spcPct val="0"/>
        </a:spcBef>
        <a:spcAft>
          <a:spcPct val="0"/>
        </a:spcAft>
        <a:defRPr sz="4400">
          <a:solidFill>
            <a:schemeClr val="bg1"/>
          </a:solidFill>
          <a:latin typeface="Arial" charset="0"/>
          <a:ea typeface="ＭＳ Ｐゴシック" charset="0"/>
        </a:defRPr>
      </a:lvl9pPr>
    </p:titleStyle>
    <p:bodyStyle>
      <a:lvl1pPr marL="342900" indent="-342900" algn="ctr" rtl="0" eaLnBrk="0" fontAlgn="base" hangingPunct="0">
        <a:spcBef>
          <a:spcPct val="20000"/>
        </a:spcBef>
        <a:spcAft>
          <a:spcPct val="0"/>
        </a:spcAft>
        <a:defRPr>
          <a:solidFill>
            <a:schemeClr val="bg1"/>
          </a:solidFill>
          <a:latin typeface="+mn-lt"/>
          <a:ea typeface="+mn-ea"/>
          <a:cs typeface="ＭＳ Ｐゴシック" charset="0"/>
        </a:defRPr>
      </a:lvl1pPr>
      <a:lvl2pPr marL="742950" indent="-285750" algn="ctr" rtl="0" eaLnBrk="0" fontAlgn="base" hangingPunct="0">
        <a:spcBef>
          <a:spcPct val="20000"/>
        </a:spcBef>
        <a:spcAft>
          <a:spcPct val="0"/>
        </a:spcAft>
        <a:defRPr sz="2800">
          <a:solidFill>
            <a:schemeClr val="bg1"/>
          </a:solidFill>
          <a:latin typeface="+mn-lt"/>
          <a:ea typeface="+mn-ea"/>
        </a:defRPr>
      </a:lvl2pPr>
      <a:lvl3pPr marL="1143000" indent="-228600" algn="ctr" rtl="0" eaLnBrk="0" fontAlgn="base" hangingPunct="0">
        <a:spcBef>
          <a:spcPct val="20000"/>
        </a:spcBef>
        <a:spcAft>
          <a:spcPct val="0"/>
        </a:spcAft>
        <a:defRPr sz="2400">
          <a:solidFill>
            <a:schemeClr val="bg1"/>
          </a:solidFill>
          <a:latin typeface="+mn-lt"/>
          <a:ea typeface="+mn-ea"/>
        </a:defRPr>
      </a:lvl3pPr>
      <a:lvl4pPr marL="1600200" indent="-228600" algn="ctr" rtl="0" eaLnBrk="0" fontAlgn="base" hangingPunct="0">
        <a:spcBef>
          <a:spcPct val="20000"/>
        </a:spcBef>
        <a:spcAft>
          <a:spcPct val="0"/>
        </a:spcAft>
        <a:defRPr sz="2000">
          <a:solidFill>
            <a:schemeClr val="bg1"/>
          </a:solidFill>
          <a:latin typeface="+mn-lt"/>
          <a:ea typeface="+mn-ea"/>
        </a:defRPr>
      </a:lvl4pPr>
      <a:lvl5pPr marL="2057400" indent="-228600" algn="ctr" rtl="0" eaLnBrk="0" fontAlgn="base" hangingPunct="0">
        <a:spcBef>
          <a:spcPct val="20000"/>
        </a:spcBef>
        <a:spcAft>
          <a:spcPct val="0"/>
        </a:spcAft>
        <a:defRPr sz="2000">
          <a:solidFill>
            <a:schemeClr val="bg1"/>
          </a:solidFill>
          <a:latin typeface="+mn-lt"/>
          <a:ea typeface="+mn-ea"/>
        </a:defRPr>
      </a:lvl5pPr>
      <a:lvl6pPr marL="2514600" indent="-228600" algn="ctr" rtl="0" fontAlgn="base">
        <a:spcBef>
          <a:spcPct val="20000"/>
        </a:spcBef>
        <a:spcAft>
          <a:spcPct val="0"/>
        </a:spcAft>
        <a:defRPr sz="2000">
          <a:solidFill>
            <a:schemeClr val="bg1"/>
          </a:solidFill>
          <a:latin typeface="+mn-lt"/>
          <a:ea typeface="+mn-ea"/>
        </a:defRPr>
      </a:lvl6pPr>
      <a:lvl7pPr marL="2971800" indent="-228600" algn="ctr" rtl="0" fontAlgn="base">
        <a:spcBef>
          <a:spcPct val="20000"/>
        </a:spcBef>
        <a:spcAft>
          <a:spcPct val="0"/>
        </a:spcAft>
        <a:defRPr sz="2000">
          <a:solidFill>
            <a:schemeClr val="bg1"/>
          </a:solidFill>
          <a:latin typeface="+mn-lt"/>
          <a:ea typeface="+mn-ea"/>
        </a:defRPr>
      </a:lvl7pPr>
      <a:lvl8pPr marL="3429000" indent="-228600" algn="ctr" rtl="0" fontAlgn="base">
        <a:spcBef>
          <a:spcPct val="20000"/>
        </a:spcBef>
        <a:spcAft>
          <a:spcPct val="0"/>
        </a:spcAft>
        <a:defRPr sz="2000">
          <a:solidFill>
            <a:schemeClr val="bg1"/>
          </a:solidFill>
          <a:latin typeface="+mn-lt"/>
          <a:ea typeface="+mn-ea"/>
        </a:defRPr>
      </a:lvl8pPr>
      <a:lvl9pPr marL="3886200" indent="-228600" algn="ctr" rtl="0" fontAlgn="base">
        <a:spcBef>
          <a:spcPct val="20000"/>
        </a:spcBef>
        <a:spcAft>
          <a:spcPct val="0"/>
        </a:spcAft>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58288"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62" name="Title 1"/>
          <p:cNvSpPr>
            <a:spLocks noGrp="1"/>
          </p:cNvSpPr>
          <p:nvPr>
            <p:ph type="ctrTitle"/>
          </p:nvPr>
        </p:nvSpPr>
        <p:spPr>
          <a:xfrm>
            <a:off x="-31750" y="6350"/>
            <a:ext cx="9144000" cy="1143000"/>
          </a:xfrm>
        </p:spPr>
        <p:txBody>
          <a:bodyPr/>
          <a:lstStyle/>
          <a:p>
            <a:pPr>
              <a:defRPr/>
            </a:pPr>
            <a:r>
              <a:rPr lang="en-US" dirty="0">
                <a:effectLst>
                  <a:glow rad="292100">
                    <a:schemeClr val="tx1">
                      <a:alpha val="92000"/>
                    </a:schemeClr>
                  </a:glow>
                </a:effectLst>
                <a:latin typeface="Arial" charset="0"/>
                <a:ea typeface="ＭＳ Ｐゴシック" charset="0"/>
                <a:cs typeface="ＭＳ Ｐゴシック" charset="0"/>
              </a:rPr>
              <a:t>How the Spirit Leads Us</a:t>
            </a:r>
          </a:p>
        </p:txBody>
      </p:sp>
      <p:sp>
        <p:nvSpPr>
          <p:cNvPr id="2" name="Rectangle 1">
            <a:extLst>
              <a:ext uri="{FF2B5EF4-FFF2-40B4-BE49-F238E27FC236}">
                <a16:creationId xmlns:a16="http://schemas.microsoft.com/office/drawing/2014/main" id="{8D607C64-1F90-701A-9A4B-472DD90BDF0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5569" name="Picture 2" descr="prayhands002 ppt backgroun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4"/>
          <p:cNvSpPr>
            <a:spLocks noGrp="1" noChangeArrowheads="1"/>
          </p:cNvSpPr>
          <p:nvPr>
            <p:ph type="ctrTitle"/>
          </p:nvPr>
        </p:nvSpPr>
        <p:spPr>
          <a:xfrm>
            <a:off x="0" y="762000"/>
            <a:ext cx="9144000" cy="1298575"/>
          </a:xfrm>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lIns="548640" rIns="548640">
            <a:spAutoFit/>
          </a:bodyPr>
          <a:lstStyle/>
          <a:p>
            <a:pPr eaLnBrk="1" hangingPunct="1">
              <a:lnSpc>
                <a:spcPct val="80000"/>
              </a:lnSpc>
              <a:defRPr/>
            </a:pPr>
            <a:r>
              <a:rPr lang="en-US" sz="4800" b="1" i="1" dirty="0">
                <a:solidFill>
                  <a:prstClr val="white"/>
                </a:solidFill>
                <a:effectLst>
                  <a:outerShdw blurRad="50800" dist="101600" dir="2700000" algn="tl" rotWithShape="0">
                    <a:srgbClr val="000000">
                      <a:alpha val="70000"/>
                    </a:srgbClr>
                  </a:outerShdw>
                </a:effectLst>
                <a:latin typeface="Arial" charset="0"/>
                <a:cs typeface="Arial" charset="0"/>
              </a:rPr>
              <a:t>George Mueller</a:t>
            </a:r>
            <a:r>
              <a:rPr lang="uk-UA" altLang="ja-JP" sz="4800" b="1" i="1" dirty="0">
                <a:solidFill>
                  <a:prstClr val="white"/>
                </a:solidFill>
                <a:effectLst>
                  <a:outerShdw blurRad="50800" dist="101600" dir="2700000" algn="tl" rotWithShape="0">
                    <a:srgbClr val="000000">
                      <a:alpha val="70000"/>
                    </a:srgbClr>
                  </a:outerShdw>
                </a:effectLst>
                <a:latin typeface="Arial" charset="0"/>
                <a:cs typeface="Arial" charset="0"/>
              </a:rPr>
              <a:t>'</a:t>
            </a:r>
            <a:r>
              <a:rPr lang="en-US" sz="4800" b="1" i="1" dirty="0">
                <a:solidFill>
                  <a:prstClr val="white"/>
                </a:solidFill>
                <a:effectLst>
                  <a:outerShdw blurRad="50800" dist="101600" dir="2700000" algn="tl" rotWithShape="0">
                    <a:srgbClr val="000000">
                      <a:alpha val="70000"/>
                    </a:srgbClr>
                  </a:outerShdw>
                </a:effectLst>
                <a:latin typeface="Arial" charset="0"/>
                <a:cs typeface="Arial" charset="0"/>
              </a:rPr>
              <a:t>s Step #1 </a:t>
            </a:r>
            <a:br>
              <a:rPr lang="en-US" sz="4800" b="1" i="1" dirty="0">
                <a:solidFill>
                  <a:prstClr val="white"/>
                </a:solidFill>
                <a:effectLst>
                  <a:outerShdw blurRad="50800" dist="101600" dir="2700000" algn="tl" rotWithShape="0">
                    <a:srgbClr val="000000">
                      <a:alpha val="70000"/>
                    </a:srgbClr>
                  </a:outerShdw>
                </a:effectLst>
                <a:latin typeface="Arial" charset="0"/>
                <a:cs typeface="Arial" charset="0"/>
              </a:rPr>
            </a:br>
            <a:r>
              <a:rPr lang="en-US" sz="4800" b="1" i="1" dirty="0">
                <a:solidFill>
                  <a:prstClr val="white"/>
                </a:solidFill>
                <a:effectLst>
                  <a:outerShdw blurRad="50800" dist="101600" dir="2700000" algn="tl" rotWithShape="0">
                    <a:srgbClr val="000000">
                      <a:alpha val="70000"/>
                    </a:srgbClr>
                  </a:outerShdw>
                </a:effectLst>
                <a:latin typeface="Arial" charset="0"/>
                <a:cs typeface="Arial" charset="0"/>
              </a:rPr>
              <a:t>to Find the Will of God</a:t>
            </a:r>
          </a:p>
        </p:txBody>
      </p:sp>
      <p:sp>
        <p:nvSpPr>
          <p:cNvPr id="4101" name="Rectangle 5"/>
          <p:cNvSpPr>
            <a:spLocks noChangeArrowheads="1"/>
          </p:cNvSpPr>
          <p:nvPr/>
        </p:nvSpPr>
        <p:spPr bwMode="auto">
          <a:xfrm>
            <a:off x="685800" y="2635250"/>
            <a:ext cx="6629400" cy="282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548640" rIns="548640">
            <a:spAutoFit/>
          </a:bodyPr>
          <a:lstStyle/>
          <a:p>
            <a:pPr algn="ctr" eaLnBrk="1" hangingPunct="1">
              <a:lnSpc>
                <a:spcPct val="80000"/>
              </a:lnSpc>
              <a:defRPr/>
            </a:pPr>
            <a:r>
              <a:rPr lang="ru-RU" altLang="ja-JP" sz="4400" b="1" dirty="0">
                <a:solidFill>
                  <a:prstClr val="white"/>
                </a:solidFill>
                <a:effectLst>
                  <a:outerShdw blurRad="50800" dist="101600" dir="2700000" algn="tl" rotWithShape="0">
                    <a:srgbClr val="000000">
                      <a:alpha val="70000"/>
                    </a:srgbClr>
                  </a:outerShdw>
                </a:effectLst>
                <a:latin typeface="Arial" charset="0"/>
                <a:cs typeface="Arial" charset="0"/>
              </a:rPr>
              <a:t>"</a:t>
            </a:r>
            <a:r>
              <a:rPr lang="en-US" sz="4400" b="1" dirty="0">
                <a:solidFill>
                  <a:prstClr val="white"/>
                </a:solidFill>
                <a:effectLst>
                  <a:outerShdw blurRad="50800" dist="101600" dir="2700000" algn="tl" rotWithShape="0">
                    <a:srgbClr val="000000">
                      <a:alpha val="70000"/>
                    </a:srgbClr>
                  </a:outerShdw>
                </a:effectLst>
                <a:latin typeface="Arial" charset="0"/>
                <a:cs typeface="Arial" charset="0"/>
              </a:rPr>
              <a:t>I get my heart into such a state that it has no will of its own in regard to the given matter.</a:t>
            </a:r>
            <a:r>
              <a:rPr lang="ru-RU" altLang="ja-JP" sz="4400" b="1" dirty="0">
                <a:solidFill>
                  <a:prstClr val="white"/>
                </a:solidFill>
                <a:effectLst>
                  <a:outerShdw blurRad="50800" dist="101600" dir="2700000" algn="tl" rotWithShape="0">
                    <a:srgbClr val="000000">
                      <a:alpha val="70000"/>
                    </a:srgbClr>
                  </a:outerShdw>
                </a:effectLst>
                <a:latin typeface="Arial" charset="0"/>
                <a:cs typeface="Arial" charset="0"/>
              </a:rPr>
              <a:t>"</a:t>
            </a:r>
            <a:endParaRPr lang="en-US" sz="4400" dirty="0">
              <a:solidFill>
                <a:prstClr val="white"/>
              </a:solidFill>
              <a:effectLst>
                <a:outerShdw blurRad="50800" dist="101600" dir="2700000" algn="tl" rotWithShape="0">
                  <a:srgbClr val="000000">
                    <a:alpha val="70000"/>
                  </a:srgbClr>
                </a:outerShdw>
              </a:effectLst>
              <a:latin typeface="Arial" charset="0"/>
              <a:cs typeface="Arial" charset="0"/>
            </a:endParaRPr>
          </a:p>
        </p:txBody>
      </p:sp>
      <p:sp>
        <p:nvSpPr>
          <p:cNvPr id="5"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cs typeface="Arial" charset="0"/>
              </a:rPr>
              <a:t>xxiv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Effect transition="in" filter="dissolve">
                                      <p:cBhvr>
                                        <p:cTn id="7" dur="500"/>
                                        <p:tgtEl>
                                          <p:spTgt spid="4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1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0163"/>
            <a:ext cx="9158288" cy="682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62" name="Title 1"/>
          <p:cNvSpPr>
            <a:spLocks noGrp="1"/>
          </p:cNvSpPr>
          <p:nvPr>
            <p:ph type="ctrTitle"/>
          </p:nvPr>
        </p:nvSpPr>
        <p:spPr>
          <a:xfrm>
            <a:off x="-31750" y="6350"/>
            <a:ext cx="9144000" cy="1143000"/>
          </a:xfrm>
        </p:spPr>
        <p:txBody>
          <a:bodyPr/>
          <a:lstStyle/>
          <a:p>
            <a:pPr>
              <a:defRPr/>
            </a:pPr>
            <a:r>
              <a:rPr lang="en-US" dirty="0">
                <a:effectLst>
                  <a:glow rad="292100">
                    <a:schemeClr val="tx1">
                      <a:alpha val="92000"/>
                    </a:schemeClr>
                  </a:glow>
                </a:effectLst>
                <a:latin typeface="Arial" charset="0"/>
                <a:ea typeface="ＭＳ Ｐゴシック" charset="0"/>
                <a:cs typeface="ＭＳ Ｐゴシック" charset="0"/>
              </a:rPr>
              <a:t>How the Spirit Leads Us</a:t>
            </a:r>
          </a:p>
        </p:txBody>
      </p:sp>
      <p:sp>
        <p:nvSpPr>
          <p:cNvPr id="3" name="Text Box 2"/>
          <p:cNvSpPr txBox="1">
            <a:spLocks noChangeArrowheads="1"/>
          </p:cNvSpPr>
          <p:nvPr/>
        </p:nvSpPr>
        <p:spPr bwMode="auto">
          <a:xfrm>
            <a:off x="8100392" y="86717"/>
            <a:ext cx="936104"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b="1" dirty="0">
                <a:solidFill>
                  <a:srgbClr val="FFFFFF"/>
                </a:solidFill>
                <a:effectLst>
                  <a:glow rad="292100">
                    <a:srgbClr val="000000">
                      <a:alpha val="92000"/>
                    </a:srgbClr>
                  </a:glow>
                </a:effectLst>
                <a:cs typeface="Arial" charset="0"/>
              </a:rPr>
              <a:t>xxiv</a:t>
            </a:r>
          </a:p>
        </p:txBody>
      </p:sp>
      <p:sp>
        <p:nvSpPr>
          <p:cNvPr id="9" name="Text Box 2"/>
          <p:cNvSpPr txBox="1">
            <a:spLocks noChangeArrowheads="1"/>
          </p:cNvSpPr>
          <p:nvPr/>
        </p:nvSpPr>
        <p:spPr bwMode="auto">
          <a:xfrm>
            <a:off x="179388" y="1844675"/>
            <a:ext cx="6913562"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22313" indent="-722313" eaLnBrk="1" hangingPunct="1">
              <a:buFont typeface="+mj-lt"/>
              <a:buAutoNum type="arabicPeriod"/>
              <a:defRPr/>
            </a:pPr>
            <a:r>
              <a:rPr lang="ru-RU" sz="3600" b="1" dirty="0">
                <a:solidFill>
                  <a:srgbClr val="FFFFFF"/>
                </a:solidFill>
                <a:effectLst>
                  <a:glow rad="292100">
                    <a:srgbClr val="000000">
                      <a:alpha val="92000"/>
                    </a:srgbClr>
                  </a:glow>
                </a:effectLst>
                <a:cs typeface="Arial" charset="0"/>
              </a:rPr>
              <a:t>"</a:t>
            </a:r>
            <a:r>
              <a:rPr lang="en-US" sz="3600" b="1" dirty="0">
                <a:solidFill>
                  <a:srgbClr val="FFFFFF"/>
                </a:solidFill>
                <a:effectLst>
                  <a:glow rad="292100">
                    <a:srgbClr val="000000">
                      <a:alpha val="92000"/>
                    </a:srgbClr>
                  </a:glow>
                </a:effectLst>
                <a:cs typeface="Arial" charset="0"/>
              </a:rPr>
              <a:t>No will of my own</a:t>
            </a:r>
            <a:r>
              <a:rPr lang="ru-RU" sz="3600" b="1" dirty="0">
                <a:solidFill>
                  <a:srgbClr val="FFFFFF"/>
                </a:solidFill>
                <a:effectLst>
                  <a:glow rad="292100">
                    <a:srgbClr val="000000">
                      <a:alpha val="92000"/>
                    </a:srgbClr>
                  </a:glow>
                </a:effectLst>
                <a:cs typeface="Arial" charset="0"/>
              </a:rPr>
              <a:t>"</a:t>
            </a:r>
            <a:endParaRPr lang="en-US" sz="3600" b="1" dirty="0">
              <a:solidFill>
                <a:srgbClr val="FFFFFF"/>
              </a:solidFill>
              <a:effectLst>
                <a:glow rad="292100">
                  <a:srgbClr val="000000">
                    <a:alpha val="92000"/>
                  </a:srgbClr>
                </a:glow>
              </a:effectLst>
              <a:cs typeface="Arial" charset="0"/>
            </a:endParaRPr>
          </a:p>
          <a:p>
            <a:pPr marL="722313" indent="-722313" eaLnBrk="1" hangingPunct="1">
              <a:buFont typeface="+mj-lt"/>
              <a:buAutoNum type="arabicPeriod"/>
              <a:defRPr/>
            </a:pPr>
            <a:r>
              <a:rPr lang="en-US" sz="3600" b="1" dirty="0">
                <a:solidFill>
                  <a:srgbClr val="FFFFFF"/>
                </a:solidFill>
                <a:effectLst>
                  <a:glow rad="292100">
                    <a:srgbClr val="000000">
                      <a:alpha val="92000"/>
                    </a:srgbClr>
                  </a:glow>
                </a:effectLst>
                <a:cs typeface="Arial" charset="0"/>
              </a:rPr>
              <a:t>Discern feelings</a:t>
            </a:r>
          </a:p>
          <a:p>
            <a:pPr marL="722313" indent="-722313" eaLnBrk="1" hangingPunct="1">
              <a:buFont typeface="+mj-lt"/>
              <a:buAutoNum type="arabicPeriod"/>
              <a:defRPr/>
            </a:pPr>
            <a:r>
              <a:rPr lang="en-US" sz="3600" b="1" dirty="0">
                <a:solidFill>
                  <a:srgbClr val="FFFFFF"/>
                </a:solidFill>
                <a:effectLst>
                  <a:glow rad="292100">
                    <a:srgbClr val="000000">
                      <a:alpha val="92000"/>
                    </a:srgbClr>
                  </a:glow>
                </a:effectLst>
                <a:cs typeface="Arial" charset="0"/>
              </a:rPr>
              <a:t>Word of God</a:t>
            </a:r>
          </a:p>
          <a:p>
            <a:pPr marL="722313" indent="-722313" eaLnBrk="1" hangingPunct="1">
              <a:buFont typeface="+mj-lt"/>
              <a:buAutoNum type="arabicPeriod"/>
              <a:defRPr/>
            </a:pPr>
            <a:r>
              <a:rPr lang="en-US" sz="3600" b="1" dirty="0">
                <a:solidFill>
                  <a:srgbClr val="FFFFFF"/>
                </a:solidFill>
                <a:effectLst>
                  <a:glow rad="292100">
                    <a:srgbClr val="000000">
                      <a:alpha val="92000"/>
                    </a:srgbClr>
                  </a:glow>
                </a:effectLst>
                <a:cs typeface="Arial" charset="0"/>
              </a:rPr>
              <a:t>Providential circumstances</a:t>
            </a:r>
          </a:p>
          <a:p>
            <a:pPr marL="722313" indent="-722313" eaLnBrk="1" hangingPunct="1">
              <a:buFont typeface="+mj-lt"/>
              <a:buAutoNum type="arabicPeriod"/>
              <a:defRPr/>
            </a:pPr>
            <a:r>
              <a:rPr lang="en-US" sz="3600" b="1" dirty="0">
                <a:solidFill>
                  <a:srgbClr val="FFFFFF"/>
                </a:solidFill>
                <a:effectLst>
                  <a:glow rad="292100">
                    <a:srgbClr val="000000">
                      <a:alpha val="92000"/>
                    </a:srgbClr>
                  </a:glow>
                </a:effectLst>
                <a:cs typeface="Arial" charset="0"/>
              </a:rPr>
              <a:t>Ask God in prayer</a:t>
            </a:r>
          </a:p>
          <a:p>
            <a:pPr marL="722313" indent="-722313" eaLnBrk="1" hangingPunct="1">
              <a:buFont typeface="+mj-lt"/>
              <a:buAutoNum type="arabicPeriod"/>
              <a:defRPr/>
            </a:pPr>
            <a:r>
              <a:rPr lang="en-US" sz="3600" b="1" dirty="0">
                <a:solidFill>
                  <a:srgbClr val="FFFFFF"/>
                </a:solidFill>
                <a:effectLst>
                  <a:glow rad="292100">
                    <a:srgbClr val="000000">
                      <a:alpha val="92000"/>
                    </a:srgbClr>
                  </a:glow>
                </a:effectLst>
                <a:cs typeface="Arial" charset="0"/>
              </a:rPr>
              <a:t>Decide, look for peace, pray 2-3 more times, &amp; act</a:t>
            </a:r>
            <a:endParaRPr lang="en-US" sz="2800" b="1" dirty="0">
              <a:solidFill>
                <a:srgbClr val="FFFFFF"/>
              </a:solidFill>
              <a:effectLst>
                <a:glow rad="292100">
                  <a:srgbClr val="000000">
                    <a:alpha val="92000"/>
                  </a:srgbClr>
                </a:glow>
              </a:effectLst>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linds(horizontal)">
                                      <p:cBhvr>
                                        <p:cTn id="32"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grpSp>
        <p:nvGrpSpPr>
          <p:cNvPr id="5" name="Group 4"/>
          <p:cNvGrpSpPr/>
          <p:nvPr/>
        </p:nvGrpSpPr>
        <p:grpSpPr>
          <a:xfrm>
            <a:off x="-19608" y="692696"/>
            <a:ext cx="9146817" cy="5530880"/>
            <a:chOff x="-19608" y="692696"/>
            <a:chExt cx="9146817" cy="5530880"/>
          </a:xfrm>
        </p:grpSpPr>
        <p:pic>
          <p:nvPicPr>
            <p:cNvPr id="6" name="Picture 5" descr="Screen Shot 2015-12-12 at 9.41.12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791" y="1197992"/>
              <a:ext cx="9144000" cy="5025584"/>
            </a:xfrm>
            <a:prstGeom prst="rect">
              <a:avLst/>
            </a:prstGeom>
          </p:spPr>
        </p:pic>
        <p:pic>
          <p:nvPicPr>
            <p:cNvPr id="7" name="Picture 6" descr="Screen Shot 2015-12-12 at 9.41.12 P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608" y="692696"/>
              <a:ext cx="9144000" cy="837953"/>
            </a:xfrm>
            <a:prstGeom prst="rect">
              <a:avLst/>
            </a:prstGeom>
          </p:spPr>
        </p:pic>
      </p:grpSp>
    </p:spTree>
    <p:extLst>
      <p:ext uri="{BB962C8B-B14F-4D97-AF65-F5344CB8AC3E}">
        <p14:creationId xmlns:p14="http://schemas.microsoft.com/office/powerpoint/2010/main" val="320849288"/>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yrics">
  <a:themeElements>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yric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Lyr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yr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yr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yr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yr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yr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yr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yr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yr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yr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yr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yr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a:themeElements>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Lst/>
            <a:latin typeface="Arial" charset="0"/>
            <a:ea typeface="ＭＳ Ｐゴシック"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2004:Templates:Presentations:Designs:Crumple</Template>
  <TotalTime>2334</TotalTime>
  <Words>722</Words>
  <Application>Microsoft Macintosh PowerPoint</Application>
  <PresentationFormat>On-screen Show (4:3)</PresentationFormat>
  <Paragraphs>46</Paragraphs>
  <Slides>5</Slides>
  <Notes>4</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vt:i4>
      </vt:variant>
    </vt:vector>
  </HeadingPairs>
  <TitlesOfParts>
    <vt:vector size="16" baseType="lpstr">
      <vt:lpstr>ＭＳ Ｐゴシック</vt:lpstr>
      <vt:lpstr>Arial</vt:lpstr>
      <vt:lpstr>Calibri</vt:lpstr>
      <vt:lpstr>Times New Roman</vt:lpstr>
      <vt:lpstr>Wingdings</vt:lpstr>
      <vt:lpstr>Blank Presentation</vt:lpstr>
      <vt:lpstr>4_Office Theme</vt:lpstr>
      <vt:lpstr>Title</vt:lpstr>
      <vt:lpstr>Lyrics</vt:lpstr>
      <vt:lpstr>Orbit</vt:lpstr>
      <vt:lpstr>1_Title</vt:lpstr>
      <vt:lpstr>How the Spirit Leads Us</vt:lpstr>
      <vt:lpstr>George Mueller's Step #1  to Find the Will of God</vt:lpstr>
      <vt:lpstr>How the Spirit Leads Us</vt:lpstr>
      <vt:lpstr>Black</vt:lpstr>
      <vt:lpstr>Holy Spirit PPT link at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INDWELLING &amp; SEALING OF THE SPIRIT</dc:title>
  <dc:creator>Djenny Ruswandi</dc:creator>
  <cp:lastModifiedBy>Rick Griffith</cp:lastModifiedBy>
  <cp:revision>209</cp:revision>
  <dcterms:created xsi:type="dcterms:W3CDTF">2006-01-17T09:02:17Z</dcterms:created>
  <dcterms:modified xsi:type="dcterms:W3CDTF">2025-09-25T15:07:55Z</dcterms:modified>
</cp:coreProperties>
</file>