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3.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theme/theme15.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6.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8.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9.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0.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1.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2.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3.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4.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5.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6.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7.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8.xml" ContentType="application/vnd.openxmlformats-officedocument.theme+xml"/>
  <Override PartName="/ppt/slideLayouts/slideLayout288.xml" ContentType="application/vnd.openxmlformats-officedocument.presentationml.slideLayout+xml"/>
  <Override PartName="/ppt/theme/theme29.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0.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7" r:id="rId2"/>
    <p:sldMasterId id="2147483655" r:id="rId3"/>
    <p:sldMasterId id="2147483654" r:id="rId4"/>
    <p:sldMasterId id="2147483652" r:id="rId5"/>
    <p:sldMasterId id="2147483651" r:id="rId6"/>
    <p:sldMasterId id="2147483980" r:id="rId7"/>
    <p:sldMasterId id="2147484348" r:id="rId8"/>
    <p:sldMasterId id="2147484506" r:id="rId9"/>
    <p:sldMasterId id="2147484509" r:id="rId10"/>
    <p:sldMasterId id="2147484513" r:id="rId11"/>
    <p:sldMasterId id="2147484537" r:id="rId12"/>
    <p:sldMasterId id="2147484561" r:id="rId13"/>
    <p:sldMasterId id="2147484576" r:id="rId14"/>
    <p:sldMasterId id="2147484857" r:id="rId15"/>
    <p:sldMasterId id="2147484859" r:id="rId16"/>
    <p:sldMasterId id="2147484873" r:id="rId17"/>
    <p:sldMasterId id="2147485211" r:id="rId18"/>
    <p:sldMasterId id="2147485225" r:id="rId19"/>
    <p:sldMasterId id="2147485238" r:id="rId20"/>
    <p:sldMasterId id="2147485249" r:id="rId21"/>
    <p:sldMasterId id="2147485628" r:id="rId22"/>
    <p:sldMasterId id="2147486036" r:id="rId23"/>
    <p:sldMasterId id="2147486049" r:id="rId24"/>
    <p:sldMasterId id="2147486061" r:id="rId25"/>
    <p:sldMasterId id="2147486073" r:id="rId26"/>
    <p:sldMasterId id="2147486085" r:id="rId27"/>
    <p:sldMasterId id="2147486097" r:id="rId28"/>
    <p:sldMasterId id="2147486109" r:id="rId29"/>
    <p:sldMasterId id="2147486111" r:id="rId30"/>
    <p:sldMasterId id="2147486123" r:id="rId31"/>
  </p:sldMasterIdLst>
  <p:notesMasterIdLst>
    <p:notesMasterId r:id="rId161"/>
  </p:notesMasterIdLst>
  <p:sldIdLst>
    <p:sldId id="256" r:id="rId32"/>
    <p:sldId id="257" r:id="rId33"/>
    <p:sldId id="258" r:id="rId34"/>
    <p:sldId id="259" r:id="rId35"/>
    <p:sldId id="459" r:id="rId36"/>
    <p:sldId id="460" r:id="rId37"/>
    <p:sldId id="461" r:id="rId38"/>
    <p:sldId id="443" r:id="rId39"/>
    <p:sldId id="444" r:id="rId40"/>
    <p:sldId id="445" r:id="rId41"/>
    <p:sldId id="446" r:id="rId42"/>
    <p:sldId id="447" r:id="rId43"/>
    <p:sldId id="448" r:id="rId44"/>
    <p:sldId id="449" r:id="rId45"/>
    <p:sldId id="450" r:id="rId46"/>
    <p:sldId id="451" r:id="rId47"/>
    <p:sldId id="456" r:id="rId48"/>
    <p:sldId id="457" r:id="rId49"/>
    <p:sldId id="458" r:id="rId50"/>
    <p:sldId id="455" r:id="rId51"/>
    <p:sldId id="357" r:id="rId52"/>
    <p:sldId id="463" r:id="rId53"/>
    <p:sldId id="360" r:id="rId54"/>
    <p:sldId id="359" r:id="rId55"/>
    <p:sldId id="365" r:id="rId56"/>
    <p:sldId id="416" r:id="rId57"/>
    <p:sldId id="417" r:id="rId58"/>
    <p:sldId id="418" r:id="rId59"/>
    <p:sldId id="431" r:id="rId60"/>
    <p:sldId id="432" r:id="rId61"/>
    <p:sldId id="464" r:id="rId62"/>
    <p:sldId id="465" r:id="rId63"/>
    <p:sldId id="470" r:id="rId64"/>
    <p:sldId id="471" r:id="rId65"/>
    <p:sldId id="466" r:id="rId66"/>
    <p:sldId id="467" r:id="rId67"/>
    <p:sldId id="468" r:id="rId68"/>
    <p:sldId id="469" r:id="rId69"/>
    <p:sldId id="462" r:id="rId70"/>
    <p:sldId id="366" r:id="rId71"/>
    <p:sldId id="380" r:id="rId72"/>
    <p:sldId id="372" r:id="rId73"/>
    <p:sldId id="381" r:id="rId74"/>
    <p:sldId id="298" r:id="rId75"/>
    <p:sldId id="299" r:id="rId76"/>
    <p:sldId id="300" r:id="rId77"/>
    <p:sldId id="301" r:id="rId78"/>
    <p:sldId id="302" r:id="rId79"/>
    <p:sldId id="303" r:id="rId80"/>
    <p:sldId id="304" r:id="rId81"/>
    <p:sldId id="305" r:id="rId82"/>
    <p:sldId id="306" r:id="rId83"/>
    <p:sldId id="307" r:id="rId84"/>
    <p:sldId id="308" r:id="rId85"/>
    <p:sldId id="309" r:id="rId86"/>
    <p:sldId id="310" r:id="rId87"/>
    <p:sldId id="311" r:id="rId88"/>
    <p:sldId id="312" r:id="rId89"/>
    <p:sldId id="313" r:id="rId90"/>
    <p:sldId id="314" r:id="rId91"/>
    <p:sldId id="315" r:id="rId92"/>
    <p:sldId id="316" r:id="rId93"/>
    <p:sldId id="317" r:id="rId94"/>
    <p:sldId id="319" r:id="rId95"/>
    <p:sldId id="320" r:id="rId96"/>
    <p:sldId id="321" r:id="rId97"/>
    <p:sldId id="322" r:id="rId98"/>
    <p:sldId id="323" r:id="rId99"/>
    <p:sldId id="324" r:id="rId100"/>
    <p:sldId id="325" r:id="rId101"/>
    <p:sldId id="326" r:id="rId102"/>
    <p:sldId id="327" r:id="rId103"/>
    <p:sldId id="328" r:id="rId104"/>
    <p:sldId id="329" r:id="rId105"/>
    <p:sldId id="330" r:id="rId106"/>
    <p:sldId id="331" r:id="rId107"/>
    <p:sldId id="332" r:id="rId108"/>
    <p:sldId id="333" r:id="rId109"/>
    <p:sldId id="334" r:id="rId110"/>
    <p:sldId id="335" r:id="rId111"/>
    <p:sldId id="336" r:id="rId112"/>
    <p:sldId id="337" r:id="rId113"/>
    <p:sldId id="338" r:id="rId114"/>
    <p:sldId id="433" r:id="rId115"/>
    <p:sldId id="434" r:id="rId116"/>
    <p:sldId id="435" r:id="rId117"/>
    <p:sldId id="436" r:id="rId118"/>
    <p:sldId id="437" r:id="rId119"/>
    <p:sldId id="438" r:id="rId120"/>
    <p:sldId id="439" r:id="rId121"/>
    <p:sldId id="440" r:id="rId122"/>
    <p:sldId id="441" r:id="rId123"/>
    <p:sldId id="442" r:id="rId124"/>
    <p:sldId id="382" r:id="rId125"/>
    <p:sldId id="384" r:id="rId126"/>
    <p:sldId id="385" r:id="rId127"/>
    <p:sldId id="386" r:id="rId128"/>
    <p:sldId id="353" r:id="rId129"/>
    <p:sldId id="354" r:id="rId130"/>
    <p:sldId id="355" r:id="rId131"/>
    <p:sldId id="383" r:id="rId132"/>
    <p:sldId id="415" r:id="rId133"/>
    <p:sldId id="404" r:id="rId134"/>
    <p:sldId id="405" r:id="rId135"/>
    <p:sldId id="406" r:id="rId136"/>
    <p:sldId id="407" r:id="rId137"/>
    <p:sldId id="408" r:id="rId138"/>
    <p:sldId id="423" r:id="rId139"/>
    <p:sldId id="410" r:id="rId140"/>
    <p:sldId id="411" r:id="rId141"/>
    <p:sldId id="391" r:id="rId142"/>
    <p:sldId id="392" r:id="rId143"/>
    <p:sldId id="413" r:id="rId144"/>
    <p:sldId id="414" r:id="rId145"/>
    <p:sldId id="427" r:id="rId146"/>
    <p:sldId id="424" r:id="rId147"/>
    <p:sldId id="425" r:id="rId148"/>
    <p:sldId id="426" r:id="rId149"/>
    <p:sldId id="397" r:id="rId150"/>
    <p:sldId id="398" r:id="rId151"/>
    <p:sldId id="399" r:id="rId152"/>
    <p:sldId id="400" r:id="rId153"/>
    <p:sldId id="401" r:id="rId154"/>
    <p:sldId id="402" r:id="rId155"/>
    <p:sldId id="412" r:id="rId156"/>
    <p:sldId id="403" r:id="rId157"/>
    <p:sldId id="428" r:id="rId158"/>
    <p:sldId id="293" r:id="rId159"/>
    <p:sldId id="473" r:id="rId16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5157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5"/>
    <p:restoredTop sz="94649"/>
  </p:normalViewPr>
  <p:slideViewPr>
    <p:cSldViewPr>
      <p:cViewPr>
        <p:scale>
          <a:sx n="85" d="100"/>
          <a:sy n="85" d="100"/>
        </p:scale>
        <p:origin x="704" y="13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80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38" Type="http://schemas.openxmlformats.org/officeDocument/2006/relationships/slide" Target="slides/slide107.xml"/><Relationship Id="rId159" Type="http://schemas.openxmlformats.org/officeDocument/2006/relationships/slide" Target="slides/slide128.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53" Type="http://schemas.openxmlformats.org/officeDocument/2006/relationships/slide" Target="slides/slide22.xml"/><Relationship Id="rId74" Type="http://schemas.openxmlformats.org/officeDocument/2006/relationships/slide" Target="slides/slide43.xml"/><Relationship Id="rId128" Type="http://schemas.openxmlformats.org/officeDocument/2006/relationships/slide" Target="slides/slide97.xml"/><Relationship Id="rId149" Type="http://schemas.openxmlformats.org/officeDocument/2006/relationships/slide" Target="slides/slide118.xml"/><Relationship Id="rId5" Type="http://schemas.openxmlformats.org/officeDocument/2006/relationships/slideMaster" Target="slideMasters/slideMaster5.xml"/><Relationship Id="rId95" Type="http://schemas.openxmlformats.org/officeDocument/2006/relationships/slide" Target="slides/slide64.xml"/><Relationship Id="rId160" Type="http://schemas.openxmlformats.org/officeDocument/2006/relationships/slide" Target="slides/slide129.xml"/><Relationship Id="rId22" Type="http://schemas.openxmlformats.org/officeDocument/2006/relationships/slideMaster" Target="slideMasters/slideMaster22.xml"/><Relationship Id="rId43" Type="http://schemas.openxmlformats.org/officeDocument/2006/relationships/slide" Target="slides/slide12.xml"/><Relationship Id="rId64" Type="http://schemas.openxmlformats.org/officeDocument/2006/relationships/slide" Target="slides/slide33.xml"/><Relationship Id="rId118" Type="http://schemas.openxmlformats.org/officeDocument/2006/relationships/slide" Target="slides/slide87.xml"/><Relationship Id="rId139" Type="http://schemas.openxmlformats.org/officeDocument/2006/relationships/slide" Target="slides/slide108.xml"/><Relationship Id="rId85" Type="http://schemas.openxmlformats.org/officeDocument/2006/relationships/slide" Target="slides/slide54.xml"/><Relationship Id="rId150" Type="http://schemas.openxmlformats.org/officeDocument/2006/relationships/slide" Target="slides/slide11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08" Type="http://schemas.openxmlformats.org/officeDocument/2006/relationships/slide" Target="slides/slide77.xml"/><Relationship Id="rId124" Type="http://schemas.openxmlformats.org/officeDocument/2006/relationships/slide" Target="slides/slide93.xml"/><Relationship Id="rId129" Type="http://schemas.openxmlformats.org/officeDocument/2006/relationships/slide" Target="slides/slide98.xml"/><Relationship Id="rId54" Type="http://schemas.openxmlformats.org/officeDocument/2006/relationships/slide" Target="slides/slide23.xml"/><Relationship Id="rId70" Type="http://schemas.openxmlformats.org/officeDocument/2006/relationships/slide" Target="slides/slide39.xml"/><Relationship Id="rId75" Type="http://schemas.openxmlformats.org/officeDocument/2006/relationships/slide" Target="slides/slide44.xml"/><Relationship Id="rId91" Type="http://schemas.openxmlformats.org/officeDocument/2006/relationships/slide" Target="slides/slide60.xml"/><Relationship Id="rId96" Type="http://schemas.openxmlformats.org/officeDocument/2006/relationships/slide" Target="slides/slide65.xml"/><Relationship Id="rId140" Type="http://schemas.openxmlformats.org/officeDocument/2006/relationships/slide" Target="slides/slide109.xml"/><Relationship Id="rId145" Type="http://schemas.openxmlformats.org/officeDocument/2006/relationships/slide" Target="slides/slide114.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119" Type="http://schemas.openxmlformats.org/officeDocument/2006/relationships/slide" Target="slides/slide88.xml"/><Relationship Id="rId44" Type="http://schemas.openxmlformats.org/officeDocument/2006/relationships/slide" Target="slides/slide13.xml"/><Relationship Id="rId60" Type="http://schemas.openxmlformats.org/officeDocument/2006/relationships/slide" Target="slides/slide29.xml"/><Relationship Id="rId65" Type="http://schemas.openxmlformats.org/officeDocument/2006/relationships/slide" Target="slides/slide34.xml"/><Relationship Id="rId81" Type="http://schemas.openxmlformats.org/officeDocument/2006/relationships/slide" Target="slides/slide50.xml"/><Relationship Id="rId86" Type="http://schemas.openxmlformats.org/officeDocument/2006/relationships/slide" Target="slides/slide55.xml"/><Relationship Id="rId130" Type="http://schemas.openxmlformats.org/officeDocument/2006/relationships/slide" Target="slides/slide99.xml"/><Relationship Id="rId135" Type="http://schemas.openxmlformats.org/officeDocument/2006/relationships/slide" Target="slides/slide104.xml"/><Relationship Id="rId151" Type="http://schemas.openxmlformats.org/officeDocument/2006/relationships/slide" Target="slides/slide120.xml"/><Relationship Id="rId156" Type="http://schemas.openxmlformats.org/officeDocument/2006/relationships/slide" Target="slides/slide12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141" Type="http://schemas.openxmlformats.org/officeDocument/2006/relationships/slide" Target="slides/slide110.xml"/><Relationship Id="rId146" Type="http://schemas.openxmlformats.org/officeDocument/2006/relationships/slide" Target="slides/slide115.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slide" Target="slides/slide105.xml"/><Relationship Id="rId157" Type="http://schemas.openxmlformats.org/officeDocument/2006/relationships/slide" Target="slides/slide126.xml"/><Relationship Id="rId61" Type="http://schemas.openxmlformats.org/officeDocument/2006/relationships/slide" Target="slides/slide30.xml"/><Relationship Id="rId82" Type="http://schemas.openxmlformats.org/officeDocument/2006/relationships/slide" Target="slides/slide51.xml"/><Relationship Id="rId152" Type="http://schemas.openxmlformats.org/officeDocument/2006/relationships/slide" Target="slides/slide12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147" Type="http://schemas.openxmlformats.org/officeDocument/2006/relationships/slide" Target="slides/slide116.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slide" Target="slides/slide111.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137" Type="http://schemas.openxmlformats.org/officeDocument/2006/relationships/slide" Target="slides/slide106.xml"/><Relationship Id="rId158" Type="http://schemas.openxmlformats.org/officeDocument/2006/relationships/slide" Target="slides/slide127.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3" Type="http://schemas.openxmlformats.org/officeDocument/2006/relationships/slide" Target="slides/slide122.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43" Type="http://schemas.openxmlformats.org/officeDocument/2006/relationships/slide" Target="slides/slide112.xml"/><Relationship Id="rId148" Type="http://schemas.openxmlformats.org/officeDocument/2006/relationships/slide" Target="slides/slide117.xml"/><Relationship Id="rId16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54" Type="http://schemas.openxmlformats.org/officeDocument/2006/relationships/slide" Target="slides/slide123.xml"/><Relationship Id="rId16" Type="http://schemas.openxmlformats.org/officeDocument/2006/relationships/slideMaster" Target="slideMasters/slideMaster16.xml"/><Relationship Id="rId37" Type="http://schemas.openxmlformats.org/officeDocument/2006/relationships/slide" Target="slides/slide6.xml"/><Relationship Id="rId58" Type="http://schemas.openxmlformats.org/officeDocument/2006/relationships/slide" Target="slides/slide27.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44" Type="http://schemas.openxmlformats.org/officeDocument/2006/relationships/slide" Target="slides/slide113.xml"/><Relationship Id="rId90" Type="http://schemas.openxmlformats.org/officeDocument/2006/relationships/slide" Target="slides/slide59.xml"/><Relationship Id="rId165"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 Target="slides/slide17.xml"/><Relationship Id="rId69" Type="http://schemas.openxmlformats.org/officeDocument/2006/relationships/slide" Target="slides/slide38.xml"/><Relationship Id="rId113" Type="http://schemas.openxmlformats.org/officeDocument/2006/relationships/slide" Target="slides/slide82.xml"/><Relationship Id="rId134" Type="http://schemas.openxmlformats.org/officeDocument/2006/relationships/slide" Target="slides/slide103.xml"/><Relationship Id="rId80" Type="http://schemas.openxmlformats.org/officeDocument/2006/relationships/slide" Target="slides/slide49.xml"/><Relationship Id="rId155" Type="http://schemas.openxmlformats.org/officeDocument/2006/relationships/slide" Target="slides/slide1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542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272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42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42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542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1F44CEC-B8BB-1B46-94AC-68D6571B4421}" type="slidenum">
              <a:rPr lang="en-US"/>
              <a:pPr>
                <a:defRPr/>
              </a:pPr>
              <a:t>‹#›</a:t>
            </a:fld>
            <a:endParaRPr lang="en-US"/>
          </a:p>
        </p:txBody>
      </p:sp>
    </p:spTree>
    <p:extLst>
      <p:ext uri="{BB962C8B-B14F-4D97-AF65-F5344CB8AC3E}">
        <p14:creationId xmlns:p14="http://schemas.microsoft.com/office/powerpoint/2010/main" val="2151496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8921B1-FE73-BE49-82CD-930F4DFD91BC}" type="slidenum">
              <a:rPr lang="en-US" sz="1200"/>
              <a:pPr/>
              <a:t>1</a:t>
            </a:fld>
            <a:endParaRPr lang="en-US" sz="1200"/>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4FAA2D-0735-194D-9D20-DC51B61964C1}" type="slidenum">
              <a:rPr lang="en-US" sz="1200">
                <a:solidFill>
                  <a:prstClr val="black"/>
                </a:solidFill>
              </a:rPr>
              <a:pPr eaLnBrk="1" hangingPunct="1"/>
              <a:t>16</a:t>
            </a:fld>
            <a:endParaRPr lang="en-US" sz="1200">
              <a:solidFill>
                <a:prstClr val="black"/>
              </a:solidFill>
            </a:endParaRPr>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C88A4F-3807-E944-A65A-3E1075D2F65C}" type="slidenum">
              <a:rPr lang="en-US" sz="1200">
                <a:solidFill>
                  <a:srgbClr val="000000"/>
                </a:solidFill>
              </a:rPr>
              <a:pPr/>
              <a:t>117</a:t>
            </a:fld>
            <a:endParaRPr lang="en-US" sz="1200">
              <a:solidFill>
                <a:srgbClr val="000000"/>
              </a:solidFill>
            </a:endParaRPr>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EE5E5E-7F05-6B46-91A9-8F2B381FF96E}" type="slidenum">
              <a:rPr lang="en-US" sz="1200">
                <a:solidFill>
                  <a:srgbClr val="000000"/>
                </a:solidFill>
              </a:rPr>
              <a:pPr/>
              <a:t>118</a:t>
            </a:fld>
            <a:endParaRPr lang="en-US" sz="1200">
              <a:solidFill>
                <a:srgbClr val="000000"/>
              </a:solidFill>
            </a:endParaRPr>
          </a:p>
        </p:txBody>
      </p:sp>
      <p:sp>
        <p:nvSpPr>
          <p:cNvPr id="474114" name="Rectangle 2"/>
          <p:cNvSpPr>
            <a:spLocks noGrp="1" noRot="1" noChangeAspect="1" noChangeArrowheads="1" noTextEdit="1"/>
          </p:cNvSpPr>
          <p:nvPr>
            <p:ph type="sldImg"/>
          </p:nvPr>
        </p:nvSpPr>
        <p:spPr>
          <a:ln/>
        </p:spPr>
      </p:sp>
      <p:sp>
        <p:nvSpPr>
          <p:cNvPr id="474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A02C94-3A7C-C84F-BCA5-383552F627DB}" type="slidenum">
              <a:rPr lang="en-US" sz="1200">
                <a:solidFill>
                  <a:srgbClr val="000000"/>
                </a:solidFill>
              </a:rPr>
              <a:pPr/>
              <a:t>120</a:t>
            </a:fld>
            <a:endParaRPr lang="en-US" sz="1200">
              <a:solidFill>
                <a:srgbClr val="000000"/>
              </a:solidFill>
            </a:endParaRPr>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DF69C1-1C73-7643-BB3F-6425FDC76C89}" type="slidenum">
              <a:rPr lang="en-US" sz="1200">
                <a:solidFill>
                  <a:srgbClr val="000000"/>
                </a:solidFill>
              </a:rPr>
              <a:pPr/>
              <a:t>126</a:t>
            </a:fld>
            <a:endParaRPr lang="en-US" sz="1200">
              <a:solidFill>
                <a:srgbClr val="000000"/>
              </a:solidFill>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733B39-C2D2-D949-A001-0654AECC89C7}" type="slidenum">
              <a:rPr lang="en-US" sz="1200"/>
              <a:pPr/>
              <a:t>128</a:t>
            </a:fld>
            <a:endParaRPr lang="en-US" sz="1200"/>
          </a:p>
        </p:txBody>
      </p:sp>
      <p:sp>
        <p:nvSpPr>
          <p:cNvPr id="487426" name="Rectangle 2"/>
          <p:cNvSpPr>
            <a:spLocks noGrp="1" noRot="1" noChangeAspect="1" noChangeArrowheads="1" noTextEdit="1"/>
          </p:cNvSpPr>
          <p:nvPr>
            <p:ph type="sldImg"/>
          </p:nvPr>
        </p:nvSpPr>
        <p:spPr>
          <a:solidFill>
            <a:srgbClr val="FFFFFF"/>
          </a:solidFill>
          <a:ln/>
        </p:spPr>
      </p:sp>
      <p:sp>
        <p:nvSpPr>
          <p:cNvPr id="487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F53560-E58D-C64D-B72A-2F9070F642FB}" type="slidenum">
              <a:rPr lang="en-US" sz="1200">
                <a:solidFill>
                  <a:prstClr val="black"/>
                </a:solidFill>
              </a:rPr>
              <a:pPr eaLnBrk="1" hangingPunct="1"/>
              <a:t>18</a:t>
            </a:fld>
            <a:endParaRPr lang="en-US" sz="1200">
              <a:solidFill>
                <a:prstClr val="black"/>
              </a:solidFill>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AC70CA-2149-7248-855C-56C06C129095}" type="slidenum">
              <a:rPr lang="en-US" sz="1200"/>
              <a:pPr/>
              <a:t>21</a:t>
            </a:fld>
            <a:endParaRPr lang="en-US" sz="1200"/>
          </a:p>
        </p:txBody>
      </p:sp>
      <p:sp>
        <p:nvSpPr>
          <p:cNvPr id="291842" name="Rectangle 2"/>
          <p:cNvSpPr>
            <a:spLocks noGrp="1" noRot="1" noChangeAspect="1" noChangeArrowheads="1" noTextEdit="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C4439F-7CED-CB42-B544-350FABE6AA79}" type="slidenum">
              <a:rPr lang="en-US" sz="1200">
                <a:solidFill>
                  <a:prstClr val="black"/>
                </a:solidFill>
              </a:rPr>
              <a:pPr eaLnBrk="1" hangingPunct="1"/>
              <a:t>22</a:t>
            </a:fld>
            <a:endParaRPr lang="en-US" sz="1200">
              <a:solidFill>
                <a:prstClr val="black"/>
              </a:solidFill>
            </a:endParaRPr>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BA5E5C-E2B2-3A40-BBC8-AEDEA287EF7E}" type="slidenum">
              <a:rPr lang="en-US" sz="1200"/>
              <a:pPr/>
              <a:t>23</a:t>
            </a:fld>
            <a:endParaRPr lang="en-US" sz="1200"/>
          </a:p>
        </p:txBody>
      </p:sp>
      <p:sp>
        <p:nvSpPr>
          <p:cNvPr id="295938" name="Rectangle 2"/>
          <p:cNvSpPr>
            <a:spLocks noGrp="1" noRot="1" noChangeAspect="1" noChangeArrowheads="1"/>
          </p:cNvSpPr>
          <p:nvPr>
            <p:ph type="sldImg"/>
          </p:nvPr>
        </p:nvSpPr>
        <p:spPr>
          <a:solidFill>
            <a:srgbClr val="FFFFFF"/>
          </a:solidFill>
          <a:ln/>
        </p:spPr>
      </p:sp>
      <p:sp>
        <p:nvSpPr>
          <p:cNvPr id="295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998DEC-26A7-7444-99D1-AF8D7BB75F11}" type="slidenum">
              <a:rPr lang="en-US" sz="1200"/>
              <a:pPr/>
              <a:t>24</a:t>
            </a:fld>
            <a:endParaRPr lang="en-US" sz="1200"/>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70CC4B-C63E-C142-8994-D564FAA4125E}" type="slidenum">
              <a:rPr lang="en-US" sz="1200"/>
              <a:pPr/>
              <a:t>25</a:t>
            </a:fld>
            <a:endParaRPr lang="en-US" sz="1200"/>
          </a:p>
        </p:txBody>
      </p:sp>
      <p:sp>
        <p:nvSpPr>
          <p:cNvPr id="300034" name="Rectangle 2"/>
          <p:cNvSpPr>
            <a:spLocks noGrp="1" noRot="1" noChangeAspect="1" noChangeArrowheads="1" noTextEdit="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786C72-E9F1-D54E-8B84-B4EAECA88179}" type="slidenum">
              <a:rPr lang="en-US" sz="1200">
                <a:solidFill>
                  <a:srgbClr val="000000"/>
                </a:solidFill>
              </a:rPr>
              <a:pPr/>
              <a:t>26</a:t>
            </a:fld>
            <a:endParaRPr lang="en-US" sz="1200">
              <a:solidFill>
                <a:srgbClr val="000000"/>
              </a:solidFill>
            </a:endParaRPr>
          </a:p>
        </p:txBody>
      </p:sp>
      <p:sp>
        <p:nvSpPr>
          <p:cNvPr id="302082"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20BE92-CD3F-7241-9DEF-03C5F8E2759D}" type="slidenum">
              <a:rPr lang="en-US" sz="1200">
                <a:solidFill>
                  <a:srgbClr val="000000"/>
                </a:solidFill>
              </a:rPr>
              <a:pPr/>
              <a:t>27</a:t>
            </a:fld>
            <a:endParaRPr lang="en-US" sz="1200">
              <a:solidFill>
                <a:srgbClr val="000000"/>
              </a:solidFill>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104CA2-0DA5-C04D-9C2D-984E476365A8}" type="slidenum">
              <a:rPr lang="en-US" sz="1200">
                <a:solidFill>
                  <a:srgbClr val="000000"/>
                </a:solidFill>
              </a:rPr>
              <a:pPr/>
              <a:t>28</a:t>
            </a:fld>
            <a:endParaRPr lang="en-US" sz="1200">
              <a:solidFill>
                <a:srgbClr val="000000"/>
              </a:solidFill>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1CA9E5-AF4C-7844-969B-999CD9550711}" type="slidenum">
              <a:rPr lang="en-US" sz="1200"/>
              <a:pPr/>
              <a:t>2</a:t>
            </a:fld>
            <a:endParaRPr lang="en-US" sz="1200"/>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6E1472-771E-FE49-AB23-D23DEF6F6D66}" type="slidenum">
              <a:rPr lang="en-US" sz="1200">
                <a:solidFill>
                  <a:srgbClr val="000000"/>
                </a:solidFill>
                <a:latin typeface="Times New Roman" charset="0"/>
              </a:rPr>
              <a:pPr eaLnBrk="1" hangingPunct="1"/>
              <a:t>30</a:t>
            </a:fld>
            <a:endParaRPr lang="en-US" sz="1200">
              <a:solidFill>
                <a:srgbClr val="000000"/>
              </a:solidFill>
              <a:latin typeface="Times New Roman" charset="0"/>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AE97FD-43F3-C44B-B50F-B5C4E50EE3B7}" type="slidenum">
              <a:rPr lang="en-US" sz="1200">
                <a:solidFill>
                  <a:srgbClr val="000000"/>
                </a:solidFill>
                <a:latin typeface="Arial" charset="0"/>
              </a:rPr>
              <a:pPr eaLnBrk="1" hangingPunct="1"/>
              <a:t>31</a:t>
            </a:fld>
            <a:endParaRPr lang="en-US" sz="1200">
              <a:solidFill>
                <a:srgbClr val="000000"/>
              </a:solidFill>
              <a:latin typeface="Arial" charset="0"/>
            </a:endParaRPr>
          </a:p>
        </p:txBody>
      </p:sp>
      <p:sp>
        <p:nvSpPr>
          <p:cNvPr id="561154" name="Rectangle 2"/>
          <p:cNvSpPr>
            <a:spLocks noGrp="1" noRot="1" noChangeAspect="1" noChangeArrowheads="1"/>
          </p:cNvSpPr>
          <p:nvPr>
            <p:ph type="sldImg"/>
          </p:nvPr>
        </p:nvSpPr>
        <p:spPr>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32</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33</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34</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35</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36</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37</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38</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39</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8498E-32E4-4C4B-BE26-1EBE79025285}" type="slidenum">
              <a:rPr lang="en-US" sz="1200"/>
              <a:pPr/>
              <a:t>3</a:t>
            </a:fld>
            <a:endParaRPr lang="en-US" sz="1200"/>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4272B0-E7F9-D14A-BE19-46FCA5D106DC}" type="slidenum">
              <a:rPr lang="en-US" sz="1200"/>
              <a:pPr/>
              <a:t>40</a:t>
            </a:fld>
            <a:endParaRPr lang="en-US" sz="1200"/>
          </a:p>
        </p:txBody>
      </p:sp>
      <p:sp>
        <p:nvSpPr>
          <p:cNvPr id="321538" name="Rectangle 2"/>
          <p:cNvSpPr>
            <a:spLocks noGrp="1" noRot="1" noChangeAspect="1" noChangeArrowheads="1" noTextEdit="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040D18-3EA7-1648-943B-382D7336E3C1}" type="slidenum">
              <a:rPr lang="en-US" sz="1200">
                <a:solidFill>
                  <a:srgbClr val="000000"/>
                </a:solidFill>
              </a:rPr>
              <a:pPr/>
              <a:t>42</a:t>
            </a:fld>
            <a:endParaRPr lang="en-US" sz="1200">
              <a:solidFill>
                <a:srgbClr val="000000"/>
              </a:solidFill>
            </a:endParaRPr>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1C2F5F-3197-0245-9A6A-C8CB35723120}" type="slidenum">
              <a:rPr lang="en-US" sz="1200"/>
              <a:pPr/>
              <a:t>44</a:t>
            </a:fld>
            <a:endParaRPr lang="en-US" sz="1200"/>
          </a:p>
        </p:txBody>
      </p:sp>
      <p:sp>
        <p:nvSpPr>
          <p:cNvPr id="327682" name="Rectangle 2"/>
          <p:cNvSpPr>
            <a:spLocks noGrp="1" noRot="1" noChangeAspect="1" noChangeArrowheads="1"/>
          </p:cNvSpPr>
          <p:nvPr>
            <p:ph type="sldImg"/>
          </p:nvPr>
        </p:nvSpPr>
        <p:spPr>
          <a:solidFill>
            <a:srgbClr val="FFFFFF"/>
          </a:solidFill>
          <a:ln/>
        </p:spPr>
      </p:sp>
      <p:sp>
        <p:nvSpPr>
          <p:cNvPr id="327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64B8C08-4CD0-684D-8699-B0DC21372587}" type="slidenum">
              <a:rPr lang="en-US" sz="1200"/>
              <a:pPr/>
              <a:t>45</a:t>
            </a:fld>
            <a:endParaRPr lang="en-US" sz="1200"/>
          </a:p>
        </p:txBody>
      </p:sp>
      <p:sp>
        <p:nvSpPr>
          <p:cNvPr id="329730" name="Rectangle 2"/>
          <p:cNvSpPr>
            <a:spLocks noGrp="1" noRot="1" noChangeAspect="1" noChangeArrowheads="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32A1E4-5EE7-AF45-8B5A-89B95453E08D}" type="slidenum">
              <a:rPr lang="en-US" sz="1200"/>
              <a:pPr/>
              <a:t>46</a:t>
            </a:fld>
            <a:endParaRPr lang="en-US" sz="1200"/>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E369D0-5A06-6B4A-B7A1-5FB4598020DB}" type="slidenum">
              <a:rPr lang="en-US" sz="1200"/>
              <a:pPr/>
              <a:t>47</a:t>
            </a:fld>
            <a:endParaRPr lang="en-US" sz="1200"/>
          </a:p>
        </p:txBody>
      </p:sp>
      <p:sp>
        <p:nvSpPr>
          <p:cNvPr id="333826" name="Rectangle 2"/>
          <p:cNvSpPr>
            <a:spLocks noGrp="1" noRot="1" noChangeAspect="1" noChangeArrowheads="1" noTextEdit="1"/>
          </p:cNvSpPr>
          <p:nvPr>
            <p:ph type="sldImg"/>
          </p:nvPr>
        </p:nvSpPr>
        <p:spPr>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293B7A-A1B2-A449-84A3-F375905D7726}" type="slidenum">
              <a:rPr lang="en-US" sz="1200"/>
              <a:pPr/>
              <a:t>48</a:t>
            </a:fld>
            <a:endParaRPr lang="en-US" sz="1200"/>
          </a:p>
        </p:txBody>
      </p:sp>
      <p:sp>
        <p:nvSpPr>
          <p:cNvPr id="335874" name="Rectangle 2"/>
          <p:cNvSpPr>
            <a:spLocks noGrp="1" noRot="1" noChangeAspect="1" noChangeArrowheads="1"/>
          </p:cNvSpPr>
          <p:nvPr>
            <p:ph type="sldImg"/>
          </p:nvPr>
        </p:nvSpPr>
        <p:spPr>
          <a:solidFill>
            <a:srgbClr val="FFFFFF"/>
          </a:solidFill>
          <a:ln/>
        </p:spPr>
      </p:sp>
      <p:sp>
        <p:nvSpPr>
          <p:cNvPr id="335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Japanese title slide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3BCE69-E997-9B49-8AB2-64A8B0BD189D}" type="slidenum">
              <a:rPr lang="en-US" sz="1200"/>
              <a:pPr/>
              <a:t>49</a:t>
            </a:fld>
            <a:endParaRPr lang="en-US" sz="1200"/>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F9052E-DD85-3945-BF4B-F1E408078E53}" type="slidenum">
              <a:rPr lang="en-US" sz="1200"/>
              <a:pPr/>
              <a:t>50</a:t>
            </a:fld>
            <a:endParaRPr lang="en-US" sz="1200"/>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F76C58-84EC-1643-A149-44821804AFE3}" type="slidenum">
              <a:rPr lang="en-US" sz="1200"/>
              <a:pPr/>
              <a:t>51</a:t>
            </a:fld>
            <a:endParaRPr lang="en-US" sz="1200"/>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E6F51B5-7BF7-6E47-A33C-45C81125D767}" type="slidenum">
              <a:rPr lang="en-US" sz="1200"/>
              <a:pPr/>
              <a:t>4</a:t>
            </a:fld>
            <a:endParaRPr lang="en-US" sz="1200"/>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7370E4-91CA-FB4E-B0CD-36AEFA14036B}" type="slidenum">
              <a:rPr lang="en-US" sz="1200"/>
              <a:pPr/>
              <a:t>52</a:t>
            </a:fld>
            <a:endParaRPr lang="en-US" sz="1200"/>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069F5D-117F-9D45-BCB8-E8ACA341CDE0}" type="slidenum">
              <a:rPr lang="en-US" sz="1200"/>
              <a:pPr/>
              <a:t>53</a:t>
            </a:fld>
            <a:endParaRPr lang="en-US" sz="1200"/>
          </a:p>
        </p:txBody>
      </p:sp>
      <p:sp>
        <p:nvSpPr>
          <p:cNvPr id="346114" name="Rectangle 2"/>
          <p:cNvSpPr>
            <a:spLocks noGrp="1" noRot="1" noChangeAspect="1" noChangeArrowheads="1"/>
          </p:cNvSpPr>
          <p:nvPr>
            <p:ph type="sldImg"/>
          </p:nvPr>
        </p:nvSpPr>
        <p:spPr>
          <a:solidFill>
            <a:srgbClr val="FFFFFF"/>
          </a:solidFill>
          <a:ln/>
        </p:spPr>
      </p:sp>
      <p:sp>
        <p:nvSpPr>
          <p:cNvPr id="346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529A91-B0BA-5243-A20B-7A09A1E736AF}" type="slidenum">
              <a:rPr lang="en-US" sz="1200"/>
              <a:pPr/>
              <a:t>54</a:t>
            </a:fld>
            <a:endParaRPr lang="en-US" sz="1200"/>
          </a:p>
        </p:txBody>
      </p:sp>
      <p:sp>
        <p:nvSpPr>
          <p:cNvPr id="348162" name="Rectangle 2"/>
          <p:cNvSpPr>
            <a:spLocks noGrp="1" noRot="1" noChangeAspect="1" noChangeArrowheads="1"/>
          </p:cNvSpPr>
          <p:nvPr>
            <p:ph type="sldImg"/>
          </p:nvPr>
        </p:nvSpPr>
        <p:spPr>
          <a:solidFill>
            <a:srgbClr val="FFFFFF"/>
          </a:solidFill>
          <a:ln/>
        </p:spPr>
      </p:sp>
      <p:sp>
        <p:nvSpPr>
          <p:cNvPr id="348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9D6E0AF-217F-454E-BBBD-4C6EAEA0E42C}" type="slidenum">
              <a:rPr lang="en-US" sz="1200"/>
              <a:pPr/>
              <a:t>55</a:t>
            </a:fld>
            <a:endParaRPr lang="en-US" sz="1200"/>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9CD5DA-0A9E-4147-92FC-AED16626EA83}" type="slidenum">
              <a:rPr lang="en-US" sz="1200"/>
              <a:pPr/>
              <a:t>56</a:t>
            </a:fld>
            <a:endParaRPr lang="en-US" sz="1200"/>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4A2FB8-F4C4-CE43-8000-DA2414D348AC}" type="slidenum">
              <a:rPr lang="en-US" sz="1200"/>
              <a:pPr/>
              <a:t>57</a:t>
            </a:fld>
            <a:endParaRPr lang="en-US" sz="1200"/>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C35235-9FCD-1241-AF6C-C867D058CDD4}" type="slidenum">
              <a:rPr lang="en-US" sz="1200"/>
              <a:pPr/>
              <a:t>58</a:t>
            </a:fld>
            <a:endParaRPr lang="en-US" sz="1200"/>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FA7BA3-A8DB-CA4E-83F5-0B93308D4EDE}" type="slidenum">
              <a:rPr lang="en-US" sz="1200"/>
              <a:pPr/>
              <a:t>59</a:t>
            </a:fld>
            <a:endParaRPr lang="en-US" sz="1200"/>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CEB685-0D11-7B42-BECD-98FAD92095CD}" type="slidenum">
              <a:rPr lang="en-US" sz="1200"/>
              <a:pPr/>
              <a:t>60</a:t>
            </a:fld>
            <a:endParaRPr lang="en-US" sz="1200"/>
          </a:p>
        </p:txBody>
      </p:sp>
      <p:sp>
        <p:nvSpPr>
          <p:cNvPr id="360450" name="Rectangle 2"/>
          <p:cNvSpPr>
            <a:spLocks noGrp="1" noRot="1" noChangeAspect="1" noChangeArrowheads="1"/>
          </p:cNvSpPr>
          <p:nvPr>
            <p:ph type="sldImg"/>
          </p:nvPr>
        </p:nvSpPr>
        <p:spPr>
          <a:solidFill>
            <a:srgbClr val="FFFFFF"/>
          </a:solidFill>
          <a:ln/>
        </p:spPr>
      </p:sp>
      <p:sp>
        <p:nvSpPr>
          <p:cNvPr id="360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EF55D6-9D8D-F44A-9AFA-4143D7D3883F}" type="slidenum">
              <a:rPr lang="en-US" sz="1200"/>
              <a:pPr/>
              <a:t>61</a:t>
            </a:fld>
            <a:endParaRPr lang="en-US" sz="1200"/>
          </a:p>
        </p:txBody>
      </p:sp>
      <p:sp>
        <p:nvSpPr>
          <p:cNvPr id="362498" name="Rectangle 2"/>
          <p:cNvSpPr>
            <a:spLocks noGrp="1" noRot="1" noChangeAspect="1" noChangeArrowheads="1"/>
          </p:cNvSpPr>
          <p:nvPr>
            <p:ph type="sldImg"/>
          </p:nvPr>
        </p:nvSpPr>
        <p:spPr>
          <a:xfrm>
            <a:off x="1152525" y="692150"/>
            <a:ext cx="4552950" cy="3416300"/>
          </a:xfrm>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ln/>
        </p:spPr>
      </p:sp>
      <p:sp>
        <p:nvSpPr>
          <p:cNvPr id="3686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eaLnBrk="1" hangingPunct="1"/>
            <a:r>
              <a:rPr lang="en-US">
                <a:latin typeface="Arial" charset="0"/>
                <a:ea typeface="ＭＳ Ｐゴシック" charset="0"/>
                <a:cs typeface="ＭＳ Ｐゴシック" charset="0"/>
              </a:rPr>
              <a:t>I also lead the woman</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s Precept Bible study at our church</a:t>
            </a:r>
          </a:p>
        </p:txBody>
      </p:sp>
      <p:sp>
        <p:nvSpPr>
          <p:cNvPr id="3686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82CA59-476C-C447-A28E-853EE0FA4BC7}" type="slidenum">
              <a:rPr lang="en-US" sz="1200">
                <a:solidFill>
                  <a:srgbClr val="000000"/>
                </a:solidFill>
                <a:latin typeface="Calibri" charset="0"/>
              </a:rPr>
              <a:pPr eaLnBrk="1" hangingPunct="1"/>
              <a:t>5</a:t>
            </a:fld>
            <a:endParaRPr lang="en-US" sz="1200">
              <a:solidFill>
                <a:srgbClr val="000000"/>
              </a:solidFill>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2A46EA-AC10-FC45-92EE-532185428A8D}" type="slidenum">
              <a:rPr lang="en-US" sz="1200"/>
              <a:pPr/>
              <a:t>62</a:t>
            </a:fld>
            <a:endParaRPr lang="en-US" sz="1200"/>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4A1C99-7EA5-F040-850C-048AD0CDF5BF}" type="slidenum">
              <a:rPr lang="en-US" sz="1200"/>
              <a:pPr/>
              <a:t>63</a:t>
            </a:fld>
            <a:endParaRPr lang="en-US" sz="1200"/>
          </a:p>
        </p:txBody>
      </p:sp>
      <p:sp>
        <p:nvSpPr>
          <p:cNvPr id="366594" name="Rectangle 2"/>
          <p:cNvSpPr>
            <a:spLocks noGrp="1" noRot="1" noChangeAspect="1" noChangeArrowheads="1"/>
          </p:cNvSpPr>
          <p:nvPr>
            <p:ph type="sldImg"/>
          </p:nvPr>
        </p:nvSpPr>
        <p:spPr>
          <a:solidFill>
            <a:srgbClr val="FFFFFF"/>
          </a:solidFill>
          <a:ln/>
        </p:spPr>
      </p:sp>
      <p:sp>
        <p:nvSpPr>
          <p:cNvPr id="366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9D4005-55BE-8D43-9929-9CCB6284A1C1}" type="slidenum">
              <a:rPr lang="en-US" sz="1200"/>
              <a:pPr/>
              <a:t>64</a:t>
            </a:fld>
            <a:endParaRPr lang="en-US" sz="1200"/>
          </a:p>
        </p:txBody>
      </p:sp>
      <p:sp>
        <p:nvSpPr>
          <p:cNvPr id="368642" name="Rectangle 2"/>
          <p:cNvSpPr>
            <a:spLocks noGrp="1" noRot="1" noChangeAspect="1" noChangeArrowheads="1"/>
          </p:cNvSpPr>
          <p:nvPr>
            <p:ph type="sldImg"/>
          </p:nvPr>
        </p:nvSpPr>
        <p:spPr>
          <a:xfrm>
            <a:off x="1152525" y="692150"/>
            <a:ext cx="4552950" cy="3416300"/>
          </a:xfrm>
          <a:solidFill>
            <a:srgbClr val="FFFFFF"/>
          </a:solidFill>
          <a:ln/>
        </p:spPr>
      </p:sp>
      <p:sp>
        <p:nvSpPr>
          <p:cNvPr id="368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000"/>
                </a:solidFill>
                <a:latin typeface="Arial" charset="0"/>
                <a:ea typeface="ＭＳ Ｐゴシック" charset="0"/>
                <a:cs typeface="ＭＳ Ｐゴシック" charset="0"/>
              </a:rPr>
              <a:t>Now let</a:t>
            </a:r>
            <a:r>
              <a:rPr lang="fr-FR" b="1">
                <a:solidFill>
                  <a:srgbClr val="000000"/>
                </a:solidFill>
                <a:latin typeface="Arial" charset="0"/>
                <a:ea typeface="ＭＳ Ｐゴシック" charset="0"/>
                <a:cs typeface="ＭＳ Ｐゴシック" charset="0"/>
              </a:rPr>
              <a:t>'</a:t>
            </a:r>
            <a:r>
              <a:rPr lang="en-US" b="1">
                <a:solidFill>
                  <a:srgbClr val="000000"/>
                </a:solidFill>
                <a:latin typeface="Arial" charset="0"/>
                <a:ea typeface="ＭＳ Ｐゴシック" charset="0"/>
                <a:cs typeface="ＭＳ Ｐゴシック" charset="0"/>
              </a:rPr>
              <a:t>s think again about a filing cabinet.  This will be YOUR BIBLE FILE!  Here is a look ahead to where we are going in this study. </a:t>
            </a:r>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12EF0B-8144-BA48-9E73-3C523431ACEF}" type="slidenum">
              <a:rPr lang="en-US" sz="1200"/>
              <a:pPr/>
              <a:t>65</a:t>
            </a:fld>
            <a:endParaRPr lang="en-US" sz="1200"/>
          </a:p>
        </p:txBody>
      </p:sp>
      <p:sp>
        <p:nvSpPr>
          <p:cNvPr id="370690" name="Rectangle 2"/>
          <p:cNvSpPr>
            <a:spLocks noGrp="1" noRot="1" noChangeAspect="1" noChangeArrowheads="1"/>
          </p:cNvSpPr>
          <p:nvPr>
            <p:ph type="sldImg"/>
          </p:nvPr>
        </p:nvSpPr>
        <p:spPr>
          <a:xfrm>
            <a:off x="1152525" y="692150"/>
            <a:ext cx="4552950" cy="3416300"/>
          </a:xfrm>
          <a:solidFill>
            <a:srgbClr val="FFFFFF"/>
          </a:solidFill>
          <a:ln/>
        </p:spPr>
      </p:sp>
      <p:sp>
        <p:nvSpPr>
          <p:cNvPr id="370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i="1" u="sng">
                <a:solidFill>
                  <a:srgbClr val="000000"/>
                </a:solidFill>
                <a:latin typeface="Arial" charset="0"/>
                <a:ea typeface="ＭＳ Ｐゴシック" charset="0"/>
                <a:cs typeface="ＭＳ Ｐゴシック" charset="0"/>
              </a:rPr>
              <a:t>As a starting point, begin thinking about 10 file folders in a filing cabinet. </a:t>
            </a:r>
          </a:p>
          <a:p>
            <a:pPr eaLnBrk="1" hangingPunct="1"/>
            <a:r>
              <a:rPr lang="en-US" b="1" i="1" u="sng">
                <a:solidFill>
                  <a:srgbClr val="000000"/>
                </a:solidFill>
                <a:latin typeface="Arial" charset="0"/>
                <a:ea typeface="ＭＳ Ｐゴシック" charset="0"/>
                <a:cs typeface="ＭＳ Ｐゴシック" charset="0"/>
              </a:rPr>
              <a:t>You are going to organize your own Bible File into a collection of these ten mental file folders.  </a:t>
            </a:r>
          </a:p>
          <a:p>
            <a:pPr eaLnBrk="1" hangingPunct="1"/>
            <a:r>
              <a:rPr lang="en-US" b="1" i="1" u="sng">
                <a:solidFill>
                  <a:srgbClr val="000000"/>
                </a:solidFill>
                <a:latin typeface="Arial" charset="0"/>
                <a:ea typeface="ＭＳ Ｐゴシック" charset="0"/>
                <a:cs typeface="ＭＳ Ｐゴシック" charset="0"/>
              </a:rPr>
              <a:t>Very soon you</a:t>
            </a:r>
            <a:r>
              <a:rPr lang="fr-FR" altLang="ja-JP" b="1" i="1" u="sng">
                <a:solidFill>
                  <a:srgbClr val="000000"/>
                </a:solidFill>
                <a:latin typeface="Arial" charset="0"/>
                <a:ea typeface="ＭＳ Ｐゴシック" charset="0"/>
                <a:cs typeface="ＭＳ Ｐゴシック" charset="0"/>
              </a:rPr>
              <a:t>'</a:t>
            </a:r>
            <a:r>
              <a:rPr lang="en-US" altLang="ja-JP" b="1" i="1" u="sng">
                <a:solidFill>
                  <a:srgbClr val="000000"/>
                </a:solidFill>
                <a:latin typeface="Arial" charset="0"/>
                <a:ea typeface="ＭＳ Ｐゴシック" charset="0"/>
                <a:cs typeface="ＭＳ Ｐゴシック" charset="0"/>
              </a:rPr>
              <a:t>ll be applying labels to each of those 10 file folders.  So…now to begin…and…</a:t>
            </a:r>
            <a:endParaRPr lang="en-US" altLang="ja-JP" b="1">
              <a:solidFill>
                <a:srgbClr val="000000"/>
              </a:solidFill>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1882A7-FA6F-674F-8839-EA50F0B05DC8}" type="slidenum">
              <a:rPr lang="en-US" sz="1200"/>
              <a:pPr/>
              <a:t>66</a:t>
            </a:fld>
            <a:endParaRPr lang="en-US" sz="1200"/>
          </a:p>
        </p:txBody>
      </p:sp>
      <p:sp>
        <p:nvSpPr>
          <p:cNvPr id="372738"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pPr eaLnBrk="1" hangingPunct="1"/>
            <a:r>
              <a:rPr lang="en-US" b="1">
                <a:solidFill>
                  <a:srgbClr val="000000"/>
                </a:solidFill>
                <a:latin typeface="Arial" charset="0"/>
                <a:ea typeface="ＭＳ Ｐゴシック" charset="0"/>
                <a:cs typeface="ＭＳ Ｐゴシック" charset="0"/>
              </a:rPr>
              <a:t>We begin right here...with the single number….	7.</a:t>
            </a:r>
          </a:p>
          <a:p>
            <a:pPr eaLnBrk="1" hangingPunct="1"/>
            <a:r>
              <a:rPr lang="en-US" b="1">
                <a:solidFill>
                  <a:srgbClr val="000000"/>
                </a:solidFill>
                <a:latin typeface="Arial" charset="0"/>
                <a:ea typeface="ＭＳ Ｐゴシック" charset="0"/>
                <a:cs typeface="ＭＳ Ｐゴシック" charset="0"/>
              </a:rPr>
              <a:t>That</a:t>
            </a:r>
            <a:r>
              <a:rPr lang="fr-FR" b="1">
                <a:solidFill>
                  <a:srgbClr val="000000"/>
                </a:solidFill>
                <a:latin typeface="Arial" charset="0"/>
                <a:ea typeface="ＭＳ Ｐゴシック" charset="0"/>
                <a:cs typeface="ＭＳ Ｐゴシック" charset="0"/>
              </a:rPr>
              <a:t>'</a:t>
            </a:r>
            <a:r>
              <a:rPr lang="en-US" b="1">
                <a:solidFill>
                  <a:srgbClr val="000000"/>
                </a:solidFill>
                <a:latin typeface="Arial" charset="0"/>
                <a:ea typeface="ＭＳ Ｐゴシック" charset="0"/>
                <a:cs typeface="ＭＳ Ｐゴシック" charset="0"/>
              </a:rPr>
              <a:t>s our mental anchor point.  Simply the number 7 with that all-important dash through the stem.</a:t>
            </a:r>
          </a:p>
          <a:p>
            <a:pPr eaLnBrk="1" hangingPunct="1"/>
            <a:r>
              <a:rPr lang="en-US" b="1">
                <a:solidFill>
                  <a:srgbClr val="000000"/>
                </a:solidFill>
                <a:latin typeface="Arial" charset="0"/>
                <a:ea typeface="ＭＳ Ｐゴシック" charset="0"/>
                <a:cs typeface="ＭＳ Ｐゴシック" charset="0"/>
              </a:rPr>
              <a:t>////	Next step...surround that number with three alphabet letters. Set them firmly in place in your mind:  </a:t>
            </a:r>
          </a:p>
          <a:p>
            <a:pPr eaLnBrk="1" hangingPunct="1"/>
            <a:r>
              <a:rPr lang="en-US" b="1">
                <a:solidFill>
                  <a:srgbClr val="000000"/>
                </a:solidFill>
                <a:latin typeface="Arial" charset="0"/>
                <a:ea typeface="ＭＳ Ｐゴシック" charset="0"/>
                <a:cs typeface="ＭＳ Ｐゴシック" charset="0"/>
              </a:rPr>
              <a:t>					C  7  S  J       </a:t>
            </a:r>
          </a:p>
          <a:p>
            <a:pPr eaLnBrk="1" hangingPunct="1"/>
            <a:r>
              <a:rPr lang="en-US" b="1">
                <a:solidFill>
                  <a:srgbClr val="000000"/>
                </a:solidFill>
                <a:latin typeface="Arial" charset="0"/>
                <a:ea typeface="ＭＳ Ｐゴシック" charset="0"/>
                <a:cs typeface="ＭＳ Ｐゴシック" charset="0"/>
              </a:rPr>
              <a:t>Repeat the letter group aloud several times as you embed it in your mind... Because this is the very core of the Bible</a:t>
            </a:r>
            <a:r>
              <a:rPr lang="fr-FR" altLang="ja-JP" b="1">
                <a:solidFill>
                  <a:srgbClr val="000000"/>
                </a:solidFill>
                <a:latin typeface="Arial" charset="0"/>
                <a:ea typeface="ＭＳ Ｐゴシック" charset="0"/>
                <a:cs typeface="ＭＳ Ｐゴシック" charset="0"/>
              </a:rPr>
              <a:t>'</a:t>
            </a:r>
            <a:r>
              <a:rPr lang="en-US" altLang="ja-JP" b="1">
                <a:solidFill>
                  <a:srgbClr val="000000"/>
                </a:solidFill>
                <a:latin typeface="Arial" charset="0"/>
                <a:ea typeface="ＭＳ Ｐゴシック" charset="0"/>
                <a:cs typeface="ＭＳ Ｐゴシック" charset="0"/>
              </a:rPr>
              <a:t>s organization and time-line flow:</a:t>
            </a:r>
          </a:p>
          <a:p>
            <a:pPr eaLnBrk="1" hangingPunct="1"/>
            <a:r>
              <a:rPr lang="en-US" b="1">
                <a:solidFill>
                  <a:srgbClr val="000000"/>
                </a:solidFill>
                <a:latin typeface="Arial" charset="0"/>
                <a:ea typeface="ＭＳ Ｐゴシック" charset="0"/>
                <a:cs typeface="ＭＳ Ｐゴシック" charset="0"/>
              </a:rPr>
              <a:t>//// 	</a:t>
            </a:r>
            <a:r>
              <a:rPr lang="ja-JP" altLang="en-US" b="1">
                <a:solidFill>
                  <a:srgbClr val="000000"/>
                </a:solidFill>
                <a:latin typeface="Arial" charset="0"/>
                <a:ea typeface="ＭＳ Ｐゴシック" charset="0"/>
                <a:cs typeface="ＭＳ Ｐゴシック" charset="0"/>
              </a:rPr>
              <a:t>“</a:t>
            </a:r>
            <a:r>
              <a:rPr lang="en-US" altLang="ja-JP" b="1">
                <a:solidFill>
                  <a:srgbClr val="000000"/>
                </a:solidFill>
                <a:latin typeface="Arial" charset="0"/>
                <a:ea typeface="ＭＳ Ｐゴシック" charset="0"/>
                <a:cs typeface="ＭＳ Ｐゴシック" charset="0"/>
              </a:rPr>
              <a:t>C  7  S  J....</a:t>
            </a:r>
          </a:p>
          <a:p>
            <a:pPr eaLnBrk="1" hangingPunct="1"/>
            <a:r>
              <a:rPr lang="en-US" b="1">
                <a:solidFill>
                  <a:srgbClr val="000000"/>
                </a:solidFill>
                <a:latin typeface="Arial" charset="0"/>
                <a:ea typeface="ＭＳ Ｐゴシック" charset="0"/>
                <a:cs typeface="ＭＳ Ｐゴシック" charset="0"/>
              </a:rPr>
              <a:t>////	C  7  S  J.... </a:t>
            </a:r>
          </a:p>
          <a:p>
            <a:pPr eaLnBrk="1" hangingPunct="1"/>
            <a:r>
              <a:rPr lang="en-US" b="1">
                <a:solidFill>
                  <a:srgbClr val="000000"/>
                </a:solidFill>
                <a:latin typeface="Arial" charset="0"/>
                <a:ea typeface="ＭＳ Ｐゴシック" charset="0"/>
                <a:cs typeface="ＭＳ Ｐゴシック" charset="0"/>
              </a:rPr>
              <a:t>////	C  7  S  J...etc.</a:t>
            </a:r>
            <a:r>
              <a:rPr lang="ja-JP" altLang="en-US" b="1">
                <a:solidFill>
                  <a:srgbClr val="000000"/>
                </a:solidFill>
                <a:latin typeface="Arial" charset="0"/>
                <a:ea typeface="ＭＳ Ｐゴシック" charset="0"/>
                <a:cs typeface="ＭＳ Ｐゴシック" charset="0"/>
              </a:rPr>
              <a:t>”</a:t>
            </a:r>
            <a:endParaRPr lang="en-US" altLang="ja-JP" b="1">
              <a:solidFill>
                <a:srgbClr val="000000"/>
              </a:solidFill>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
        <p:nvSpPr>
          <p:cNvPr id="37273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6C0E07-5A92-3C48-982D-6A991E5FB677}" type="slidenum">
              <a:rPr lang="en-US" sz="1200"/>
              <a:pPr/>
              <a:t>67</a:t>
            </a:fld>
            <a:endParaRPr lang="en-US" sz="1200"/>
          </a:p>
        </p:txBody>
      </p:sp>
      <p:sp>
        <p:nvSpPr>
          <p:cNvPr id="374786"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pPr eaLnBrk="1" hangingPunct="1"/>
            <a:r>
              <a:rPr lang="en-US" b="1">
                <a:solidFill>
                  <a:srgbClr val="000000"/>
                </a:solidFill>
                <a:latin typeface="Arial" charset="0"/>
                <a:ea typeface="ＭＳ Ｐゴシック" charset="0"/>
                <a:cs typeface="ＭＳ Ｐゴシック" charset="0"/>
              </a:rPr>
              <a:t>Now...about that European style </a:t>
            </a:r>
            <a:r>
              <a:rPr lang="fr-FR" altLang="ja-JP" b="1">
                <a:solidFill>
                  <a:srgbClr val="000000"/>
                </a:solidFill>
                <a:latin typeface="Arial" charset="0"/>
                <a:ea typeface="ＭＳ Ｐゴシック" charset="0"/>
                <a:cs typeface="ＭＳ Ｐゴシック" charset="0"/>
              </a:rPr>
              <a:t>'</a:t>
            </a:r>
            <a:r>
              <a:rPr lang="en-US" altLang="ja-JP" b="1">
                <a:solidFill>
                  <a:srgbClr val="000000"/>
                </a:solidFill>
                <a:latin typeface="Arial" charset="0"/>
                <a:ea typeface="ＭＳ Ｐゴシック" charset="0"/>
                <a:cs typeface="ＭＳ Ｐゴシック" charset="0"/>
              </a:rPr>
              <a:t>7</a:t>
            </a:r>
            <a:r>
              <a:rPr lang="fr-FR" altLang="ja-JP" b="1">
                <a:solidFill>
                  <a:srgbClr val="000000"/>
                </a:solidFill>
                <a:latin typeface="Arial" charset="0"/>
                <a:ea typeface="ＭＳ Ｐゴシック" charset="0"/>
                <a:cs typeface="ＭＳ Ｐゴシック" charset="0"/>
              </a:rPr>
              <a:t>'</a:t>
            </a:r>
            <a:r>
              <a:rPr lang="en-US" altLang="ja-JP" b="1">
                <a:solidFill>
                  <a:srgbClr val="000000"/>
                </a:solidFill>
                <a:latin typeface="Arial" charset="0"/>
                <a:ea typeface="ＭＳ Ｐゴシック" charset="0"/>
                <a:cs typeface="ＭＳ Ｐゴシック" charset="0"/>
              </a:rPr>
              <a:t>.  </a:t>
            </a:r>
          </a:p>
          <a:p>
            <a:pPr eaLnBrk="1" hangingPunct="1"/>
            <a:r>
              <a:rPr lang="en-US" b="1">
                <a:solidFill>
                  <a:srgbClr val="000000"/>
                </a:solidFill>
                <a:latin typeface="Arial" charset="0"/>
                <a:ea typeface="ＭＳ Ｐゴシック" charset="0"/>
                <a:cs typeface="ＭＳ Ｐゴシック" charset="0"/>
              </a:rPr>
              <a:t>////	You</a:t>
            </a:r>
            <a:r>
              <a:rPr lang="fr-FR" altLang="ja-JP" b="1">
                <a:solidFill>
                  <a:srgbClr val="000000"/>
                </a:solidFill>
                <a:latin typeface="Arial" charset="0"/>
                <a:ea typeface="ＭＳ Ｐゴシック" charset="0"/>
                <a:cs typeface="ＭＳ Ｐゴシック" charset="0"/>
              </a:rPr>
              <a:t>'</a:t>
            </a:r>
            <a:r>
              <a:rPr lang="en-US" altLang="ja-JP" b="1">
                <a:solidFill>
                  <a:srgbClr val="000000"/>
                </a:solidFill>
                <a:latin typeface="Arial" charset="0"/>
                <a:ea typeface="ＭＳ Ｐゴシック" charset="0"/>
                <a:cs typeface="ＭＳ Ｐゴシック" charset="0"/>
              </a:rPr>
              <a:t>ll remember that it </a:t>
            </a:r>
            <a:r>
              <a:rPr lang="en-US" altLang="ja-JP" b="1" u="sng">
                <a:solidFill>
                  <a:srgbClr val="000000"/>
                </a:solidFill>
                <a:latin typeface="Arial" charset="0"/>
                <a:ea typeface="ＭＳ Ｐゴシック" charset="0"/>
                <a:cs typeface="ＭＳ Ｐゴシック" charset="0"/>
              </a:rPr>
              <a:t>has a dash</a:t>
            </a:r>
            <a:r>
              <a:rPr lang="en-US" altLang="ja-JP" b="1">
                <a:solidFill>
                  <a:srgbClr val="000000"/>
                </a:solidFill>
                <a:latin typeface="Arial" charset="0"/>
                <a:ea typeface="ＭＳ Ｐゴシック" charset="0"/>
                <a:cs typeface="ＭＳ Ｐゴシック" charset="0"/>
              </a:rPr>
              <a:t> through its stem...  That</a:t>
            </a:r>
            <a:r>
              <a:rPr lang="fr-FR" altLang="ja-JP" b="1">
                <a:solidFill>
                  <a:srgbClr val="000000"/>
                </a:solidFill>
                <a:latin typeface="Arial" charset="0"/>
                <a:ea typeface="ＭＳ Ｐゴシック" charset="0"/>
                <a:cs typeface="ＭＳ Ｐゴシック" charset="0"/>
              </a:rPr>
              <a:t>'</a:t>
            </a:r>
            <a:r>
              <a:rPr lang="en-US" altLang="ja-JP" b="1">
                <a:solidFill>
                  <a:srgbClr val="000000"/>
                </a:solidFill>
                <a:latin typeface="Arial" charset="0"/>
                <a:ea typeface="ＭＳ Ｐゴシック" charset="0"/>
                <a:cs typeface="ＭＳ Ｐゴシック" charset="0"/>
              </a:rPr>
              <a:t>s an important reminder — a mind clue. Keep it mentally handy. That small dash divides the length of the 7</a:t>
            </a:r>
            <a:r>
              <a:rPr lang="fr-FR" altLang="ja-JP" b="1">
                <a:solidFill>
                  <a:srgbClr val="000000"/>
                </a:solidFill>
                <a:latin typeface="Arial" charset="0"/>
                <a:ea typeface="ＭＳ Ｐゴシック" charset="0"/>
                <a:cs typeface="ＭＳ Ｐゴシック" charset="0"/>
              </a:rPr>
              <a:t>'</a:t>
            </a:r>
            <a:r>
              <a:rPr lang="en-US" altLang="ja-JP" b="1">
                <a:solidFill>
                  <a:srgbClr val="000000"/>
                </a:solidFill>
                <a:latin typeface="Arial" charset="0"/>
                <a:ea typeface="ＭＳ Ｐゴシック" charset="0"/>
                <a:cs typeface="ＭＳ Ｐゴシック" charset="0"/>
              </a:rPr>
              <a:t>s stem into two parts. So, ask yourself the question: "What two numbers does 7 easily split into?" </a:t>
            </a:r>
          </a:p>
          <a:p>
            <a:pPr eaLnBrk="1" hangingPunct="1"/>
            <a:r>
              <a:rPr lang="en-US" b="1">
                <a:solidFill>
                  <a:srgbClr val="000000"/>
                </a:solidFill>
                <a:latin typeface="Arial" charset="0"/>
                <a:ea typeface="ＭＳ Ｐゴシック" charset="0"/>
                <a:cs typeface="ＭＳ Ｐゴシック" charset="0"/>
              </a:rPr>
              <a:t>////	 One possible answer…and the right one…is: 4 and  3.</a:t>
            </a:r>
          </a:p>
          <a:p>
            <a:pPr eaLnBrk="1" hangingPunct="1"/>
            <a:endParaRPr lang="en-US">
              <a:latin typeface="Arial" charset="0"/>
              <a:ea typeface="ＭＳ Ｐゴシック" charset="0"/>
              <a:cs typeface="ＭＳ Ｐゴシック" charset="0"/>
            </a:endParaRPr>
          </a:p>
        </p:txBody>
      </p:sp>
      <p:sp>
        <p:nvSpPr>
          <p:cNvPr id="374787"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C33CCC-6A6C-2B4E-BACE-9317DD73799B}" type="slidenum">
              <a:rPr lang="en-US" sz="1200"/>
              <a:pPr/>
              <a:t>68</a:t>
            </a:fld>
            <a:endParaRPr lang="en-US" sz="1200"/>
          </a:p>
        </p:txBody>
      </p:sp>
      <p:sp>
        <p:nvSpPr>
          <p:cNvPr id="376834" name="Rectangle 2"/>
          <p:cNvSpPr>
            <a:spLocks noGrp="1" noRot="1" noChangeAspect="1" noChangeArrowheads="1"/>
          </p:cNvSpPr>
          <p:nvPr>
            <p:ph type="sldImg"/>
          </p:nvPr>
        </p:nvSpPr>
        <p:spPr>
          <a:xfrm>
            <a:off x="1152525" y="692150"/>
            <a:ext cx="4552950" cy="3416300"/>
          </a:xfrm>
          <a:solidFill>
            <a:srgbClr val="FFFFFF"/>
          </a:solidFill>
          <a:ln/>
        </p:spPr>
      </p:sp>
      <p:sp>
        <p:nvSpPr>
          <p:cNvPr id="376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000"/>
                </a:solidFill>
                <a:latin typeface="Arial" charset="0"/>
                <a:ea typeface="ＭＳ Ｐゴシック" charset="0"/>
                <a:cs typeface="ＭＳ Ｐゴシック" charset="0"/>
              </a:rPr>
              <a:t>So, in the  C  7  S  J  formula, by changing the 7 to a 4  and a 3,  we have </a:t>
            </a:r>
          </a:p>
          <a:p>
            <a:pPr eaLnBrk="1" hangingPunct="1"/>
            <a:r>
              <a:rPr lang="en-US" b="1">
                <a:solidFill>
                  <a:srgbClr val="000000"/>
                </a:solidFill>
                <a:latin typeface="Arial" charset="0"/>
                <a:ea typeface="ＭＳ Ｐゴシック" charset="0"/>
                <a:cs typeface="ＭＳ Ｐゴシック" charset="0"/>
              </a:rPr>
              <a:t>			C  4  3  S  J.</a:t>
            </a:r>
          </a:p>
          <a:p>
            <a:pPr eaLnBrk="1" hangingPunct="1"/>
            <a:r>
              <a:rPr lang="en-US" b="1">
                <a:solidFill>
                  <a:srgbClr val="000000"/>
                </a:solidFill>
                <a:latin typeface="Arial" charset="0"/>
                <a:ea typeface="ＭＳ Ｐゴシック" charset="0"/>
                <a:cs typeface="ＭＳ Ｐゴシック" charset="0"/>
              </a:rPr>
              <a:t>As before, repeat that changed sequence aloud several times to help it hold tightly in your mind for easy recall. </a:t>
            </a:r>
          </a:p>
          <a:p>
            <a:pPr eaLnBrk="1" hangingPunct="1"/>
            <a:r>
              <a:rPr lang="en-US" b="1">
                <a:solidFill>
                  <a:srgbClr val="000000"/>
                </a:solidFill>
                <a:latin typeface="Arial" charset="0"/>
                <a:ea typeface="ＭＳ Ｐゴシック" charset="0"/>
                <a:cs typeface="ＭＳ Ｐゴシック" charset="0"/>
              </a:rPr>
              <a:t>////	C 4 3 S J.</a:t>
            </a:r>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77F1AF-18F2-5B45-88FC-1761938FD16C}" type="slidenum">
              <a:rPr lang="en-US" sz="1200"/>
              <a:pPr/>
              <a:t>69</a:t>
            </a:fld>
            <a:endParaRPr lang="en-US" sz="1200"/>
          </a:p>
        </p:txBody>
      </p:sp>
      <p:sp>
        <p:nvSpPr>
          <p:cNvPr id="378882"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pPr eaLnBrk="1" hangingPunct="1"/>
            <a:r>
              <a:rPr lang="en-US" b="1">
                <a:solidFill>
                  <a:srgbClr val="000000"/>
                </a:solidFill>
                <a:latin typeface="Arial" charset="0"/>
                <a:ea typeface="ＭＳ Ｐゴシック" charset="0"/>
                <a:cs typeface="ＭＳ Ｐゴシック" charset="0"/>
              </a:rPr>
              <a:t>Now, based on C  4  3  S  J, we enlarge that idea into five key words or phrases. They will become the foundation of your mental Bible File. Here they are…say them aloud… </a:t>
            </a:r>
          </a:p>
          <a:p>
            <a:pPr eaLnBrk="1" hangingPunct="1"/>
            <a:r>
              <a:rPr lang="en-US" b="1">
                <a:solidFill>
                  <a:srgbClr val="000000"/>
                </a:solidFill>
                <a:latin typeface="Arial" charset="0"/>
                <a:ea typeface="ＭＳ Ｐゴシック" charset="0"/>
                <a:cs typeface="ＭＳ Ｐゴシック" charset="0"/>
              </a:rPr>
              <a:t>////	C =	CREATION  </a:t>
            </a:r>
          </a:p>
          <a:p>
            <a:pPr eaLnBrk="1" hangingPunct="1"/>
            <a:r>
              <a:rPr lang="en-US" b="1">
                <a:solidFill>
                  <a:srgbClr val="000000"/>
                </a:solidFill>
                <a:latin typeface="Arial" charset="0"/>
                <a:ea typeface="ＭＳ Ｐゴシック" charset="0"/>
                <a:cs typeface="ＭＳ Ｐゴシック" charset="0"/>
              </a:rPr>
              <a:t>////	4 =  	4  PEOPLE</a:t>
            </a:r>
          </a:p>
          <a:p>
            <a:pPr eaLnBrk="1" hangingPunct="1"/>
            <a:r>
              <a:rPr lang="en-US" b="1">
                <a:solidFill>
                  <a:srgbClr val="000000"/>
                </a:solidFill>
                <a:latin typeface="Arial" charset="0"/>
                <a:ea typeface="ＭＳ Ｐゴシック" charset="0"/>
                <a:cs typeface="ＭＳ Ｐゴシック" charset="0"/>
              </a:rPr>
              <a:t>////	3 =  	3  SOCIETIES</a:t>
            </a:r>
          </a:p>
          <a:p>
            <a:pPr eaLnBrk="1" hangingPunct="1"/>
            <a:r>
              <a:rPr lang="en-US" b="1">
                <a:solidFill>
                  <a:srgbClr val="000000"/>
                </a:solidFill>
                <a:latin typeface="Arial" charset="0"/>
                <a:ea typeface="ＭＳ Ｐゴシック" charset="0"/>
                <a:cs typeface="ＭＳ Ｐゴシック" charset="0"/>
              </a:rPr>
              <a:t>////	S =  	SILENCE</a:t>
            </a:r>
          </a:p>
          <a:p>
            <a:pPr eaLnBrk="1" hangingPunct="1"/>
            <a:r>
              <a:rPr lang="en-US" b="1">
                <a:solidFill>
                  <a:srgbClr val="000000"/>
                </a:solidFill>
                <a:latin typeface="Arial" charset="0"/>
                <a:ea typeface="ＭＳ Ｐゴシック" charset="0"/>
                <a:cs typeface="ＭＳ Ｐゴシック" charset="0"/>
              </a:rPr>
              <a:t>////	J = 	JESUS.</a:t>
            </a:r>
          </a:p>
          <a:p>
            <a:pPr eaLnBrk="1" hangingPunct="1"/>
            <a:r>
              <a:rPr lang="en-US" b="1">
                <a:solidFill>
                  <a:srgbClr val="000000"/>
                </a:solidFill>
                <a:latin typeface="Arial" charset="0"/>
                <a:ea typeface="ＭＳ Ｐゴシック" charset="0"/>
                <a:cs typeface="ＭＳ Ｐゴシック" charset="0"/>
              </a:rPr>
              <a:t>	And that</a:t>
            </a:r>
            <a:r>
              <a:rPr lang="fr-FR" altLang="ja-JP" b="1">
                <a:solidFill>
                  <a:srgbClr val="000000"/>
                </a:solidFill>
                <a:latin typeface="Arial" charset="0"/>
                <a:ea typeface="ＭＳ Ｐゴシック" charset="0"/>
                <a:cs typeface="ＭＳ Ｐゴシック" charset="0"/>
              </a:rPr>
              <a:t>'</a:t>
            </a:r>
            <a:r>
              <a:rPr lang="en-US" altLang="ja-JP" b="1">
                <a:solidFill>
                  <a:srgbClr val="000000"/>
                </a:solidFill>
                <a:latin typeface="Arial" charset="0"/>
                <a:ea typeface="ＭＳ Ｐゴシック" charset="0"/>
                <a:cs typeface="ＭＳ Ｐゴシック" charset="0"/>
              </a:rPr>
              <a:t>s an organizational plan for the entire Bible! Those five words and phrases create an abbreviated outline map of the entire Bible</a:t>
            </a:r>
            <a:r>
              <a:rPr lang="fr-FR" altLang="ja-JP" b="1">
                <a:solidFill>
                  <a:srgbClr val="000000"/>
                </a:solidFill>
                <a:latin typeface="Arial" charset="0"/>
                <a:ea typeface="ＭＳ Ｐゴシック" charset="0"/>
                <a:cs typeface="ＭＳ Ｐゴシック" charset="0"/>
              </a:rPr>
              <a:t>'</a:t>
            </a:r>
            <a:r>
              <a:rPr lang="en-US" altLang="ja-JP" b="1">
                <a:solidFill>
                  <a:srgbClr val="000000"/>
                </a:solidFill>
                <a:latin typeface="Arial" charset="0"/>
                <a:ea typeface="ＭＳ Ｐゴシック" charset="0"/>
                <a:cs typeface="ＭＳ Ｐゴシック" charset="0"/>
              </a:rPr>
              <a:t>s basic design.</a:t>
            </a:r>
            <a:endParaRPr lang="en-US">
              <a:latin typeface="Arial" charset="0"/>
              <a:ea typeface="ＭＳ Ｐゴシック" charset="0"/>
              <a:cs typeface="ＭＳ Ｐゴシック" charset="0"/>
            </a:endParaRPr>
          </a:p>
        </p:txBody>
      </p:sp>
      <p:sp>
        <p:nvSpPr>
          <p:cNvPr id="37888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7D87D3-4B0D-054D-AEFC-0D7C87BA816B}" type="slidenum">
              <a:rPr lang="en-US" sz="1200"/>
              <a:pPr/>
              <a:t>70</a:t>
            </a:fld>
            <a:endParaRPr lang="en-US" sz="1200"/>
          </a:p>
        </p:txBody>
      </p:sp>
      <p:sp>
        <p:nvSpPr>
          <p:cNvPr id="380930"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pPr eaLnBrk="1" hangingPunct="1"/>
            <a:r>
              <a:rPr lang="en-US" b="1">
                <a:solidFill>
                  <a:srgbClr val="000000"/>
                </a:solidFill>
                <a:latin typeface="Arial" charset="0"/>
                <a:ea typeface="ＭＳ Ｐゴシック" charset="0"/>
                <a:cs typeface="ＭＳ Ｐゴシック" charset="0"/>
              </a:rPr>
              <a:t>Once again...aloud…</a:t>
            </a:r>
          </a:p>
          <a:p>
            <a:pPr eaLnBrk="1" hangingPunct="1"/>
            <a:r>
              <a:rPr lang="en-US" b="1">
                <a:solidFill>
                  <a:srgbClr val="000000"/>
                </a:solidFill>
                <a:latin typeface="Arial" charset="0"/>
                <a:ea typeface="ＭＳ Ｐゴシック" charset="0"/>
                <a:cs typeface="ＭＳ Ｐゴシック" charset="0"/>
              </a:rPr>
              <a:t>//// 	C =	CREATION  </a:t>
            </a:r>
          </a:p>
          <a:p>
            <a:pPr eaLnBrk="1" hangingPunct="1"/>
            <a:r>
              <a:rPr lang="en-US" b="1">
                <a:solidFill>
                  <a:srgbClr val="000000"/>
                </a:solidFill>
                <a:latin typeface="Arial" charset="0"/>
                <a:ea typeface="ＭＳ Ｐゴシック" charset="0"/>
                <a:cs typeface="ＭＳ Ｐゴシック" charset="0"/>
              </a:rPr>
              <a:t>////	4 =  	4  PEOPLE</a:t>
            </a:r>
          </a:p>
          <a:p>
            <a:pPr eaLnBrk="1" hangingPunct="1"/>
            <a:r>
              <a:rPr lang="en-US" b="1">
                <a:solidFill>
                  <a:srgbClr val="000000"/>
                </a:solidFill>
                <a:latin typeface="Arial" charset="0"/>
                <a:ea typeface="ＭＳ Ｐゴシック" charset="0"/>
                <a:cs typeface="ＭＳ Ｐゴシック" charset="0"/>
              </a:rPr>
              <a:t>////	3 =  	3  SOCIETIES</a:t>
            </a:r>
          </a:p>
          <a:p>
            <a:pPr eaLnBrk="1" hangingPunct="1"/>
            <a:r>
              <a:rPr lang="en-US" b="1">
                <a:solidFill>
                  <a:srgbClr val="000000"/>
                </a:solidFill>
                <a:latin typeface="Arial" charset="0"/>
                <a:ea typeface="ＭＳ Ｐゴシック" charset="0"/>
                <a:cs typeface="ＭＳ Ｐゴシック" charset="0"/>
              </a:rPr>
              <a:t>////	S =  	SILENCE</a:t>
            </a:r>
          </a:p>
          <a:p>
            <a:pPr eaLnBrk="1" hangingPunct="1"/>
            <a:r>
              <a:rPr lang="en-US" b="1">
                <a:solidFill>
                  <a:srgbClr val="000000"/>
                </a:solidFill>
                <a:latin typeface="Arial" charset="0"/>
                <a:ea typeface="ＭＳ Ｐゴシック" charset="0"/>
                <a:cs typeface="ＭＳ Ｐゴシック" charset="0"/>
              </a:rPr>
              <a:t>////	J = 	JESUS.</a:t>
            </a:r>
          </a:p>
          <a:p>
            <a:pPr eaLnBrk="1" hangingPunct="1"/>
            <a:r>
              <a:rPr lang="en-US" b="1">
                <a:solidFill>
                  <a:srgbClr val="000000"/>
                </a:solidFill>
                <a:latin typeface="Arial" charset="0"/>
                <a:ea typeface="ＭＳ Ｐゴシック" charset="0"/>
                <a:cs typeface="ＭＳ Ｐゴシック" charset="0"/>
              </a:rPr>
              <a:t>We will now go back through the phrases, expanding them still </a:t>
            </a:r>
            <a:r>
              <a:rPr lang="en-US" b="1" u="sng">
                <a:solidFill>
                  <a:srgbClr val="000000"/>
                </a:solidFill>
                <a:latin typeface="Arial" charset="0"/>
                <a:ea typeface="ＭＳ Ｐゴシック" charset="0"/>
                <a:cs typeface="ＭＳ Ｐゴシック" charset="0"/>
              </a:rPr>
              <a:t>farther.</a:t>
            </a:r>
            <a:endParaRPr lang="en-US" b="1">
              <a:solidFill>
                <a:srgbClr val="000000"/>
              </a:solidFill>
              <a:latin typeface="Arial" charset="0"/>
              <a:ea typeface="ＭＳ Ｐゴシック" charset="0"/>
              <a:cs typeface="ＭＳ Ｐゴシック" charset="0"/>
            </a:endParaRPr>
          </a:p>
          <a:p>
            <a:pPr eaLnBrk="1" hangingPunct="1"/>
            <a:r>
              <a:rPr lang="en-US" b="1">
                <a:solidFill>
                  <a:srgbClr val="000000"/>
                </a:solidFill>
                <a:latin typeface="Arial" charset="0"/>
                <a:ea typeface="ＭＳ Ｐゴシック" charset="0"/>
                <a:cs typeface="ＭＳ Ｐゴシック" charset="0"/>
              </a:rPr>
              <a:t>////	CREATION, </a:t>
            </a:r>
          </a:p>
          <a:p>
            <a:pPr eaLnBrk="1" hangingPunct="1"/>
            <a:r>
              <a:rPr lang="en-US" b="1">
                <a:solidFill>
                  <a:srgbClr val="000000"/>
                </a:solidFill>
                <a:latin typeface="Arial" charset="0"/>
                <a:ea typeface="ＭＳ Ｐゴシック" charset="0"/>
                <a:cs typeface="ＭＳ Ｐゴシック" charset="0"/>
              </a:rPr>
              <a:t>of course, remains at the top of the list naturally…because the Bible story itself begins right there. </a:t>
            </a:r>
            <a:endParaRPr lang="en-US">
              <a:latin typeface="Arial" charset="0"/>
              <a:ea typeface="ＭＳ Ｐゴシック" charset="0"/>
              <a:cs typeface="ＭＳ Ｐゴシック" charset="0"/>
            </a:endParaRPr>
          </a:p>
        </p:txBody>
      </p:sp>
      <p:sp>
        <p:nvSpPr>
          <p:cNvPr id="38093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F2012E-8BA1-AC43-837E-B4DC51CB2970}" type="slidenum">
              <a:rPr lang="en-US" sz="1200"/>
              <a:pPr/>
              <a:t>71</a:t>
            </a:fld>
            <a:endParaRPr lang="en-US" sz="1200"/>
          </a:p>
        </p:txBody>
      </p:sp>
      <p:sp>
        <p:nvSpPr>
          <p:cNvPr id="382978"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pPr eaLnBrk="1" hangingPunct="1"/>
            <a:r>
              <a:rPr lang="en-US" b="1">
                <a:solidFill>
                  <a:srgbClr val="000000"/>
                </a:solidFill>
                <a:latin typeface="Arial" charset="0"/>
                <a:ea typeface="ＭＳ Ｐゴシック" charset="0"/>
                <a:cs typeface="ＭＳ Ｐゴシック" charset="0"/>
              </a:rPr>
              <a:t>We then take the next phrase from the list:</a:t>
            </a:r>
          </a:p>
          <a:p>
            <a:pPr eaLnBrk="1" hangingPunct="1"/>
            <a:r>
              <a:rPr lang="en-US" b="1">
                <a:solidFill>
                  <a:srgbClr val="000000"/>
                </a:solidFill>
                <a:latin typeface="Arial" charset="0"/>
                <a:ea typeface="ＭＳ Ｐゴシック" charset="0"/>
                <a:cs typeface="ＭＳ Ｐゴシック" charset="0"/>
              </a:rPr>
              <a:t>		4  PEOPLE.</a:t>
            </a:r>
          </a:p>
          <a:p>
            <a:pPr eaLnBrk="1" hangingPunct="1"/>
            <a:endParaRPr lang="en-US">
              <a:latin typeface="Arial" charset="0"/>
              <a:ea typeface="ＭＳ Ｐゴシック" charset="0"/>
              <a:cs typeface="ＭＳ Ｐゴシック" charset="0"/>
            </a:endParaRPr>
          </a:p>
        </p:txBody>
      </p:sp>
      <p:sp>
        <p:nvSpPr>
          <p:cNvPr id="38297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D66281-90F7-BC47-BC35-908171F482EB}" type="slidenum">
              <a:rPr lang="en-US" sz="1200">
                <a:solidFill>
                  <a:srgbClr val="000000"/>
                </a:solidFill>
                <a:latin typeface="Arial" charset="0"/>
              </a:rPr>
              <a:pPr eaLnBrk="1" hangingPunct="1"/>
              <a:t>7</a:t>
            </a:fld>
            <a:endParaRPr lang="en-US" sz="1200">
              <a:solidFill>
                <a:srgbClr val="000000"/>
              </a:solidFill>
              <a:latin typeface="Arial"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INTERVIEWER: And Susan, what ministries has the Lord granted you?</a:t>
            </a:r>
          </a:p>
          <a:p>
            <a:pPr eaLnBrk="1" hangingPunct="1"/>
            <a:r>
              <a:rPr lang="en-US">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a:latin typeface="Arial" charset="0"/>
                <a:ea typeface="ＭＳ Ｐゴシック" charset="0"/>
                <a:cs typeface="ＭＳ Ｐゴシック" charset="0"/>
              </a:rPr>
              <a:t>SUSAN: I also lead the woman</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s Bible study at our church</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EA3059-22D0-7E4C-B68F-DC7600109E77}" type="slidenum">
              <a:rPr lang="en-US" sz="1200"/>
              <a:pPr/>
              <a:t>72</a:t>
            </a:fld>
            <a:endParaRPr lang="en-US" sz="1200"/>
          </a:p>
        </p:txBody>
      </p:sp>
      <p:sp>
        <p:nvSpPr>
          <p:cNvPr id="385026"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pPr eaLnBrk="1" hangingPunct="1"/>
            <a:r>
              <a:rPr lang="en-US" b="1">
                <a:solidFill>
                  <a:srgbClr val="000000"/>
                </a:solidFill>
                <a:latin typeface="Arial" charset="0"/>
                <a:ea typeface="ＭＳ Ｐゴシック" charset="0"/>
                <a:cs typeface="ＭＳ Ｐゴシック" charset="0"/>
              </a:rPr>
              <a:t>Let</a:t>
            </a:r>
            <a:r>
              <a:rPr lang="fr-FR" b="1">
                <a:solidFill>
                  <a:srgbClr val="000000"/>
                </a:solidFill>
                <a:latin typeface="Arial" charset="0"/>
                <a:ea typeface="ＭＳ Ｐゴシック" charset="0"/>
                <a:cs typeface="ＭＳ Ｐゴシック" charset="0"/>
              </a:rPr>
              <a:t>'</a:t>
            </a:r>
            <a:r>
              <a:rPr lang="en-US" b="1">
                <a:solidFill>
                  <a:srgbClr val="000000"/>
                </a:solidFill>
                <a:latin typeface="Arial" charset="0"/>
                <a:ea typeface="ＭＳ Ｐゴシック" charset="0"/>
                <a:cs typeface="ＭＳ Ｐゴシック" charset="0"/>
              </a:rPr>
              <a:t>s break apart </a:t>
            </a:r>
            <a:r>
              <a:rPr lang="ja-JP" altLang="en-US" b="1">
                <a:solidFill>
                  <a:srgbClr val="000000"/>
                </a:solidFill>
                <a:latin typeface="Arial" charset="0"/>
                <a:ea typeface="ＭＳ Ｐゴシック" charset="0"/>
                <a:cs typeface="ＭＳ Ｐゴシック" charset="0"/>
              </a:rPr>
              <a:t>“</a:t>
            </a:r>
            <a:r>
              <a:rPr lang="en-US" altLang="ja-JP" b="1">
                <a:solidFill>
                  <a:srgbClr val="000000"/>
                </a:solidFill>
                <a:latin typeface="Arial" charset="0"/>
                <a:ea typeface="ＭＳ Ｐゴシック" charset="0"/>
                <a:cs typeface="ＭＳ Ｐゴシック" charset="0"/>
              </a:rPr>
              <a:t>4 PEOPLE</a:t>
            </a:r>
            <a:r>
              <a:rPr lang="ja-JP" altLang="en-US" b="1">
                <a:solidFill>
                  <a:srgbClr val="000000"/>
                </a:solidFill>
                <a:latin typeface="Arial" charset="0"/>
                <a:ea typeface="ＭＳ Ｐゴシック" charset="0"/>
                <a:cs typeface="ＭＳ Ｐゴシック" charset="0"/>
              </a:rPr>
              <a:t>”</a:t>
            </a:r>
            <a:r>
              <a:rPr lang="en-US" altLang="ja-JP" b="1">
                <a:solidFill>
                  <a:srgbClr val="000000"/>
                </a:solidFill>
                <a:latin typeface="Arial" charset="0"/>
                <a:ea typeface="ＭＳ Ｐゴシック" charset="0"/>
                <a:cs typeface="ＭＳ Ｐゴシック" charset="0"/>
              </a:rPr>
              <a:t> into 4 specific people, in this order:</a:t>
            </a:r>
          </a:p>
          <a:p>
            <a:pPr eaLnBrk="1" hangingPunct="1"/>
            <a:r>
              <a:rPr lang="en-US" b="1">
                <a:solidFill>
                  <a:srgbClr val="000000"/>
                </a:solidFill>
                <a:latin typeface="Arial" charset="0"/>
                <a:ea typeface="ＭＳ Ｐゴシック" charset="0"/>
                <a:cs typeface="ＭＳ Ｐゴシック" charset="0"/>
              </a:rPr>
              <a:t>////	ABRAHAM</a:t>
            </a:r>
          </a:p>
          <a:p>
            <a:pPr eaLnBrk="1" hangingPunct="1"/>
            <a:r>
              <a:rPr lang="en-US" b="1">
                <a:solidFill>
                  <a:srgbClr val="000000"/>
                </a:solidFill>
                <a:latin typeface="Arial" charset="0"/>
                <a:ea typeface="ＭＳ Ｐゴシック" charset="0"/>
                <a:cs typeface="ＭＳ Ｐゴシック" charset="0"/>
              </a:rPr>
              <a:t>////	JOSEPH</a:t>
            </a:r>
          </a:p>
          <a:p>
            <a:pPr eaLnBrk="1" hangingPunct="1"/>
            <a:r>
              <a:rPr lang="en-US" b="1">
                <a:solidFill>
                  <a:srgbClr val="000000"/>
                </a:solidFill>
                <a:latin typeface="Arial" charset="0"/>
                <a:ea typeface="ＭＳ Ｐゴシック" charset="0"/>
                <a:cs typeface="ＭＳ Ｐゴシック" charset="0"/>
              </a:rPr>
              <a:t>////	MOSES</a:t>
            </a:r>
          </a:p>
          <a:p>
            <a:pPr eaLnBrk="1" hangingPunct="1"/>
            <a:r>
              <a:rPr lang="en-US" b="1">
                <a:solidFill>
                  <a:srgbClr val="000000"/>
                </a:solidFill>
                <a:latin typeface="Arial" charset="0"/>
                <a:ea typeface="ＭＳ Ｐゴシック" charset="0"/>
                <a:cs typeface="ＭＳ Ｐゴシック" charset="0"/>
              </a:rPr>
              <a:t>////	JOSHUA</a:t>
            </a:r>
          </a:p>
          <a:p>
            <a:pPr eaLnBrk="1" hangingPunct="1"/>
            <a:r>
              <a:rPr lang="en-US" b="1">
                <a:solidFill>
                  <a:srgbClr val="000000"/>
                </a:solidFill>
                <a:latin typeface="Arial" charset="0"/>
                <a:ea typeface="ＭＳ Ｐゴシック" charset="0"/>
                <a:cs typeface="ＭＳ Ｐゴシック" charset="0"/>
              </a:rPr>
              <a:t>It</a:t>
            </a:r>
            <a:r>
              <a:rPr lang="fr-FR" b="1">
                <a:solidFill>
                  <a:srgbClr val="000000"/>
                </a:solidFill>
                <a:latin typeface="Arial" charset="0"/>
                <a:ea typeface="ＭＳ Ｐゴシック" charset="0"/>
                <a:cs typeface="ＭＳ Ｐゴシック" charset="0"/>
              </a:rPr>
              <a:t>'</a:t>
            </a:r>
            <a:r>
              <a:rPr lang="en-US" b="1">
                <a:solidFill>
                  <a:srgbClr val="000000"/>
                </a:solidFill>
                <a:latin typeface="Arial" charset="0"/>
                <a:ea typeface="ＭＳ Ｐゴシック" charset="0"/>
                <a:cs typeface="ＭＳ Ｐゴシック" charset="0"/>
              </a:rPr>
              <a:t>s helpful to remember the word order by repeating several times the first-letter order of the words:</a:t>
            </a:r>
          </a:p>
          <a:p>
            <a:pPr eaLnBrk="1" hangingPunct="1"/>
            <a:r>
              <a:rPr lang="en-US" b="1">
                <a:solidFill>
                  <a:srgbClr val="000000"/>
                </a:solidFill>
                <a:latin typeface="Arial" charset="0"/>
                <a:ea typeface="ＭＳ Ｐゴシック" charset="0"/>
                <a:cs typeface="ＭＳ Ｐゴシック" charset="0"/>
              </a:rPr>
              <a:t>//// 	"A-J-M-J ... A-J-M-J ... etc."</a:t>
            </a:r>
          </a:p>
          <a:p>
            <a:pPr eaLnBrk="1" hangingPunct="1"/>
            <a:endParaRPr lang="en-US">
              <a:latin typeface="Arial" charset="0"/>
              <a:ea typeface="ＭＳ Ｐゴシック" charset="0"/>
              <a:cs typeface="ＭＳ Ｐゴシック" charset="0"/>
            </a:endParaRPr>
          </a:p>
        </p:txBody>
      </p:sp>
      <p:sp>
        <p:nvSpPr>
          <p:cNvPr id="385027"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FD696D-AF67-BA49-8B59-A92D8F66A893}" type="slidenum">
              <a:rPr lang="en-US" sz="1200"/>
              <a:pPr/>
              <a:t>73</a:t>
            </a:fld>
            <a:endParaRPr lang="en-US" sz="1200"/>
          </a:p>
        </p:txBody>
      </p:sp>
      <p:sp>
        <p:nvSpPr>
          <p:cNvPr id="387074"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pPr eaLnBrk="1" hangingPunct="1"/>
            <a:r>
              <a:rPr lang="en-US" b="1">
                <a:solidFill>
                  <a:srgbClr val="000000"/>
                </a:solidFill>
                <a:latin typeface="Arial" charset="0"/>
                <a:ea typeface="ＭＳ Ｐゴシック" charset="0"/>
                <a:cs typeface="ＭＳ Ｐゴシック" charset="0"/>
              </a:rPr>
              <a:t>How can you remember the order of those letters and the names:</a:t>
            </a:r>
          </a:p>
          <a:p>
            <a:pPr eaLnBrk="1" hangingPunct="1"/>
            <a:r>
              <a:rPr lang="en-US" b="1">
                <a:solidFill>
                  <a:srgbClr val="000000"/>
                </a:solidFill>
                <a:latin typeface="Arial" charset="0"/>
                <a:ea typeface="ＭＳ Ｐゴシック" charset="0"/>
                <a:cs typeface="ＭＳ Ｐゴシック" charset="0"/>
              </a:rPr>
              <a:t>This simple sentence..."A JUDGE MUST JUDGE."  The first letters of each word: AJMJ and then you have it.</a:t>
            </a:r>
            <a:endParaRPr lang="en-US">
              <a:latin typeface="Arial" charset="0"/>
              <a:ea typeface="ＭＳ Ｐゴシック" charset="0"/>
              <a:cs typeface="ＭＳ Ｐゴシック" charset="0"/>
            </a:endParaRPr>
          </a:p>
        </p:txBody>
      </p:sp>
      <p:sp>
        <p:nvSpPr>
          <p:cNvPr id="387075"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3E9E42-AA6B-7142-BE02-FB1EE5DD1B6E}" type="slidenum">
              <a:rPr lang="en-US" sz="1200"/>
              <a:pPr/>
              <a:t>74</a:t>
            </a:fld>
            <a:endParaRPr lang="en-US" sz="1200"/>
          </a:p>
        </p:txBody>
      </p:sp>
      <p:sp>
        <p:nvSpPr>
          <p:cNvPr id="389122"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pPr eaLnBrk="1" hangingPunct="1"/>
            <a:r>
              <a:rPr lang="en-US" b="1">
                <a:solidFill>
                  <a:srgbClr val="000000"/>
                </a:solidFill>
                <a:latin typeface="Arial" charset="0"/>
                <a:ea typeface="ＭＳ Ｐゴシック" charset="0"/>
                <a:cs typeface="ＭＳ Ｐゴシック" charset="0"/>
              </a:rPr>
              <a:t>Just remember to repeat the four names aloud to yourself several times until you feel the rhythm of the words: </a:t>
            </a:r>
          </a:p>
          <a:p>
            <a:pPr eaLnBrk="1" hangingPunct="1"/>
            <a:r>
              <a:rPr lang="en-US" b="1">
                <a:solidFill>
                  <a:srgbClr val="000000"/>
                </a:solidFill>
                <a:latin typeface="Arial" charset="0"/>
                <a:ea typeface="ＭＳ Ｐゴシック" charset="0"/>
                <a:cs typeface="ＭＳ Ｐゴシック" charset="0"/>
              </a:rPr>
              <a:t>////	"ABRAHAM, </a:t>
            </a:r>
          </a:p>
          <a:p>
            <a:pPr eaLnBrk="1" hangingPunct="1"/>
            <a:r>
              <a:rPr lang="en-US" b="1">
                <a:solidFill>
                  <a:srgbClr val="000000"/>
                </a:solidFill>
                <a:latin typeface="Arial" charset="0"/>
                <a:ea typeface="ＭＳ Ｐゴシック" charset="0"/>
                <a:cs typeface="ＭＳ Ｐゴシック" charset="0"/>
              </a:rPr>
              <a:t>////	JOSEPH,</a:t>
            </a:r>
          </a:p>
          <a:p>
            <a:pPr eaLnBrk="1" hangingPunct="1"/>
            <a:r>
              <a:rPr lang="en-US" b="1">
                <a:solidFill>
                  <a:srgbClr val="000000"/>
                </a:solidFill>
                <a:latin typeface="Arial" charset="0"/>
                <a:ea typeface="ＭＳ Ｐゴシック" charset="0"/>
                <a:cs typeface="ＭＳ Ｐゴシック" charset="0"/>
              </a:rPr>
              <a:t>////	 MOSES and </a:t>
            </a:r>
          </a:p>
          <a:p>
            <a:pPr eaLnBrk="1" hangingPunct="1"/>
            <a:r>
              <a:rPr lang="en-US" b="1">
                <a:solidFill>
                  <a:srgbClr val="000000"/>
                </a:solidFill>
                <a:latin typeface="Arial" charset="0"/>
                <a:ea typeface="ＭＳ Ｐゴシック" charset="0"/>
                <a:cs typeface="ＭＳ Ｐゴシック" charset="0"/>
              </a:rPr>
              <a:t>////	JOSHUA."</a:t>
            </a:r>
          </a:p>
          <a:p>
            <a:pPr eaLnBrk="1" hangingPunct="1"/>
            <a:r>
              <a:rPr lang="en-US" b="1">
                <a:solidFill>
                  <a:srgbClr val="000000"/>
                </a:solidFill>
                <a:latin typeface="Arial" charset="0"/>
                <a:ea typeface="ＭＳ Ｐゴシック" charset="0"/>
                <a:cs typeface="ＭＳ Ｐゴシック" charset="0"/>
              </a:rPr>
              <a:t>And here again is that mental tool…</a:t>
            </a:r>
          </a:p>
          <a:p>
            <a:pPr eaLnBrk="1" hangingPunct="1"/>
            <a:r>
              <a:rPr lang="en-US" b="1">
                <a:solidFill>
                  <a:srgbClr val="000000"/>
                </a:solidFill>
                <a:latin typeface="Arial" charset="0"/>
                <a:ea typeface="ＭＳ Ｐゴシック" charset="0"/>
                <a:cs typeface="ＭＳ Ｐゴシック" charset="0"/>
              </a:rPr>
              <a:t>////	A</a:t>
            </a:r>
          </a:p>
          <a:p>
            <a:pPr eaLnBrk="1" hangingPunct="1"/>
            <a:r>
              <a:rPr lang="en-US" b="1">
                <a:solidFill>
                  <a:srgbClr val="000000"/>
                </a:solidFill>
                <a:latin typeface="Arial" charset="0"/>
                <a:ea typeface="ＭＳ Ｐゴシック" charset="0"/>
                <a:cs typeface="ＭＳ Ｐゴシック" charset="0"/>
              </a:rPr>
              <a:t>////	JUDGE</a:t>
            </a:r>
          </a:p>
          <a:p>
            <a:pPr eaLnBrk="1" hangingPunct="1"/>
            <a:r>
              <a:rPr lang="en-US" b="1">
                <a:solidFill>
                  <a:srgbClr val="000000"/>
                </a:solidFill>
                <a:latin typeface="Arial" charset="0"/>
                <a:ea typeface="ＭＳ Ｐゴシック" charset="0"/>
                <a:cs typeface="ＭＳ Ｐゴシック" charset="0"/>
              </a:rPr>
              <a:t>////	MUST</a:t>
            </a:r>
          </a:p>
          <a:p>
            <a:pPr eaLnBrk="1" hangingPunct="1"/>
            <a:r>
              <a:rPr lang="en-US" b="1">
                <a:solidFill>
                  <a:srgbClr val="000000"/>
                </a:solidFill>
                <a:latin typeface="Arial" charset="0"/>
                <a:ea typeface="ＭＳ Ｐゴシック" charset="0"/>
                <a:cs typeface="ＭＳ Ｐゴシック" charset="0"/>
              </a:rPr>
              <a:t>////	JUDGE.</a:t>
            </a:r>
          </a:p>
          <a:p>
            <a:pPr eaLnBrk="1" hangingPunct="1"/>
            <a:endParaRPr lang="en-US">
              <a:latin typeface="Arial" charset="0"/>
              <a:ea typeface="ＭＳ Ｐゴシック" charset="0"/>
              <a:cs typeface="ＭＳ Ｐゴシック" charset="0"/>
            </a:endParaRPr>
          </a:p>
        </p:txBody>
      </p:sp>
      <p:sp>
        <p:nvSpPr>
          <p:cNvPr id="38912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3FA9B8-679E-D54C-A4C9-7A9182DAB5E7}" type="slidenum">
              <a:rPr lang="en-US" sz="1200"/>
              <a:pPr/>
              <a:t>75</a:t>
            </a:fld>
            <a:endParaRPr lang="en-US" sz="1200"/>
          </a:p>
        </p:txBody>
      </p:sp>
      <p:sp>
        <p:nvSpPr>
          <p:cNvPr id="391170" name="Rectangle 2"/>
          <p:cNvSpPr>
            <a:spLocks noGrp="1" noRot="1" noChangeAspect="1" noChangeArrowheads="1"/>
          </p:cNvSpPr>
          <p:nvPr>
            <p:ph type="sldImg"/>
          </p:nvPr>
        </p:nvSpPr>
        <p:spPr>
          <a:xfrm>
            <a:off x="1152525" y="692150"/>
            <a:ext cx="4552950" cy="3416300"/>
          </a:xfrm>
          <a:solidFill>
            <a:srgbClr val="FFFFFF"/>
          </a:solidFill>
          <a:ln/>
        </p:spPr>
      </p:sp>
      <p:sp>
        <p:nvSpPr>
          <p:cNvPr id="3911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000"/>
                </a:solidFill>
                <a:latin typeface="Arial" charset="0"/>
                <a:ea typeface="ＭＳ Ｐゴシック" charset="0"/>
                <a:cs typeface="ＭＳ Ｐゴシック" charset="0"/>
              </a:rPr>
              <a:t>So, from the top of the list we now can say:</a:t>
            </a:r>
          </a:p>
          <a:p>
            <a:pPr eaLnBrk="1" hangingPunct="1"/>
            <a:r>
              <a:rPr lang="en-US" b="1">
                <a:solidFill>
                  <a:srgbClr val="000000"/>
                </a:solidFill>
                <a:latin typeface="Arial" charset="0"/>
                <a:ea typeface="ＭＳ Ｐゴシック" charset="0"/>
                <a:cs typeface="ＭＳ Ｐゴシック" charset="0"/>
              </a:rPr>
              <a:t>////	CREATION</a:t>
            </a:r>
          </a:p>
          <a:p>
            <a:pPr eaLnBrk="1" hangingPunct="1"/>
            <a:r>
              <a:rPr lang="en-US" b="1">
                <a:solidFill>
                  <a:srgbClr val="000000"/>
                </a:solidFill>
                <a:latin typeface="Arial" charset="0"/>
                <a:ea typeface="ＭＳ Ｐゴシック" charset="0"/>
                <a:cs typeface="ＭＳ Ｐゴシック" charset="0"/>
              </a:rPr>
              <a:t>////	ABRAHAM</a:t>
            </a:r>
          </a:p>
          <a:p>
            <a:pPr eaLnBrk="1" hangingPunct="1"/>
            <a:r>
              <a:rPr lang="en-US" b="1">
                <a:solidFill>
                  <a:srgbClr val="000000"/>
                </a:solidFill>
                <a:latin typeface="Arial" charset="0"/>
                <a:ea typeface="ＭＳ Ｐゴシック" charset="0"/>
                <a:cs typeface="ＭＳ Ｐゴシック" charset="0"/>
              </a:rPr>
              <a:t>////	JOSEPH</a:t>
            </a:r>
          </a:p>
          <a:p>
            <a:pPr eaLnBrk="1" hangingPunct="1"/>
            <a:r>
              <a:rPr lang="en-US" b="1">
                <a:solidFill>
                  <a:srgbClr val="000000"/>
                </a:solidFill>
                <a:latin typeface="Arial" charset="0"/>
                <a:ea typeface="ＭＳ Ｐゴシック" charset="0"/>
                <a:cs typeface="ＭＳ Ｐゴシック" charset="0"/>
              </a:rPr>
              <a:t>////	MOSES</a:t>
            </a:r>
          </a:p>
          <a:p>
            <a:pPr eaLnBrk="1" hangingPunct="1"/>
            <a:r>
              <a:rPr lang="en-US" b="1">
                <a:solidFill>
                  <a:srgbClr val="000000"/>
                </a:solidFill>
                <a:latin typeface="Arial" charset="0"/>
                <a:ea typeface="ＭＳ Ｐゴシック" charset="0"/>
                <a:cs typeface="ＭＳ Ｐゴシック" charset="0"/>
              </a:rPr>
              <a:t>////	JOSHUA 						</a:t>
            </a:r>
          </a:p>
          <a:p>
            <a:pPr eaLnBrk="1" hangingPunct="1"/>
            <a:r>
              <a:rPr lang="en-US" b="1">
                <a:solidFill>
                  <a:srgbClr val="000000"/>
                </a:solidFill>
                <a:latin typeface="Arial" charset="0"/>
                <a:ea typeface="ＭＳ Ｐゴシック" charset="0"/>
                <a:cs typeface="ＭＳ Ｐゴシック" charset="0"/>
              </a:rPr>
              <a:t>This step completes the main FOUR PEOPLE of your new Bible File. Of course, there are dozens of other Biblical characters,  but these are the only ones we are using to build the Bible File right now. Repeat the four names aloud several times until they are firmly set mentally.</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FAED76-1DD0-C34C-BABA-5ED68A40C79A}" type="slidenum">
              <a:rPr lang="en-US" sz="1200"/>
              <a:pPr/>
              <a:t>76</a:t>
            </a:fld>
            <a:endParaRPr lang="en-US" sz="1200"/>
          </a:p>
        </p:txBody>
      </p:sp>
      <p:sp>
        <p:nvSpPr>
          <p:cNvPr id="393218"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pPr eaLnBrk="1" hangingPunct="1"/>
            <a:r>
              <a:rPr lang="en-US" b="1">
                <a:solidFill>
                  <a:srgbClr val="000000"/>
                </a:solidFill>
                <a:latin typeface="Arial" charset="0"/>
                <a:ea typeface="ＭＳ Ｐゴシック" charset="0"/>
                <a:cs typeface="ＭＳ Ｐゴシック" charset="0"/>
              </a:rPr>
              <a:t>The next phrase of that beginning list is: </a:t>
            </a:r>
          </a:p>
          <a:p>
            <a:pPr eaLnBrk="1" hangingPunct="1"/>
            <a:r>
              <a:rPr lang="en-US" b="1">
                <a:solidFill>
                  <a:srgbClr val="000000"/>
                </a:solidFill>
                <a:latin typeface="Arial" charset="0"/>
                <a:ea typeface="ＭＳ Ｐゴシック" charset="0"/>
                <a:cs typeface="ＭＳ Ｐゴシック" charset="0"/>
              </a:rPr>
              <a:t>                      3  SOCIETIES. </a:t>
            </a:r>
          </a:p>
          <a:p>
            <a:pPr eaLnBrk="1" hangingPunct="1"/>
            <a:endParaRPr lang="en-US">
              <a:latin typeface="Arial" charset="0"/>
              <a:ea typeface="ＭＳ Ｐゴシック" charset="0"/>
              <a:cs typeface="ＭＳ Ｐゴシック" charset="0"/>
            </a:endParaRPr>
          </a:p>
        </p:txBody>
      </p:sp>
      <p:sp>
        <p:nvSpPr>
          <p:cNvPr id="39321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D8A486-9DDD-4649-BF4D-8F6803104D5B}" type="slidenum">
              <a:rPr lang="en-US" sz="1200"/>
              <a:pPr/>
              <a:t>77</a:t>
            </a:fld>
            <a:endParaRPr lang="en-US" sz="1200"/>
          </a:p>
        </p:txBody>
      </p:sp>
      <p:sp>
        <p:nvSpPr>
          <p:cNvPr id="395266"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pPr eaLnBrk="1" hangingPunct="1"/>
            <a:r>
              <a:rPr lang="en-US" b="1">
                <a:solidFill>
                  <a:srgbClr val="000000"/>
                </a:solidFill>
                <a:latin typeface="Arial" charset="0"/>
                <a:ea typeface="ＭＳ Ｐゴシック" charset="0"/>
                <a:cs typeface="ＭＳ Ｐゴシック" charset="0"/>
              </a:rPr>
              <a:t>Another memory tool now…what do you call </a:t>
            </a:r>
          </a:p>
          <a:p>
            <a:pPr eaLnBrk="1" hangingPunct="1"/>
            <a:r>
              <a:rPr lang="en-US" b="1">
                <a:solidFill>
                  <a:srgbClr val="000000"/>
                </a:solidFill>
                <a:latin typeface="Arial" charset="0"/>
                <a:ea typeface="ＭＳ Ｐゴシック" charset="0"/>
                <a:cs typeface="ＭＳ Ｐゴシック" charset="0"/>
              </a:rPr>
              <a:t>////	that red section of the perimeter of a circle?  </a:t>
            </a:r>
          </a:p>
          <a:p>
            <a:pPr eaLnBrk="1" hangingPunct="1"/>
            <a:r>
              <a:rPr lang="en-US" b="1">
                <a:solidFill>
                  <a:srgbClr val="000000"/>
                </a:solidFill>
                <a:latin typeface="Arial" charset="0"/>
                <a:ea typeface="ＭＳ Ｐゴシック" charset="0"/>
                <a:cs typeface="ＭＳ Ｐゴシック" charset="0"/>
              </a:rPr>
              <a:t>////	It</a:t>
            </a:r>
            <a:r>
              <a:rPr lang="fr-FR" b="1">
                <a:solidFill>
                  <a:srgbClr val="000000"/>
                </a:solidFill>
                <a:latin typeface="Arial" charset="0"/>
                <a:ea typeface="ＭＳ Ｐゴシック" charset="0"/>
                <a:cs typeface="ＭＳ Ｐゴシック" charset="0"/>
              </a:rPr>
              <a:t>'</a:t>
            </a:r>
            <a:r>
              <a:rPr lang="en-US" b="1">
                <a:solidFill>
                  <a:srgbClr val="000000"/>
                </a:solidFill>
                <a:latin typeface="Arial" charset="0"/>
                <a:ea typeface="ＭＳ Ｐゴシック" charset="0"/>
                <a:cs typeface="ＭＳ Ｐゴシック" charset="0"/>
              </a:rPr>
              <a:t>s called an </a:t>
            </a:r>
            <a:r>
              <a:rPr lang="ja-JP" altLang="en-US" b="1">
                <a:solidFill>
                  <a:srgbClr val="000000"/>
                </a:solidFill>
                <a:latin typeface="Arial" charset="0"/>
                <a:ea typeface="ＭＳ Ｐゴシック" charset="0"/>
                <a:cs typeface="ＭＳ Ｐゴシック" charset="0"/>
              </a:rPr>
              <a:t>“</a:t>
            </a:r>
            <a:r>
              <a:rPr lang="en-US" altLang="ja-JP" b="1">
                <a:solidFill>
                  <a:srgbClr val="000000"/>
                </a:solidFill>
                <a:latin typeface="Arial" charset="0"/>
                <a:ea typeface="ＭＳ Ｐゴシック" charset="0"/>
                <a:cs typeface="ＭＳ Ｐゴシック" charset="0"/>
              </a:rPr>
              <a:t>arc,</a:t>
            </a:r>
            <a:r>
              <a:rPr lang="ja-JP" altLang="en-US" b="1">
                <a:solidFill>
                  <a:srgbClr val="000000"/>
                </a:solidFill>
                <a:latin typeface="Arial" charset="0"/>
                <a:ea typeface="ＭＳ Ｐゴシック" charset="0"/>
                <a:cs typeface="ＭＳ Ｐゴシック" charset="0"/>
              </a:rPr>
              <a:t>”</a:t>
            </a:r>
            <a:r>
              <a:rPr lang="en-US" altLang="ja-JP" b="1">
                <a:solidFill>
                  <a:srgbClr val="000000"/>
                </a:solidFill>
                <a:latin typeface="Arial" charset="0"/>
                <a:ea typeface="ＭＳ Ｐゴシック" charset="0"/>
                <a:cs typeface="ＭＳ Ｐゴシック" charset="0"/>
              </a:rPr>
              <a:t> spelled A-R-C. Those letters, then, remind you of the first letters of 3 KINDS OF SOCIETIES.</a:t>
            </a:r>
          </a:p>
          <a:p>
            <a:pPr eaLnBrk="1" hangingPunct="1"/>
            <a:endParaRPr lang="en-US">
              <a:latin typeface="Arial" charset="0"/>
              <a:ea typeface="ＭＳ Ｐゴシック" charset="0"/>
              <a:cs typeface="ＭＳ Ｐゴシック" charset="0"/>
            </a:endParaRPr>
          </a:p>
        </p:txBody>
      </p:sp>
      <p:sp>
        <p:nvSpPr>
          <p:cNvPr id="395267"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315BDE-88A6-3D4F-B24A-BB17B32EB2E7}" type="slidenum">
              <a:rPr lang="en-US" sz="1200"/>
              <a:pPr/>
              <a:t>78</a:t>
            </a:fld>
            <a:endParaRPr lang="en-US" sz="1200"/>
          </a:p>
        </p:txBody>
      </p:sp>
      <p:sp>
        <p:nvSpPr>
          <p:cNvPr id="397314"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pPr eaLnBrk="1" hangingPunct="1"/>
            <a:r>
              <a:rPr lang="en-US" b="1">
                <a:solidFill>
                  <a:srgbClr val="000000"/>
                </a:solidFill>
                <a:latin typeface="Arial" charset="0"/>
                <a:ea typeface="ＭＳ Ｐゴシック" charset="0"/>
                <a:cs typeface="ＭＳ Ｐゴシック" charset="0"/>
              </a:rPr>
              <a:t>The three societies are…</a:t>
            </a:r>
          </a:p>
          <a:p>
            <a:pPr eaLnBrk="1" hangingPunct="1"/>
            <a:r>
              <a:rPr lang="en-US" b="1">
                <a:solidFill>
                  <a:srgbClr val="000000"/>
                </a:solidFill>
                <a:latin typeface="Arial" charset="0"/>
                <a:ea typeface="ＭＳ Ｐゴシック" charset="0"/>
                <a:cs typeface="ＭＳ Ｐゴシック" charset="0"/>
              </a:rPr>
              <a:t>////	ANARCHY</a:t>
            </a:r>
          </a:p>
          <a:p>
            <a:pPr eaLnBrk="1" hangingPunct="1"/>
            <a:r>
              <a:rPr lang="en-US" b="1">
                <a:solidFill>
                  <a:srgbClr val="000000"/>
                </a:solidFill>
                <a:latin typeface="Arial" charset="0"/>
                <a:ea typeface="ＭＳ Ｐゴシック" charset="0"/>
                <a:cs typeface="ＭＳ Ｐゴシック" charset="0"/>
              </a:rPr>
              <a:t>////	ROYALTY</a:t>
            </a:r>
          </a:p>
          <a:p>
            <a:pPr eaLnBrk="1" hangingPunct="1"/>
            <a:r>
              <a:rPr lang="en-US" b="1">
                <a:solidFill>
                  <a:srgbClr val="000000"/>
                </a:solidFill>
                <a:latin typeface="Arial" charset="0"/>
                <a:ea typeface="ＭＳ Ｐゴシック" charset="0"/>
                <a:cs typeface="ＭＳ Ｐゴシック" charset="0"/>
              </a:rPr>
              <a:t>////	CAPTIVITY.    	</a:t>
            </a:r>
          </a:p>
          <a:p>
            <a:pPr eaLnBrk="1" hangingPunct="1"/>
            <a:r>
              <a:rPr lang="en-US" b="1">
                <a:solidFill>
                  <a:srgbClr val="000000"/>
                </a:solidFill>
                <a:latin typeface="Arial" charset="0"/>
                <a:ea typeface="ＭＳ Ｐゴシック" charset="0"/>
                <a:cs typeface="ＭＳ Ｐゴシック" charset="0"/>
              </a:rPr>
              <a:t>As before, please repeat that word order several times.</a:t>
            </a:r>
          </a:p>
          <a:p>
            <a:pPr eaLnBrk="1" hangingPunct="1"/>
            <a:r>
              <a:rPr lang="en-US" b="1">
                <a:solidFill>
                  <a:srgbClr val="000000"/>
                </a:solidFill>
                <a:latin typeface="Arial" charset="0"/>
                <a:ea typeface="ＭＳ Ｐゴシック" charset="0"/>
                <a:cs typeface="ＭＳ Ｐゴシック" charset="0"/>
              </a:rPr>
              <a:t>	ANARCHY, ROYALTY, CAPTIVITY...</a:t>
            </a:r>
          </a:p>
          <a:p>
            <a:pPr eaLnBrk="1" hangingPunct="1"/>
            <a:r>
              <a:rPr lang="en-US" b="1">
                <a:solidFill>
                  <a:srgbClr val="000000"/>
                </a:solidFill>
                <a:latin typeface="Arial" charset="0"/>
                <a:ea typeface="ＭＳ Ｐゴシック" charset="0"/>
                <a:cs typeface="ＭＳ Ｐゴシック" charset="0"/>
              </a:rPr>
              <a:t>	ANARCHY, ROYALTY, CAPTIVITY.</a:t>
            </a:r>
          </a:p>
          <a:p>
            <a:pPr eaLnBrk="1" hangingPunct="1"/>
            <a:r>
              <a:rPr lang="en-US" b="1">
                <a:solidFill>
                  <a:srgbClr val="000000"/>
                </a:solidFill>
                <a:latin typeface="Arial" charset="0"/>
                <a:ea typeface="ＭＳ Ｐゴシック" charset="0"/>
                <a:cs typeface="ＭＳ Ｐゴシック" charset="0"/>
              </a:rPr>
              <a:t>And the mental tool here:</a:t>
            </a:r>
          </a:p>
          <a:p>
            <a:pPr eaLnBrk="1" hangingPunct="1"/>
            <a:r>
              <a:rPr lang="en-US" b="1">
                <a:solidFill>
                  <a:srgbClr val="000000"/>
                </a:solidFill>
                <a:latin typeface="Arial" charset="0"/>
                <a:ea typeface="ＭＳ Ｐゴシック" charset="0"/>
                <a:cs typeface="ＭＳ Ｐゴシック" charset="0"/>
              </a:rPr>
              <a:t>////	A</a:t>
            </a:r>
          </a:p>
          <a:p>
            <a:pPr eaLnBrk="1" hangingPunct="1"/>
            <a:r>
              <a:rPr lang="en-US" b="1">
                <a:solidFill>
                  <a:srgbClr val="000000"/>
                </a:solidFill>
                <a:latin typeface="Arial" charset="0"/>
                <a:ea typeface="ＭＳ Ｐゴシック" charset="0"/>
                <a:cs typeface="ＭＳ Ｐゴシック" charset="0"/>
              </a:rPr>
              <a:t>////	R</a:t>
            </a:r>
          </a:p>
          <a:p>
            <a:pPr eaLnBrk="1" hangingPunct="1"/>
            <a:r>
              <a:rPr lang="en-US" b="1">
                <a:solidFill>
                  <a:srgbClr val="000000"/>
                </a:solidFill>
                <a:latin typeface="Arial" charset="0"/>
                <a:ea typeface="ＭＳ Ｐゴシック" charset="0"/>
                <a:cs typeface="ＭＳ Ｐゴシック" charset="0"/>
              </a:rPr>
              <a:t>////	C.</a:t>
            </a:r>
          </a:p>
          <a:p>
            <a:pPr eaLnBrk="1" hangingPunct="1"/>
            <a:endParaRPr lang="en-US">
              <a:latin typeface="Arial" charset="0"/>
              <a:ea typeface="ＭＳ Ｐゴシック" charset="0"/>
              <a:cs typeface="ＭＳ Ｐゴシック" charset="0"/>
            </a:endParaRPr>
          </a:p>
        </p:txBody>
      </p:sp>
      <p:sp>
        <p:nvSpPr>
          <p:cNvPr id="397315"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4328187-6534-4447-91D6-4C247B38F15A}" type="slidenum">
              <a:rPr lang="en-US" sz="1200"/>
              <a:pPr/>
              <a:t>79</a:t>
            </a:fld>
            <a:endParaRPr lang="en-US" sz="1200"/>
          </a:p>
        </p:txBody>
      </p:sp>
      <p:sp>
        <p:nvSpPr>
          <p:cNvPr id="399362"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pPr eaLnBrk="1" hangingPunct="1"/>
            <a:r>
              <a:rPr lang="en-US" b="1">
                <a:solidFill>
                  <a:srgbClr val="000000"/>
                </a:solidFill>
                <a:latin typeface="Arial" charset="0"/>
                <a:ea typeface="ＭＳ Ｐゴシック" charset="0"/>
                <a:cs typeface="ＭＳ Ｐゴシック" charset="0"/>
              </a:rPr>
              <a:t>Now we add the 3 SOCIETIES group to the others, and we have:</a:t>
            </a:r>
          </a:p>
          <a:p>
            <a:pPr eaLnBrk="1" hangingPunct="1"/>
            <a:r>
              <a:rPr lang="en-US" b="1">
                <a:solidFill>
                  <a:srgbClr val="000000"/>
                </a:solidFill>
                <a:latin typeface="Arial" charset="0"/>
                <a:ea typeface="ＭＳ Ｐゴシック" charset="0"/>
                <a:cs typeface="ＭＳ Ｐゴシック" charset="0"/>
              </a:rPr>
              <a:t>	CREATION</a:t>
            </a:r>
          </a:p>
          <a:p>
            <a:pPr eaLnBrk="1" hangingPunct="1"/>
            <a:r>
              <a:rPr lang="en-US" b="1">
                <a:solidFill>
                  <a:srgbClr val="000000"/>
                </a:solidFill>
                <a:latin typeface="Arial" charset="0"/>
                <a:ea typeface="ＭＳ Ｐゴシック" charset="0"/>
                <a:cs typeface="ＭＳ Ｐゴシック" charset="0"/>
              </a:rPr>
              <a:t>	ABRAHAM </a:t>
            </a:r>
          </a:p>
          <a:p>
            <a:pPr eaLnBrk="1" hangingPunct="1"/>
            <a:r>
              <a:rPr lang="en-US" b="1">
                <a:solidFill>
                  <a:srgbClr val="000000"/>
                </a:solidFill>
                <a:latin typeface="Arial" charset="0"/>
                <a:ea typeface="ＭＳ Ｐゴシック" charset="0"/>
                <a:cs typeface="ＭＳ Ｐゴシック" charset="0"/>
              </a:rPr>
              <a:t>	JOSEPH</a:t>
            </a:r>
          </a:p>
          <a:p>
            <a:pPr eaLnBrk="1" hangingPunct="1"/>
            <a:r>
              <a:rPr lang="en-US" b="1">
                <a:solidFill>
                  <a:srgbClr val="000000"/>
                </a:solidFill>
                <a:latin typeface="Arial" charset="0"/>
                <a:ea typeface="ＭＳ Ｐゴシック" charset="0"/>
                <a:cs typeface="ＭＳ Ｐゴシック" charset="0"/>
              </a:rPr>
              <a:t>	MOSES</a:t>
            </a:r>
          </a:p>
          <a:p>
            <a:pPr eaLnBrk="1" hangingPunct="1"/>
            <a:r>
              <a:rPr lang="en-US" b="1">
                <a:solidFill>
                  <a:srgbClr val="000000"/>
                </a:solidFill>
                <a:latin typeface="Arial" charset="0"/>
                <a:ea typeface="ＭＳ Ｐゴシック" charset="0"/>
                <a:cs typeface="ＭＳ Ｐゴシック" charset="0"/>
              </a:rPr>
              <a:t>	JOSHUA</a:t>
            </a:r>
          </a:p>
          <a:p>
            <a:pPr eaLnBrk="1" hangingPunct="1"/>
            <a:r>
              <a:rPr lang="en-US" b="1">
                <a:solidFill>
                  <a:srgbClr val="000000"/>
                </a:solidFill>
                <a:latin typeface="Arial" charset="0"/>
                <a:ea typeface="ＭＳ Ｐゴシック" charset="0"/>
                <a:cs typeface="ＭＳ Ｐゴシック" charset="0"/>
              </a:rPr>
              <a:t>	ANARCHY</a:t>
            </a:r>
          </a:p>
          <a:p>
            <a:pPr eaLnBrk="1" hangingPunct="1"/>
            <a:r>
              <a:rPr lang="en-US" b="1">
                <a:solidFill>
                  <a:srgbClr val="000000"/>
                </a:solidFill>
                <a:latin typeface="Arial" charset="0"/>
                <a:ea typeface="ＭＳ Ｐゴシック" charset="0"/>
                <a:cs typeface="ＭＳ Ｐゴシック" charset="0"/>
              </a:rPr>
              <a:t>	ROYALTY</a:t>
            </a:r>
          </a:p>
          <a:p>
            <a:pPr eaLnBrk="1" hangingPunct="1"/>
            <a:r>
              <a:rPr lang="en-US" b="1">
                <a:solidFill>
                  <a:srgbClr val="000000"/>
                </a:solidFill>
                <a:latin typeface="Arial" charset="0"/>
                <a:ea typeface="ＭＳ Ｐゴシック" charset="0"/>
                <a:cs typeface="ＭＳ Ｐゴシック" charset="0"/>
              </a:rPr>
              <a:t>	CAPTIVITY</a:t>
            </a:r>
          </a:p>
          <a:p>
            <a:pPr eaLnBrk="1" hangingPunct="1"/>
            <a:endParaRPr lang="en-US">
              <a:latin typeface="Arial" charset="0"/>
              <a:ea typeface="ＭＳ Ｐゴシック" charset="0"/>
              <a:cs typeface="ＭＳ Ｐゴシック" charset="0"/>
            </a:endParaRPr>
          </a:p>
        </p:txBody>
      </p:sp>
      <p:sp>
        <p:nvSpPr>
          <p:cNvPr id="39936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9B5D5F-F3EF-0E47-BA6A-7785AAB9FE33}" type="slidenum">
              <a:rPr lang="en-US" sz="1200"/>
              <a:pPr/>
              <a:t>80</a:t>
            </a:fld>
            <a:endParaRPr lang="en-US" sz="1200"/>
          </a:p>
        </p:txBody>
      </p:sp>
      <p:sp>
        <p:nvSpPr>
          <p:cNvPr id="401410"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pPr eaLnBrk="1" hangingPunct="1"/>
            <a:r>
              <a:rPr lang="en-US" b="1">
                <a:solidFill>
                  <a:srgbClr val="000000"/>
                </a:solidFill>
                <a:latin typeface="Arial" charset="0"/>
                <a:ea typeface="ＭＳ Ｐゴシック" charset="0"/>
                <a:cs typeface="ＭＳ Ｐゴシック" charset="0"/>
              </a:rPr>
              <a:t>To review the entire sequence so far…</a:t>
            </a:r>
          </a:p>
          <a:p>
            <a:pPr eaLnBrk="1" hangingPunct="1"/>
            <a:r>
              <a:rPr lang="en-US" b="1">
                <a:solidFill>
                  <a:srgbClr val="000000"/>
                </a:solidFill>
                <a:latin typeface="Arial" charset="0"/>
                <a:ea typeface="ＭＳ Ｐゴシック" charset="0"/>
                <a:cs typeface="ＭＳ Ｐゴシック" charset="0"/>
              </a:rPr>
              <a:t>Beginning with the single number </a:t>
            </a:r>
          </a:p>
          <a:p>
            <a:pPr eaLnBrk="1" hangingPunct="1"/>
            <a:r>
              <a:rPr lang="en-US" b="1">
                <a:solidFill>
                  <a:srgbClr val="000000"/>
                </a:solidFill>
                <a:latin typeface="Arial" charset="0"/>
                <a:ea typeface="ＭＳ Ｐゴシック" charset="0"/>
                <a:cs typeface="ＭＳ Ｐゴシック" charset="0"/>
              </a:rPr>
              <a:t>////	7....</a:t>
            </a:r>
          </a:p>
          <a:p>
            <a:pPr eaLnBrk="1" hangingPunct="1"/>
            <a:r>
              <a:rPr lang="en-US" b="1">
                <a:solidFill>
                  <a:srgbClr val="000000"/>
                </a:solidFill>
                <a:latin typeface="Arial" charset="0"/>
                <a:ea typeface="ＭＳ Ｐゴシック" charset="0"/>
                <a:cs typeface="ＭＳ Ｐゴシック" charset="0"/>
              </a:rPr>
              <a:t>leading to… </a:t>
            </a:r>
          </a:p>
          <a:p>
            <a:pPr eaLnBrk="1" hangingPunct="1"/>
            <a:r>
              <a:rPr lang="en-US" b="1">
                <a:solidFill>
                  <a:srgbClr val="000000"/>
                </a:solidFill>
                <a:latin typeface="Arial" charset="0"/>
                <a:ea typeface="ＭＳ Ｐゴシック" charset="0"/>
                <a:cs typeface="ＭＳ Ｐゴシック" charset="0"/>
              </a:rPr>
              <a:t>//// 	C  7  S  J...</a:t>
            </a:r>
          </a:p>
          <a:p>
            <a:pPr eaLnBrk="1" hangingPunct="1"/>
            <a:r>
              <a:rPr lang="en-US" b="1">
                <a:solidFill>
                  <a:srgbClr val="000000"/>
                </a:solidFill>
                <a:latin typeface="Arial" charset="0"/>
                <a:ea typeface="ＭＳ Ｐゴシック" charset="0"/>
                <a:cs typeface="ＭＳ Ｐゴシック" charset="0"/>
              </a:rPr>
              <a:t>which becomes...</a:t>
            </a:r>
          </a:p>
          <a:p>
            <a:pPr eaLnBrk="1" hangingPunct="1"/>
            <a:r>
              <a:rPr lang="en-US" b="1">
                <a:solidFill>
                  <a:srgbClr val="000000"/>
                </a:solidFill>
                <a:latin typeface="Arial" charset="0"/>
                <a:ea typeface="ＭＳ Ｐゴシック" charset="0"/>
                <a:cs typeface="ＭＳ Ｐゴシック" charset="0"/>
              </a:rPr>
              <a:t>////	C  4  3  S  J.</a:t>
            </a:r>
          </a:p>
          <a:p>
            <a:pPr eaLnBrk="1" hangingPunct="1"/>
            <a:r>
              <a:rPr lang="en-US" b="1">
                <a:solidFill>
                  <a:srgbClr val="000000"/>
                </a:solidFill>
                <a:latin typeface="Arial" charset="0"/>
                <a:ea typeface="ＭＳ Ｐゴシック" charset="0"/>
                <a:cs typeface="ＭＳ Ｐゴシック" charset="0"/>
              </a:rPr>
              <a:t>	These numbers and letters are then used to develop a mental list of TEN WORDS that will form a dependable mental outline of the entirety of Scripture.</a:t>
            </a:r>
          </a:p>
          <a:p>
            <a:pPr eaLnBrk="1" hangingPunct="1"/>
            <a:endParaRPr lang="en-US">
              <a:latin typeface="Arial" charset="0"/>
              <a:ea typeface="ＭＳ Ｐゴシック" charset="0"/>
              <a:cs typeface="ＭＳ Ｐゴシック" charset="0"/>
            </a:endParaRPr>
          </a:p>
        </p:txBody>
      </p:sp>
      <p:sp>
        <p:nvSpPr>
          <p:cNvPr id="40141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5DFC24-1E3B-164C-864C-150F0B0CEA4E}" type="slidenum">
              <a:rPr lang="en-US" sz="1200"/>
              <a:pPr/>
              <a:t>81</a:t>
            </a:fld>
            <a:endParaRPr lang="en-US" sz="1200"/>
          </a:p>
        </p:txBody>
      </p:sp>
      <p:sp>
        <p:nvSpPr>
          <p:cNvPr id="403458"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pPr eaLnBrk="1" hangingPunct="1"/>
            <a:r>
              <a:rPr lang="en-US" b="1">
                <a:solidFill>
                  <a:srgbClr val="000000"/>
                </a:solidFill>
                <a:latin typeface="Arial" charset="0"/>
                <a:ea typeface="ＭＳ Ｐゴシック" charset="0"/>
                <a:cs typeface="ＭＳ Ｐゴシック" charset="0"/>
              </a:rPr>
              <a:t>C 4 3 S J is then expanded into:</a:t>
            </a:r>
          </a:p>
          <a:p>
            <a:pPr eaLnBrk="1" hangingPunct="1"/>
            <a:r>
              <a:rPr lang="en-US" b="1">
                <a:solidFill>
                  <a:srgbClr val="000000"/>
                </a:solidFill>
                <a:latin typeface="Arial" charset="0"/>
                <a:ea typeface="ＭＳ Ｐゴシック" charset="0"/>
                <a:cs typeface="ＭＳ Ｐゴシック" charset="0"/>
              </a:rPr>
              <a:t>	CREATION</a:t>
            </a:r>
          </a:p>
          <a:p>
            <a:pPr eaLnBrk="1" hangingPunct="1"/>
            <a:r>
              <a:rPr lang="en-US" b="1">
                <a:solidFill>
                  <a:srgbClr val="000000"/>
                </a:solidFill>
                <a:latin typeface="Arial" charset="0"/>
                <a:ea typeface="ＭＳ Ｐゴシック" charset="0"/>
                <a:cs typeface="ＭＳ Ｐゴシック" charset="0"/>
              </a:rPr>
              <a:t>	4  PEOPLE</a:t>
            </a:r>
          </a:p>
          <a:p>
            <a:pPr eaLnBrk="1" hangingPunct="1"/>
            <a:r>
              <a:rPr lang="en-US" b="1">
                <a:solidFill>
                  <a:srgbClr val="000000"/>
                </a:solidFill>
                <a:latin typeface="Arial" charset="0"/>
                <a:ea typeface="ＭＳ Ｐゴシック" charset="0"/>
                <a:cs typeface="ＭＳ Ｐゴシック" charset="0"/>
              </a:rPr>
              <a:t>	3  SOCIETIES</a:t>
            </a:r>
          </a:p>
          <a:p>
            <a:pPr eaLnBrk="1" hangingPunct="1"/>
            <a:r>
              <a:rPr lang="en-US" b="1">
                <a:solidFill>
                  <a:srgbClr val="000000"/>
                </a:solidFill>
                <a:latin typeface="Arial" charset="0"/>
                <a:ea typeface="ＭＳ Ｐゴシック" charset="0"/>
                <a:cs typeface="ＭＳ Ｐゴシック" charset="0"/>
              </a:rPr>
              <a:t>	SILENCE</a:t>
            </a:r>
          </a:p>
          <a:p>
            <a:pPr eaLnBrk="1" hangingPunct="1"/>
            <a:r>
              <a:rPr lang="en-US" b="1">
                <a:solidFill>
                  <a:srgbClr val="000000"/>
                </a:solidFill>
                <a:latin typeface="Arial" charset="0"/>
                <a:ea typeface="ＭＳ Ｐゴシック" charset="0"/>
                <a:cs typeface="ＭＳ Ｐゴシック" charset="0"/>
              </a:rPr>
              <a:t>	JESUS.</a:t>
            </a:r>
          </a:p>
          <a:p>
            <a:pPr eaLnBrk="1" hangingPunct="1"/>
            <a:endParaRPr lang="en-US">
              <a:latin typeface="Arial" charset="0"/>
              <a:ea typeface="ＭＳ Ｐゴシック" charset="0"/>
              <a:cs typeface="ＭＳ Ｐゴシック" charset="0"/>
            </a:endParaRPr>
          </a:p>
        </p:txBody>
      </p:sp>
      <p:sp>
        <p:nvSpPr>
          <p:cNvPr id="40345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63B5E20-A2C5-5B49-A3F6-2B80829AB5EC}" type="slidenum">
              <a:rPr lang="en-US" sz="1200">
                <a:solidFill>
                  <a:srgbClr val="000000"/>
                </a:solidFill>
                <a:latin typeface="Arial" charset="0"/>
              </a:rPr>
              <a:pPr/>
              <a:t>10</a:t>
            </a:fld>
            <a:endParaRPr lang="en-US" sz="1200">
              <a:solidFill>
                <a:srgbClr val="000000"/>
              </a:solidFill>
              <a:latin typeface="Arial"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E0900E-55D1-5B4B-80F9-DC23FD204FAC}" type="slidenum">
              <a:rPr lang="en-US" sz="1200"/>
              <a:pPr/>
              <a:t>82</a:t>
            </a:fld>
            <a:endParaRPr lang="en-US" sz="1200"/>
          </a:p>
        </p:txBody>
      </p:sp>
      <p:sp>
        <p:nvSpPr>
          <p:cNvPr id="405506"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pPr eaLnBrk="1" hangingPunct="1"/>
            <a:r>
              <a:rPr lang="en-US" b="1">
                <a:solidFill>
                  <a:srgbClr val="000000"/>
                </a:solidFill>
                <a:latin typeface="Arial" charset="0"/>
                <a:ea typeface="ＭＳ Ｐゴシック" charset="0"/>
                <a:cs typeface="ＭＳ Ｐゴシック" charset="0"/>
              </a:rPr>
              <a:t>Then further expanded into:</a:t>
            </a:r>
          </a:p>
          <a:p>
            <a:pPr eaLnBrk="1" hangingPunct="1"/>
            <a:r>
              <a:rPr lang="en-US" b="1">
                <a:solidFill>
                  <a:srgbClr val="000000"/>
                </a:solidFill>
                <a:latin typeface="Arial" charset="0"/>
                <a:ea typeface="ＭＳ Ｐゴシック" charset="0"/>
                <a:cs typeface="ＭＳ Ｐゴシック" charset="0"/>
              </a:rPr>
              <a:t>	CREATION</a:t>
            </a:r>
          </a:p>
          <a:p>
            <a:pPr eaLnBrk="1" hangingPunct="1"/>
            <a:r>
              <a:rPr lang="en-US" b="1">
                <a:solidFill>
                  <a:srgbClr val="000000"/>
                </a:solidFill>
                <a:latin typeface="Arial" charset="0"/>
                <a:ea typeface="ＭＳ Ｐゴシック" charset="0"/>
                <a:cs typeface="ＭＳ Ｐゴシック" charset="0"/>
              </a:rPr>
              <a:t>	ABRAHAM</a:t>
            </a:r>
          </a:p>
          <a:p>
            <a:pPr eaLnBrk="1" hangingPunct="1"/>
            <a:r>
              <a:rPr lang="en-US" b="1">
                <a:solidFill>
                  <a:srgbClr val="000000"/>
                </a:solidFill>
                <a:latin typeface="Arial" charset="0"/>
                <a:ea typeface="ＭＳ Ｐゴシック" charset="0"/>
                <a:cs typeface="ＭＳ Ｐゴシック" charset="0"/>
              </a:rPr>
              <a:t>	JOSEPH</a:t>
            </a:r>
          </a:p>
          <a:p>
            <a:pPr eaLnBrk="1" hangingPunct="1"/>
            <a:r>
              <a:rPr lang="en-US" b="1">
                <a:solidFill>
                  <a:srgbClr val="000000"/>
                </a:solidFill>
                <a:latin typeface="Arial" charset="0"/>
                <a:ea typeface="ＭＳ Ｐゴシック" charset="0"/>
                <a:cs typeface="ＭＳ Ｐゴシック" charset="0"/>
              </a:rPr>
              <a:t>	MOSES</a:t>
            </a:r>
          </a:p>
          <a:p>
            <a:pPr eaLnBrk="1" hangingPunct="1"/>
            <a:r>
              <a:rPr lang="en-US" b="1">
                <a:solidFill>
                  <a:srgbClr val="000000"/>
                </a:solidFill>
                <a:latin typeface="Arial" charset="0"/>
                <a:ea typeface="ＭＳ Ｐゴシック" charset="0"/>
                <a:cs typeface="ＭＳ Ｐゴシック" charset="0"/>
              </a:rPr>
              <a:t>	JOSHUA</a:t>
            </a:r>
          </a:p>
          <a:p>
            <a:pPr eaLnBrk="1" hangingPunct="1"/>
            <a:r>
              <a:rPr lang="en-US" b="1">
                <a:solidFill>
                  <a:srgbClr val="000000"/>
                </a:solidFill>
                <a:latin typeface="Arial" charset="0"/>
                <a:ea typeface="ＭＳ Ｐゴシック" charset="0"/>
                <a:cs typeface="ＭＳ Ｐゴシック" charset="0"/>
              </a:rPr>
              <a:t>	ANARCHY</a:t>
            </a:r>
          </a:p>
          <a:p>
            <a:pPr eaLnBrk="1" hangingPunct="1"/>
            <a:r>
              <a:rPr lang="en-US" b="1">
                <a:solidFill>
                  <a:srgbClr val="000000"/>
                </a:solidFill>
                <a:latin typeface="Arial" charset="0"/>
                <a:ea typeface="ＭＳ Ｐゴシック" charset="0"/>
                <a:cs typeface="ＭＳ Ｐゴシック" charset="0"/>
              </a:rPr>
              <a:t>	ROYALTY</a:t>
            </a:r>
          </a:p>
          <a:p>
            <a:pPr eaLnBrk="1" hangingPunct="1"/>
            <a:r>
              <a:rPr lang="en-US" b="1">
                <a:solidFill>
                  <a:srgbClr val="000000"/>
                </a:solidFill>
                <a:latin typeface="Arial" charset="0"/>
                <a:ea typeface="ＭＳ Ｐゴシック" charset="0"/>
                <a:cs typeface="ＭＳ Ｐゴシック" charset="0"/>
              </a:rPr>
              <a:t>	CAPTIVITY.</a:t>
            </a:r>
          </a:p>
          <a:p>
            <a:pPr eaLnBrk="1" hangingPunct="1"/>
            <a:endParaRPr lang="en-US" b="1">
              <a:solidFill>
                <a:srgbClr val="000000"/>
              </a:solidFill>
              <a:latin typeface="Arial" charset="0"/>
              <a:ea typeface="ＭＳ Ｐゴシック" charset="0"/>
              <a:cs typeface="ＭＳ Ｐゴシック" charset="0"/>
            </a:endParaRPr>
          </a:p>
          <a:p>
            <a:pPr eaLnBrk="1" hangingPunct="1"/>
            <a:r>
              <a:rPr lang="en-US">
                <a:solidFill>
                  <a:srgbClr val="000000"/>
                </a:solidFill>
                <a:latin typeface="Arial" charset="0"/>
                <a:ea typeface="ＭＳ Ｐゴシック" charset="0"/>
                <a:cs typeface="ＭＳ Ｐゴシック" charset="0"/>
              </a:rPr>
              <a:t>Finally, now, we add:  ////	SILENCEand////	JESUS.</a:t>
            </a:r>
          </a:p>
        </p:txBody>
      </p:sp>
      <p:sp>
        <p:nvSpPr>
          <p:cNvPr id="405507"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266A8C-D91E-B14A-9588-8FC1606D854E}" type="slidenum">
              <a:rPr lang="en-US" sz="1200"/>
              <a:pPr/>
              <a:t>83</a:t>
            </a:fld>
            <a:endParaRPr lang="en-US" sz="1200"/>
          </a:p>
        </p:txBody>
      </p:sp>
      <p:sp>
        <p:nvSpPr>
          <p:cNvPr id="407554" name="Rectangle 2"/>
          <p:cNvSpPr>
            <a:spLocks noGrp="1" noRot="1" noChangeAspect="1" noChangeArrowheads="1"/>
          </p:cNvSpPr>
          <p:nvPr>
            <p:ph type="sldImg"/>
          </p:nvPr>
        </p:nvSpPr>
        <p:spPr>
          <a:xfrm>
            <a:off x="1152525" y="692150"/>
            <a:ext cx="4552950" cy="3416300"/>
          </a:xfrm>
          <a:solidFill>
            <a:srgbClr val="FFFFFF"/>
          </a:solidFill>
          <a:ln/>
        </p:spPr>
      </p:sp>
      <p:sp>
        <p:nvSpPr>
          <p:cNvPr id="4075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000"/>
                </a:solidFill>
                <a:latin typeface="Arial" charset="0"/>
                <a:ea typeface="ＭＳ Ｐゴシック" charset="0"/>
                <a:cs typeface="ＭＳ Ｐゴシック" charset="0"/>
              </a:rPr>
              <a:t>Now it</a:t>
            </a:r>
            <a:r>
              <a:rPr lang="fr-FR" b="1">
                <a:solidFill>
                  <a:srgbClr val="000000"/>
                </a:solidFill>
                <a:latin typeface="Arial" charset="0"/>
                <a:ea typeface="ＭＳ Ｐゴシック" charset="0"/>
                <a:cs typeface="ＭＳ Ｐゴシック" charset="0"/>
              </a:rPr>
              <a:t>'</a:t>
            </a:r>
            <a:r>
              <a:rPr lang="en-US" b="1">
                <a:solidFill>
                  <a:srgbClr val="000000"/>
                </a:solidFill>
                <a:latin typeface="Arial" charset="0"/>
                <a:ea typeface="ＭＳ Ｐゴシック" charset="0"/>
                <a:cs typeface="ＭＳ Ｐゴシック" charset="0"/>
              </a:rPr>
              <a:t>s time mentally to apply those ten words as labels to ten mental folders in your new Bible File – </a:t>
            </a:r>
          </a:p>
          <a:p>
            <a:pPr eaLnBrk="1" hangingPunct="1"/>
            <a:r>
              <a:rPr lang="en-US" b="1">
                <a:solidFill>
                  <a:srgbClr val="000000"/>
                </a:solidFill>
                <a:latin typeface="Arial" charset="0"/>
                <a:ea typeface="ＭＳ Ｐゴシック" charset="0"/>
                <a:cs typeface="ＭＳ Ｐゴシック" charset="0"/>
              </a:rPr>
              <a:t>////	right up there in your  head. That mental picture might look something like this.   And there they are...</a:t>
            </a:r>
          </a:p>
          <a:p>
            <a:pPr eaLnBrk="1" hangingPunct="1"/>
            <a:r>
              <a:rPr lang="en-US" b="1">
                <a:solidFill>
                  <a:srgbClr val="000000"/>
                </a:solidFill>
                <a:latin typeface="Arial" charset="0"/>
                <a:ea typeface="ＭＳ Ｐゴシック" charset="0"/>
                <a:cs typeface="ＭＳ Ｐゴシック" charset="0"/>
              </a:rPr>
              <a:t>//// 	CREATION//// 	ABRAHAM//// 	JOSEPH//// 	MOSES//// 	JOSHUA//// 	ANARCHY//// 	ROYALTY//// 	CAPTIVITY//// 	SILENCE…and…//// 	JESUS.</a:t>
            </a:r>
          </a:p>
          <a:p>
            <a:pPr eaLnBrk="1" hangingPunct="1"/>
            <a:r>
              <a:rPr lang="en-US" b="1">
                <a:solidFill>
                  <a:srgbClr val="000000"/>
                </a:solidFill>
                <a:latin typeface="Arial" charset="0"/>
                <a:ea typeface="ＭＳ Ｐゴシック" charset="0"/>
                <a:cs typeface="ＭＳ Ｐゴシック" charset="0"/>
              </a:rPr>
              <a:t>Now it</a:t>
            </a:r>
            <a:r>
              <a:rPr lang="fr-FR" b="1">
                <a:solidFill>
                  <a:srgbClr val="000000"/>
                </a:solidFill>
                <a:latin typeface="Arial" charset="0"/>
                <a:ea typeface="ＭＳ Ｐゴシック" charset="0"/>
                <a:cs typeface="ＭＳ Ｐゴシック" charset="0"/>
              </a:rPr>
              <a:t>'</a:t>
            </a:r>
            <a:r>
              <a:rPr lang="en-US" b="1">
                <a:solidFill>
                  <a:srgbClr val="000000"/>
                </a:solidFill>
                <a:latin typeface="Arial" charset="0"/>
                <a:ea typeface="ＭＳ Ｐゴシック" charset="0"/>
                <a:cs typeface="ＭＳ Ｐゴシック" charset="0"/>
              </a:rPr>
              <a:t>s organized in a neat and orderly package in your mind  --- ready for recall and use as you need it. Now just a few more </a:t>
            </a:r>
          </a:p>
          <a:p>
            <a:pPr eaLnBrk="1" hangingPunct="1"/>
            <a:r>
              <a:rPr lang="en-US" b="1">
                <a:solidFill>
                  <a:srgbClr val="000000"/>
                </a:solidFill>
                <a:latin typeface="Arial" charset="0"/>
                <a:ea typeface="ＭＳ Ｐゴシック" charset="0"/>
                <a:cs typeface="ＭＳ Ｐゴシック" charset="0"/>
              </a:rPr>
              <a:t>examples to drive home the point...</a:t>
            </a:r>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CEE5AE-7957-804D-8314-583A9A9C2832}" type="slidenum">
              <a:rPr lang="en-US" sz="1200">
                <a:solidFill>
                  <a:srgbClr val="000000"/>
                </a:solidFill>
                <a:latin typeface="Times New Roman" charset="0"/>
              </a:rPr>
              <a:pPr eaLnBrk="1" hangingPunct="1"/>
              <a:t>84</a:t>
            </a:fld>
            <a:endParaRPr lang="en-US" sz="1200">
              <a:solidFill>
                <a:srgbClr val="000000"/>
              </a:solidFill>
              <a:latin typeface="Times New Roman" charset="0"/>
            </a:endParaRPr>
          </a:p>
        </p:txBody>
      </p:sp>
      <p:sp>
        <p:nvSpPr>
          <p:cNvPr id="409602"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0960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CC7844-06A7-F142-BBA7-00B8246DD1C8}" type="slidenum">
              <a:rPr lang="en-US" sz="1200">
                <a:solidFill>
                  <a:srgbClr val="000000"/>
                </a:solidFill>
                <a:latin typeface="Times New Roman" charset="0"/>
              </a:rPr>
              <a:pPr eaLnBrk="1" hangingPunct="1"/>
              <a:t>85</a:t>
            </a:fld>
            <a:endParaRPr lang="en-US" sz="1200">
              <a:solidFill>
                <a:srgbClr val="000000"/>
              </a:solidFill>
              <a:latin typeface="Times New Roman" charset="0"/>
            </a:endParaRPr>
          </a:p>
        </p:txBody>
      </p:sp>
      <p:sp>
        <p:nvSpPr>
          <p:cNvPr id="411650"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1165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11DC48-DB49-3644-BA78-FFEE1BF3090F}" type="slidenum">
              <a:rPr lang="en-US" sz="1200">
                <a:solidFill>
                  <a:srgbClr val="000000"/>
                </a:solidFill>
                <a:latin typeface="Times New Roman" charset="0"/>
              </a:rPr>
              <a:pPr eaLnBrk="1" hangingPunct="1"/>
              <a:t>86</a:t>
            </a:fld>
            <a:endParaRPr lang="en-US" sz="1200">
              <a:solidFill>
                <a:srgbClr val="000000"/>
              </a:solidFill>
              <a:latin typeface="Times New Roman"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B4ABD9-7816-8940-8436-7DEEF9DC112C}" type="slidenum">
              <a:rPr lang="en-US" sz="1200">
                <a:solidFill>
                  <a:srgbClr val="000000"/>
                </a:solidFill>
                <a:latin typeface="Times New Roman" charset="0"/>
              </a:rPr>
              <a:pPr eaLnBrk="1" hangingPunct="1"/>
              <a:t>87</a:t>
            </a:fld>
            <a:endParaRPr lang="en-US" sz="1200">
              <a:solidFill>
                <a:srgbClr val="000000"/>
              </a:solidFill>
              <a:latin typeface="Times New Roman" charset="0"/>
            </a:endParaRPr>
          </a:p>
        </p:txBody>
      </p:sp>
      <p:sp>
        <p:nvSpPr>
          <p:cNvPr id="415746"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15747"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36C41F-2212-0748-96B1-CE0DDE0C7EAE}" type="slidenum">
              <a:rPr lang="en-US" sz="1200">
                <a:solidFill>
                  <a:srgbClr val="000000"/>
                </a:solidFill>
                <a:latin typeface="Times New Roman" charset="0"/>
              </a:rPr>
              <a:pPr eaLnBrk="1" hangingPunct="1"/>
              <a:t>88</a:t>
            </a:fld>
            <a:endParaRPr lang="en-US" sz="1200">
              <a:solidFill>
                <a:srgbClr val="000000"/>
              </a:solidFill>
              <a:latin typeface="Times New Roman" charset="0"/>
            </a:endParaRPr>
          </a:p>
        </p:txBody>
      </p:sp>
      <p:sp>
        <p:nvSpPr>
          <p:cNvPr id="417794"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17795"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CBC40B-D083-0543-A2E9-0EEBB17AEB9E}" type="slidenum">
              <a:rPr lang="en-US" sz="1200">
                <a:solidFill>
                  <a:srgbClr val="000000"/>
                </a:solidFill>
                <a:latin typeface="Times New Roman" charset="0"/>
              </a:rPr>
              <a:pPr eaLnBrk="1" hangingPunct="1"/>
              <a:t>89</a:t>
            </a:fld>
            <a:endParaRPr lang="en-US" sz="1200">
              <a:solidFill>
                <a:srgbClr val="000000"/>
              </a:solidFill>
              <a:latin typeface="Times New Roman" charset="0"/>
            </a:endParaRPr>
          </a:p>
        </p:txBody>
      </p:sp>
      <p:sp>
        <p:nvSpPr>
          <p:cNvPr id="419842"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1984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48A369-2C60-7743-A1B4-594A928D138A}" type="slidenum">
              <a:rPr lang="en-US" sz="1200">
                <a:solidFill>
                  <a:srgbClr val="000000"/>
                </a:solidFill>
                <a:latin typeface="Times New Roman" charset="0"/>
              </a:rPr>
              <a:pPr eaLnBrk="1" hangingPunct="1"/>
              <a:t>90</a:t>
            </a:fld>
            <a:endParaRPr lang="en-US" sz="1200">
              <a:solidFill>
                <a:srgbClr val="000000"/>
              </a:solidFill>
              <a:latin typeface="Times New Roman" charset="0"/>
            </a:endParaRPr>
          </a:p>
        </p:txBody>
      </p:sp>
      <p:sp>
        <p:nvSpPr>
          <p:cNvPr id="421890"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2189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728BF1-FBFE-6649-BF39-ACAA9294E3E8}" type="slidenum">
              <a:rPr lang="en-US" sz="1200">
                <a:solidFill>
                  <a:srgbClr val="000000"/>
                </a:solidFill>
                <a:latin typeface="Times New Roman" charset="0"/>
              </a:rPr>
              <a:pPr eaLnBrk="1" hangingPunct="1"/>
              <a:t>91</a:t>
            </a:fld>
            <a:endParaRPr lang="en-US" sz="1200">
              <a:solidFill>
                <a:srgbClr val="000000"/>
              </a:solidFill>
              <a:latin typeface="Times New Roman" charset="0"/>
            </a:endParaRPr>
          </a:p>
        </p:txBody>
      </p:sp>
      <p:sp>
        <p:nvSpPr>
          <p:cNvPr id="423938"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2393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11</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AFFD95-B4C9-F74E-A5AF-F8CF3451C995}" type="slidenum">
              <a:rPr lang="en-US" sz="1200">
                <a:solidFill>
                  <a:srgbClr val="000000"/>
                </a:solidFill>
                <a:latin typeface="Times New Roman" charset="0"/>
              </a:rPr>
              <a:pPr eaLnBrk="1" hangingPunct="1"/>
              <a:t>92</a:t>
            </a:fld>
            <a:endParaRPr lang="en-US" sz="1200">
              <a:solidFill>
                <a:srgbClr val="000000"/>
              </a:solidFill>
              <a:latin typeface="Times New Roman" charset="0"/>
            </a:endParaRPr>
          </a:p>
        </p:txBody>
      </p:sp>
      <p:sp>
        <p:nvSpPr>
          <p:cNvPr id="425986"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25987"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3B80E4-75E4-DD4D-91D8-48A4C05D102E}" type="slidenum">
              <a:rPr lang="en-US" sz="1200">
                <a:solidFill>
                  <a:srgbClr val="000000"/>
                </a:solidFill>
                <a:latin typeface="Times New Roman" charset="0"/>
              </a:rPr>
              <a:pPr eaLnBrk="1" hangingPunct="1"/>
              <a:t>93</a:t>
            </a:fld>
            <a:endParaRPr lang="en-US" sz="1200">
              <a:solidFill>
                <a:srgbClr val="000000"/>
              </a:solidFill>
              <a:latin typeface="Times New Roman" charset="0"/>
            </a:endParaRPr>
          </a:p>
        </p:txBody>
      </p:sp>
      <p:sp>
        <p:nvSpPr>
          <p:cNvPr id="428034"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28035"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8BDEBB-FF1D-C540-875C-D0DA651B2780}" type="slidenum">
              <a:rPr lang="en-US" sz="1200">
                <a:solidFill>
                  <a:srgbClr val="000000"/>
                </a:solidFill>
                <a:latin typeface="Times New Roman" charset="0"/>
              </a:rPr>
              <a:pPr eaLnBrk="1" hangingPunct="1"/>
              <a:t>94</a:t>
            </a:fld>
            <a:endParaRPr lang="en-US" sz="1200">
              <a:solidFill>
                <a:srgbClr val="000000"/>
              </a:solidFill>
              <a:latin typeface="Times New Roman" charset="0"/>
            </a:endParaRPr>
          </a:p>
        </p:txBody>
      </p:sp>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30A0F6-C612-FC42-BFC7-85E7540D3DEB}" type="slidenum">
              <a:rPr lang="en-US" sz="1200">
                <a:solidFill>
                  <a:srgbClr val="000000"/>
                </a:solidFill>
                <a:latin typeface="Times New Roman" charset="0"/>
              </a:rPr>
              <a:pPr eaLnBrk="1" hangingPunct="1"/>
              <a:t>95</a:t>
            </a:fld>
            <a:endParaRPr lang="en-US" sz="1200">
              <a:solidFill>
                <a:srgbClr val="000000"/>
              </a:solidFill>
              <a:latin typeface="Times New Roman" charset="0"/>
            </a:endParaRPr>
          </a:p>
        </p:txBody>
      </p:sp>
      <p:sp>
        <p:nvSpPr>
          <p:cNvPr id="432130" name="Rectangle 2"/>
          <p:cNvSpPr>
            <a:spLocks noGrp="1" noRot="1" noChangeAspect="1" noChangeArrowheads="1"/>
          </p:cNvSpPr>
          <p:nvPr>
            <p:ph type="sldImg"/>
          </p:nvPr>
        </p:nvSpPr>
        <p:spPr>
          <a:xfrm>
            <a:off x="1130300" y="674688"/>
            <a:ext cx="4597400" cy="3448050"/>
          </a:xfrm>
          <a:solidFill>
            <a:srgbClr val="FFFFFF"/>
          </a:solidFill>
          <a:ln/>
        </p:spPr>
      </p:sp>
      <p:sp>
        <p:nvSpPr>
          <p:cNvPr id="4321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66802E-9CE8-CC4D-940E-87CC658FBD0E}" type="slidenum">
              <a:rPr lang="en-US" sz="1200">
                <a:solidFill>
                  <a:srgbClr val="000000"/>
                </a:solidFill>
                <a:latin typeface="Times New Roman" charset="0"/>
              </a:rPr>
              <a:pPr eaLnBrk="1" hangingPunct="1"/>
              <a:t>96</a:t>
            </a:fld>
            <a:endParaRPr lang="en-US" sz="1200">
              <a:solidFill>
                <a:srgbClr val="000000"/>
              </a:solidFill>
              <a:latin typeface="Times New Roman" charset="0"/>
            </a:endParaRPr>
          </a:p>
        </p:txBody>
      </p:sp>
      <p:sp>
        <p:nvSpPr>
          <p:cNvPr id="434179"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solidFill>
                <a:srgbClr val="000000"/>
              </a:solidFill>
            </a:endParaRPr>
          </a:p>
        </p:txBody>
      </p:sp>
      <p:sp>
        <p:nvSpPr>
          <p:cNvPr id="434180" name="Text Box 3"/>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22D88E-2E76-5043-82E5-EA9025BA8151}" type="slidenum">
              <a:rPr lang="en-US" sz="1200">
                <a:solidFill>
                  <a:srgbClr val="000000"/>
                </a:solidFill>
                <a:latin typeface="Times New Roman" charset="0"/>
              </a:rPr>
              <a:pPr eaLnBrk="1" hangingPunct="1"/>
              <a:t>97</a:t>
            </a:fld>
            <a:endParaRPr lang="en-US" sz="1200">
              <a:solidFill>
                <a:srgbClr val="000000"/>
              </a:solidFill>
              <a:latin typeface="Times New Roman" charset="0"/>
            </a:endParaRPr>
          </a:p>
        </p:txBody>
      </p:sp>
      <p:sp>
        <p:nvSpPr>
          <p:cNvPr id="43622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4362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3238CF-C4EB-D24E-86B3-93F15DDB2D26}" type="slidenum">
              <a:rPr lang="en-US" sz="1200"/>
              <a:pPr/>
              <a:t>98</a:t>
            </a:fld>
            <a:endParaRPr lang="en-US" sz="1200"/>
          </a:p>
        </p:txBody>
      </p:sp>
      <p:sp>
        <p:nvSpPr>
          <p:cNvPr id="438274" name="Rectangle 2"/>
          <p:cNvSpPr>
            <a:spLocks noGrp="1" noRot="1" noChangeAspect="1" noChangeArrowheads="1"/>
          </p:cNvSpPr>
          <p:nvPr>
            <p:ph type="sldImg"/>
          </p:nvPr>
        </p:nvSpPr>
        <p:spPr>
          <a:xfrm>
            <a:off x="1130300" y="674688"/>
            <a:ext cx="4597400" cy="3448050"/>
          </a:xfrm>
          <a:solidFill>
            <a:srgbClr val="FFFFFF"/>
          </a:solidFill>
          <a:ln/>
        </p:spPr>
      </p:sp>
      <p:sp>
        <p:nvSpPr>
          <p:cNvPr id="4382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4D364B-AA5B-6841-8220-058147D97AF9}" type="slidenum">
              <a:rPr lang="en-US" sz="1200"/>
              <a:pPr/>
              <a:t>99</a:t>
            </a:fld>
            <a:endParaRPr lang="en-US" sz="1200"/>
          </a:p>
        </p:txBody>
      </p:sp>
      <p:sp>
        <p:nvSpPr>
          <p:cNvPr id="440323"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p>
        </p:txBody>
      </p:sp>
      <p:sp>
        <p:nvSpPr>
          <p:cNvPr id="440324" name="Text Box 3"/>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B9FBEB-E3E5-5044-9A28-846FAD0A41E0}" type="slidenum">
              <a:rPr lang="en-US" sz="1200"/>
              <a:pPr/>
              <a:t>100</a:t>
            </a:fld>
            <a:endParaRPr lang="en-US" sz="1200"/>
          </a:p>
        </p:txBody>
      </p:sp>
      <p:sp>
        <p:nvSpPr>
          <p:cNvPr id="442370"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4423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1D7693-19E9-9440-8C5D-83BE9903776B}" type="slidenum">
              <a:rPr lang="en-US" sz="1200">
                <a:solidFill>
                  <a:srgbClr val="000000"/>
                </a:solidFill>
                <a:latin typeface="Times New Roman" charset="0"/>
              </a:rPr>
              <a:pPr eaLnBrk="1" hangingPunct="1"/>
              <a:t>103</a:t>
            </a:fld>
            <a:endParaRPr lang="en-US" sz="1200">
              <a:solidFill>
                <a:srgbClr val="000000"/>
              </a:solidFill>
              <a:latin typeface="Times New Roman" charset="0"/>
            </a:endParaRPr>
          </a:p>
        </p:txBody>
      </p:sp>
      <p:sp>
        <p:nvSpPr>
          <p:cNvPr id="446466" name="Rectangle 2"/>
          <p:cNvSpPr>
            <a:spLocks noGrp="1" noRot="1" noChangeAspect="1" noChangeArrowheads="1"/>
          </p:cNvSpPr>
          <p:nvPr>
            <p:ph type="sldImg"/>
          </p:nvPr>
        </p:nvSpPr>
        <p:spPr>
          <a:xfrm>
            <a:off x="1130300" y="674688"/>
            <a:ext cx="4597400" cy="3448050"/>
          </a:xfrm>
          <a:solidFill>
            <a:srgbClr val="FFFFFF"/>
          </a:solidFill>
          <a:ln/>
        </p:spPr>
      </p:sp>
      <p:sp>
        <p:nvSpPr>
          <p:cNvPr id="4464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12</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F2CC84-B432-0142-B3CA-C50F644E3153}" type="slidenum">
              <a:rPr lang="en-US" sz="1200">
                <a:solidFill>
                  <a:srgbClr val="000000"/>
                </a:solidFill>
              </a:rPr>
              <a:pPr eaLnBrk="1" hangingPunct="1"/>
              <a:t>104</a:t>
            </a:fld>
            <a:endParaRPr lang="en-US" sz="1200">
              <a:solidFill>
                <a:srgbClr val="000000"/>
              </a:solidFill>
            </a:endParaRPr>
          </a:p>
        </p:txBody>
      </p:sp>
      <p:sp>
        <p:nvSpPr>
          <p:cNvPr id="448514" name="Rectangle 2"/>
          <p:cNvSpPr>
            <a:spLocks noGrp="1" noRot="1" noChangeAspect="1" noChangeArrowheads="1"/>
          </p:cNvSpPr>
          <p:nvPr>
            <p:ph type="sldImg"/>
          </p:nvPr>
        </p:nvSpPr>
        <p:spPr>
          <a:xfrm>
            <a:off x="1131888" y="703263"/>
            <a:ext cx="4586287" cy="3440112"/>
          </a:xfrm>
          <a:solidFill>
            <a:srgbClr val="FFFFFF"/>
          </a:solidFill>
          <a:ln/>
        </p:spPr>
      </p:sp>
      <p:sp>
        <p:nvSpPr>
          <p:cNvPr id="44851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05244B-3B6B-5942-AF5D-380DC1220A9E}" type="slidenum">
              <a:rPr lang="en-US" sz="1200">
                <a:solidFill>
                  <a:srgbClr val="000000"/>
                </a:solidFill>
              </a:rPr>
              <a:pPr eaLnBrk="1" hangingPunct="1"/>
              <a:t>105</a:t>
            </a:fld>
            <a:endParaRPr lang="en-US" sz="1200">
              <a:solidFill>
                <a:srgbClr val="000000"/>
              </a:solidFill>
            </a:endParaRPr>
          </a:p>
        </p:txBody>
      </p:sp>
      <p:sp>
        <p:nvSpPr>
          <p:cNvPr id="450562" name="Rectangle 2"/>
          <p:cNvSpPr>
            <a:spLocks noGrp="1" noRot="1" noChangeAspect="1" noChangeArrowheads="1"/>
          </p:cNvSpPr>
          <p:nvPr>
            <p:ph type="sldImg"/>
          </p:nvPr>
        </p:nvSpPr>
        <p:spPr>
          <a:xfrm>
            <a:off x="1131888" y="703263"/>
            <a:ext cx="4586287" cy="3440112"/>
          </a:xfrm>
          <a:solidFill>
            <a:srgbClr val="FFFFFF"/>
          </a:solidFill>
          <a:ln/>
        </p:spPr>
      </p:sp>
      <p:sp>
        <p:nvSpPr>
          <p:cNvPr id="45056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41BC5E-1707-974D-9C1F-C14889DDD5FE}" type="slidenum">
              <a:rPr lang="en-US" sz="1200">
                <a:solidFill>
                  <a:srgbClr val="000000"/>
                </a:solidFill>
              </a:rPr>
              <a:pPr eaLnBrk="1" hangingPunct="1"/>
              <a:t>106</a:t>
            </a:fld>
            <a:endParaRPr lang="en-US" sz="1200">
              <a:solidFill>
                <a:srgbClr val="000000"/>
              </a:solidFill>
            </a:endParaRPr>
          </a:p>
        </p:txBody>
      </p:sp>
      <p:sp>
        <p:nvSpPr>
          <p:cNvPr id="452610" name="Rectangle 2"/>
          <p:cNvSpPr>
            <a:spLocks noGrp="1" noRot="1" noChangeAspect="1" noChangeArrowheads="1"/>
          </p:cNvSpPr>
          <p:nvPr>
            <p:ph type="sldImg"/>
          </p:nvPr>
        </p:nvSpPr>
        <p:spPr>
          <a:xfrm>
            <a:off x="1131888" y="703263"/>
            <a:ext cx="4586287" cy="3440112"/>
          </a:xfrm>
          <a:solidFill>
            <a:srgbClr val="FFFFFF"/>
          </a:solidFill>
          <a:ln/>
        </p:spPr>
      </p:sp>
      <p:sp>
        <p:nvSpPr>
          <p:cNvPr id="452611"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7D6344C-45B5-F04B-BFC2-8482A1351642}" type="slidenum">
              <a:rPr lang="en-US" sz="1200">
                <a:solidFill>
                  <a:srgbClr val="000000"/>
                </a:solidFill>
              </a:rPr>
              <a:pPr eaLnBrk="1" hangingPunct="1"/>
              <a:t>107</a:t>
            </a:fld>
            <a:endParaRPr lang="en-US" sz="1200">
              <a:solidFill>
                <a:srgbClr val="000000"/>
              </a:solidFill>
            </a:endParaRPr>
          </a:p>
        </p:txBody>
      </p:sp>
      <p:sp>
        <p:nvSpPr>
          <p:cNvPr id="454658" name="Rectangle 2"/>
          <p:cNvSpPr>
            <a:spLocks noGrp="1" noRot="1" noChangeAspect="1" noChangeArrowheads="1"/>
          </p:cNvSpPr>
          <p:nvPr>
            <p:ph type="sldImg"/>
          </p:nvPr>
        </p:nvSpPr>
        <p:spPr>
          <a:xfrm>
            <a:off x="1131888" y="703263"/>
            <a:ext cx="4586287" cy="3440112"/>
          </a:xfrm>
          <a:solidFill>
            <a:srgbClr val="FFFFFF"/>
          </a:solidFill>
          <a:ln/>
        </p:spPr>
      </p:sp>
      <p:sp>
        <p:nvSpPr>
          <p:cNvPr id="4546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571EC9-C9E7-DF43-9E38-82244598C412}" type="slidenum">
              <a:rPr lang="en-US" sz="1200">
                <a:solidFill>
                  <a:srgbClr val="000000"/>
                </a:solidFill>
              </a:rPr>
              <a:pPr/>
              <a:t>111</a:t>
            </a:fld>
            <a:endParaRPr lang="en-US" sz="1200">
              <a:solidFill>
                <a:srgbClr val="000000"/>
              </a:solidFill>
            </a:endParaRPr>
          </a:p>
        </p:txBody>
      </p:sp>
      <p:sp>
        <p:nvSpPr>
          <p:cNvPr id="459778" name="Rectangle 2"/>
          <p:cNvSpPr>
            <a:spLocks noGrp="1" noRot="1" noChangeAspect="1" noChangeArrowheads="1"/>
          </p:cNvSpPr>
          <p:nvPr>
            <p:ph type="sldImg"/>
          </p:nvPr>
        </p:nvSpPr>
        <p:spPr>
          <a:solidFill>
            <a:srgbClr val="FFFFFF"/>
          </a:solidFill>
          <a:ln/>
        </p:spPr>
      </p:sp>
      <p:sp>
        <p:nvSpPr>
          <p:cNvPr id="459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C067E3-912C-904A-9476-06F30AEA198C}" type="slidenum">
              <a:rPr lang="en-US" sz="1200">
                <a:solidFill>
                  <a:srgbClr val="000000"/>
                </a:solidFill>
              </a:rPr>
              <a:pPr/>
              <a:t>112</a:t>
            </a:fld>
            <a:endParaRPr lang="en-US" sz="1200">
              <a:solidFill>
                <a:srgbClr val="000000"/>
              </a:solidFill>
            </a:endParaRPr>
          </a:p>
        </p:txBody>
      </p:sp>
      <p:sp>
        <p:nvSpPr>
          <p:cNvPr id="461826" name="Rectangle 2"/>
          <p:cNvSpPr>
            <a:spLocks noGrp="1" noRot="1" noChangeAspect="1" noChangeArrowheads="1"/>
          </p:cNvSpPr>
          <p:nvPr>
            <p:ph type="sldImg"/>
          </p:nvPr>
        </p:nvSpPr>
        <p:spPr>
          <a:solidFill>
            <a:srgbClr val="FFFFFF"/>
          </a:solidFill>
          <a:ln/>
        </p:spPr>
      </p:sp>
      <p:sp>
        <p:nvSpPr>
          <p:cNvPr id="461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5F34F9-0133-C944-BD15-20E07DAA49E1}" type="slidenum">
              <a:rPr lang="en-US" sz="1200">
                <a:solidFill>
                  <a:srgbClr val="000000"/>
                </a:solidFill>
              </a:rPr>
              <a:pPr/>
              <a:t>113</a:t>
            </a:fld>
            <a:endParaRPr lang="en-US" sz="1200">
              <a:solidFill>
                <a:srgbClr val="000000"/>
              </a:solidFill>
            </a:endParaRPr>
          </a:p>
        </p:txBody>
      </p:sp>
      <p:sp>
        <p:nvSpPr>
          <p:cNvPr id="463874" name="Rectangle 2"/>
          <p:cNvSpPr>
            <a:spLocks noGrp="1" noRot="1" noChangeAspect="1" noChangeArrowheads="1"/>
          </p:cNvSpPr>
          <p:nvPr>
            <p:ph type="sldImg"/>
          </p:nvPr>
        </p:nvSpPr>
        <p:spPr>
          <a:solidFill>
            <a:srgbClr val="FFFFFF"/>
          </a:solidFill>
          <a:ln/>
        </p:spPr>
      </p:sp>
      <p:sp>
        <p:nvSpPr>
          <p:cNvPr id="463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992A11-A5D5-7545-BB42-2285FDF05024}" type="slidenum">
              <a:rPr lang="en-US" sz="1200">
                <a:solidFill>
                  <a:srgbClr val="000000"/>
                </a:solidFill>
              </a:rPr>
              <a:pPr/>
              <a:t>114</a:t>
            </a:fld>
            <a:endParaRPr lang="en-US" sz="1200">
              <a:solidFill>
                <a:srgbClr val="000000"/>
              </a:solidFill>
            </a:endParaRPr>
          </a:p>
        </p:txBody>
      </p:sp>
      <p:sp>
        <p:nvSpPr>
          <p:cNvPr id="465922" name="Rectangle 2"/>
          <p:cNvSpPr>
            <a:spLocks noGrp="1" noRot="1" noChangeAspect="1" noChangeArrowheads="1"/>
          </p:cNvSpPr>
          <p:nvPr>
            <p:ph type="sldImg"/>
          </p:nvPr>
        </p:nvSpPr>
        <p:spPr>
          <a:solidFill>
            <a:srgbClr val="FFFFFF"/>
          </a:solidFill>
          <a:ln/>
        </p:spPr>
      </p:sp>
      <p:sp>
        <p:nvSpPr>
          <p:cNvPr id="465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230EBD-0D40-3946-8D5A-5011810C164C}" type="slidenum">
              <a:rPr lang="en-US" sz="1200">
                <a:solidFill>
                  <a:srgbClr val="000000"/>
                </a:solidFill>
              </a:rPr>
              <a:pPr/>
              <a:t>115</a:t>
            </a:fld>
            <a:endParaRPr lang="en-US" sz="1200">
              <a:solidFill>
                <a:srgbClr val="000000"/>
              </a:solidFill>
            </a:endParaRPr>
          </a:p>
        </p:txBody>
      </p:sp>
      <p:sp>
        <p:nvSpPr>
          <p:cNvPr id="467970" name="Rectangle 1026"/>
          <p:cNvSpPr>
            <a:spLocks noGrp="1" noRot="1" noChangeAspect="1" noChangeArrowheads="1"/>
          </p:cNvSpPr>
          <p:nvPr>
            <p:ph type="sldImg"/>
          </p:nvPr>
        </p:nvSpPr>
        <p:spPr>
          <a:solidFill>
            <a:srgbClr val="FFFFFF"/>
          </a:solidFill>
          <a:ln/>
        </p:spPr>
      </p:sp>
      <p:sp>
        <p:nvSpPr>
          <p:cNvPr id="467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A80B8D-1494-574C-ADD1-07DD9921C14E}" type="slidenum">
              <a:rPr lang="en-US" sz="1200">
                <a:solidFill>
                  <a:srgbClr val="000000"/>
                </a:solidFill>
              </a:rPr>
              <a:pPr/>
              <a:t>116</a:t>
            </a:fld>
            <a:endParaRPr lang="en-US" sz="1200">
              <a:solidFill>
                <a:srgbClr val="000000"/>
              </a:solidFill>
            </a:endParaRPr>
          </a:p>
        </p:txBody>
      </p:sp>
      <p:sp>
        <p:nvSpPr>
          <p:cNvPr id="470018" name="Rectangle 2"/>
          <p:cNvSpPr>
            <a:spLocks noGrp="1" noRot="1" noChangeAspect="1" noChangeArrowheads="1"/>
          </p:cNvSpPr>
          <p:nvPr>
            <p:ph type="sldImg"/>
          </p:nvPr>
        </p:nvSpPr>
        <p:spPr>
          <a:solidFill>
            <a:srgbClr val="FFFFFF"/>
          </a:solidFill>
          <a:ln/>
        </p:spPr>
      </p:sp>
      <p:sp>
        <p:nvSpPr>
          <p:cNvPr id="470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22"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5"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21" name="Rectangle 5"/>
          <p:cNvSpPr>
            <a:spLocks noGrp="1" noChangeArrowheads="1"/>
          </p:cNvSpPr>
          <p:nvPr>
            <p:ph type="ftr" sz="quarter" idx="11"/>
          </p:nvPr>
        </p:nvSpPr>
        <p:spPr/>
        <p:txBody>
          <a:bodyPr/>
          <a:lstStyle>
            <a:lvl1pPr>
              <a:defRPr/>
            </a:lvl1pPr>
          </a:lstStyle>
          <a:p>
            <a:pPr>
              <a:defRPr/>
            </a:pPr>
            <a:endParaRPr lang="en-US"/>
          </a:p>
        </p:txBody>
      </p:sp>
      <p:sp>
        <p:nvSpPr>
          <p:cNvPr id="22" name="Rectangle 6"/>
          <p:cNvSpPr>
            <a:spLocks noGrp="1" noChangeArrowheads="1"/>
          </p:cNvSpPr>
          <p:nvPr>
            <p:ph type="sldNum" sz="quarter" idx="12"/>
          </p:nvPr>
        </p:nvSpPr>
        <p:spPr/>
        <p:txBody>
          <a:bodyPr/>
          <a:lstStyle>
            <a:lvl1pPr>
              <a:defRPr/>
            </a:lvl1pPr>
          </a:lstStyle>
          <a:p>
            <a:pPr>
              <a:defRPr/>
            </a:pPr>
            <a:fld id="{CCF4C85C-48BB-6C4B-8692-7D3482BE24FE}" type="slidenum">
              <a:rPr lang="en-US"/>
              <a:pPr>
                <a:defRPr/>
              </a:pPr>
              <a:t>‹#›</a:t>
            </a:fld>
            <a:endParaRPr lang="en-US"/>
          </a:p>
        </p:txBody>
      </p:sp>
    </p:spTree>
    <p:extLst>
      <p:ext uri="{BB962C8B-B14F-4D97-AF65-F5344CB8AC3E}">
        <p14:creationId xmlns:p14="http://schemas.microsoft.com/office/powerpoint/2010/main" val="2621633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A587D9A7-A102-9D4A-BE15-6E65D68254CD}"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347153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7541D147-FD27-9241-ABF7-7F768EB95CB2}" type="slidenum">
              <a:rPr lang="en-US"/>
              <a:pPr>
                <a:defRPr/>
              </a:pPr>
              <a:t>‹#›</a:t>
            </a:fld>
            <a:endParaRPr lang="en-US"/>
          </a:p>
        </p:txBody>
      </p:sp>
    </p:spTree>
    <p:extLst>
      <p:ext uri="{BB962C8B-B14F-4D97-AF65-F5344CB8AC3E}">
        <p14:creationId xmlns:p14="http://schemas.microsoft.com/office/powerpoint/2010/main" val="1664200767"/>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B31FDA7E-7973-EE4D-B32C-2D3FEBB6FF2C}" type="slidenum">
              <a:rPr lang="en-US"/>
              <a:pPr>
                <a:defRPr/>
              </a:pPr>
              <a:t>‹#›</a:t>
            </a:fld>
            <a:endParaRPr lang="en-US"/>
          </a:p>
        </p:txBody>
      </p:sp>
    </p:spTree>
    <p:extLst>
      <p:ext uri="{BB962C8B-B14F-4D97-AF65-F5344CB8AC3E}">
        <p14:creationId xmlns:p14="http://schemas.microsoft.com/office/powerpoint/2010/main" val="436169925"/>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68CD5846-DEFF-BD47-AF8C-492EAFDA5C81}" type="slidenum">
              <a:rPr lang="en-US"/>
              <a:pPr>
                <a:defRPr/>
              </a:pPr>
              <a:t>‹#›</a:t>
            </a:fld>
            <a:endParaRPr lang="en-US"/>
          </a:p>
        </p:txBody>
      </p:sp>
    </p:spTree>
    <p:extLst>
      <p:ext uri="{BB962C8B-B14F-4D97-AF65-F5344CB8AC3E}">
        <p14:creationId xmlns:p14="http://schemas.microsoft.com/office/powerpoint/2010/main" val="4089932986"/>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D53F47C9-7E4E-A241-B061-4DC6459CA9D8}" type="slidenum">
              <a:rPr lang="en-US"/>
              <a:pPr>
                <a:defRPr/>
              </a:pPr>
              <a:t>‹#›</a:t>
            </a:fld>
            <a:endParaRPr lang="en-US"/>
          </a:p>
        </p:txBody>
      </p:sp>
    </p:spTree>
    <p:extLst>
      <p:ext uri="{BB962C8B-B14F-4D97-AF65-F5344CB8AC3E}">
        <p14:creationId xmlns:p14="http://schemas.microsoft.com/office/powerpoint/2010/main" val="3349088102"/>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5E2AF0C0-0707-4C40-9C77-6AEFA26E7143}" type="slidenum">
              <a:rPr lang="en-US"/>
              <a:pPr>
                <a:defRPr/>
              </a:pPr>
              <a:t>‹#›</a:t>
            </a:fld>
            <a:endParaRPr lang="en-US"/>
          </a:p>
        </p:txBody>
      </p:sp>
    </p:spTree>
    <p:extLst>
      <p:ext uri="{BB962C8B-B14F-4D97-AF65-F5344CB8AC3E}">
        <p14:creationId xmlns:p14="http://schemas.microsoft.com/office/powerpoint/2010/main" val="1683736045"/>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12F9BA8D-7240-4240-919A-BA04D8281866}" type="slidenum">
              <a:rPr lang="en-US"/>
              <a:pPr>
                <a:defRPr/>
              </a:pPr>
              <a:t>‹#›</a:t>
            </a:fld>
            <a:endParaRPr lang="en-US"/>
          </a:p>
        </p:txBody>
      </p:sp>
    </p:spTree>
    <p:extLst>
      <p:ext uri="{BB962C8B-B14F-4D97-AF65-F5344CB8AC3E}">
        <p14:creationId xmlns:p14="http://schemas.microsoft.com/office/powerpoint/2010/main" val="2175741771"/>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E079214C-66B3-CE4D-8EB2-F2D1C4852F81}" type="slidenum">
              <a:rPr lang="en-US"/>
              <a:pPr>
                <a:defRPr/>
              </a:pPr>
              <a:t>‹#›</a:t>
            </a:fld>
            <a:endParaRPr lang="en-US"/>
          </a:p>
        </p:txBody>
      </p:sp>
    </p:spTree>
    <p:extLst>
      <p:ext uri="{BB962C8B-B14F-4D97-AF65-F5344CB8AC3E}">
        <p14:creationId xmlns:p14="http://schemas.microsoft.com/office/powerpoint/2010/main" val="3153201252"/>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4620FA5C-88C3-C342-9B28-52236AE0386F}" type="slidenum">
              <a:rPr lang="en-US"/>
              <a:pPr>
                <a:defRPr/>
              </a:pPr>
              <a:t>‹#›</a:t>
            </a:fld>
            <a:endParaRPr lang="en-US"/>
          </a:p>
        </p:txBody>
      </p:sp>
    </p:spTree>
    <p:extLst>
      <p:ext uri="{BB962C8B-B14F-4D97-AF65-F5344CB8AC3E}">
        <p14:creationId xmlns:p14="http://schemas.microsoft.com/office/powerpoint/2010/main" val="1081883446"/>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8E882A22-98C9-0A4B-9A95-6548704DB1F5}" type="slidenum">
              <a:rPr lang="en-US"/>
              <a:pPr>
                <a:defRPr/>
              </a:pPr>
              <a:t>‹#›</a:t>
            </a:fld>
            <a:endParaRPr lang="en-US"/>
          </a:p>
        </p:txBody>
      </p:sp>
    </p:spTree>
    <p:extLst>
      <p:ext uri="{BB962C8B-B14F-4D97-AF65-F5344CB8AC3E}">
        <p14:creationId xmlns:p14="http://schemas.microsoft.com/office/powerpoint/2010/main" val="1132592735"/>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907F4FF7-4855-FE4B-BAEA-F4FFDEEE3F27}" type="slidenum">
              <a:rPr lang="en-US" altLang="zh-TW"/>
              <a:pPr>
                <a:defRPr/>
              </a:pPr>
              <a:t>‹#›</a:t>
            </a:fld>
            <a:endParaRPr lang="en-US" altLang="zh-TW"/>
          </a:p>
        </p:txBody>
      </p:sp>
    </p:spTree>
    <p:extLst>
      <p:ext uri="{BB962C8B-B14F-4D97-AF65-F5344CB8AC3E}">
        <p14:creationId xmlns:p14="http://schemas.microsoft.com/office/powerpoint/2010/main" val="4268902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CCA9E521-3482-6549-8A6E-E6063148C0D6}"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432794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10DA07AC-60E5-3547-A3F8-2F23D1C12840}" type="slidenum">
              <a:rPr lang="en-US" altLang="zh-TW"/>
              <a:pPr>
                <a:defRPr/>
              </a:pPr>
              <a:t>‹#›</a:t>
            </a:fld>
            <a:endParaRPr lang="en-US" altLang="zh-TW"/>
          </a:p>
        </p:txBody>
      </p:sp>
    </p:spTree>
    <p:extLst>
      <p:ext uri="{BB962C8B-B14F-4D97-AF65-F5344CB8AC3E}">
        <p14:creationId xmlns:p14="http://schemas.microsoft.com/office/powerpoint/2010/main" val="4978092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25E26405-9DCC-C346-927A-EEC6AF65F7F4}" type="slidenum">
              <a:rPr lang="en-US" altLang="zh-TW"/>
              <a:pPr>
                <a:defRPr/>
              </a:pPr>
              <a:t>‹#›</a:t>
            </a:fld>
            <a:endParaRPr lang="en-US" altLang="zh-TW"/>
          </a:p>
        </p:txBody>
      </p:sp>
    </p:spTree>
    <p:extLst>
      <p:ext uri="{BB962C8B-B14F-4D97-AF65-F5344CB8AC3E}">
        <p14:creationId xmlns:p14="http://schemas.microsoft.com/office/powerpoint/2010/main" val="40361685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55DF9500-71FA-CF47-A7EC-0F518D6A9D80}" type="slidenum">
              <a:rPr lang="en-US" altLang="zh-TW"/>
              <a:pPr>
                <a:defRPr/>
              </a:pPr>
              <a:t>‹#›</a:t>
            </a:fld>
            <a:endParaRPr lang="en-US" altLang="zh-TW"/>
          </a:p>
        </p:txBody>
      </p:sp>
    </p:spTree>
    <p:extLst>
      <p:ext uri="{BB962C8B-B14F-4D97-AF65-F5344CB8AC3E}">
        <p14:creationId xmlns:p14="http://schemas.microsoft.com/office/powerpoint/2010/main" val="22502828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757739B5-AFAD-F842-9D01-06085E22A6E0}" type="slidenum">
              <a:rPr lang="en-US" altLang="zh-TW"/>
              <a:pPr>
                <a:defRPr/>
              </a:pPr>
              <a:t>‹#›</a:t>
            </a:fld>
            <a:endParaRPr lang="en-US" altLang="zh-TW"/>
          </a:p>
        </p:txBody>
      </p:sp>
    </p:spTree>
    <p:extLst>
      <p:ext uri="{BB962C8B-B14F-4D97-AF65-F5344CB8AC3E}">
        <p14:creationId xmlns:p14="http://schemas.microsoft.com/office/powerpoint/2010/main" val="13935214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A7E05279-00BF-7848-A8F3-39CAC9261CE4}" type="slidenum">
              <a:rPr lang="en-US" altLang="zh-TW"/>
              <a:pPr>
                <a:defRPr/>
              </a:pPr>
              <a:t>‹#›</a:t>
            </a:fld>
            <a:endParaRPr lang="en-US" altLang="zh-TW"/>
          </a:p>
        </p:txBody>
      </p:sp>
    </p:spTree>
    <p:extLst>
      <p:ext uri="{BB962C8B-B14F-4D97-AF65-F5344CB8AC3E}">
        <p14:creationId xmlns:p14="http://schemas.microsoft.com/office/powerpoint/2010/main" val="10534396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FB3C23AE-2885-6B4D-BA9C-511D61D61130}" type="slidenum">
              <a:rPr lang="en-US" altLang="zh-TW"/>
              <a:pPr>
                <a:defRPr/>
              </a:pPr>
              <a:t>‹#›</a:t>
            </a:fld>
            <a:endParaRPr lang="en-US" altLang="zh-TW"/>
          </a:p>
        </p:txBody>
      </p:sp>
    </p:spTree>
    <p:extLst>
      <p:ext uri="{BB962C8B-B14F-4D97-AF65-F5344CB8AC3E}">
        <p14:creationId xmlns:p14="http://schemas.microsoft.com/office/powerpoint/2010/main" val="7167380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904784BC-FCCC-3944-8E63-070AF7E6DEA8}" type="slidenum">
              <a:rPr lang="en-US" altLang="zh-TW"/>
              <a:pPr>
                <a:defRPr/>
              </a:pPr>
              <a:t>‹#›</a:t>
            </a:fld>
            <a:endParaRPr lang="en-US" altLang="zh-TW"/>
          </a:p>
        </p:txBody>
      </p:sp>
    </p:spTree>
    <p:extLst>
      <p:ext uri="{BB962C8B-B14F-4D97-AF65-F5344CB8AC3E}">
        <p14:creationId xmlns:p14="http://schemas.microsoft.com/office/powerpoint/2010/main" val="19218927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1085CB34-A03D-BA4F-AD1D-A46634CDB977}" type="slidenum">
              <a:rPr lang="en-US" altLang="zh-TW"/>
              <a:pPr>
                <a:defRPr/>
              </a:pPr>
              <a:t>‹#›</a:t>
            </a:fld>
            <a:endParaRPr lang="en-US" altLang="zh-TW"/>
          </a:p>
        </p:txBody>
      </p:sp>
    </p:spTree>
    <p:extLst>
      <p:ext uri="{BB962C8B-B14F-4D97-AF65-F5344CB8AC3E}">
        <p14:creationId xmlns:p14="http://schemas.microsoft.com/office/powerpoint/2010/main" val="32692273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C99F82C9-1B05-7C4E-AFF8-4D07998BA28B}" type="slidenum">
              <a:rPr lang="en-US" altLang="zh-TW"/>
              <a:pPr>
                <a:defRPr/>
              </a:pPr>
              <a:t>‹#›</a:t>
            </a:fld>
            <a:endParaRPr lang="en-US" altLang="zh-TW"/>
          </a:p>
        </p:txBody>
      </p:sp>
    </p:spTree>
    <p:extLst>
      <p:ext uri="{BB962C8B-B14F-4D97-AF65-F5344CB8AC3E}">
        <p14:creationId xmlns:p14="http://schemas.microsoft.com/office/powerpoint/2010/main" val="14794099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91B370BE-6EA7-C84D-B021-9C8FBF7FD7FF}" type="slidenum">
              <a:rPr lang="en-US" altLang="zh-TW"/>
              <a:pPr>
                <a:defRPr/>
              </a:pPr>
              <a:t>‹#›</a:t>
            </a:fld>
            <a:endParaRPr lang="en-US" altLang="zh-TW"/>
          </a:p>
        </p:txBody>
      </p:sp>
    </p:spTree>
    <p:extLst>
      <p:ext uri="{BB962C8B-B14F-4D97-AF65-F5344CB8AC3E}">
        <p14:creationId xmlns:p14="http://schemas.microsoft.com/office/powerpoint/2010/main" val="3776888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86320659"/>
      </p:ext>
    </p:extLst>
  </p:cSld>
  <p:clrMapOvr>
    <a:masterClrMapping/>
  </p:clrMapOvr>
  <p:transition>
    <p:wheel spokes="0"/>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F5920911-4D15-E748-8B83-FC31293A8A02}" type="slidenum">
              <a:rPr lang="en-US" altLang="zh-TW"/>
              <a:pPr>
                <a:defRPr/>
              </a:pPr>
              <a:t>‹#›</a:t>
            </a:fld>
            <a:endParaRPr lang="en-US" altLang="zh-TW"/>
          </a:p>
        </p:txBody>
      </p:sp>
    </p:spTree>
    <p:extLst>
      <p:ext uri="{BB962C8B-B14F-4D97-AF65-F5344CB8AC3E}">
        <p14:creationId xmlns:p14="http://schemas.microsoft.com/office/powerpoint/2010/main" val="42529009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B3FCC4DA-D4CF-6444-B5D4-5AE1AAFCF2DD}" type="slidenum">
              <a:rPr lang="en-US" altLang="zh-TW"/>
              <a:pPr>
                <a:defRPr/>
              </a:pPr>
              <a:t>‹#›</a:t>
            </a:fld>
            <a:endParaRPr lang="en-US" altLang="zh-TW"/>
          </a:p>
        </p:txBody>
      </p:sp>
    </p:spTree>
    <p:extLst>
      <p:ext uri="{BB962C8B-B14F-4D97-AF65-F5344CB8AC3E}">
        <p14:creationId xmlns:p14="http://schemas.microsoft.com/office/powerpoint/2010/main" val="29746732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805DA622-B37D-564C-A3BA-7923B48B208A}" type="slidenum">
              <a:rPr lang="en-US" altLang="zh-TW"/>
              <a:pPr>
                <a:defRPr/>
              </a:pPr>
              <a:t>‹#›</a:t>
            </a:fld>
            <a:endParaRPr lang="en-US" altLang="zh-TW"/>
          </a:p>
        </p:txBody>
      </p:sp>
    </p:spTree>
    <p:extLst>
      <p:ext uri="{BB962C8B-B14F-4D97-AF65-F5344CB8AC3E}">
        <p14:creationId xmlns:p14="http://schemas.microsoft.com/office/powerpoint/2010/main" val="36247390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CB7F7388-9A19-D849-A25E-3F7F8D65F0E2}" type="slidenum">
              <a:rPr lang="en-US" altLang="zh-TW"/>
              <a:pPr>
                <a:defRPr/>
              </a:pPr>
              <a:t>‹#›</a:t>
            </a:fld>
            <a:endParaRPr lang="en-US" altLang="zh-TW"/>
          </a:p>
        </p:txBody>
      </p:sp>
    </p:spTree>
    <p:extLst>
      <p:ext uri="{BB962C8B-B14F-4D97-AF65-F5344CB8AC3E}">
        <p14:creationId xmlns:p14="http://schemas.microsoft.com/office/powerpoint/2010/main" val="18989382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84FC0A98-E9FC-2D4D-9D62-78D5760F69C2}" type="slidenum">
              <a:rPr lang="en-US" altLang="zh-TW"/>
              <a:pPr>
                <a:defRPr/>
              </a:pPr>
              <a:t>‹#›</a:t>
            </a:fld>
            <a:endParaRPr lang="en-US" altLang="zh-TW"/>
          </a:p>
        </p:txBody>
      </p:sp>
    </p:spTree>
    <p:extLst>
      <p:ext uri="{BB962C8B-B14F-4D97-AF65-F5344CB8AC3E}">
        <p14:creationId xmlns:p14="http://schemas.microsoft.com/office/powerpoint/2010/main" val="41966271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B1429372-70A3-4247-B152-E59282DE2B48}" type="slidenum">
              <a:rPr lang="en-US" altLang="zh-TW"/>
              <a:pPr>
                <a:defRPr/>
              </a:pPr>
              <a:t>‹#›</a:t>
            </a:fld>
            <a:endParaRPr lang="en-US" altLang="zh-TW"/>
          </a:p>
        </p:txBody>
      </p:sp>
    </p:spTree>
    <p:extLst>
      <p:ext uri="{BB962C8B-B14F-4D97-AF65-F5344CB8AC3E}">
        <p14:creationId xmlns:p14="http://schemas.microsoft.com/office/powerpoint/2010/main" val="23894708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F6DFCD32-DB3B-9444-BA8E-E0694318D549}" type="slidenum">
              <a:rPr lang="en-US" altLang="zh-TW"/>
              <a:pPr>
                <a:defRPr/>
              </a:pPr>
              <a:t>‹#›</a:t>
            </a:fld>
            <a:endParaRPr lang="en-US" altLang="zh-TW"/>
          </a:p>
        </p:txBody>
      </p:sp>
    </p:spTree>
    <p:extLst>
      <p:ext uri="{BB962C8B-B14F-4D97-AF65-F5344CB8AC3E}">
        <p14:creationId xmlns:p14="http://schemas.microsoft.com/office/powerpoint/2010/main" val="37734832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D449DC19-6AC1-7847-A04C-7E381DC29A22}" type="slidenum">
              <a:rPr lang="en-US" altLang="zh-TW"/>
              <a:pPr>
                <a:defRPr/>
              </a:pPr>
              <a:t>‹#›</a:t>
            </a:fld>
            <a:endParaRPr lang="en-US" altLang="zh-TW"/>
          </a:p>
        </p:txBody>
      </p:sp>
    </p:spTree>
    <p:extLst>
      <p:ext uri="{BB962C8B-B14F-4D97-AF65-F5344CB8AC3E}">
        <p14:creationId xmlns:p14="http://schemas.microsoft.com/office/powerpoint/2010/main" val="34875563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1D795BFB-B46F-214D-AA9C-60E880F6512C}" type="slidenum">
              <a:rPr lang="en-US" altLang="zh-TW"/>
              <a:pPr>
                <a:defRPr/>
              </a:pPr>
              <a:t>‹#›</a:t>
            </a:fld>
            <a:endParaRPr lang="en-US" altLang="zh-TW"/>
          </a:p>
        </p:txBody>
      </p:sp>
    </p:spTree>
    <p:extLst>
      <p:ext uri="{BB962C8B-B14F-4D97-AF65-F5344CB8AC3E}">
        <p14:creationId xmlns:p14="http://schemas.microsoft.com/office/powerpoint/2010/main" val="20199271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A35BC8BB-F57D-5F44-85D8-AF67551C783E}" type="slidenum">
              <a:rPr lang="en-US" altLang="zh-TW"/>
              <a:pPr>
                <a:defRPr/>
              </a:pPr>
              <a:t>‹#›</a:t>
            </a:fld>
            <a:endParaRPr lang="en-US" altLang="zh-TW"/>
          </a:p>
        </p:txBody>
      </p:sp>
    </p:spTree>
    <p:extLst>
      <p:ext uri="{BB962C8B-B14F-4D97-AF65-F5344CB8AC3E}">
        <p14:creationId xmlns:p14="http://schemas.microsoft.com/office/powerpoint/2010/main" val="637339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7474872"/>
      </p:ext>
    </p:extLst>
  </p:cSld>
  <p:clrMapOvr>
    <a:masterClrMapping/>
  </p:clrMapOvr>
  <p:transition>
    <p:wheel spokes="0"/>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29E254D4-9F9D-8141-996D-6978BA3902F6}" type="slidenum">
              <a:rPr lang="en-US" altLang="zh-TW"/>
              <a:pPr>
                <a:defRPr/>
              </a:pPr>
              <a:t>‹#›</a:t>
            </a:fld>
            <a:endParaRPr lang="en-US" altLang="zh-TW"/>
          </a:p>
        </p:txBody>
      </p:sp>
    </p:spTree>
    <p:extLst>
      <p:ext uri="{BB962C8B-B14F-4D97-AF65-F5344CB8AC3E}">
        <p14:creationId xmlns:p14="http://schemas.microsoft.com/office/powerpoint/2010/main" val="24006761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AD9886A0-8099-6B4D-8319-B8595BA4B433}" type="slidenum">
              <a:rPr lang="en-US" altLang="zh-TW"/>
              <a:pPr>
                <a:defRPr/>
              </a:pPr>
              <a:t>‹#›</a:t>
            </a:fld>
            <a:endParaRPr lang="en-US" altLang="zh-TW"/>
          </a:p>
        </p:txBody>
      </p:sp>
    </p:spTree>
    <p:extLst>
      <p:ext uri="{BB962C8B-B14F-4D97-AF65-F5344CB8AC3E}">
        <p14:creationId xmlns:p14="http://schemas.microsoft.com/office/powerpoint/2010/main" val="41408841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EA4EB03F-1354-AA40-B6B7-337F01510703}" type="slidenum">
              <a:rPr lang="en-US" altLang="zh-TW"/>
              <a:pPr>
                <a:defRPr/>
              </a:pPr>
              <a:t>‹#›</a:t>
            </a:fld>
            <a:endParaRPr lang="en-US" altLang="zh-TW"/>
          </a:p>
        </p:txBody>
      </p:sp>
    </p:spTree>
    <p:extLst>
      <p:ext uri="{BB962C8B-B14F-4D97-AF65-F5344CB8AC3E}">
        <p14:creationId xmlns:p14="http://schemas.microsoft.com/office/powerpoint/2010/main" val="25385201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6E726406-93FD-CA4E-ADE0-BCBA22615454}" type="slidenum">
              <a:rPr lang="en-US" altLang="zh-TW"/>
              <a:pPr>
                <a:defRPr/>
              </a:pPr>
              <a:t>‹#›</a:t>
            </a:fld>
            <a:endParaRPr lang="en-US" altLang="zh-TW"/>
          </a:p>
        </p:txBody>
      </p:sp>
    </p:spTree>
    <p:extLst>
      <p:ext uri="{BB962C8B-B14F-4D97-AF65-F5344CB8AC3E}">
        <p14:creationId xmlns:p14="http://schemas.microsoft.com/office/powerpoint/2010/main" val="2528482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9E95D5BC-CE21-F248-9F0A-A5279D04BC71}" type="slidenum">
              <a:rPr lang="en-US" altLang="zh-TW"/>
              <a:pPr>
                <a:defRPr/>
              </a:pPr>
              <a:t>‹#›</a:t>
            </a:fld>
            <a:endParaRPr lang="en-US" altLang="zh-TW"/>
          </a:p>
        </p:txBody>
      </p:sp>
    </p:spTree>
    <p:extLst>
      <p:ext uri="{BB962C8B-B14F-4D97-AF65-F5344CB8AC3E}">
        <p14:creationId xmlns:p14="http://schemas.microsoft.com/office/powerpoint/2010/main" val="8748650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D14E15EB-F317-DC4A-8ADE-C8944335A021}" type="slidenum">
              <a:rPr lang="en-US" altLang="zh-TW"/>
              <a:pPr>
                <a:defRPr/>
              </a:pPr>
              <a:t>‹#›</a:t>
            </a:fld>
            <a:endParaRPr lang="en-US" altLang="zh-TW"/>
          </a:p>
        </p:txBody>
      </p:sp>
    </p:spTree>
    <p:extLst>
      <p:ext uri="{BB962C8B-B14F-4D97-AF65-F5344CB8AC3E}">
        <p14:creationId xmlns:p14="http://schemas.microsoft.com/office/powerpoint/2010/main" val="28807313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solidFill>
                  <a:srgbClr val="FFFFCC"/>
                </a:solidFill>
                <a:latin typeface="Arial" pitchFamily="-112" charset="0"/>
                <a:ea typeface="新細明體"/>
                <a:cs typeface="新細明體"/>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96A512B2-624F-7445-BA5B-C954E3609F73}" type="slidenum">
              <a:rPr lang="en-US" altLang="zh-TW"/>
              <a:pPr>
                <a:defRPr/>
              </a:pPr>
              <a:t>‹#›</a:t>
            </a:fld>
            <a:endParaRPr lang="en-US" altLang="zh-TW"/>
          </a:p>
        </p:txBody>
      </p:sp>
    </p:spTree>
    <p:extLst>
      <p:ext uri="{BB962C8B-B14F-4D97-AF65-F5344CB8AC3E}">
        <p14:creationId xmlns:p14="http://schemas.microsoft.com/office/powerpoint/2010/main" val="11818482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eaLnBrk="0" hangingPunct="0">
              <a:defRPr/>
            </a:lvl1pPr>
          </a:lstStyle>
          <a:p>
            <a:pPr>
              <a:defRPr/>
            </a:pPr>
            <a:fld id="{D313485A-7172-D546-900F-295561D7ABA9}" type="slidenum">
              <a:rPr lang="en-US"/>
              <a:pPr>
                <a:defRPr/>
              </a:pPr>
              <a:t>‹#›</a:t>
            </a:fld>
            <a:endParaRPr lang="en-US"/>
          </a:p>
        </p:txBody>
      </p:sp>
    </p:spTree>
    <p:extLst>
      <p:ext uri="{BB962C8B-B14F-4D97-AF65-F5344CB8AC3E}">
        <p14:creationId xmlns:p14="http://schemas.microsoft.com/office/powerpoint/2010/main" val="19932372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80F9981-71DB-A540-BFBF-1F7FA14312B4}" type="slidenum">
              <a:rPr lang="en-US"/>
              <a:pPr>
                <a:defRPr/>
              </a:pPr>
              <a:t>‹#›</a:t>
            </a:fld>
            <a:endParaRPr lang="en-US"/>
          </a:p>
        </p:txBody>
      </p:sp>
    </p:spTree>
    <p:extLst>
      <p:ext uri="{BB962C8B-B14F-4D97-AF65-F5344CB8AC3E}">
        <p14:creationId xmlns:p14="http://schemas.microsoft.com/office/powerpoint/2010/main" val="12734834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EDDE7C3-EFAE-8640-AFF7-6E37B6B042C8}" type="slidenum">
              <a:rPr lang="en-US"/>
              <a:pPr>
                <a:defRPr/>
              </a:pPr>
              <a:t>‹#›</a:t>
            </a:fld>
            <a:endParaRPr lang="en-US"/>
          </a:p>
        </p:txBody>
      </p:sp>
    </p:spTree>
    <p:extLst>
      <p:ext uri="{BB962C8B-B14F-4D97-AF65-F5344CB8AC3E}">
        <p14:creationId xmlns:p14="http://schemas.microsoft.com/office/powerpoint/2010/main" val="124599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97075839"/>
      </p:ext>
    </p:extLst>
  </p:cSld>
  <p:clrMapOvr>
    <a:masterClrMapping/>
  </p:clrMapOvr>
  <p:transition>
    <p:wheel spokes="0"/>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52005E3-9D30-6340-B230-589BEA1084BC}" type="slidenum">
              <a:rPr lang="en-US"/>
              <a:pPr>
                <a:defRPr/>
              </a:pPr>
              <a:t>‹#›</a:t>
            </a:fld>
            <a:endParaRPr lang="en-US"/>
          </a:p>
        </p:txBody>
      </p:sp>
    </p:spTree>
    <p:extLst>
      <p:ext uri="{BB962C8B-B14F-4D97-AF65-F5344CB8AC3E}">
        <p14:creationId xmlns:p14="http://schemas.microsoft.com/office/powerpoint/2010/main" val="8359376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964574A3-1AC4-0748-8995-887279754B2B}" type="slidenum">
              <a:rPr lang="en-US"/>
              <a:pPr>
                <a:defRPr/>
              </a:pPr>
              <a:t>‹#›</a:t>
            </a:fld>
            <a:endParaRPr lang="en-US"/>
          </a:p>
        </p:txBody>
      </p:sp>
    </p:spTree>
    <p:extLst>
      <p:ext uri="{BB962C8B-B14F-4D97-AF65-F5344CB8AC3E}">
        <p14:creationId xmlns:p14="http://schemas.microsoft.com/office/powerpoint/2010/main" val="18163172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4AC33B25-E6E2-C44C-B20F-16206B4F28C2}" type="slidenum">
              <a:rPr lang="en-US"/>
              <a:pPr>
                <a:defRPr/>
              </a:pPr>
              <a:t>‹#›</a:t>
            </a:fld>
            <a:endParaRPr lang="en-US"/>
          </a:p>
        </p:txBody>
      </p:sp>
    </p:spTree>
    <p:extLst>
      <p:ext uri="{BB962C8B-B14F-4D97-AF65-F5344CB8AC3E}">
        <p14:creationId xmlns:p14="http://schemas.microsoft.com/office/powerpoint/2010/main" val="25432143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80C512B6-0BEE-1441-80A9-82D2AE1CB563}" type="slidenum">
              <a:rPr lang="en-US"/>
              <a:pPr>
                <a:defRPr/>
              </a:pPr>
              <a:t>‹#›</a:t>
            </a:fld>
            <a:endParaRPr lang="en-US"/>
          </a:p>
        </p:txBody>
      </p:sp>
    </p:spTree>
    <p:extLst>
      <p:ext uri="{BB962C8B-B14F-4D97-AF65-F5344CB8AC3E}">
        <p14:creationId xmlns:p14="http://schemas.microsoft.com/office/powerpoint/2010/main" val="18119380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99DCFCAF-C6EC-254D-A820-B5C41001B049}" type="slidenum">
              <a:rPr lang="en-US"/>
              <a:pPr>
                <a:defRPr/>
              </a:pPr>
              <a:t>‹#›</a:t>
            </a:fld>
            <a:endParaRPr lang="en-US"/>
          </a:p>
        </p:txBody>
      </p:sp>
    </p:spTree>
    <p:extLst>
      <p:ext uri="{BB962C8B-B14F-4D97-AF65-F5344CB8AC3E}">
        <p14:creationId xmlns:p14="http://schemas.microsoft.com/office/powerpoint/2010/main" val="4872430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09009D4A-6A9C-4543-BFD1-41E147074FD8}" type="slidenum">
              <a:rPr lang="en-US"/>
              <a:pPr>
                <a:defRPr/>
              </a:pPr>
              <a:t>‹#›</a:t>
            </a:fld>
            <a:endParaRPr lang="en-US"/>
          </a:p>
        </p:txBody>
      </p:sp>
    </p:spTree>
    <p:extLst>
      <p:ext uri="{BB962C8B-B14F-4D97-AF65-F5344CB8AC3E}">
        <p14:creationId xmlns:p14="http://schemas.microsoft.com/office/powerpoint/2010/main" val="39666729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970F78DE-83B5-1648-A84F-E5ACC95233F9}" type="slidenum">
              <a:rPr lang="en-US"/>
              <a:pPr>
                <a:defRPr/>
              </a:pPr>
              <a:t>‹#›</a:t>
            </a:fld>
            <a:endParaRPr lang="en-US"/>
          </a:p>
        </p:txBody>
      </p:sp>
    </p:spTree>
    <p:extLst>
      <p:ext uri="{BB962C8B-B14F-4D97-AF65-F5344CB8AC3E}">
        <p14:creationId xmlns:p14="http://schemas.microsoft.com/office/powerpoint/2010/main" val="7016256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6E3DABD-2F06-874C-B7FE-728D0A967E3E}" type="slidenum">
              <a:rPr lang="en-US"/>
              <a:pPr>
                <a:defRPr/>
              </a:pPr>
              <a:t>‹#›</a:t>
            </a:fld>
            <a:endParaRPr lang="en-US"/>
          </a:p>
        </p:txBody>
      </p:sp>
    </p:spTree>
    <p:extLst>
      <p:ext uri="{BB962C8B-B14F-4D97-AF65-F5344CB8AC3E}">
        <p14:creationId xmlns:p14="http://schemas.microsoft.com/office/powerpoint/2010/main" val="22674121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6B7D7B9-BC56-F44A-AD00-3D88B14D514C}" type="slidenum">
              <a:rPr lang="en-US"/>
              <a:pPr>
                <a:defRPr/>
              </a:pPr>
              <a:t>‹#›</a:t>
            </a:fld>
            <a:endParaRPr lang="en-US"/>
          </a:p>
        </p:txBody>
      </p:sp>
    </p:spTree>
    <p:extLst>
      <p:ext uri="{BB962C8B-B14F-4D97-AF65-F5344CB8AC3E}">
        <p14:creationId xmlns:p14="http://schemas.microsoft.com/office/powerpoint/2010/main" val="5082842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4B3ED499-B47A-FD44-861D-6C2CBEF48E0C}" type="slidenum">
              <a:rPr lang="en-US"/>
              <a:pPr>
                <a:defRPr/>
              </a:pPr>
              <a:t>‹#›</a:t>
            </a:fld>
            <a:endParaRPr lang="en-US"/>
          </a:p>
        </p:txBody>
      </p:sp>
    </p:spTree>
    <p:extLst>
      <p:ext uri="{BB962C8B-B14F-4D97-AF65-F5344CB8AC3E}">
        <p14:creationId xmlns:p14="http://schemas.microsoft.com/office/powerpoint/2010/main" val="904675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6287617"/>
      </p:ext>
    </p:extLst>
  </p:cSld>
  <p:clrMapOvr>
    <a:masterClrMapping/>
  </p:clrMapOvr>
  <p:transition>
    <p:wheel spokes="0"/>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D7508B9-CF7D-DC43-8335-8A8CB2F9B444}" type="slidenum">
              <a:rPr lang="en-US"/>
              <a:pPr>
                <a:defRPr/>
              </a:pPr>
              <a:t>‹#›</a:t>
            </a:fld>
            <a:endParaRPr lang="en-US"/>
          </a:p>
        </p:txBody>
      </p:sp>
    </p:spTree>
    <p:extLst>
      <p:ext uri="{BB962C8B-B14F-4D97-AF65-F5344CB8AC3E}">
        <p14:creationId xmlns:p14="http://schemas.microsoft.com/office/powerpoint/2010/main" val="19199941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2BC2DC-C1A5-F946-BB9D-6044BCBE4D49}" type="slidenum">
              <a:rPr lang="en-US"/>
              <a:pPr>
                <a:defRPr/>
              </a:pPr>
              <a:t>‹#›</a:t>
            </a:fld>
            <a:endParaRPr lang="en-US"/>
          </a:p>
        </p:txBody>
      </p:sp>
    </p:spTree>
    <p:extLst>
      <p:ext uri="{BB962C8B-B14F-4D97-AF65-F5344CB8AC3E}">
        <p14:creationId xmlns:p14="http://schemas.microsoft.com/office/powerpoint/2010/main" val="9709622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EC570C-EF73-7744-8CD6-1CF5945C47D8}" type="slidenum">
              <a:rPr lang="en-US"/>
              <a:pPr>
                <a:defRPr/>
              </a:pPr>
              <a:t>‹#›</a:t>
            </a:fld>
            <a:endParaRPr lang="en-US"/>
          </a:p>
        </p:txBody>
      </p:sp>
    </p:spTree>
    <p:extLst>
      <p:ext uri="{BB962C8B-B14F-4D97-AF65-F5344CB8AC3E}">
        <p14:creationId xmlns:p14="http://schemas.microsoft.com/office/powerpoint/2010/main" val="1723788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B01B75-19AB-704C-B2C0-A52DC96B2A08}" type="slidenum">
              <a:rPr lang="en-US"/>
              <a:pPr>
                <a:defRPr/>
              </a:pPr>
              <a:t>‹#›</a:t>
            </a:fld>
            <a:endParaRPr lang="en-US"/>
          </a:p>
        </p:txBody>
      </p:sp>
    </p:spTree>
    <p:extLst>
      <p:ext uri="{BB962C8B-B14F-4D97-AF65-F5344CB8AC3E}">
        <p14:creationId xmlns:p14="http://schemas.microsoft.com/office/powerpoint/2010/main" val="37631406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91E5C4-24CC-0A49-9A36-A06D623164DC}" type="slidenum">
              <a:rPr lang="en-US"/>
              <a:pPr>
                <a:defRPr/>
              </a:pPr>
              <a:t>‹#›</a:t>
            </a:fld>
            <a:endParaRPr lang="en-US"/>
          </a:p>
        </p:txBody>
      </p:sp>
    </p:spTree>
    <p:extLst>
      <p:ext uri="{BB962C8B-B14F-4D97-AF65-F5344CB8AC3E}">
        <p14:creationId xmlns:p14="http://schemas.microsoft.com/office/powerpoint/2010/main" val="23306681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9269C6-494A-324D-9443-8C48F5BFC228}" type="slidenum">
              <a:rPr lang="en-US"/>
              <a:pPr>
                <a:defRPr/>
              </a:pPr>
              <a:t>‹#›</a:t>
            </a:fld>
            <a:endParaRPr lang="en-US"/>
          </a:p>
        </p:txBody>
      </p:sp>
    </p:spTree>
    <p:extLst>
      <p:ext uri="{BB962C8B-B14F-4D97-AF65-F5344CB8AC3E}">
        <p14:creationId xmlns:p14="http://schemas.microsoft.com/office/powerpoint/2010/main" val="18204689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4EEBAB-001E-8540-BAB6-972115D597BE}" type="slidenum">
              <a:rPr lang="en-US"/>
              <a:pPr>
                <a:defRPr/>
              </a:pPr>
              <a:t>‹#›</a:t>
            </a:fld>
            <a:endParaRPr lang="en-US"/>
          </a:p>
        </p:txBody>
      </p:sp>
    </p:spTree>
    <p:extLst>
      <p:ext uri="{BB962C8B-B14F-4D97-AF65-F5344CB8AC3E}">
        <p14:creationId xmlns:p14="http://schemas.microsoft.com/office/powerpoint/2010/main" val="368872884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700055-0E03-6F43-8DA0-CFE1930E68CB}" type="slidenum">
              <a:rPr lang="en-US"/>
              <a:pPr>
                <a:defRPr/>
              </a:pPr>
              <a:t>‹#›</a:t>
            </a:fld>
            <a:endParaRPr lang="en-US"/>
          </a:p>
        </p:txBody>
      </p:sp>
    </p:spTree>
    <p:extLst>
      <p:ext uri="{BB962C8B-B14F-4D97-AF65-F5344CB8AC3E}">
        <p14:creationId xmlns:p14="http://schemas.microsoft.com/office/powerpoint/2010/main" val="41008019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85EA51-7117-2B46-BB04-3D22C3479967}" type="slidenum">
              <a:rPr lang="en-US"/>
              <a:pPr>
                <a:defRPr/>
              </a:pPr>
              <a:t>‹#›</a:t>
            </a:fld>
            <a:endParaRPr lang="en-US"/>
          </a:p>
        </p:txBody>
      </p:sp>
    </p:spTree>
    <p:extLst>
      <p:ext uri="{BB962C8B-B14F-4D97-AF65-F5344CB8AC3E}">
        <p14:creationId xmlns:p14="http://schemas.microsoft.com/office/powerpoint/2010/main" val="10568957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0CBD44-0B62-FB4E-AE1B-1822F6C700B1}" type="slidenum">
              <a:rPr lang="en-US"/>
              <a:pPr>
                <a:defRPr/>
              </a:pPr>
              <a:t>‹#›</a:t>
            </a:fld>
            <a:endParaRPr lang="en-US"/>
          </a:p>
        </p:txBody>
      </p:sp>
    </p:spTree>
    <p:extLst>
      <p:ext uri="{BB962C8B-B14F-4D97-AF65-F5344CB8AC3E}">
        <p14:creationId xmlns:p14="http://schemas.microsoft.com/office/powerpoint/2010/main" val="3400107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304609"/>
      </p:ext>
    </p:extLst>
  </p:cSld>
  <p:clrMapOvr>
    <a:masterClrMapping/>
  </p:clrMapOvr>
  <p:transition>
    <p:wheel spokes="0"/>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F04ABD-FD25-2E48-BFCE-9EB2BA4FE13A}" type="slidenum">
              <a:rPr lang="en-US"/>
              <a:pPr>
                <a:defRPr/>
              </a:pPr>
              <a:t>‹#›</a:t>
            </a:fld>
            <a:endParaRPr lang="en-US"/>
          </a:p>
        </p:txBody>
      </p:sp>
    </p:spTree>
    <p:extLst>
      <p:ext uri="{BB962C8B-B14F-4D97-AF65-F5344CB8AC3E}">
        <p14:creationId xmlns:p14="http://schemas.microsoft.com/office/powerpoint/2010/main" val="3687270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7AB87D-B9F6-2642-8FEE-0CBA220D5FEF}" type="slidenum">
              <a:rPr lang="en-US"/>
              <a:pPr>
                <a:defRPr/>
              </a:pPr>
              <a:t>‹#›</a:t>
            </a:fld>
            <a:endParaRPr lang="en-US"/>
          </a:p>
        </p:txBody>
      </p:sp>
    </p:spTree>
    <p:extLst>
      <p:ext uri="{BB962C8B-B14F-4D97-AF65-F5344CB8AC3E}">
        <p14:creationId xmlns:p14="http://schemas.microsoft.com/office/powerpoint/2010/main" val="36169876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1C0A543-FCF7-8B41-867A-11AD52386BF5}" type="slidenum">
              <a:rPr lang="en-US"/>
              <a:pPr>
                <a:defRPr/>
              </a:pPr>
              <a:t>‹#›</a:t>
            </a:fld>
            <a:endParaRPr lang="en-US"/>
          </a:p>
        </p:txBody>
      </p:sp>
    </p:spTree>
    <p:extLst>
      <p:ext uri="{BB962C8B-B14F-4D97-AF65-F5344CB8AC3E}">
        <p14:creationId xmlns:p14="http://schemas.microsoft.com/office/powerpoint/2010/main" val="36398646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1681800-5801-7640-8DF8-2EB852A6103B}" type="slidenum">
              <a:rPr lang="en-US"/>
              <a:pPr>
                <a:defRPr/>
              </a:pPr>
              <a:t>‹#›</a:t>
            </a:fld>
            <a:endParaRPr lang="en-US"/>
          </a:p>
        </p:txBody>
      </p:sp>
    </p:spTree>
    <p:extLst>
      <p:ext uri="{BB962C8B-B14F-4D97-AF65-F5344CB8AC3E}">
        <p14:creationId xmlns:p14="http://schemas.microsoft.com/office/powerpoint/2010/main" val="210681908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8FC2825-0804-6D47-9FC8-7CF312DD658D}" type="slidenum">
              <a:rPr lang="en-US"/>
              <a:pPr>
                <a:defRPr/>
              </a:pPr>
              <a:t>‹#›</a:t>
            </a:fld>
            <a:endParaRPr lang="en-US"/>
          </a:p>
        </p:txBody>
      </p:sp>
    </p:spTree>
    <p:extLst>
      <p:ext uri="{BB962C8B-B14F-4D97-AF65-F5344CB8AC3E}">
        <p14:creationId xmlns:p14="http://schemas.microsoft.com/office/powerpoint/2010/main" val="10578625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5D632A41-0BC9-1E4A-B99B-BEC2FF5FEEA0}" type="slidenum">
              <a:rPr lang="en-US"/>
              <a:pPr>
                <a:defRPr/>
              </a:pPr>
              <a:t>‹#›</a:t>
            </a:fld>
            <a:endParaRPr lang="en-US"/>
          </a:p>
        </p:txBody>
      </p:sp>
    </p:spTree>
    <p:extLst>
      <p:ext uri="{BB962C8B-B14F-4D97-AF65-F5344CB8AC3E}">
        <p14:creationId xmlns:p14="http://schemas.microsoft.com/office/powerpoint/2010/main" val="186687048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90AE6A6A-E578-BC48-BFC9-C91B30AAD9CA}" type="slidenum">
              <a:rPr lang="en-US"/>
              <a:pPr>
                <a:defRPr/>
              </a:pPr>
              <a:t>‹#›</a:t>
            </a:fld>
            <a:endParaRPr lang="en-US"/>
          </a:p>
        </p:txBody>
      </p:sp>
    </p:spTree>
    <p:extLst>
      <p:ext uri="{BB962C8B-B14F-4D97-AF65-F5344CB8AC3E}">
        <p14:creationId xmlns:p14="http://schemas.microsoft.com/office/powerpoint/2010/main" val="130480473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644EECA8-8200-DA45-A65F-5888D9550130}" type="slidenum">
              <a:rPr lang="en-US"/>
              <a:pPr>
                <a:defRPr/>
              </a:pPr>
              <a:t>‹#›</a:t>
            </a:fld>
            <a:endParaRPr lang="en-US"/>
          </a:p>
        </p:txBody>
      </p:sp>
    </p:spTree>
    <p:extLst>
      <p:ext uri="{BB962C8B-B14F-4D97-AF65-F5344CB8AC3E}">
        <p14:creationId xmlns:p14="http://schemas.microsoft.com/office/powerpoint/2010/main" val="36029399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AF002AA8-F451-9A4C-BE86-AF72A56AF9CE}" type="slidenum">
              <a:rPr lang="en-US"/>
              <a:pPr>
                <a:defRPr/>
              </a:pPr>
              <a:t>‹#›</a:t>
            </a:fld>
            <a:endParaRPr lang="en-US"/>
          </a:p>
        </p:txBody>
      </p:sp>
    </p:spTree>
    <p:extLst>
      <p:ext uri="{BB962C8B-B14F-4D97-AF65-F5344CB8AC3E}">
        <p14:creationId xmlns:p14="http://schemas.microsoft.com/office/powerpoint/2010/main" val="178098299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6AD6AC5C-A6DA-E741-9E5B-56D46ADDF7D5}" type="slidenum">
              <a:rPr lang="en-US"/>
              <a:pPr>
                <a:defRPr/>
              </a:pPr>
              <a:t>‹#›</a:t>
            </a:fld>
            <a:endParaRPr lang="en-US"/>
          </a:p>
        </p:txBody>
      </p:sp>
    </p:spTree>
    <p:extLst>
      <p:ext uri="{BB962C8B-B14F-4D97-AF65-F5344CB8AC3E}">
        <p14:creationId xmlns:p14="http://schemas.microsoft.com/office/powerpoint/2010/main" val="3508158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961480804"/>
      </p:ext>
    </p:extLst>
  </p:cSld>
  <p:clrMapOvr>
    <a:masterClrMapping/>
  </p:clrMapOvr>
  <p:transition>
    <p:wheel spokes="0"/>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6B7AA116-8A0D-144A-AAEA-790925280CF1}" type="slidenum">
              <a:rPr lang="en-US"/>
              <a:pPr>
                <a:defRPr/>
              </a:pPr>
              <a:t>‹#›</a:t>
            </a:fld>
            <a:endParaRPr lang="en-US"/>
          </a:p>
        </p:txBody>
      </p:sp>
    </p:spTree>
    <p:extLst>
      <p:ext uri="{BB962C8B-B14F-4D97-AF65-F5344CB8AC3E}">
        <p14:creationId xmlns:p14="http://schemas.microsoft.com/office/powerpoint/2010/main" val="28288351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A5B0AE-49C6-BC45-BE85-F4AC0DB9F477}" type="slidenum">
              <a:rPr lang="en-US"/>
              <a:pPr>
                <a:defRPr/>
              </a:pPr>
              <a:t>‹#›</a:t>
            </a:fld>
            <a:endParaRPr lang="en-US"/>
          </a:p>
        </p:txBody>
      </p:sp>
    </p:spTree>
    <p:extLst>
      <p:ext uri="{BB962C8B-B14F-4D97-AF65-F5344CB8AC3E}">
        <p14:creationId xmlns:p14="http://schemas.microsoft.com/office/powerpoint/2010/main" val="4786790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E7DD1820-9E45-A945-8F6B-A83CFD42C421}" type="slidenum">
              <a:rPr lang="en-US"/>
              <a:pPr>
                <a:defRPr/>
              </a:pPr>
              <a:t>‹#›</a:t>
            </a:fld>
            <a:endParaRPr lang="en-US"/>
          </a:p>
        </p:txBody>
      </p:sp>
    </p:spTree>
    <p:extLst>
      <p:ext uri="{BB962C8B-B14F-4D97-AF65-F5344CB8AC3E}">
        <p14:creationId xmlns:p14="http://schemas.microsoft.com/office/powerpoint/2010/main" val="241527846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DFAA791F-1A0B-7146-ABF0-6C952EF371D2}" type="slidenum">
              <a:rPr lang="en-US"/>
              <a:pPr>
                <a:defRPr/>
              </a:pPr>
              <a:t>‹#›</a:t>
            </a:fld>
            <a:endParaRPr lang="en-US"/>
          </a:p>
        </p:txBody>
      </p:sp>
    </p:spTree>
    <p:extLst>
      <p:ext uri="{BB962C8B-B14F-4D97-AF65-F5344CB8AC3E}">
        <p14:creationId xmlns:p14="http://schemas.microsoft.com/office/powerpoint/2010/main" val="12707785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9D28D27B-9918-B745-953B-0127EBF84547}" type="slidenum">
              <a:rPr lang="en-US"/>
              <a:pPr>
                <a:defRPr/>
              </a:pPr>
              <a:t>‹#›</a:t>
            </a:fld>
            <a:endParaRPr lang="en-US"/>
          </a:p>
        </p:txBody>
      </p:sp>
    </p:spTree>
    <p:extLst>
      <p:ext uri="{BB962C8B-B14F-4D97-AF65-F5344CB8AC3E}">
        <p14:creationId xmlns:p14="http://schemas.microsoft.com/office/powerpoint/2010/main" val="90743569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CF7994DB-A88A-4C4F-9DBB-F183961E5C98}" type="slidenum">
              <a:rPr lang="en-US"/>
              <a:pPr>
                <a:defRPr/>
              </a:pPr>
              <a:t>‹#›</a:t>
            </a:fld>
            <a:endParaRPr lang="en-US"/>
          </a:p>
        </p:txBody>
      </p:sp>
    </p:spTree>
    <p:extLst>
      <p:ext uri="{BB962C8B-B14F-4D97-AF65-F5344CB8AC3E}">
        <p14:creationId xmlns:p14="http://schemas.microsoft.com/office/powerpoint/2010/main" val="3577015493"/>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D49CB777-D430-1A43-B533-D88468671949}" type="slidenum">
              <a:rPr lang="en-US"/>
              <a:pPr>
                <a:defRPr/>
              </a:pPr>
              <a:t>‹#›</a:t>
            </a:fld>
            <a:endParaRPr lang="en-US"/>
          </a:p>
        </p:txBody>
      </p:sp>
    </p:spTree>
    <p:extLst>
      <p:ext uri="{BB962C8B-B14F-4D97-AF65-F5344CB8AC3E}">
        <p14:creationId xmlns:p14="http://schemas.microsoft.com/office/powerpoint/2010/main" val="1569377072"/>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DC192CB6-F9C2-0243-B6F4-73CF4B95228E}" type="slidenum">
              <a:rPr lang="en-US"/>
              <a:pPr>
                <a:defRPr/>
              </a:pPr>
              <a:t>‹#›</a:t>
            </a:fld>
            <a:endParaRPr lang="en-US"/>
          </a:p>
        </p:txBody>
      </p:sp>
    </p:spTree>
    <p:extLst>
      <p:ext uri="{BB962C8B-B14F-4D97-AF65-F5344CB8AC3E}">
        <p14:creationId xmlns:p14="http://schemas.microsoft.com/office/powerpoint/2010/main" val="58143136"/>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86135D0F-57BE-E444-9AE2-7B1D13F26EA5}" type="slidenum">
              <a:rPr lang="en-US"/>
              <a:pPr>
                <a:defRPr/>
              </a:pPr>
              <a:t>‹#›</a:t>
            </a:fld>
            <a:endParaRPr lang="en-US"/>
          </a:p>
        </p:txBody>
      </p:sp>
    </p:spTree>
    <p:extLst>
      <p:ext uri="{BB962C8B-B14F-4D97-AF65-F5344CB8AC3E}">
        <p14:creationId xmlns:p14="http://schemas.microsoft.com/office/powerpoint/2010/main" val="2353001747"/>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BF8292AB-70A7-B747-9DE9-622B52F91ABF}" type="slidenum">
              <a:rPr lang="en-US"/>
              <a:pPr>
                <a:defRPr/>
              </a:pPr>
              <a:t>‹#›</a:t>
            </a:fld>
            <a:endParaRPr lang="en-US"/>
          </a:p>
        </p:txBody>
      </p:sp>
    </p:spTree>
    <p:extLst>
      <p:ext uri="{BB962C8B-B14F-4D97-AF65-F5344CB8AC3E}">
        <p14:creationId xmlns:p14="http://schemas.microsoft.com/office/powerpoint/2010/main" val="3585074249"/>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058198"/>
      </p:ext>
    </p:extLst>
  </p:cSld>
  <p:clrMapOvr>
    <a:masterClrMapping/>
  </p:clrMapOvr>
  <p:transition>
    <p:wheel spokes="0"/>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8F301856-5E11-E44F-B17C-F504A5284D07}" type="slidenum">
              <a:rPr lang="en-US"/>
              <a:pPr>
                <a:defRPr/>
              </a:pPr>
              <a:t>‹#›</a:t>
            </a:fld>
            <a:endParaRPr lang="en-US"/>
          </a:p>
        </p:txBody>
      </p:sp>
    </p:spTree>
    <p:extLst>
      <p:ext uri="{BB962C8B-B14F-4D97-AF65-F5344CB8AC3E}">
        <p14:creationId xmlns:p14="http://schemas.microsoft.com/office/powerpoint/2010/main" val="2747089811"/>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422EC415-A236-3D4C-91F5-D7087C9AF795}" type="slidenum">
              <a:rPr lang="en-US"/>
              <a:pPr>
                <a:defRPr/>
              </a:pPr>
              <a:t>‹#›</a:t>
            </a:fld>
            <a:endParaRPr lang="en-US"/>
          </a:p>
        </p:txBody>
      </p:sp>
    </p:spTree>
    <p:extLst>
      <p:ext uri="{BB962C8B-B14F-4D97-AF65-F5344CB8AC3E}">
        <p14:creationId xmlns:p14="http://schemas.microsoft.com/office/powerpoint/2010/main" val="3936685435"/>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1F5D8E19-245E-BC46-BC65-0EF79A72A5BC}" type="slidenum">
              <a:rPr lang="en-US"/>
              <a:pPr>
                <a:defRPr/>
              </a:pPr>
              <a:t>‹#›</a:t>
            </a:fld>
            <a:endParaRPr lang="en-US"/>
          </a:p>
        </p:txBody>
      </p:sp>
    </p:spTree>
    <p:extLst>
      <p:ext uri="{BB962C8B-B14F-4D97-AF65-F5344CB8AC3E}">
        <p14:creationId xmlns:p14="http://schemas.microsoft.com/office/powerpoint/2010/main" val="3781991209"/>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F76F7ABC-F451-5149-AE9B-591714FF4B01}" type="slidenum">
              <a:rPr lang="en-US"/>
              <a:pPr>
                <a:defRPr/>
              </a:pPr>
              <a:t>‹#›</a:t>
            </a:fld>
            <a:endParaRPr lang="en-US"/>
          </a:p>
        </p:txBody>
      </p:sp>
    </p:spTree>
    <p:extLst>
      <p:ext uri="{BB962C8B-B14F-4D97-AF65-F5344CB8AC3E}">
        <p14:creationId xmlns:p14="http://schemas.microsoft.com/office/powerpoint/2010/main" val="291480709"/>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6131ACF2-BE94-F748-B83A-8B16D7D04495}" type="slidenum">
              <a:rPr lang="en-US"/>
              <a:pPr>
                <a:defRPr/>
              </a:pPr>
              <a:t>‹#›</a:t>
            </a:fld>
            <a:endParaRPr lang="en-US"/>
          </a:p>
        </p:txBody>
      </p:sp>
    </p:spTree>
    <p:extLst>
      <p:ext uri="{BB962C8B-B14F-4D97-AF65-F5344CB8AC3E}">
        <p14:creationId xmlns:p14="http://schemas.microsoft.com/office/powerpoint/2010/main" val="2222379223"/>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DA6330AC-2A19-DA4E-97E2-B0122C6DC82D}" type="slidenum">
              <a:rPr lang="en-US"/>
              <a:pPr>
                <a:defRPr/>
              </a:pPr>
              <a:t>‹#›</a:t>
            </a:fld>
            <a:endParaRPr lang="en-US"/>
          </a:p>
        </p:txBody>
      </p:sp>
    </p:spTree>
    <p:extLst>
      <p:ext uri="{BB962C8B-B14F-4D97-AF65-F5344CB8AC3E}">
        <p14:creationId xmlns:p14="http://schemas.microsoft.com/office/powerpoint/2010/main" val="587040268"/>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4C6DE971-4A03-384D-88F2-F24AED23076E}" type="slidenum">
              <a:rPr lang="en-US"/>
              <a:pPr>
                <a:defRPr/>
              </a:pPr>
              <a:t>‹#›</a:t>
            </a:fld>
            <a:endParaRPr lang="en-US"/>
          </a:p>
        </p:txBody>
      </p:sp>
    </p:spTree>
    <p:extLst>
      <p:ext uri="{BB962C8B-B14F-4D97-AF65-F5344CB8AC3E}">
        <p14:creationId xmlns:p14="http://schemas.microsoft.com/office/powerpoint/2010/main" val="1356979710"/>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D25F0DD8-DC4D-D74B-A947-52F171D28209}" type="slidenum">
              <a:rPr lang="en-US"/>
              <a:pPr>
                <a:defRPr/>
              </a:pPr>
              <a:t>‹#›</a:t>
            </a:fld>
            <a:endParaRPr lang="en-US"/>
          </a:p>
        </p:txBody>
      </p:sp>
    </p:spTree>
    <p:extLst>
      <p:ext uri="{BB962C8B-B14F-4D97-AF65-F5344CB8AC3E}">
        <p14:creationId xmlns:p14="http://schemas.microsoft.com/office/powerpoint/2010/main" val="375587089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F04AF742-91A0-234A-B395-ADD4A09B5653}" type="slidenum">
              <a:rPr lang="en-US"/>
              <a:pPr>
                <a:defRPr/>
              </a:pPr>
              <a:t>‹#›</a:t>
            </a:fld>
            <a:endParaRPr lang="en-US"/>
          </a:p>
        </p:txBody>
      </p:sp>
    </p:spTree>
    <p:extLst>
      <p:ext uri="{BB962C8B-B14F-4D97-AF65-F5344CB8AC3E}">
        <p14:creationId xmlns:p14="http://schemas.microsoft.com/office/powerpoint/2010/main" val="404899462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4BCF564D-184E-3C49-9540-077840B9CA8B}" type="slidenum">
              <a:rPr lang="en-US"/>
              <a:pPr>
                <a:defRPr/>
              </a:pPr>
              <a:t>‹#›</a:t>
            </a:fld>
            <a:endParaRPr lang="en-US"/>
          </a:p>
        </p:txBody>
      </p:sp>
    </p:spTree>
    <p:extLst>
      <p:ext uri="{BB962C8B-B14F-4D97-AF65-F5344CB8AC3E}">
        <p14:creationId xmlns:p14="http://schemas.microsoft.com/office/powerpoint/2010/main" val="278444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25724075"/>
      </p:ext>
    </p:extLst>
  </p:cSld>
  <p:clrMapOvr>
    <a:masterClrMapping/>
  </p:clrMapOvr>
  <p:transition>
    <p:wheel spokes="0"/>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E739EB89-CA9E-3C49-A9AC-24130AD19F3C}" type="slidenum">
              <a:rPr lang="en-US"/>
              <a:pPr>
                <a:defRPr/>
              </a:pPr>
              <a:t>‹#›</a:t>
            </a:fld>
            <a:endParaRPr lang="en-US"/>
          </a:p>
        </p:txBody>
      </p:sp>
    </p:spTree>
    <p:extLst>
      <p:ext uri="{BB962C8B-B14F-4D97-AF65-F5344CB8AC3E}">
        <p14:creationId xmlns:p14="http://schemas.microsoft.com/office/powerpoint/2010/main" val="12074898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EA0254E7-1FE9-FE40-86B0-DDA41DD92EAB}" type="slidenum">
              <a:rPr lang="en-US"/>
              <a:pPr>
                <a:defRPr/>
              </a:pPr>
              <a:t>‹#›</a:t>
            </a:fld>
            <a:endParaRPr lang="en-US"/>
          </a:p>
        </p:txBody>
      </p:sp>
    </p:spTree>
    <p:extLst>
      <p:ext uri="{BB962C8B-B14F-4D97-AF65-F5344CB8AC3E}">
        <p14:creationId xmlns:p14="http://schemas.microsoft.com/office/powerpoint/2010/main" val="19929448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E15183E7-B2BE-A341-876F-862E70C4C6F7}" type="slidenum">
              <a:rPr lang="en-US"/>
              <a:pPr>
                <a:defRPr/>
              </a:pPr>
              <a:t>‹#›</a:t>
            </a:fld>
            <a:endParaRPr lang="en-US"/>
          </a:p>
        </p:txBody>
      </p:sp>
    </p:spTree>
    <p:extLst>
      <p:ext uri="{BB962C8B-B14F-4D97-AF65-F5344CB8AC3E}">
        <p14:creationId xmlns:p14="http://schemas.microsoft.com/office/powerpoint/2010/main" val="293952198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1D78449B-46E2-B94D-8DA4-CD89E7986F52}" type="slidenum">
              <a:rPr lang="en-US"/>
              <a:pPr>
                <a:defRPr/>
              </a:pPr>
              <a:t>‹#›</a:t>
            </a:fld>
            <a:endParaRPr lang="en-US"/>
          </a:p>
        </p:txBody>
      </p:sp>
    </p:spTree>
    <p:extLst>
      <p:ext uri="{BB962C8B-B14F-4D97-AF65-F5344CB8AC3E}">
        <p14:creationId xmlns:p14="http://schemas.microsoft.com/office/powerpoint/2010/main" val="101852578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3A78012C-092C-1641-80E9-1F9E09813B24}" type="slidenum">
              <a:rPr lang="en-US"/>
              <a:pPr>
                <a:defRPr/>
              </a:pPr>
              <a:t>‹#›</a:t>
            </a:fld>
            <a:endParaRPr lang="en-US"/>
          </a:p>
        </p:txBody>
      </p:sp>
    </p:spTree>
    <p:extLst>
      <p:ext uri="{BB962C8B-B14F-4D97-AF65-F5344CB8AC3E}">
        <p14:creationId xmlns:p14="http://schemas.microsoft.com/office/powerpoint/2010/main" val="30845592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77030C95-9257-DC41-895C-FF099161E0B3}" type="slidenum">
              <a:rPr lang="en-US"/>
              <a:pPr>
                <a:defRPr/>
              </a:pPr>
              <a:t>‹#›</a:t>
            </a:fld>
            <a:endParaRPr lang="en-US"/>
          </a:p>
        </p:txBody>
      </p:sp>
    </p:spTree>
    <p:extLst>
      <p:ext uri="{BB962C8B-B14F-4D97-AF65-F5344CB8AC3E}">
        <p14:creationId xmlns:p14="http://schemas.microsoft.com/office/powerpoint/2010/main" val="29553142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436BCD82-A2F0-0E47-8BEB-ACC210FFA058}" type="slidenum">
              <a:rPr lang="en-US"/>
              <a:pPr>
                <a:defRPr/>
              </a:pPr>
              <a:t>‹#›</a:t>
            </a:fld>
            <a:endParaRPr lang="en-US"/>
          </a:p>
        </p:txBody>
      </p:sp>
    </p:spTree>
    <p:extLst>
      <p:ext uri="{BB962C8B-B14F-4D97-AF65-F5344CB8AC3E}">
        <p14:creationId xmlns:p14="http://schemas.microsoft.com/office/powerpoint/2010/main" val="184788409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91444111"/>
      </p:ext>
    </p:extLst>
  </p:cSld>
  <p:clrMapOvr>
    <a:masterClrMapping/>
  </p:clrMapOvr>
  <p:transition>
    <p:wheel spokes="0"/>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948089"/>
      </p:ext>
    </p:extLst>
  </p:cSld>
  <p:clrMapOvr>
    <a:masterClrMapping/>
  </p:clrMapOvr>
  <p:transition>
    <p:wheel spokes="0"/>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31629326"/>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F6032FE8-16FE-AF45-B7E8-3A3C95F9D544}"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68140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96523701"/>
      </p:ext>
    </p:extLst>
  </p:cSld>
  <p:clrMapOvr>
    <a:masterClrMapping/>
  </p:clrMapOvr>
  <p:transition>
    <p:wheel spokes="0"/>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6055053"/>
      </p:ext>
    </p:extLst>
  </p:cSld>
  <p:clrMapOvr>
    <a:masterClrMapping/>
  </p:clrMapOvr>
  <p:transition>
    <p:wheel spokes="0"/>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4418569"/>
      </p:ext>
    </p:extLst>
  </p:cSld>
  <p:clrMapOvr>
    <a:masterClrMapping/>
  </p:clrMapOvr>
  <p:transition>
    <p:wheel spokes="0"/>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00253855"/>
      </p:ext>
    </p:extLst>
  </p:cSld>
  <p:clrMapOvr>
    <a:masterClrMapping/>
  </p:clrMapOvr>
  <p:transition>
    <p:wheel spokes="0"/>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146142"/>
      </p:ext>
    </p:extLst>
  </p:cSld>
  <p:clrMapOvr>
    <a:masterClrMapping/>
  </p:clrMapOvr>
  <p:transition>
    <p:wheel spokes="0"/>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9012737"/>
      </p:ext>
    </p:extLst>
  </p:cSld>
  <p:clrMapOvr>
    <a:masterClrMapping/>
  </p:clrMapOvr>
  <p:transition>
    <p:wheel spokes="0"/>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1074754"/>
      </p:ext>
    </p:extLst>
  </p:cSld>
  <p:clrMapOvr>
    <a:masterClrMapping/>
  </p:clrMapOvr>
  <p:transition>
    <p:wheel spokes="0"/>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2085551"/>
      </p:ext>
    </p:extLst>
  </p:cSld>
  <p:clrMapOvr>
    <a:masterClrMapping/>
  </p:clrMapOvr>
  <p:transition>
    <p:wheel spokes="0"/>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10828"/>
      </p:ext>
    </p:extLst>
  </p:cSld>
  <p:clrMapOvr>
    <a:masterClrMapping/>
  </p:clrMapOvr>
  <p:transition>
    <p:wheel spokes="0"/>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eaLnBrk="0" hangingPunct="0">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eaLnBrk="0" hangingPunct="0">
              <a:defRPr>
                <a:solidFill>
                  <a:srgbClr val="FFFFFF"/>
                </a:solidFill>
                <a:latin typeface="Arial" charset="0"/>
              </a:defRPr>
            </a:lvl1pPr>
          </a:lstStyle>
          <a:p>
            <a:pPr>
              <a:defRPr/>
            </a:pPr>
            <a:fld id="{94FF5B03-1BC8-3849-8FD1-20A0F08D0C38}" type="slidenum">
              <a:rPr lang="en-US"/>
              <a:pPr>
                <a:defRPr/>
              </a:pPr>
              <a:t>‹#›</a:t>
            </a:fld>
            <a:endParaRPr lang="en-US"/>
          </a:p>
        </p:txBody>
      </p:sp>
    </p:spTree>
    <p:extLst>
      <p:ext uri="{BB962C8B-B14F-4D97-AF65-F5344CB8AC3E}">
        <p14:creationId xmlns:p14="http://schemas.microsoft.com/office/powerpoint/2010/main" val="140799026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18DB227D-AEFC-8541-A631-4B3CCE26BDAF}" type="slidenum">
              <a:rPr lang="en-US"/>
              <a:pPr>
                <a:defRPr/>
              </a:pPr>
              <a:t>‹#›</a:t>
            </a:fld>
            <a:endParaRPr lang="en-US"/>
          </a:p>
        </p:txBody>
      </p:sp>
    </p:spTree>
    <p:extLst>
      <p:ext uri="{BB962C8B-B14F-4D97-AF65-F5344CB8AC3E}">
        <p14:creationId xmlns:p14="http://schemas.microsoft.com/office/powerpoint/2010/main" val="3015740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7589336"/>
      </p:ext>
    </p:extLst>
  </p:cSld>
  <p:clrMapOvr>
    <a:masterClrMapping/>
  </p:clrMapOvr>
  <p:transition>
    <p:wheel spokes="0"/>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473FDBE7-0569-174F-8F9A-82E48428A64D}" type="slidenum">
              <a:rPr lang="en-US"/>
              <a:pPr>
                <a:defRPr/>
              </a:pPr>
              <a:t>‹#›</a:t>
            </a:fld>
            <a:endParaRPr lang="en-US"/>
          </a:p>
        </p:txBody>
      </p:sp>
    </p:spTree>
    <p:extLst>
      <p:ext uri="{BB962C8B-B14F-4D97-AF65-F5344CB8AC3E}">
        <p14:creationId xmlns:p14="http://schemas.microsoft.com/office/powerpoint/2010/main" val="36729309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12098838-B981-934E-B62F-D94613062E4B}" type="slidenum">
              <a:rPr lang="en-US"/>
              <a:pPr>
                <a:defRPr/>
              </a:pPr>
              <a:t>‹#›</a:t>
            </a:fld>
            <a:endParaRPr lang="en-US"/>
          </a:p>
        </p:txBody>
      </p:sp>
    </p:spTree>
    <p:extLst>
      <p:ext uri="{BB962C8B-B14F-4D97-AF65-F5344CB8AC3E}">
        <p14:creationId xmlns:p14="http://schemas.microsoft.com/office/powerpoint/2010/main" val="385526911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F70040AB-365A-E647-BCA1-1F851621363C}" type="slidenum">
              <a:rPr lang="en-US"/>
              <a:pPr>
                <a:defRPr/>
              </a:pPr>
              <a:t>‹#›</a:t>
            </a:fld>
            <a:endParaRPr lang="en-US"/>
          </a:p>
        </p:txBody>
      </p:sp>
    </p:spTree>
    <p:extLst>
      <p:ext uri="{BB962C8B-B14F-4D97-AF65-F5344CB8AC3E}">
        <p14:creationId xmlns:p14="http://schemas.microsoft.com/office/powerpoint/2010/main" val="124835719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09AAC964-6EE2-074F-A5C1-0E2EF1134DD4}" type="slidenum">
              <a:rPr lang="en-US"/>
              <a:pPr>
                <a:defRPr/>
              </a:pPr>
              <a:t>‹#›</a:t>
            </a:fld>
            <a:endParaRPr lang="en-US"/>
          </a:p>
        </p:txBody>
      </p:sp>
    </p:spTree>
    <p:extLst>
      <p:ext uri="{BB962C8B-B14F-4D97-AF65-F5344CB8AC3E}">
        <p14:creationId xmlns:p14="http://schemas.microsoft.com/office/powerpoint/2010/main" val="135478646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C8C5CD93-634E-ED4F-B8DB-7F929135A16A}" type="slidenum">
              <a:rPr lang="en-US"/>
              <a:pPr>
                <a:defRPr/>
              </a:pPr>
              <a:t>‹#›</a:t>
            </a:fld>
            <a:endParaRPr lang="en-US"/>
          </a:p>
        </p:txBody>
      </p:sp>
    </p:spTree>
    <p:extLst>
      <p:ext uri="{BB962C8B-B14F-4D97-AF65-F5344CB8AC3E}">
        <p14:creationId xmlns:p14="http://schemas.microsoft.com/office/powerpoint/2010/main" val="323320793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5A7AC40-FC4F-BE42-B97C-9CAE4E704554}" type="slidenum">
              <a:rPr lang="en-US"/>
              <a:pPr>
                <a:defRPr/>
              </a:pPr>
              <a:t>‹#›</a:t>
            </a:fld>
            <a:endParaRPr lang="en-US"/>
          </a:p>
        </p:txBody>
      </p:sp>
    </p:spTree>
    <p:extLst>
      <p:ext uri="{BB962C8B-B14F-4D97-AF65-F5344CB8AC3E}">
        <p14:creationId xmlns:p14="http://schemas.microsoft.com/office/powerpoint/2010/main" val="249130219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0E767A08-03C3-8C49-9EF0-C1D9BDEA5794}" type="slidenum">
              <a:rPr lang="en-US"/>
              <a:pPr>
                <a:defRPr/>
              </a:pPr>
              <a:t>‹#›</a:t>
            </a:fld>
            <a:endParaRPr lang="en-US"/>
          </a:p>
        </p:txBody>
      </p:sp>
    </p:spTree>
    <p:extLst>
      <p:ext uri="{BB962C8B-B14F-4D97-AF65-F5344CB8AC3E}">
        <p14:creationId xmlns:p14="http://schemas.microsoft.com/office/powerpoint/2010/main" val="159549727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F76E2D73-2309-384B-A216-AA65710D6BB0}" type="slidenum">
              <a:rPr lang="en-US"/>
              <a:pPr>
                <a:defRPr/>
              </a:pPr>
              <a:t>‹#›</a:t>
            </a:fld>
            <a:endParaRPr lang="en-US"/>
          </a:p>
        </p:txBody>
      </p:sp>
    </p:spTree>
    <p:extLst>
      <p:ext uri="{BB962C8B-B14F-4D97-AF65-F5344CB8AC3E}">
        <p14:creationId xmlns:p14="http://schemas.microsoft.com/office/powerpoint/2010/main" val="352000765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C55ED2DF-FFE0-6B49-93FF-64C0D855078B}" type="slidenum">
              <a:rPr lang="en-US"/>
              <a:pPr>
                <a:defRPr/>
              </a:pPr>
              <a:t>‹#›</a:t>
            </a:fld>
            <a:endParaRPr lang="en-US"/>
          </a:p>
        </p:txBody>
      </p:sp>
    </p:spTree>
    <p:extLst>
      <p:ext uri="{BB962C8B-B14F-4D97-AF65-F5344CB8AC3E}">
        <p14:creationId xmlns:p14="http://schemas.microsoft.com/office/powerpoint/2010/main" val="23197342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CE991CCF-760F-F145-BF19-81E544F94258}" type="slidenum">
              <a:rPr lang="en-US"/>
              <a:pPr>
                <a:defRPr/>
              </a:pPr>
              <a:t>‹#›</a:t>
            </a:fld>
            <a:endParaRPr lang="en-US"/>
          </a:p>
        </p:txBody>
      </p:sp>
    </p:spTree>
    <p:extLst>
      <p:ext uri="{BB962C8B-B14F-4D97-AF65-F5344CB8AC3E}">
        <p14:creationId xmlns:p14="http://schemas.microsoft.com/office/powerpoint/2010/main" val="2688660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3016581"/>
      </p:ext>
    </p:extLst>
  </p:cSld>
  <p:clrMapOvr>
    <a:masterClrMapping/>
  </p:clrMapOvr>
  <p:transition>
    <p:wheel spokes="0"/>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542BB764-F052-194A-8449-349DE67CE26E}" type="slidenum">
              <a:rPr lang="en-US"/>
              <a:pPr>
                <a:defRPr/>
              </a:pPr>
              <a:t>‹#›</a:t>
            </a:fld>
            <a:endParaRPr lang="en-US"/>
          </a:p>
        </p:txBody>
      </p:sp>
    </p:spTree>
    <p:extLst>
      <p:ext uri="{BB962C8B-B14F-4D97-AF65-F5344CB8AC3E}">
        <p14:creationId xmlns:p14="http://schemas.microsoft.com/office/powerpoint/2010/main" val="55400559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204669157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156301360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385545954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354005790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12913000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38135535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255104913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151643277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1772582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12" charset="0"/>
                  <a:ea typeface="+mn-ea"/>
                  <a:cs typeface="+mn-cs"/>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chemeClr val="tx2"/>
                </a:solidFill>
                <a:latin typeface="Times" pitchFamily="-112" charset="0"/>
                <a:ea typeface="+mn-ea"/>
                <a:cs typeface="+mn-cs"/>
              </a:rPr>
              <a:t> DRESSING</a:t>
            </a:r>
          </a:p>
          <a:p>
            <a:pPr>
              <a:defRPr/>
            </a:pPr>
            <a:r>
              <a:rPr lang="en-US" sz="2000" b="1">
                <a:solidFill>
                  <a:schemeClr val="tx2"/>
                </a:solidFill>
                <a:latin typeface="Times" pitchFamily="-112" charset="0"/>
                <a:ea typeface="+mn-ea"/>
                <a:cs typeface="+mn-cs"/>
              </a:rPr>
              <a:t>        THE                                    </a:t>
            </a:r>
          </a:p>
          <a:p>
            <a:pPr>
              <a:defRPr/>
            </a:pPr>
            <a:r>
              <a:rPr lang="en-US" sz="2000" b="1">
                <a:solidFill>
                  <a:schemeClr val="tx2"/>
                </a:solidFill>
                <a:latin typeface="Times" pitchFamily="-112" charset="0"/>
                <a:ea typeface="+mn-ea"/>
                <a:cs typeface="+mn-cs"/>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Tree>
    <p:extLst>
      <p:ext uri="{BB962C8B-B14F-4D97-AF65-F5344CB8AC3E}">
        <p14:creationId xmlns:p14="http://schemas.microsoft.com/office/powerpoint/2010/main" val="2995481539"/>
      </p:ext>
    </p:extLst>
  </p:cSld>
  <p:clrMapOvr>
    <a:masterClrMapping/>
  </p:clrMapOvr>
  <p:transition spd="med">
    <p:cu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103751883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274906709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357914955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15772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04458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038776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706637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647642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403868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615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8604365"/>
      </p:ext>
    </p:extLst>
  </p:cSld>
  <p:clrMapOvr>
    <a:masterClrMapping/>
  </p:clrMapOvr>
  <p:transition spd="med">
    <p:cu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34757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537434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827980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158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004897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38105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618680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758823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881063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9416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35084743"/>
      </p:ext>
    </p:extLst>
  </p:cSld>
  <p:clrMapOvr>
    <a:masterClrMapping/>
  </p:clrMapOvr>
  <p:transition spd="med">
    <p:cu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252778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2061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098177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462482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206224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14812161"/>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610497249"/>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177497017"/>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28797562"/>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71743246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4182401"/>
      </p:ext>
    </p:extLst>
  </p:cSld>
  <p:clrMapOvr>
    <a:masterClrMapping/>
  </p:clrMapOvr>
  <p:transition spd="med">
    <p:cu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42613438"/>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776567062"/>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989124364"/>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739570045"/>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481779876"/>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666946181"/>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2/2/23</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279022373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2/2/23</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71289075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2/2/23</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189649760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2/2/23</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128484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079196"/>
      </p:ext>
    </p:extLst>
  </p:cSld>
  <p:clrMapOvr>
    <a:masterClrMapping/>
  </p:clrMapOvr>
  <p:transition spd="med">
    <p:cu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2/2/23</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21269128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2/2/23</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297941873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2/2/23</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331441444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2/2/23</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204126381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2/2/23</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347348873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2/2/23</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317023029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2/2/23</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380651360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ACF2D25-F312-9A4B-9D64-2CD17677203B}" type="slidenum">
              <a:rPr lang="en-US"/>
              <a:pPr>
                <a:defRPr/>
              </a:pPr>
              <a:t>‹#›</a:t>
            </a:fld>
            <a:endParaRPr lang="en-US"/>
          </a:p>
        </p:txBody>
      </p:sp>
    </p:spTree>
    <p:extLst>
      <p:ext uri="{BB962C8B-B14F-4D97-AF65-F5344CB8AC3E}">
        <p14:creationId xmlns:p14="http://schemas.microsoft.com/office/powerpoint/2010/main" val="186852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8C72DF9-9684-F343-A8D2-91A8B1825450}" type="slidenum">
              <a:rPr lang="en-US"/>
              <a:pPr>
                <a:defRPr/>
              </a:pPr>
              <a:t>‹#›</a:t>
            </a:fld>
            <a:endParaRPr lang="en-US"/>
          </a:p>
        </p:txBody>
      </p:sp>
    </p:spTree>
    <p:extLst>
      <p:ext uri="{BB962C8B-B14F-4D97-AF65-F5344CB8AC3E}">
        <p14:creationId xmlns:p14="http://schemas.microsoft.com/office/powerpoint/2010/main" val="124667919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4CD02CE-7B78-BB40-ADE7-A4ECDABD1C1C}" type="slidenum">
              <a:rPr lang="en-US"/>
              <a:pPr>
                <a:defRPr/>
              </a:pPr>
              <a:t>‹#›</a:t>
            </a:fld>
            <a:endParaRPr lang="en-US"/>
          </a:p>
        </p:txBody>
      </p:sp>
    </p:spTree>
    <p:extLst>
      <p:ext uri="{BB962C8B-B14F-4D97-AF65-F5344CB8AC3E}">
        <p14:creationId xmlns:p14="http://schemas.microsoft.com/office/powerpoint/2010/main" val="2012761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234088920"/>
      </p:ext>
    </p:extLst>
  </p:cSld>
  <p:clrMapOvr>
    <a:masterClrMapping/>
  </p:clrMapOvr>
  <p:transition spd="med">
    <p:cu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E63096-8914-5D4D-AAF0-BE08B2530F21}" type="slidenum">
              <a:rPr lang="en-US"/>
              <a:pPr>
                <a:defRPr/>
              </a:pPr>
              <a:t>‹#›</a:t>
            </a:fld>
            <a:endParaRPr lang="en-US"/>
          </a:p>
        </p:txBody>
      </p:sp>
    </p:spTree>
    <p:extLst>
      <p:ext uri="{BB962C8B-B14F-4D97-AF65-F5344CB8AC3E}">
        <p14:creationId xmlns:p14="http://schemas.microsoft.com/office/powerpoint/2010/main" val="67483594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A186F6-FC3E-8A4E-950A-54062380A2B7}" type="slidenum">
              <a:rPr lang="en-US"/>
              <a:pPr>
                <a:defRPr/>
              </a:pPr>
              <a:t>‹#›</a:t>
            </a:fld>
            <a:endParaRPr lang="en-US"/>
          </a:p>
        </p:txBody>
      </p:sp>
    </p:spTree>
    <p:extLst>
      <p:ext uri="{BB962C8B-B14F-4D97-AF65-F5344CB8AC3E}">
        <p14:creationId xmlns:p14="http://schemas.microsoft.com/office/powerpoint/2010/main" val="159942836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E871B9C-6CAD-8C4B-AC69-45E3E904282A}" type="slidenum">
              <a:rPr lang="en-US"/>
              <a:pPr>
                <a:defRPr/>
              </a:pPr>
              <a:t>‹#›</a:t>
            </a:fld>
            <a:endParaRPr lang="en-US"/>
          </a:p>
        </p:txBody>
      </p:sp>
    </p:spTree>
    <p:extLst>
      <p:ext uri="{BB962C8B-B14F-4D97-AF65-F5344CB8AC3E}">
        <p14:creationId xmlns:p14="http://schemas.microsoft.com/office/powerpoint/2010/main" val="255583277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5E156FB-3FE9-734E-84BF-53BCC6EE0ACD}" type="slidenum">
              <a:rPr lang="en-US"/>
              <a:pPr>
                <a:defRPr/>
              </a:pPr>
              <a:t>‹#›</a:t>
            </a:fld>
            <a:endParaRPr lang="en-US"/>
          </a:p>
        </p:txBody>
      </p:sp>
    </p:spTree>
    <p:extLst>
      <p:ext uri="{BB962C8B-B14F-4D97-AF65-F5344CB8AC3E}">
        <p14:creationId xmlns:p14="http://schemas.microsoft.com/office/powerpoint/2010/main" val="221034195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78CD4B-09C6-534B-9127-CA52B92002C7}" type="slidenum">
              <a:rPr lang="en-US"/>
              <a:pPr>
                <a:defRPr/>
              </a:pPr>
              <a:t>‹#›</a:t>
            </a:fld>
            <a:endParaRPr lang="en-US"/>
          </a:p>
        </p:txBody>
      </p:sp>
    </p:spTree>
    <p:extLst>
      <p:ext uri="{BB962C8B-B14F-4D97-AF65-F5344CB8AC3E}">
        <p14:creationId xmlns:p14="http://schemas.microsoft.com/office/powerpoint/2010/main" val="339931333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2CB8C1C-1AEF-B043-ABF7-0A710F35809C}" type="slidenum">
              <a:rPr lang="en-US"/>
              <a:pPr>
                <a:defRPr/>
              </a:pPr>
              <a:t>‹#›</a:t>
            </a:fld>
            <a:endParaRPr lang="en-US"/>
          </a:p>
        </p:txBody>
      </p:sp>
    </p:spTree>
    <p:extLst>
      <p:ext uri="{BB962C8B-B14F-4D97-AF65-F5344CB8AC3E}">
        <p14:creationId xmlns:p14="http://schemas.microsoft.com/office/powerpoint/2010/main" val="305462593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5AC532-9281-BC47-B728-F889DE9DCE39}" type="slidenum">
              <a:rPr lang="en-US"/>
              <a:pPr>
                <a:defRPr/>
              </a:pPr>
              <a:t>‹#›</a:t>
            </a:fld>
            <a:endParaRPr lang="en-US"/>
          </a:p>
        </p:txBody>
      </p:sp>
    </p:spTree>
    <p:extLst>
      <p:ext uri="{BB962C8B-B14F-4D97-AF65-F5344CB8AC3E}">
        <p14:creationId xmlns:p14="http://schemas.microsoft.com/office/powerpoint/2010/main" val="100453461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55443E-EF85-3A4A-A5C7-00628BDF9B26}" type="slidenum">
              <a:rPr lang="en-US"/>
              <a:pPr>
                <a:defRPr/>
              </a:pPr>
              <a:t>‹#›</a:t>
            </a:fld>
            <a:endParaRPr lang="en-US"/>
          </a:p>
        </p:txBody>
      </p:sp>
    </p:spTree>
    <p:extLst>
      <p:ext uri="{BB962C8B-B14F-4D97-AF65-F5344CB8AC3E}">
        <p14:creationId xmlns:p14="http://schemas.microsoft.com/office/powerpoint/2010/main" val="142824629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3937C2-4C1F-394D-8DD8-673F81D850A8}" type="slidenum">
              <a:rPr lang="en-US"/>
              <a:pPr>
                <a:defRPr/>
              </a:pPr>
              <a:t>‹#›</a:t>
            </a:fld>
            <a:endParaRPr lang="en-US"/>
          </a:p>
        </p:txBody>
      </p:sp>
    </p:spTree>
    <p:extLst>
      <p:ext uri="{BB962C8B-B14F-4D97-AF65-F5344CB8AC3E}">
        <p14:creationId xmlns:p14="http://schemas.microsoft.com/office/powerpoint/2010/main" val="422067660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8375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083401"/>
      </p:ext>
    </p:extLst>
  </p:cSld>
  <p:clrMapOvr>
    <a:masterClrMapping/>
  </p:clrMapOvr>
  <p:transition spd="med">
    <p:cu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698539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59703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147539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719021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67738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49048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956713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24758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930203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735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5A86369F-EE36-AA42-960D-C5010FDD5838}"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33882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9466138"/>
      </p:ext>
    </p:extLst>
  </p:cSld>
  <p:clrMapOvr>
    <a:masterClrMapping/>
  </p:clrMapOvr>
  <p:transition spd="med">
    <p:cu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203334878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316439698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178214361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167649843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182333727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377423878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320178082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131709555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377417095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1263006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49880539"/>
      </p:ext>
    </p:extLst>
  </p:cSld>
  <p:clrMapOvr>
    <a:masterClrMapping/>
  </p:clrMapOvr>
  <p:transition spd="med">
    <p:cu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2195278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7413607"/>
      </p:ext>
    </p:extLst>
  </p:cSld>
  <p:clrMapOvr>
    <a:masterClrMapping/>
  </p:clrMapOvr>
  <p:transition spd="med">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1066813"/>
      </p:ext>
    </p:extLst>
  </p:cSld>
  <p:clrMapOvr>
    <a:masterClrMapping/>
  </p:clrMapOvr>
  <p:transition spd="med">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133C81-56E1-544C-83AC-F7D8EF3424BC}" type="slidenum">
              <a:rPr lang="en-US"/>
              <a:pPr>
                <a:defRPr/>
              </a:pPr>
              <a:t>‹#›</a:t>
            </a:fld>
            <a:endParaRPr lang="en-US"/>
          </a:p>
        </p:txBody>
      </p:sp>
    </p:spTree>
    <p:extLst>
      <p:ext uri="{BB962C8B-B14F-4D97-AF65-F5344CB8AC3E}">
        <p14:creationId xmlns:p14="http://schemas.microsoft.com/office/powerpoint/2010/main" val="388657718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06C209-28FA-6949-B356-ED202D0FEE68}" type="slidenum">
              <a:rPr lang="en-US"/>
              <a:pPr>
                <a:defRPr/>
              </a:pPr>
              <a:t>‹#›</a:t>
            </a:fld>
            <a:endParaRPr lang="en-US"/>
          </a:p>
        </p:txBody>
      </p:sp>
    </p:spTree>
    <p:extLst>
      <p:ext uri="{BB962C8B-B14F-4D97-AF65-F5344CB8AC3E}">
        <p14:creationId xmlns:p14="http://schemas.microsoft.com/office/powerpoint/2010/main" val="133961479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314E36-55B7-3447-9D09-E91664FDE718}" type="slidenum">
              <a:rPr lang="en-US"/>
              <a:pPr>
                <a:defRPr/>
              </a:pPr>
              <a:t>‹#›</a:t>
            </a:fld>
            <a:endParaRPr lang="en-US"/>
          </a:p>
        </p:txBody>
      </p:sp>
    </p:spTree>
    <p:extLst>
      <p:ext uri="{BB962C8B-B14F-4D97-AF65-F5344CB8AC3E}">
        <p14:creationId xmlns:p14="http://schemas.microsoft.com/office/powerpoint/2010/main" val="198809702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92554A-9307-B645-BFFD-570A87D50634}" type="slidenum">
              <a:rPr lang="en-US"/>
              <a:pPr>
                <a:defRPr/>
              </a:pPr>
              <a:t>‹#›</a:t>
            </a:fld>
            <a:endParaRPr lang="en-US"/>
          </a:p>
        </p:txBody>
      </p:sp>
    </p:spTree>
    <p:extLst>
      <p:ext uri="{BB962C8B-B14F-4D97-AF65-F5344CB8AC3E}">
        <p14:creationId xmlns:p14="http://schemas.microsoft.com/office/powerpoint/2010/main" val="151714654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D7503D4-8B8A-F945-ADC7-C939BC5C7045}" type="slidenum">
              <a:rPr lang="en-US"/>
              <a:pPr>
                <a:defRPr/>
              </a:pPr>
              <a:t>‹#›</a:t>
            </a:fld>
            <a:endParaRPr lang="en-US"/>
          </a:p>
        </p:txBody>
      </p:sp>
    </p:spTree>
    <p:extLst>
      <p:ext uri="{BB962C8B-B14F-4D97-AF65-F5344CB8AC3E}">
        <p14:creationId xmlns:p14="http://schemas.microsoft.com/office/powerpoint/2010/main" val="115386509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B7651D-05F0-6441-A240-DD30931148BF}" type="slidenum">
              <a:rPr lang="en-US"/>
              <a:pPr>
                <a:defRPr/>
              </a:pPr>
              <a:t>‹#›</a:t>
            </a:fld>
            <a:endParaRPr lang="en-US"/>
          </a:p>
        </p:txBody>
      </p:sp>
    </p:spTree>
    <p:extLst>
      <p:ext uri="{BB962C8B-B14F-4D97-AF65-F5344CB8AC3E}">
        <p14:creationId xmlns:p14="http://schemas.microsoft.com/office/powerpoint/2010/main" val="418856681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82CD7D2F-9468-854B-B69E-C6AD9736E00D}"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050938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F5BB8D5-3136-E842-AC3B-691AAA9397EB}" type="slidenum">
              <a:rPr lang="en-US"/>
              <a:pPr>
                <a:defRPr/>
              </a:pPr>
              <a:t>‹#›</a:t>
            </a:fld>
            <a:endParaRPr lang="en-US"/>
          </a:p>
        </p:txBody>
      </p:sp>
    </p:spTree>
    <p:extLst>
      <p:ext uri="{BB962C8B-B14F-4D97-AF65-F5344CB8AC3E}">
        <p14:creationId xmlns:p14="http://schemas.microsoft.com/office/powerpoint/2010/main" val="416119483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919EE3-620F-284F-80E8-EBC5DA3D1D74}" type="slidenum">
              <a:rPr lang="en-US"/>
              <a:pPr>
                <a:defRPr/>
              </a:pPr>
              <a:t>‹#›</a:t>
            </a:fld>
            <a:endParaRPr lang="en-US"/>
          </a:p>
        </p:txBody>
      </p:sp>
    </p:spTree>
    <p:extLst>
      <p:ext uri="{BB962C8B-B14F-4D97-AF65-F5344CB8AC3E}">
        <p14:creationId xmlns:p14="http://schemas.microsoft.com/office/powerpoint/2010/main" val="263356797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F1B208-F1E8-3149-8E20-A29D0AA68B7B}" type="slidenum">
              <a:rPr lang="en-US"/>
              <a:pPr>
                <a:defRPr/>
              </a:pPr>
              <a:t>‹#›</a:t>
            </a:fld>
            <a:endParaRPr lang="en-US"/>
          </a:p>
        </p:txBody>
      </p:sp>
    </p:spTree>
    <p:extLst>
      <p:ext uri="{BB962C8B-B14F-4D97-AF65-F5344CB8AC3E}">
        <p14:creationId xmlns:p14="http://schemas.microsoft.com/office/powerpoint/2010/main" val="241379985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BFD541-71A9-AF45-9876-7A7C73D35934}" type="slidenum">
              <a:rPr lang="en-US"/>
              <a:pPr>
                <a:defRPr/>
              </a:pPr>
              <a:t>‹#›</a:t>
            </a:fld>
            <a:endParaRPr lang="en-US"/>
          </a:p>
        </p:txBody>
      </p:sp>
    </p:spTree>
    <p:extLst>
      <p:ext uri="{BB962C8B-B14F-4D97-AF65-F5344CB8AC3E}">
        <p14:creationId xmlns:p14="http://schemas.microsoft.com/office/powerpoint/2010/main" val="142921964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049BBA-168D-284E-A6A1-DAC45688CAB2}" type="slidenum">
              <a:rPr lang="en-US"/>
              <a:pPr>
                <a:defRPr/>
              </a:pPr>
              <a:t>‹#›</a:t>
            </a:fld>
            <a:endParaRPr lang="en-US"/>
          </a:p>
        </p:txBody>
      </p:sp>
    </p:spTree>
    <p:extLst>
      <p:ext uri="{BB962C8B-B14F-4D97-AF65-F5344CB8AC3E}">
        <p14:creationId xmlns:p14="http://schemas.microsoft.com/office/powerpoint/2010/main" val="100495939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09085B1-9898-7844-86F4-F0B1F10B67BB}" type="slidenum">
              <a:rPr lang="en-US"/>
              <a:pPr>
                <a:defRPr/>
              </a:pPr>
              <a:t>‹#›</a:t>
            </a:fld>
            <a:endParaRPr lang="en-US"/>
          </a:p>
        </p:txBody>
      </p:sp>
    </p:spTree>
    <p:extLst>
      <p:ext uri="{BB962C8B-B14F-4D97-AF65-F5344CB8AC3E}">
        <p14:creationId xmlns:p14="http://schemas.microsoft.com/office/powerpoint/2010/main" val="77553408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87043"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3276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pPr>
              <a:defRPr/>
            </a:pPr>
            <a:fld id="{2491EC44-F132-F646-97EB-FE3760767636}" type="slidenum">
              <a:rPr lang="en-US"/>
              <a:pPr>
                <a:defRPr/>
              </a:pPr>
              <a:t>‹#›</a:t>
            </a:fld>
            <a:endParaRPr lang="en-US"/>
          </a:p>
        </p:txBody>
      </p:sp>
    </p:spTree>
    <p:extLst>
      <p:ext uri="{BB962C8B-B14F-4D97-AF65-F5344CB8AC3E}">
        <p14:creationId xmlns:p14="http://schemas.microsoft.com/office/powerpoint/2010/main" val="225703295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D08B9-0EC5-6541-88B9-275D513B7FB5}" type="slidenum">
              <a:rPr lang="en-US"/>
              <a:pPr>
                <a:defRPr/>
              </a:pPr>
              <a:t>‹#›</a:t>
            </a:fld>
            <a:endParaRPr lang="en-US"/>
          </a:p>
        </p:txBody>
      </p:sp>
    </p:spTree>
    <p:extLst>
      <p:ext uri="{BB962C8B-B14F-4D97-AF65-F5344CB8AC3E}">
        <p14:creationId xmlns:p14="http://schemas.microsoft.com/office/powerpoint/2010/main" val="252607892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ED82BE-8834-4040-AE29-79AD5DB98CBC}" type="slidenum">
              <a:rPr lang="en-US"/>
              <a:pPr>
                <a:defRPr/>
              </a:pPr>
              <a:t>‹#›</a:t>
            </a:fld>
            <a:endParaRPr lang="en-US"/>
          </a:p>
        </p:txBody>
      </p:sp>
    </p:spTree>
    <p:extLst>
      <p:ext uri="{BB962C8B-B14F-4D97-AF65-F5344CB8AC3E}">
        <p14:creationId xmlns:p14="http://schemas.microsoft.com/office/powerpoint/2010/main" val="107016920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C7DFA2-4431-EC4C-B416-3D24B758546C}" type="slidenum">
              <a:rPr lang="en-US"/>
              <a:pPr>
                <a:defRPr/>
              </a:pPr>
              <a:t>‹#›</a:t>
            </a:fld>
            <a:endParaRPr lang="en-US"/>
          </a:p>
        </p:txBody>
      </p:sp>
    </p:spTree>
    <p:extLst>
      <p:ext uri="{BB962C8B-B14F-4D97-AF65-F5344CB8AC3E}">
        <p14:creationId xmlns:p14="http://schemas.microsoft.com/office/powerpoint/2010/main" val="104621920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609C426D-7998-D445-9654-AF2FAE0F6CF6}" type="slidenum">
              <a:rPr lang="en-US"/>
              <a:pPr>
                <a:defRPr/>
              </a:pPr>
              <a:t>‹#›</a:t>
            </a:fld>
            <a:endParaRPr lang="en-US"/>
          </a:p>
        </p:txBody>
      </p:sp>
      <p:sp>
        <p:nvSpPr>
          <p:cNvPr id="9"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272388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66DCA5-DEFA-3447-A80F-8801EC834977}" type="slidenum">
              <a:rPr lang="en-US"/>
              <a:pPr>
                <a:defRPr/>
              </a:pPr>
              <a:t>‹#›</a:t>
            </a:fld>
            <a:endParaRPr lang="en-US"/>
          </a:p>
        </p:txBody>
      </p:sp>
    </p:spTree>
    <p:extLst>
      <p:ext uri="{BB962C8B-B14F-4D97-AF65-F5344CB8AC3E}">
        <p14:creationId xmlns:p14="http://schemas.microsoft.com/office/powerpoint/2010/main" val="22014705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2FE637-39C3-2A4F-8F9D-3C8492168081}" type="slidenum">
              <a:rPr lang="en-US"/>
              <a:pPr>
                <a:defRPr/>
              </a:pPr>
              <a:t>‹#›</a:t>
            </a:fld>
            <a:endParaRPr lang="en-US"/>
          </a:p>
        </p:txBody>
      </p:sp>
    </p:spTree>
    <p:extLst>
      <p:ext uri="{BB962C8B-B14F-4D97-AF65-F5344CB8AC3E}">
        <p14:creationId xmlns:p14="http://schemas.microsoft.com/office/powerpoint/2010/main" val="114072095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C5C52E2-EDA2-C042-AC41-ED43AF3FB01D}" type="slidenum">
              <a:rPr lang="en-US"/>
              <a:pPr>
                <a:defRPr/>
              </a:pPr>
              <a:t>‹#›</a:t>
            </a:fld>
            <a:endParaRPr lang="en-US"/>
          </a:p>
        </p:txBody>
      </p:sp>
    </p:spTree>
    <p:extLst>
      <p:ext uri="{BB962C8B-B14F-4D97-AF65-F5344CB8AC3E}">
        <p14:creationId xmlns:p14="http://schemas.microsoft.com/office/powerpoint/2010/main" val="264192581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5B99E4-3359-DD41-A368-FB58302A9A39}" type="slidenum">
              <a:rPr lang="en-US"/>
              <a:pPr>
                <a:defRPr/>
              </a:pPr>
              <a:t>‹#›</a:t>
            </a:fld>
            <a:endParaRPr lang="en-US"/>
          </a:p>
        </p:txBody>
      </p:sp>
    </p:spTree>
    <p:extLst>
      <p:ext uri="{BB962C8B-B14F-4D97-AF65-F5344CB8AC3E}">
        <p14:creationId xmlns:p14="http://schemas.microsoft.com/office/powerpoint/2010/main" val="2492625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C0797D-2F44-184A-B24E-740B76FAD4E3}" type="slidenum">
              <a:rPr lang="en-US"/>
              <a:pPr>
                <a:defRPr/>
              </a:pPr>
              <a:t>‹#›</a:t>
            </a:fld>
            <a:endParaRPr lang="en-US"/>
          </a:p>
        </p:txBody>
      </p:sp>
    </p:spTree>
    <p:extLst>
      <p:ext uri="{BB962C8B-B14F-4D97-AF65-F5344CB8AC3E}">
        <p14:creationId xmlns:p14="http://schemas.microsoft.com/office/powerpoint/2010/main" val="137552757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2286E8-E3E3-024D-8255-F11F56C87C8A}" type="slidenum">
              <a:rPr lang="en-US"/>
              <a:pPr>
                <a:defRPr/>
              </a:pPr>
              <a:t>‹#›</a:t>
            </a:fld>
            <a:endParaRPr lang="en-US"/>
          </a:p>
        </p:txBody>
      </p:sp>
    </p:spTree>
    <p:extLst>
      <p:ext uri="{BB962C8B-B14F-4D97-AF65-F5344CB8AC3E}">
        <p14:creationId xmlns:p14="http://schemas.microsoft.com/office/powerpoint/2010/main" val="320207421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A0B573-1B49-4942-893E-C5E9147A8739}" type="slidenum">
              <a:rPr lang="en-US"/>
              <a:pPr>
                <a:defRPr/>
              </a:pPr>
              <a:t>‹#›</a:t>
            </a:fld>
            <a:endParaRPr lang="en-US"/>
          </a:p>
        </p:txBody>
      </p:sp>
    </p:spTree>
    <p:extLst>
      <p:ext uri="{BB962C8B-B14F-4D97-AF65-F5344CB8AC3E}">
        <p14:creationId xmlns:p14="http://schemas.microsoft.com/office/powerpoint/2010/main" val="29954689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8D5340-8822-8046-A7C9-F41D3D5B69FA}" type="slidenum">
              <a:rPr lang="en-US"/>
              <a:pPr>
                <a:defRPr/>
              </a:pPr>
              <a:t>‹#›</a:t>
            </a:fld>
            <a:endParaRPr lang="en-US"/>
          </a:p>
        </p:txBody>
      </p:sp>
    </p:spTree>
    <p:extLst>
      <p:ext uri="{BB962C8B-B14F-4D97-AF65-F5344CB8AC3E}">
        <p14:creationId xmlns:p14="http://schemas.microsoft.com/office/powerpoint/2010/main" val="4253316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63BC1D-B80D-784A-9EC3-BF8BD1CE8B85}" type="slidenum">
              <a:rPr lang="en-US"/>
              <a:pPr>
                <a:defRPr/>
              </a:pPr>
              <a:t>‹#›</a:t>
            </a:fld>
            <a:endParaRPr lang="en-US"/>
          </a:p>
        </p:txBody>
      </p:sp>
    </p:spTree>
    <p:extLst>
      <p:ext uri="{BB962C8B-B14F-4D97-AF65-F5344CB8AC3E}">
        <p14:creationId xmlns:p14="http://schemas.microsoft.com/office/powerpoint/2010/main" val="23371457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B8452B-F70C-2747-9218-DBABD9E3FA40}" type="slidenum">
              <a:rPr lang="en-US"/>
              <a:pPr>
                <a:defRPr/>
              </a:pPr>
              <a:t>‹#›</a:t>
            </a:fld>
            <a:endParaRPr lang="en-US"/>
          </a:p>
        </p:txBody>
      </p:sp>
    </p:spTree>
    <p:extLst>
      <p:ext uri="{BB962C8B-B14F-4D97-AF65-F5344CB8AC3E}">
        <p14:creationId xmlns:p14="http://schemas.microsoft.com/office/powerpoint/2010/main" val="739608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E7797C47-A9C5-D84B-ACFA-BC99956A6B25}" type="slidenum">
              <a:rPr lang="en-US"/>
              <a:pPr>
                <a:defRPr/>
              </a:pPr>
              <a:t>‹#›</a:t>
            </a:fld>
            <a:endParaRPr lang="en-US"/>
          </a:p>
        </p:txBody>
      </p:sp>
      <p:sp>
        <p:nvSpPr>
          <p:cNvPr id="5"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6721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93426D-98A0-A64B-97CC-6BECB375AA21}" type="slidenum">
              <a:rPr lang="en-US"/>
              <a:pPr>
                <a:defRPr/>
              </a:pPr>
              <a:t>‹#›</a:t>
            </a:fld>
            <a:endParaRPr lang="en-US"/>
          </a:p>
        </p:txBody>
      </p:sp>
    </p:spTree>
    <p:extLst>
      <p:ext uri="{BB962C8B-B14F-4D97-AF65-F5344CB8AC3E}">
        <p14:creationId xmlns:p14="http://schemas.microsoft.com/office/powerpoint/2010/main" val="5745817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EE8E3E-0D34-B04B-9C91-8E0830E54ADD}" type="slidenum">
              <a:rPr lang="en-US"/>
              <a:pPr>
                <a:defRPr/>
              </a:pPr>
              <a:t>‹#›</a:t>
            </a:fld>
            <a:endParaRPr lang="en-US"/>
          </a:p>
        </p:txBody>
      </p:sp>
    </p:spTree>
    <p:extLst>
      <p:ext uri="{BB962C8B-B14F-4D97-AF65-F5344CB8AC3E}">
        <p14:creationId xmlns:p14="http://schemas.microsoft.com/office/powerpoint/2010/main" val="36403546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CC2DC4-AB29-E64F-8858-F140BBFB8B68}" type="slidenum">
              <a:rPr lang="en-US"/>
              <a:pPr>
                <a:defRPr/>
              </a:pPr>
              <a:t>‹#›</a:t>
            </a:fld>
            <a:endParaRPr lang="en-US"/>
          </a:p>
        </p:txBody>
      </p:sp>
    </p:spTree>
    <p:extLst>
      <p:ext uri="{BB962C8B-B14F-4D97-AF65-F5344CB8AC3E}">
        <p14:creationId xmlns:p14="http://schemas.microsoft.com/office/powerpoint/2010/main" val="24398912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E6CC5B-88F4-4C48-A4C1-9226702C020E}" type="slidenum">
              <a:rPr lang="en-US"/>
              <a:pPr>
                <a:defRPr/>
              </a:pPr>
              <a:t>‹#›</a:t>
            </a:fld>
            <a:endParaRPr lang="en-US"/>
          </a:p>
        </p:txBody>
      </p:sp>
    </p:spTree>
    <p:extLst>
      <p:ext uri="{BB962C8B-B14F-4D97-AF65-F5344CB8AC3E}">
        <p14:creationId xmlns:p14="http://schemas.microsoft.com/office/powerpoint/2010/main" val="34508211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9784C3-E1CC-FC41-B8B6-03166D1D72B7}" type="slidenum">
              <a:rPr lang="en-US"/>
              <a:pPr>
                <a:defRPr/>
              </a:pPr>
              <a:t>‹#›</a:t>
            </a:fld>
            <a:endParaRPr lang="en-US"/>
          </a:p>
        </p:txBody>
      </p:sp>
    </p:spTree>
    <p:extLst>
      <p:ext uri="{BB962C8B-B14F-4D97-AF65-F5344CB8AC3E}">
        <p14:creationId xmlns:p14="http://schemas.microsoft.com/office/powerpoint/2010/main" val="23294562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223B60-0852-894C-9173-818B6E0BF8B2}" type="slidenum">
              <a:rPr lang="en-US"/>
              <a:pPr>
                <a:defRPr/>
              </a:pPr>
              <a:t>‹#›</a:t>
            </a:fld>
            <a:endParaRPr lang="en-US"/>
          </a:p>
        </p:txBody>
      </p:sp>
    </p:spTree>
    <p:extLst>
      <p:ext uri="{BB962C8B-B14F-4D97-AF65-F5344CB8AC3E}">
        <p14:creationId xmlns:p14="http://schemas.microsoft.com/office/powerpoint/2010/main" val="5607321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27361C-2D1D-974C-B7B9-A72BC7BC5B74}" type="slidenum">
              <a:rPr lang="en-US"/>
              <a:pPr>
                <a:defRPr/>
              </a:pPr>
              <a:t>‹#›</a:t>
            </a:fld>
            <a:endParaRPr lang="en-US"/>
          </a:p>
        </p:txBody>
      </p:sp>
    </p:spTree>
    <p:extLst>
      <p:ext uri="{BB962C8B-B14F-4D97-AF65-F5344CB8AC3E}">
        <p14:creationId xmlns:p14="http://schemas.microsoft.com/office/powerpoint/2010/main" val="6826436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7A528D-8A43-9D4A-9CD9-BB59E838D58B}" type="slidenum">
              <a:rPr lang="en-US"/>
              <a:pPr>
                <a:defRPr/>
              </a:pPr>
              <a:t>‹#›</a:t>
            </a:fld>
            <a:endParaRPr lang="en-US"/>
          </a:p>
        </p:txBody>
      </p:sp>
    </p:spTree>
    <p:extLst>
      <p:ext uri="{BB962C8B-B14F-4D97-AF65-F5344CB8AC3E}">
        <p14:creationId xmlns:p14="http://schemas.microsoft.com/office/powerpoint/2010/main" val="20562414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77661FC5-3F06-E74A-B572-7598D2C4B956}"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073647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2DDFCAE-2770-544B-8980-0B66950BC6CB}" type="slidenum">
              <a:rPr lang="en-US" altLang="zh-TW"/>
              <a:pPr>
                <a:defRPr/>
              </a:pPr>
              <a:t>‹#›</a:t>
            </a:fld>
            <a:endParaRPr lang="en-US" altLang="zh-TW"/>
          </a:p>
        </p:txBody>
      </p:sp>
    </p:spTree>
    <p:extLst>
      <p:ext uri="{BB962C8B-B14F-4D97-AF65-F5344CB8AC3E}">
        <p14:creationId xmlns:p14="http://schemas.microsoft.com/office/powerpoint/2010/main" val="131843664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2DE65EC6-6F62-0C42-ACEF-4B26CCB0F4C0}" type="slidenum">
              <a:rPr lang="en-US"/>
              <a:pPr>
                <a:defRPr/>
              </a:pPr>
              <a:t>‹#›</a:t>
            </a:fld>
            <a:endParaRPr lang="en-US"/>
          </a:p>
        </p:txBody>
      </p:sp>
      <p:sp>
        <p:nvSpPr>
          <p:cNvPr id="4"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423188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FB1205C1-54C2-1244-8326-3FE86EC760E4}" type="slidenum">
              <a:rPr lang="en-US" altLang="zh-TW"/>
              <a:pPr>
                <a:defRPr/>
              </a:pPr>
              <a:t>‹#›</a:t>
            </a:fld>
            <a:endParaRPr lang="en-US" altLang="zh-TW"/>
          </a:p>
        </p:txBody>
      </p:sp>
    </p:spTree>
    <p:extLst>
      <p:ext uri="{BB962C8B-B14F-4D97-AF65-F5344CB8AC3E}">
        <p14:creationId xmlns:p14="http://schemas.microsoft.com/office/powerpoint/2010/main" val="219565619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28163221-5C95-B74F-B785-F778451AEA44}" type="slidenum">
              <a:rPr lang="en-US" altLang="zh-TW"/>
              <a:pPr>
                <a:defRPr/>
              </a:pPr>
              <a:t>‹#›</a:t>
            </a:fld>
            <a:endParaRPr lang="en-US" altLang="zh-TW"/>
          </a:p>
        </p:txBody>
      </p:sp>
    </p:spTree>
    <p:extLst>
      <p:ext uri="{BB962C8B-B14F-4D97-AF65-F5344CB8AC3E}">
        <p14:creationId xmlns:p14="http://schemas.microsoft.com/office/powerpoint/2010/main" val="304169396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38C48915-8CE9-254B-B357-46F888149346}" type="slidenum">
              <a:rPr lang="en-US" altLang="zh-TW"/>
              <a:pPr>
                <a:defRPr/>
              </a:pPr>
              <a:t>‹#›</a:t>
            </a:fld>
            <a:endParaRPr lang="en-US" altLang="zh-TW"/>
          </a:p>
        </p:txBody>
      </p:sp>
    </p:spTree>
    <p:extLst>
      <p:ext uri="{BB962C8B-B14F-4D97-AF65-F5344CB8AC3E}">
        <p14:creationId xmlns:p14="http://schemas.microsoft.com/office/powerpoint/2010/main" val="408412668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D36B0B9E-1E45-9F4D-8252-34EA109337D5}" type="slidenum">
              <a:rPr lang="en-US" altLang="zh-TW"/>
              <a:pPr>
                <a:defRPr/>
              </a:pPr>
              <a:t>‹#›</a:t>
            </a:fld>
            <a:endParaRPr lang="en-US" altLang="zh-TW"/>
          </a:p>
        </p:txBody>
      </p:sp>
    </p:spTree>
    <p:extLst>
      <p:ext uri="{BB962C8B-B14F-4D97-AF65-F5344CB8AC3E}">
        <p14:creationId xmlns:p14="http://schemas.microsoft.com/office/powerpoint/2010/main" val="326837416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57ED9DEC-2CC5-8843-8FF9-BEE40CCD9FFB}" type="slidenum">
              <a:rPr lang="en-US" altLang="zh-TW"/>
              <a:pPr>
                <a:defRPr/>
              </a:pPr>
              <a:t>‹#›</a:t>
            </a:fld>
            <a:endParaRPr lang="en-US" altLang="zh-TW"/>
          </a:p>
        </p:txBody>
      </p:sp>
    </p:spTree>
    <p:extLst>
      <p:ext uri="{BB962C8B-B14F-4D97-AF65-F5344CB8AC3E}">
        <p14:creationId xmlns:p14="http://schemas.microsoft.com/office/powerpoint/2010/main" val="3352635360"/>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4902E07A-878F-104B-8A74-3B9AC0588091}" type="slidenum">
              <a:rPr lang="en-US" altLang="zh-TW"/>
              <a:pPr>
                <a:defRPr/>
              </a:pPr>
              <a:t>‹#›</a:t>
            </a:fld>
            <a:endParaRPr lang="en-US" altLang="zh-TW"/>
          </a:p>
        </p:txBody>
      </p:sp>
    </p:spTree>
    <p:extLst>
      <p:ext uri="{BB962C8B-B14F-4D97-AF65-F5344CB8AC3E}">
        <p14:creationId xmlns:p14="http://schemas.microsoft.com/office/powerpoint/2010/main" val="117854646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CE6A37E2-668A-8446-B1D1-377980943DDD}" type="slidenum">
              <a:rPr lang="en-US" altLang="zh-TW"/>
              <a:pPr>
                <a:defRPr/>
              </a:pPr>
              <a:t>‹#›</a:t>
            </a:fld>
            <a:endParaRPr lang="en-US" altLang="zh-TW"/>
          </a:p>
        </p:txBody>
      </p:sp>
    </p:spTree>
    <p:extLst>
      <p:ext uri="{BB962C8B-B14F-4D97-AF65-F5344CB8AC3E}">
        <p14:creationId xmlns:p14="http://schemas.microsoft.com/office/powerpoint/2010/main" val="312529170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52BEE67-F42E-6546-B943-E16323B54BD9}" type="slidenum">
              <a:rPr lang="en-US" altLang="zh-TW"/>
              <a:pPr>
                <a:defRPr/>
              </a:pPr>
              <a:t>‹#›</a:t>
            </a:fld>
            <a:endParaRPr lang="en-US" altLang="zh-TW"/>
          </a:p>
        </p:txBody>
      </p:sp>
    </p:spTree>
    <p:extLst>
      <p:ext uri="{BB962C8B-B14F-4D97-AF65-F5344CB8AC3E}">
        <p14:creationId xmlns:p14="http://schemas.microsoft.com/office/powerpoint/2010/main" val="347361984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C3B69F6-4C87-F847-8F79-FDE0463B1B36}" type="slidenum">
              <a:rPr lang="en-US" altLang="zh-TW"/>
              <a:pPr>
                <a:defRPr/>
              </a:pPr>
              <a:t>‹#›</a:t>
            </a:fld>
            <a:endParaRPr lang="en-US" altLang="zh-TW"/>
          </a:p>
        </p:txBody>
      </p:sp>
    </p:spTree>
    <p:extLst>
      <p:ext uri="{BB962C8B-B14F-4D97-AF65-F5344CB8AC3E}">
        <p14:creationId xmlns:p14="http://schemas.microsoft.com/office/powerpoint/2010/main" val="86399987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A7E722-BFCF-DD43-80E4-838031D4E599}" type="slidenum">
              <a:rPr lang="en-US" altLang="zh-TW"/>
              <a:pPr>
                <a:defRPr/>
              </a:pPr>
              <a:t>‹#›</a:t>
            </a:fld>
            <a:endParaRPr lang="en-US" altLang="zh-TW"/>
          </a:p>
        </p:txBody>
      </p:sp>
    </p:spTree>
    <p:extLst>
      <p:ext uri="{BB962C8B-B14F-4D97-AF65-F5344CB8AC3E}">
        <p14:creationId xmlns:p14="http://schemas.microsoft.com/office/powerpoint/2010/main" val="234452340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248F0A37-E22A-6246-9038-34A8F7BD0D03}"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066271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C3F73378-F023-574A-8D69-33125A069674}" type="slidenum">
              <a:rPr lang="en-US" altLang="zh-TW"/>
              <a:pPr>
                <a:defRPr/>
              </a:pPr>
              <a:t>‹#›</a:t>
            </a:fld>
            <a:endParaRPr lang="en-US" altLang="zh-TW"/>
          </a:p>
        </p:txBody>
      </p:sp>
    </p:spTree>
    <p:extLst>
      <p:ext uri="{BB962C8B-B14F-4D97-AF65-F5344CB8AC3E}">
        <p14:creationId xmlns:p14="http://schemas.microsoft.com/office/powerpoint/2010/main" val="172544334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22D7BF9C-AEB3-1C4D-AD34-FC18DC142EF8}" type="slidenum">
              <a:rPr lang="en-US" altLang="zh-TW"/>
              <a:pPr>
                <a:defRPr/>
              </a:pPr>
              <a:t>‹#›</a:t>
            </a:fld>
            <a:endParaRPr lang="en-US" altLang="zh-TW"/>
          </a:p>
        </p:txBody>
      </p:sp>
    </p:spTree>
    <p:extLst>
      <p:ext uri="{BB962C8B-B14F-4D97-AF65-F5344CB8AC3E}">
        <p14:creationId xmlns:p14="http://schemas.microsoft.com/office/powerpoint/2010/main" val="38993495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DFF1A6C-08C0-934B-AA25-EAF09A6469CA}" type="slidenum">
              <a:rPr lang="en-US"/>
              <a:pPr>
                <a:defRPr/>
              </a:pPr>
              <a:t>‹#›</a:t>
            </a:fld>
            <a:endParaRPr lang="en-US"/>
          </a:p>
        </p:txBody>
      </p:sp>
    </p:spTree>
    <p:extLst>
      <p:ext uri="{BB962C8B-B14F-4D97-AF65-F5344CB8AC3E}">
        <p14:creationId xmlns:p14="http://schemas.microsoft.com/office/powerpoint/2010/main" val="38841559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9FC629C-C3C0-0D49-98B0-575838F07660}" type="slidenum">
              <a:rPr lang="en-US"/>
              <a:pPr>
                <a:defRPr/>
              </a:pPr>
              <a:t>‹#›</a:t>
            </a:fld>
            <a:endParaRPr lang="en-US"/>
          </a:p>
        </p:txBody>
      </p:sp>
    </p:spTree>
    <p:extLst>
      <p:ext uri="{BB962C8B-B14F-4D97-AF65-F5344CB8AC3E}">
        <p14:creationId xmlns:p14="http://schemas.microsoft.com/office/powerpoint/2010/main" val="332228398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F36A72E-DCD6-EB42-BFF4-BB8D7C261987}" type="slidenum">
              <a:rPr lang="en-US"/>
              <a:pPr>
                <a:defRPr/>
              </a:pPr>
              <a:t>‹#›</a:t>
            </a:fld>
            <a:endParaRPr lang="en-US"/>
          </a:p>
        </p:txBody>
      </p:sp>
    </p:spTree>
    <p:extLst>
      <p:ext uri="{BB962C8B-B14F-4D97-AF65-F5344CB8AC3E}">
        <p14:creationId xmlns:p14="http://schemas.microsoft.com/office/powerpoint/2010/main" val="208455540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4100A53-B44A-DA44-87F8-27700C4CB4C3}" type="slidenum">
              <a:rPr lang="en-US"/>
              <a:pPr>
                <a:defRPr/>
              </a:pPr>
              <a:t>‹#›</a:t>
            </a:fld>
            <a:endParaRPr lang="en-US"/>
          </a:p>
        </p:txBody>
      </p:sp>
    </p:spTree>
    <p:extLst>
      <p:ext uri="{BB962C8B-B14F-4D97-AF65-F5344CB8AC3E}">
        <p14:creationId xmlns:p14="http://schemas.microsoft.com/office/powerpoint/2010/main" val="422075871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FE25758-6652-0B42-AFFE-73DABF523E48}" type="slidenum">
              <a:rPr lang="en-US"/>
              <a:pPr>
                <a:defRPr/>
              </a:pPr>
              <a:t>‹#›</a:t>
            </a:fld>
            <a:endParaRPr lang="en-US"/>
          </a:p>
        </p:txBody>
      </p:sp>
    </p:spTree>
    <p:extLst>
      <p:ext uri="{BB962C8B-B14F-4D97-AF65-F5344CB8AC3E}">
        <p14:creationId xmlns:p14="http://schemas.microsoft.com/office/powerpoint/2010/main" val="19020256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4DDB3D2-46A1-2B4E-B650-A9072C598E26}" type="slidenum">
              <a:rPr lang="en-US"/>
              <a:pPr>
                <a:defRPr/>
              </a:pPr>
              <a:t>‹#›</a:t>
            </a:fld>
            <a:endParaRPr lang="en-US"/>
          </a:p>
        </p:txBody>
      </p:sp>
    </p:spTree>
    <p:extLst>
      <p:ext uri="{BB962C8B-B14F-4D97-AF65-F5344CB8AC3E}">
        <p14:creationId xmlns:p14="http://schemas.microsoft.com/office/powerpoint/2010/main" val="17164306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FFAE9D7-7E9C-7B43-9A7A-DB914F7ED58E}" type="slidenum">
              <a:rPr lang="en-US"/>
              <a:pPr>
                <a:defRPr/>
              </a:pPr>
              <a:t>‹#›</a:t>
            </a:fld>
            <a:endParaRPr lang="en-US"/>
          </a:p>
        </p:txBody>
      </p:sp>
    </p:spTree>
    <p:extLst>
      <p:ext uri="{BB962C8B-B14F-4D97-AF65-F5344CB8AC3E}">
        <p14:creationId xmlns:p14="http://schemas.microsoft.com/office/powerpoint/2010/main" val="37928579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7F26553-4D39-F14A-9370-1AA479BBDEAF}" type="slidenum">
              <a:rPr lang="en-US"/>
              <a:pPr>
                <a:defRPr/>
              </a:pPr>
              <a:t>‹#›</a:t>
            </a:fld>
            <a:endParaRPr lang="en-US"/>
          </a:p>
        </p:txBody>
      </p:sp>
    </p:spTree>
    <p:extLst>
      <p:ext uri="{BB962C8B-B14F-4D97-AF65-F5344CB8AC3E}">
        <p14:creationId xmlns:p14="http://schemas.microsoft.com/office/powerpoint/2010/main" val="782825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27DEF763-BE64-E44C-8E39-4630ECA69F59}"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875021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13DC5B5B-C236-1B4F-9A7A-A8B32D1B2074}" type="slidenum">
              <a:rPr lang="en-US"/>
              <a:pPr>
                <a:defRPr/>
              </a:pPr>
              <a:t>‹#›</a:t>
            </a:fld>
            <a:endParaRPr lang="en-US"/>
          </a:p>
        </p:txBody>
      </p:sp>
    </p:spTree>
    <p:extLst>
      <p:ext uri="{BB962C8B-B14F-4D97-AF65-F5344CB8AC3E}">
        <p14:creationId xmlns:p14="http://schemas.microsoft.com/office/powerpoint/2010/main" val="6190256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917421B0-1203-EE4D-A49C-EDB51DE85046}" type="slidenum">
              <a:rPr lang="en-US"/>
              <a:pPr>
                <a:defRPr/>
              </a:pPr>
              <a:t>‹#›</a:t>
            </a:fld>
            <a:endParaRPr lang="en-US"/>
          </a:p>
        </p:txBody>
      </p:sp>
    </p:spTree>
    <p:extLst>
      <p:ext uri="{BB962C8B-B14F-4D97-AF65-F5344CB8AC3E}">
        <p14:creationId xmlns:p14="http://schemas.microsoft.com/office/powerpoint/2010/main" val="25448074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4540BFD0-6FF5-9D46-99BE-A579C0BC8174}" type="slidenum">
              <a:rPr lang="en-US"/>
              <a:pPr>
                <a:defRPr/>
              </a:pPr>
              <a:t>‹#›</a:t>
            </a:fld>
            <a:endParaRPr lang="en-US"/>
          </a:p>
        </p:txBody>
      </p:sp>
    </p:spTree>
    <p:extLst>
      <p:ext uri="{BB962C8B-B14F-4D97-AF65-F5344CB8AC3E}">
        <p14:creationId xmlns:p14="http://schemas.microsoft.com/office/powerpoint/2010/main" val="5379497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B98AC04-AF20-EA46-A5EC-7D01FD4F1A66}" type="slidenum">
              <a:rPr lang="en-US"/>
              <a:pPr>
                <a:defRPr/>
              </a:pPr>
              <a:t>‹#›</a:t>
            </a:fld>
            <a:endParaRPr lang="en-US"/>
          </a:p>
        </p:txBody>
      </p:sp>
    </p:spTree>
    <p:extLst>
      <p:ext uri="{BB962C8B-B14F-4D97-AF65-F5344CB8AC3E}">
        <p14:creationId xmlns:p14="http://schemas.microsoft.com/office/powerpoint/2010/main" val="24143140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DC7432A-A4E2-BA41-9257-4ABB6A1E82E7}" type="slidenum">
              <a:rPr lang="en-US"/>
              <a:pPr>
                <a:defRPr/>
              </a:pPr>
              <a:t>‹#›</a:t>
            </a:fld>
            <a:endParaRPr lang="en-US"/>
          </a:p>
        </p:txBody>
      </p:sp>
    </p:spTree>
    <p:extLst>
      <p:ext uri="{BB962C8B-B14F-4D97-AF65-F5344CB8AC3E}">
        <p14:creationId xmlns:p14="http://schemas.microsoft.com/office/powerpoint/2010/main" val="11538836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2D89749-7CA3-E34C-877D-B7ED6485E190}" type="slidenum">
              <a:rPr lang="en-US"/>
              <a:pPr>
                <a:defRPr/>
              </a:pPr>
              <a:t>‹#›</a:t>
            </a:fld>
            <a:endParaRPr lang="en-US"/>
          </a:p>
        </p:txBody>
      </p:sp>
    </p:spTree>
    <p:extLst>
      <p:ext uri="{BB962C8B-B14F-4D97-AF65-F5344CB8AC3E}">
        <p14:creationId xmlns:p14="http://schemas.microsoft.com/office/powerpoint/2010/main" val="15676894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35E2E8B-FED7-C848-8D86-1D5ED3798941}" type="slidenum">
              <a:rPr lang="en-US"/>
              <a:pPr>
                <a:defRPr/>
              </a:pPr>
              <a:t>‹#›</a:t>
            </a:fld>
            <a:endParaRPr lang="en-US"/>
          </a:p>
        </p:txBody>
      </p:sp>
    </p:spTree>
    <p:extLst>
      <p:ext uri="{BB962C8B-B14F-4D97-AF65-F5344CB8AC3E}">
        <p14:creationId xmlns:p14="http://schemas.microsoft.com/office/powerpoint/2010/main" val="39548691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22EC3180-1504-6F41-970B-BA50A43FF815}" type="slidenum">
              <a:rPr lang="en-US"/>
              <a:pPr>
                <a:defRPr/>
              </a:pPr>
              <a:t>‹#›</a:t>
            </a:fld>
            <a:endParaRPr lang="en-US"/>
          </a:p>
        </p:txBody>
      </p:sp>
    </p:spTree>
    <p:extLst>
      <p:ext uri="{BB962C8B-B14F-4D97-AF65-F5344CB8AC3E}">
        <p14:creationId xmlns:p14="http://schemas.microsoft.com/office/powerpoint/2010/main" val="178598848"/>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2DA7243B-3D44-0D44-ABA2-D4B5A65C45FE}" type="slidenum">
              <a:rPr lang="en-US"/>
              <a:pPr>
                <a:defRPr/>
              </a:pPr>
              <a:t>‹#›</a:t>
            </a:fld>
            <a:endParaRPr lang="en-US"/>
          </a:p>
        </p:txBody>
      </p:sp>
    </p:spTree>
    <p:extLst>
      <p:ext uri="{BB962C8B-B14F-4D97-AF65-F5344CB8AC3E}">
        <p14:creationId xmlns:p14="http://schemas.microsoft.com/office/powerpoint/2010/main" val="2756474592"/>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4EBABD53-25F1-4042-ADCE-47D81488F0D0}" type="slidenum">
              <a:rPr lang="en-US"/>
              <a:pPr>
                <a:defRPr/>
              </a:pPr>
              <a:t>‹#›</a:t>
            </a:fld>
            <a:endParaRPr lang="en-US"/>
          </a:p>
        </p:txBody>
      </p:sp>
    </p:spTree>
    <p:extLst>
      <p:ext uri="{BB962C8B-B14F-4D97-AF65-F5344CB8AC3E}">
        <p14:creationId xmlns:p14="http://schemas.microsoft.com/office/powerpoint/2010/main" val="1483197407"/>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3.jpe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12.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theme" Target="../theme/theme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theme" Target="../theme/theme14.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3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7.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19.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image" Target="../media/image5.png"/><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image" Target="../media/image4.png"/><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theme" Target="../theme/theme20.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image" Target="../media/image6.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1.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theme" Target="../theme/theme2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7.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4.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5" Type="http://schemas.openxmlformats.org/officeDocument/2006/relationships/image" Target="../media/image6.png"/><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image" Target="../media/image5.png"/></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8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3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3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2.jpe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defRPr>
            </a:lvl1pPr>
          </a:lstStyle>
          <a:p>
            <a:pPr>
              <a:defRPr/>
            </a:pPr>
            <a:fld id="{24618767-41ED-D844-BDA2-AD482E6F078A}" type="slidenum">
              <a:rPr lang="en-US"/>
              <a:pPr>
                <a:defRPr/>
              </a:pPr>
              <a:t>‹#›</a:t>
            </a:fld>
            <a:endParaRPr lang="en-US"/>
          </a:p>
        </p:txBody>
      </p:sp>
      <p:sp>
        <p:nvSpPr>
          <p:cNvPr id="103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032" name="Group 8"/>
          <p:cNvGrpSpPr>
            <a:grpSpLocks/>
          </p:cNvGrpSpPr>
          <p:nvPr/>
        </p:nvGrpSpPr>
        <p:grpSpPr bwMode="auto">
          <a:xfrm>
            <a:off x="228600" y="457200"/>
            <a:ext cx="1246188" cy="1371600"/>
            <a:chOff x="144" y="288"/>
            <a:chExt cx="785" cy="864"/>
          </a:xfrm>
        </p:grpSpPr>
        <p:sp>
          <p:nvSpPr>
            <p:cNvPr id="103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3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3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3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3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3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4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4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4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4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4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4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4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911" r:id="rId1"/>
    <p:sldLayoutId id="2147485767" r:id="rId2"/>
    <p:sldLayoutId id="2147485768" r:id="rId3"/>
    <p:sldLayoutId id="2147485769" r:id="rId4"/>
    <p:sldLayoutId id="2147485770" r:id="rId5"/>
    <p:sldLayoutId id="2147485771" r:id="rId6"/>
    <p:sldLayoutId id="2147485772" r:id="rId7"/>
    <p:sldLayoutId id="2147485773" r:id="rId8"/>
    <p:sldLayoutId id="2147485774" r:id="rId9"/>
    <p:sldLayoutId id="2147485775" r:id="rId10"/>
    <p:sldLayoutId id="2147485776"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5pPr>
      <a:lvl6pPr marL="457200" algn="l" rtl="0" fontAlgn="base">
        <a:spcBef>
          <a:spcPct val="0"/>
        </a:spcBef>
        <a:spcAft>
          <a:spcPct val="0"/>
        </a:spcAft>
        <a:defRPr sz="3900">
          <a:solidFill>
            <a:schemeClr val="tx2"/>
          </a:solidFill>
          <a:latin typeface="Arial" pitchFamily="-105" charset="0"/>
        </a:defRPr>
      </a:lvl6pPr>
      <a:lvl7pPr marL="914400" algn="l" rtl="0" fontAlgn="base">
        <a:spcBef>
          <a:spcPct val="0"/>
        </a:spcBef>
        <a:spcAft>
          <a:spcPct val="0"/>
        </a:spcAft>
        <a:defRPr sz="3900">
          <a:solidFill>
            <a:schemeClr val="tx2"/>
          </a:solidFill>
          <a:latin typeface="Arial" pitchFamily="-105" charset="0"/>
        </a:defRPr>
      </a:lvl7pPr>
      <a:lvl8pPr marL="1371600" algn="l" rtl="0" fontAlgn="base">
        <a:spcBef>
          <a:spcPct val="0"/>
        </a:spcBef>
        <a:spcAft>
          <a:spcPct val="0"/>
        </a:spcAft>
        <a:defRPr sz="3900">
          <a:solidFill>
            <a:schemeClr val="tx2"/>
          </a:solidFill>
          <a:latin typeface="Arial" pitchFamily="-105" charset="0"/>
        </a:defRPr>
      </a:lvl8pPr>
      <a:lvl9pPr marL="1828800" algn="l" rtl="0" fontAlgn="base">
        <a:spcBef>
          <a:spcPct val="0"/>
        </a:spcBef>
        <a:spcAft>
          <a:spcPct val="0"/>
        </a:spcAft>
        <a:defRPr sz="39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5"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5" charset="-128"/>
        </a:defRPr>
      </a:lvl5pPr>
      <a:lvl6pPr marL="25146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6pPr>
      <a:lvl7pPr marL="29718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7pPr>
      <a:lvl8pPr marL="34290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8pPr>
      <a:lvl9pPr marL="38862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61E6FDC4-C857-8943-8280-7C142837C2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39" r:id="rId1"/>
    <p:sldLayoutId id="2147485940" r:id="rId2"/>
    <p:sldLayoutId id="2147485941" r:id="rId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F4EE8E7D-F329-DB4B-9581-6C5C0AEC989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57" r:id="rId1"/>
    <p:sldLayoutId id="2147485858" r:id="rId2"/>
    <p:sldLayoutId id="2147485859" r:id="rId3"/>
    <p:sldLayoutId id="2147485860" r:id="rId4"/>
    <p:sldLayoutId id="2147485861" r:id="rId5"/>
    <p:sldLayoutId id="2147485862" r:id="rId6"/>
    <p:sldLayoutId id="2147485863" r:id="rId7"/>
    <p:sldLayoutId id="2147485864" r:id="rId8"/>
    <p:sldLayoutId id="2147485865" r:id="rId9"/>
    <p:sldLayoutId id="2147485866" r:id="rId10"/>
    <p:sldLayoutId id="21474858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942" r:id="rId1"/>
    <p:sldLayoutId id="2147485943" r:id="rId2"/>
    <p:sldLayoutId id="2147485944" r:id="rId3"/>
    <p:sldLayoutId id="2147485945" r:id="rId4"/>
    <p:sldLayoutId id="2147485946" r:id="rId5"/>
    <p:sldLayoutId id="2147485947" r:id="rId6"/>
    <p:sldLayoutId id="2147485948" r:id="rId7"/>
    <p:sldLayoutId id="2147485949" r:id="rId8"/>
    <p:sldLayoutId id="2147485950" r:id="rId9"/>
    <p:sldLayoutId id="2147485951" r:id="rId10"/>
    <p:sldLayoutId id="2147485952" r:id="rId11"/>
    <p:sldLayoutId id="2147485953"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457200" y="992188"/>
            <a:ext cx="8153400" cy="1600200"/>
            <a:chOff x="288" y="625"/>
            <a:chExt cx="5136" cy="1008"/>
          </a:xfrm>
        </p:grpSpPr>
        <p:sp>
          <p:nvSpPr>
            <p:cNvPr id="143365"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43366"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43367"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43368"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14336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14336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485954" r:id="rId1"/>
    <p:sldLayoutId id="2147485955" r:id="rId2"/>
    <p:sldLayoutId id="2147485956" r:id="rId3"/>
    <p:sldLayoutId id="2147485957" r:id="rId4"/>
    <p:sldLayoutId id="2147485958" r:id="rId5"/>
    <p:sldLayoutId id="2147485959" r:id="rId6"/>
    <p:sldLayoutId id="2147485960" r:id="rId7"/>
    <p:sldLayoutId id="2147485961" r:id="rId8"/>
    <p:sldLayoutId id="2147485962" r:id="rId9"/>
    <p:sldLayoutId id="2147485963" r:id="rId10"/>
    <p:sldLayoutId id="2147485964" r:id="rId11"/>
    <p:sldLayoutId id="2147485965" r:id="rId12"/>
    <p:sldLayoutId id="2147485966" r:id="rId13"/>
    <p:sldLayoutId id="2147485967"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457200" y="992188"/>
            <a:ext cx="8153400" cy="1600200"/>
            <a:chOff x="288" y="625"/>
            <a:chExt cx="5136" cy="1008"/>
          </a:xfrm>
        </p:grpSpPr>
        <p:sp>
          <p:nvSpPr>
            <p:cNvPr id="158725"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58726"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58727"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58728"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15872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15872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485968" r:id="rId1"/>
    <p:sldLayoutId id="2147485969" r:id="rId2"/>
    <p:sldLayoutId id="2147485970" r:id="rId3"/>
    <p:sldLayoutId id="2147485971" r:id="rId4"/>
    <p:sldLayoutId id="2147485972" r:id="rId5"/>
    <p:sldLayoutId id="2147485973" r:id="rId6"/>
    <p:sldLayoutId id="2147485974" r:id="rId7"/>
    <p:sldLayoutId id="2147485975" r:id="rId8"/>
    <p:sldLayoutId id="2147485976" r:id="rId9"/>
    <p:sldLayoutId id="2147485977" r:id="rId10"/>
    <p:sldLayoutId id="2147485978" r:id="rId11"/>
    <p:sldLayoutId id="2147485979" r:id="rId12"/>
    <p:sldLayoutId id="2147485980" r:id="rId13"/>
    <p:sldLayoutId id="2147485981"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74082" name="Group 2"/>
          <p:cNvGrpSpPr>
            <a:grpSpLocks/>
          </p:cNvGrpSpPr>
          <p:nvPr/>
        </p:nvGrpSpPr>
        <p:grpSpPr bwMode="auto">
          <a:xfrm>
            <a:off x="0" y="1422400"/>
            <a:ext cx="9147175" cy="5435600"/>
            <a:chOff x="0" y="896"/>
            <a:chExt cx="5762" cy="3424"/>
          </a:xfrm>
        </p:grpSpPr>
        <p:grpSp>
          <p:nvGrpSpPr>
            <p:cNvPr id="174088" name="Group 3"/>
            <p:cNvGrpSpPr>
              <a:grpSpLocks/>
            </p:cNvGrpSpPr>
            <p:nvPr userDrawn="1"/>
          </p:nvGrpSpPr>
          <p:grpSpPr bwMode="auto">
            <a:xfrm>
              <a:off x="20" y="896"/>
              <a:ext cx="5742" cy="3424"/>
              <a:chOff x="20" y="896"/>
              <a:chExt cx="5742" cy="3424"/>
            </a:xfrm>
          </p:grpSpPr>
          <p:sp>
            <p:nvSpPr>
              <p:cNvPr id="17422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422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422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422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422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423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423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423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423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423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423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423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423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74089" name="Group 17"/>
            <p:cNvGrpSpPr>
              <a:grpSpLocks/>
            </p:cNvGrpSpPr>
            <p:nvPr userDrawn="1"/>
          </p:nvGrpSpPr>
          <p:grpSpPr bwMode="auto">
            <a:xfrm>
              <a:off x="0" y="2291"/>
              <a:ext cx="1385" cy="1702"/>
              <a:chOff x="0" y="2291"/>
              <a:chExt cx="1385" cy="1702"/>
            </a:xfrm>
          </p:grpSpPr>
          <p:sp>
            <p:nvSpPr>
              <p:cNvPr id="17409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09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09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09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09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09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09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09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09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09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0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0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0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0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0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0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0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0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0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0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1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1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1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1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1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1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1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1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1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1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2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2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2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2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2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2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2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2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2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2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3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3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3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3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3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3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3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3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3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3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4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4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4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4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4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4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4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4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4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4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5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5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5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5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15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5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5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5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5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5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6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6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6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6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6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6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6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6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6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6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7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7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7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7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7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7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7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7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7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7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8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8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8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8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8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8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8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8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8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8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9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9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9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9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9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9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9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9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9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19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0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0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0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0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0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0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0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0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0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0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1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21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21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21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21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21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21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21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21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21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2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sp>
            <p:nvSpPr>
              <p:cNvPr id="17422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222" name="Freeform 150"/>
              <p:cNvSpPr>
                <a:spLocks/>
              </p:cNvSpPr>
              <p:nvPr userDrawn="1"/>
            </p:nvSpPr>
            <p:spPr bwMode="ltGray">
              <a:xfrm rot="-2857037">
                <a:off x="619" y="3550"/>
                <a:ext cx="68" cy="69"/>
              </a:xfrm>
              <a:custGeom>
                <a:avLst/>
                <a:gdLst>
                  <a:gd name="T0" fmla="*/ 0 w 144"/>
                  <a:gd name="T1" fmla="*/ 9 h 154"/>
                  <a:gd name="T2" fmla="*/ 6 w 144"/>
                  <a:gd name="T3" fmla="*/ 14 h 154"/>
                  <a:gd name="T4" fmla="*/ 12 w 144"/>
                  <a:gd name="T5" fmla="*/ 11 h 154"/>
                  <a:gd name="T6" fmla="*/ 7 w 144"/>
                  <a:gd name="T7" fmla="*/ 5 h 154"/>
                  <a:gd name="T8" fmla="*/ 11 w 144"/>
                  <a:gd name="T9" fmla="*/ 3 h 154"/>
                  <a:gd name="T10" fmla="*/ 12 w 144"/>
                  <a:gd name="T11" fmla="*/ 5 h 154"/>
                  <a:gd name="T12" fmla="*/ 15 w 144"/>
                  <a:gd name="T13" fmla="*/ 4 h 154"/>
                  <a:gd name="T14" fmla="*/ 10 w 144"/>
                  <a:gd name="T15" fmla="*/ 0 h 154"/>
                  <a:gd name="T16" fmla="*/ 4 w 144"/>
                  <a:gd name="T17" fmla="*/ 3 h 154"/>
                  <a:gd name="T18" fmla="*/ 9 w 144"/>
                  <a:gd name="T19" fmla="*/ 10 h 154"/>
                  <a:gd name="T20" fmla="*/ 3 w 144"/>
                  <a:gd name="T21" fmla="*/ 9 h 154"/>
                  <a:gd name="T22" fmla="*/ 0 w 144"/>
                  <a:gd name="T23" fmla="*/ 9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cs typeface="ＭＳ Ｐゴシック" charset="0"/>
              </a:defRPr>
            </a:lvl1pPr>
          </a:lstStyle>
          <a:p>
            <a:pPr>
              <a:defRPr/>
            </a:pPr>
            <a:fld id="{20F8EB3C-0241-064D-A34E-7E1C264B9CB1}"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98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C3616CF9-43EA-8847-B1FA-93106AEA5FC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83" r:id="rId1"/>
    <p:sldLayoutId id="2147485984" r:id="rId2"/>
    <p:sldLayoutId id="2147485985" r:id="rId3"/>
    <p:sldLayoutId id="2147485986" r:id="rId4"/>
    <p:sldLayoutId id="2147485987" r:id="rId5"/>
    <p:sldLayoutId id="2147485988" r:id="rId6"/>
    <p:sldLayoutId id="2147485989" r:id="rId7"/>
    <p:sldLayoutId id="2147485990" r:id="rId8"/>
    <p:sldLayoutId id="2147485991" r:id="rId9"/>
    <p:sldLayoutId id="2147485992" r:id="rId10"/>
    <p:sldLayoutId id="2147485993" r:id="rId11"/>
    <p:sldLayoutId id="2147485994" r:id="rId12"/>
    <p:sldLayoutId id="2147485995" r:id="rId13"/>
  </p:sldLayoutIdLst>
  <p:txStyles>
    <p:titleStyle>
      <a:lvl1pPr algn="ctr" rtl="0" eaLnBrk="0" fontAlgn="base" hangingPunct="0">
        <a:spcBef>
          <a:spcPct val="0"/>
        </a:spcBef>
        <a:spcAft>
          <a:spcPct val="0"/>
        </a:spcAft>
        <a:defRPr sz="4400" b="1">
          <a:solidFill>
            <a:srgbClr val="FFFFFF"/>
          </a:solidFill>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0D7A5F4-67A1-1546-8ADD-82FB3DB7BB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68" r:id="rId1"/>
    <p:sldLayoutId id="2147485869" r:id="rId2"/>
    <p:sldLayoutId id="2147485870" r:id="rId3"/>
    <p:sldLayoutId id="2147485871" r:id="rId4"/>
    <p:sldLayoutId id="2147485872" r:id="rId5"/>
    <p:sldLayoutId id="2147485873" r:id="rId6"/>
    <p:sldLayoutId id="2147485874" r:id="rId7"/>
    <p:sldLayoutId id="2147485875" r:id="rId8"/>
    <p:sldLayoutId id="2147485876" r:id="rId9"/>
    <p:sldLayoutId id="2147485877" r:id="rId10"/>
    <p:sldLayoutId id="214748587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C71C4DB1-088A-A74C-A436-FFF884128C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Lst>
  <p:txStyles>
    <p:titleStyle>
      <a:lvl1pPr algn="ctr" rtl="0" eaLnBrk="0" fontAlgn="base" hangingPunct="0">
        <a:spcBef>
          <a:spcPct val="0"/>
        </a:spcBef>
        <a:spcAft>
          <a:spcPct val="0"/>
        </a:spcAft>
        <a:defRPr sz="4400" b="1">
          <a:solidFill>
            <a:srgbClr val="FFFFFF"/>
          </a:solidFill>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009" r:id="rId1"/>
    <p:sldLayoutId id="2147486010" r:id="rId2"/>
    <p:sldLayoutId id="2147486011" r:id="rId3"/>
    <p:sldLayoutId id="2147486012" r:id="rId4"/>
    <p:sldLayoutId id="2147486013" r:id="rId5"/>
    <p:sldLayoutId id="2147486014" r:id="rId6"/>
    <p:sldLayoutId id="2147486015" r:id="rId7"/>
    <p:sldLayoutId id="2147486016" r:id="rId8"/>
    <p:sldLayoutId id="2147486017" r:id="rId9"/>
    <p:sldLayoutId id="2147486018" r:id="rId10"/>
    <p:sldLayoutId id="2147486019" r:id="rId11"/>
    <p:sldLayoutId id="2147486020"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25606"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12" charset="0"/>
                  <a:ea typeface="+mn-ea"/>
                  <a:cs typeface="+mn-cs"/>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560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25603" name="Text Box 32"/>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©2003 TBBMI</a:t>
            </a:r>
          </a:p>
        </p:txBody>
      </p:sp>
      <p:sp>
        <p:nvSpPr>
          <p:cNvPr id="11984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7.5.01.</a:t>
            </a:r>
          </a:p>
        </p:txBody>
      </p:sp>
    </p:spTree>
  </p:cSld>
  <p:clrMap bg1="dk2" tx1="lt1" bg2="dk1" tx2="lt2" accent1="accent1" accent2="accent2" accent3="accent3" accent4="accent4" accent5="accent5" accent6="accent6" hlink="hlink" folHlink="folHlink"/>
  <p:sldLayoutIdLst>
    <p:sldLayoutId id="2147485787" r:id="rId1"/>
    <p:sldLayoutId id="2147485788" r:id="rId2"/>
    <p:sldLayoutId id="2147485789" r:id="rId3"/>
    <p:sldLayoutId id="2147485790" r:id="rId4"/>
    <p:sldLayoutId id="2147485791" r:id="rId5"/>
    <p:sldLayoutId id="2147485792" r:id="rId6"/>
    <p:sldLayoutId id="2147485793" r:id="rId7"/>
    <p:sldLayoutId id="2147485794" r:id="rId8"/>
    <p:sldLayoutId id="2147485795" r:id="rId9"/>
    <p:sldLayoutId id="2147485796" r:id="rId10"/>
    <p:sldLayoutId id="2147485797"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42690" name="Group 1026"/>
          <p:cNvGrpSpPr>
            <a:grpSpLocks/>
          </p:cNvGrpSpPr>
          <p:nvPr/>
        </p:nvGrpSpPr>
        <p:grpSpPr bwMode="auto">
          <a:xfrm>
            <a:off x="0" y="0"/>
            <a:ext cx="9144000" cy="6856413"/>
            <a:chOff x="0" y="0"/>
            <a:chExt cx="5760" cy="4319"/>
          </a:xfrm>
        </p:grpSpPr>
        <p:sp>
          <p:nvSpPr>
            <p:cNvPr id="10547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0547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47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42699"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47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242701"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2702"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48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42704"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48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42706"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48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42708"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48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0548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49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42712"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49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42714"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49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49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10549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42718"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49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49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42721"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50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42723"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50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50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0550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50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50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50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50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51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nvGrpSpPr>
            <p:cNvPr id="242732" name="Group 1063"/>
            <p:cNvGrpSpPr>
              <a:grpSpLocks/>
            </p:cNvGrpSpPr>
            <p:nvPr userDrawn="1"/>
          </p:nvGrpSpPr>
          <p:grpSpPr bwMode="auto">
            <a:xfrm>
              <a:off x="0" y="1632"/>
              <a:ext cx="5758" cy="1858"/>
              <a:chOff x="0" y="1632"/>
              <a:chExt cx="5758" cy="1858"/>
            </a:xfrm>
          </p:grpSpPr>
          <p:sp>
            <p:nvSpPr>
              <p:cNvPr id="10551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0551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grpSp>
      </p:grpSp>
      <p:sp>
        <p:nvSpPr>
          <p:cNvPr id="105514"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515"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516"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105517"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105518"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58F349D5-EBF9-2C4F-8FAD-25991394264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90" r:id="rId1"/>
    <p:sldLayoutId id="2147485891" r:id="rId2"/>
    <p:sldLayoutId id="2147485892" r:id="rId3"/>
    <p:sldLayoutId id="2147485893" r:id="rId4"/>
    <p:sldLayoutId id="2147485894" r:id="rId5"/>
    <p:sldLayoutId id="2147485895" r:id="rId6"/>
    <p:sldLayoutId id="2147485896" r:id="rId7"/>
    <p:sldLayoutId id="2147485897" r:id="rId8"/>
    <p:sldLayoutId id="2147485898" r:id="rId9"/>
    <p:sldLayoutId id="2147485899"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3954" name="Group 2"/>
          <p:cNvGrpSpPr>
            <a:grpSpLocks/>
          </p:cNvGrpSpPr>
          <p:nvPr/>
        </p:nvGrpSpPr>
        <p:grpSpPr bwMode="auto">
          <a:xfrm>
            <a:off x="0" y="0"/>
            <a:ext cx="9132888" cy="6845300"/>
            <a:chOff x="0" y="0"/>
            <a:chExt cx="5753" cy="4312"/>
          </a:xfrm>
        </p:grpSpPr>
        <p:sp>
          <p:nvSpPr>
            <p:cNvPr id="25395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253958" name="Group 4"/>
            <p:cNvGrpSpPr>
              <a:grpSpLocks/>
            </p:cNvGrpSpPr>
            <p:nvPr/>
          </p:nvGrpSpPr>
          <p:grpSpPr bwMode="auto">
            <a:xfrm>
              <a:off x="246" y="204"/>
              <a:ext cx="5271" cy="3889"/>
              <a:chOff x="246" y="204"/>
              <a:chExt cx="5271" cy="3889"/>
            </a:xfrm>
          </p:grpSpPr>
          <p:sp>
            <p:nvSpPr>
              <p:cNvPr id="9830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25396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396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396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396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396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396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397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397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397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397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397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397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397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397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397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397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398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398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398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398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398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5398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53959" name="Group 28"/>
            <p:cNvGrpSpPr>
              <a:grpSpLocks/>
            </p:cNvGrpSpPr>
            <p:nvPr/>
          </p:nvGrpSpPr>
          <p:grpSpPr bwMode="auto">
            <a:xfrm>
              <a:off x="0" y="0"/>
              <a:ext cx="1246" cy="1232"/>
              <a:chOff x="0" y="0"/>
              <a:chExt cx="1246" cy="1232"/>
            </a:xfrm>
          </p:grpSpPr>
          <p:sp>
            <p:nvSpPr>
              <p:cNvPr id="25396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5396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5396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7373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©2003 TBBMI</a:t>
            </a:r>
          </a:p>
        </p:txBody>
      </p:sp>
      <p:sp>
        <p:nvSpPr>
          <p:cNvPr id="98337"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7.5.03c.</a:t>
            </a:r>
          </a:p>
        </p:txBody>
      </p:sp>
    </p:spTree>
  </p:cSld>
  <p:clrMap bg1="dk2" tx1="lt1" bg2="dk1" tx2="lt2" accent1="accent1" accent2="accent2" accent3="accent3" accent4="accent4" accent5="accent5" accent6="accent6" hlink="hlink" folHlink="folHlink"/>
  <p:sldLayoutIdLst>
    <p:sldLayoutId id="2147485900" r:id="rId1"/>
    <p:sldLayoutId id="2147485901" r:id="rId2"/>
    <p:sldLayoutId id="2147485902" r:id="rId3"/>
    <p:sldLayoutId id="2147485903" r:id="rId4"/>
    <p:sldLayoutId id="2147485904" r:id="rId5"/>
    <p:sldLayoutId id="2147485905" r:id="rId6"/>
    <p:sldLayoutId id="2147485906" r:id="rId7"/>
    <p:sldLayoutId id="2147485907" r:id="rId8"/>
    <p:sldLayoutId id="2147485908" r:id="rId9"/>
    <p:sldLayoutId id="2147485909" r:id="rId10"/>
    <p:sldLayoutId id="2147485910"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8050" name="Group 2"/>
          <p:cNvGrpSpPr>
            <a:grpSpLocks/>
          </p:cNvGrpSpPr>
          <p:nvPr/>
        </p:nvGrpSpPr>
        <p:grpSpPr bwMode="auto">
          <a:xfrm>
            <a:off x="0" y="0"/>
            <a:ext cx="8478838" cy="6173788"/>
            <a:chOff x="0" y="0"/>
            <a:chExt cx="5341" cy="3889"/>
          </a:xfrm>
        </p:grpSpPr>
        <p:sp>
          <p:nvSpPr>
            <p:cNvPr id="2580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580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580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580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16F8B297-EA68-6E4D-9B05-FCF343800949}"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 id="2147486027" r:id="rId5"/>
    <p:sldLayoutId id="2147486028" r:id="rId6"/>
    <p:sldLayoutId id="2147486029" r:id="rId7"/>
    <p:sldLayoutId id="2147486030" r:id="rId8"/>
    <p:sldLayoutId id="2147486031" r:id="rId9"/>
    <p:sldLayoutId id="2147486032" r:id="rId10"/>
    <p:sldLayoutId id="2147486033" r:id="rId11"/>
    <p:sldLayoutId id="2147486034" r:id="rId12"/>
    <p:sldLayoutId id="2147486035"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3891878297"/>
      </p:ext>
    </p:extLst>
  </p:cSld>
  <p:clrMap bg1="dk2" tx1="lt1" bg2="dk1" tx2="lt2" accent1="accent1" accent2="accent2" accent3="accent3" accent4="accent4" accent5="accent5" accent6="accent6" hlink="hlink" folHlink="folHlink"/>
  <p:sldLayoutIdLst>
    <p:sldLayoutId id="2147486037" r:id="rId1"/>
    <p:sldLayoutId id="2147486038" r:id="rId2"/>
    <p:sldLayoutId id="2147486039" r:id="rId3"/>
    <p:sldLayoutId id="2147486040" r:id="rId4"/>
    <p:sldLayoutId id="2147486041" r:id="rId5"/>
    <p:sldLayoutId id="2147486042" r:id="rId6"/>
    <p:sldLayoutId id="2147486043" r:id="rId7"/>
    <p:sldLayoutId id="2147486044" r:id="rId8"/>
    <p:sldLayoutId id="2147486045" r:id="rId9"/>
    <p:sldLayoutId id="2147486046" r:id="rId10"/>
    <p:sldLayoutId id="2147486047" r:id="rId11"/>
    <p:sldLayoutId id="214748604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B3C66E19-9CD0-224A-9094-37324153C56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022739564"/>
      </p:ext>
    </p:extLst>
  </p:cSld>
  <p:clrMap bg1="lt1" tx1="dk1" bg2="lt2" tx2="dk2" accent1="accent1" accent2="accent2" accent3="accent3" accent4="accent4" accent5="accent5" accent6="accent6" hlink="hlink" folHlink="folHlink"/>
  <p:sldLayoutIdLst>
    <p:sldLayoutId id="2147486050" r:id="rId1"/>
    <p:sldLayoutId id="2147486051" r:id="rId2"/>
    <p:sldLayoutId id="2147486052" r:id="rId3"/>
    <p:sldLayoutId id="2147486053" r:id="rId4"/>
    <p:sldLayoutId id="2147486054" r:id="rId5"/>
    <p:sldLayoutId id="2147486055" r:id="rId6"/>
    <p:sldLayoutId id="2147486056" r:id="rId7"/>
    <p:sldLayoutId id="2147486057" r:id="rId8"/>
    <p:sldLayoutId id="2147486058" r:id="rId9"/>
    <p:sldLayoutId id="2147486059" r:id="rId10"/>
    <p:sldLayoutId id="214748606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B3C66E19-9CD0-224A-9094-37324153C56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331319932"/>
      </p:ext>
    </p:extLst>
  </p:cSld>
  <p:clrMap bg1="lt1" tx1="dk1" bg2="lt2" tx2="dk2" accent1="accent1" accent2="accent2" accent3="accent3" accent4="accent4" accent5="accent5" accent6="accent6" hlink="hlink" folHlink="folHlink"/>
  <p:sldLayoutIdLst>
    <p:sldLayoutId id="2147486062" r:id="rId1"/>
    <p:sldLayoutId id="2147486063" r:id="rId2"/>
    <p:sldLayoutId id="2147486064" r:id="rId3"/>
    <p:sldLayoutId id="2147486065" r:id="rId4"/>
    <p:sldLayoutId id="2147486066" r:id="rId5"/>
    <p:sldLayoutId id="2147486067" r:id="rId6"/>
    <p:sldLayoutId id="2147486068" r:id="rId7"/>
    <p:sldLayoutId id="2147486069" r:id="rId8"/>
    <p:sldLayoutId id="2147486070" r:id="rId9"/>
    <p:sldLayoutId id="2147486071" r:id="rId10"/>
    <p:sldLayoutId id="214748607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E63F0F31-D4FB-8248-B4DE-041C46298C0C}" type="slidenum">
              <a:rPr lang="en-US"/>
              <a:pPr>
                <a:defRPr/>
              </a:pPr>
              <a:t>‹#›</a:t>
            </a:fld>
            <a:endParaRPr lang="en-US"/>
          </a:p>
        </p:txBody>
      </p:sp>
    </p:spTree>
    <p:extLst>
      <p:ext uri="{BB962C8B-B14F-4D97-AF65-F5344CB8AC3E}">
        <p14:creationId xmlns:p14="http://schemas.microsoft.com/office/powerpoint/2010/main" val="582043252"/>
      </p:ext>
    </p:extLst>
  </p:cSld>
  <p:clrMap bg1="lt1" tx1="dk1" bg2="lt2" tx2="dk2" accent1="accent1" accent2="accent2" accent3="accent3" accent4="accent4" accent5="accent5" accent6="accent6" hlink="hlink" folHlink="folHlink"/>
  <p:sldLayoutIdLst>
    <p:sldLayoutId id="2147486074" r:id="rId1"/>
    <p:sldLayoutId id="2147486075" r:id="rId2"/>
    <p:sldLayoutId id="2147486076" r:id="rId3"/>
    <p:sldLayoutId id="2147486077" r:id="rId4"/>
    <p:sldLayoutId id="2147486078" r:id="rId5"/>
    <p:sldLayoutId id="2147486079" r:id="rId6"/>
    <p:sldLayoutId id="2147486080" r:id="rId7"/>
    <p:sldLayoutId id="2147486081" r:id="rId8"/>
    <p:sldLayoutId id="2147486082" r:id="rId9"/>
    <p:sldLayoutId id="2147486083" r:id="rId10"/>
    <p:sldLayoutId id="214748608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a:solidFill>
                  <a:srgbClr val="898989"/>
                </a:solidFill>
                <a:latin typeface="Calibri" charset="0"/>
                <a:cs typeface="Arial" charset="0"/>
                <a:sym typeface="Arial" charset="0"/>
              </a:defRPr>
            </a:lvl1pPr>
          </a:lstStyle>
          <a:p>
            <a:pPr eaLnBrk="1" hangingPunct="1">
              <a:defRPr/>
            </a:pPr>
            <a:fld id="{435090FA-97C6-0F42-88D2-CF26FBEE8361}" type="datetimeFigureOut">
              <a:rPr lang="en-US"/>
              <a:pPr eaLnBrk="1" hangingPunct="1">
                <a:defRPr/>
              </a:pPr>
              <a:t>2/2/23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a:solidFill>
                  <a:prstClr val="black">
                    <a:tint val="75000"/>
                  </a:prstClr>
                </a:solidFill>
                <a:latin typeface="Calibri"/>
                <a:ea typeface="Arial"/>
                <a:cs typeface="Arial"/>
                <a:sym typeface="Arial"/>
                <a:rtl val="0"/>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a:solidFill>
                  <a:srgbClr val="898989"/>
                </a:solidFill>
                <a:latin typeface="Calibri" charset="0"/>
                <a:cs typeface="Arial" charset="0"/>
                <a:sym typeface="Arial" charset="0"/>
              </a:defRPr>
            </a:lvl1pPr>
          </a:lstStyle>
          <a:p>
            <a:pPr eaLnBrk="1" hangingPunct="1">
              <a:defRPr/>
            </a:pPr>
            <a:fld id="{B3095FBB-E422-2242-90A7-1CA55E2A572C}" type="slidenum">
              <a:rPr lang="en-US"/>
              <a:pPr eaLnBrk="1" hangingPunct="1">
                <a:defRPr/>
              </a:pPr>
              <a:t>‹#›</a:t>
            </a:fld>
            <a:endParaRPr lang="en-US"/>
          </a:p>
        </p:txBody>
      </p:sp>
    </p:spTree>
    <p:extLst>
      <p:ext uri="{BB962C8B-B14F-4D97-AF65-F5344CB8AC3E}">
        <p14:creationId xmlns:p14="http://schemas.microsoft.com/office/powerpoint/2010/main" val="1038682134"/>
      </p:ext>
    </p:extLst>
  </p:cSld>
  <p:clrMap bg1="lt1" tx1="dk1" bg2="lt2" tx2="dk2" accent1="accent1" accent2="accent2" accent3="accent3" accent4="accent4" accent5="accent5" accent6="accent6" hlink="hlink" folHlink="folHlink"/>
  <p:sldLayoutIdLst>
    <p:sldLayoutId id="2147486086" r:id="rId1"/>
    <p:sldLayoutId id="2147486087" r:id="rId2"/>
    <p:sldLayoutId id="2147486088" r:id="rId3"/>
    <p:sldLayoutId id="2147486089" r:id="rId4"/>
    <p:sldLayoutId id="2147486090" r:id="rId5"/>
    <p:sldLayoutId id="2147486091" r:id="rId6"/>
    <p:sldLayoutId id="2147486092" r:id="rId7"/>
    <p:sldLayoutId id="2147486093" r:id="rId8"/>
    <p:sldLayoutId id="2147486094" r:id="rId9"/>
    <p:sldLayoutId id="2147486095" r:id="rId10"/>
    <p:sldLayoutId id="2147486096"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AAF4B70A-6D39-314B-A1F0-D5884D662B31}" type="slidenum">
              <a:rPr lang="en-US"/>
              <a:pPr>
                <a:defRPr/>
              </a:pPr>
              <a:t>‹#›</a:t>
            </a:fld>
            <a:endParaRPr lang="en-US"/>
          </a:p>
        </p:txBody>
      </p:sp>
    </p:spTree>
    <p:extLst>
      <p:ext uri="{BB962C8B-B14F-4D97-AF65-F5344CB8AC3E}">
        <p14:creationId xmlns:p14="http://schemas.microsoft.com/office/powerpoint/2010/main" val="2960432990"/>
      </p:ext>
    </p:extLst>
  </p:cSld>
  <p:clrMap bg1="dk2" tx1="lt1" bg2="dk1" tx2="lt2" accent1="accent1" accent2="accent2" accent3="accent3" accent4="accent4" accent5="accent5" accent6="accent6" hlink="hlink" folHlink="folHlink"/>
  <p:sldLayoutIdLst>
    <p:sldLayoutId id="2147486098" r:id="rId1"/>
    <p:sldLayoutId id="2147486099" r:id="rId2"/>
    <p:sldLayoutId id="2147486100" r:id="rId3"/>
    <p:sldLayoutId id="2147486101" r:id="rId4"/>
    <p:sldLayoutId id="2147486102" r:id="rId5"/>
    <p:sldLayoutId id="2147486103" r:id="rId6"/>
    <p:sldLayoutId id="2147486104" r:id="rId7"/>
    <p:sldLayoutId id="2147486105" r:id="rId8"/>
    <p:sldLayoutId id="2147486106" r:id="rId9"/>
    <p:sldLayoutId id="2147486107" r:id="rId10"/>
    <p:sldLayoutId id="214748610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defRPr/>
            </a:pPr>
            <a:fld id="{D2B61E63-2D9D-2A42-BE44-0A780397CB07}" type="slidenum">
              <a:rPr lang="en-US"/>
              <a:pPr eaLnBrk="1" hangingPunct="1">
                <a:defRPr/>
              </a:pPr>
              <a:t>‹#›</a:t>
            </a:fld>
            <a:endParaRPr lang="en-US"/>
          </a:p>
        </p:txBody>
      </p:sp>
    </p:spTree>
    <p:extLst>
      <p:ext uri="{BB962C8B-B14F-4D97-AF65-F5344CB8AC3E}">
        <p14:creationId xmlns:p14="http://schemas.microsoft.com/office/powerpoint/2010/main" val="1306119855"/>
      </p:ext>
    </p:extLst>
  </p:cSld>
  <p:clrMap bg1="lt1" tx1="dk1" bg2="lt2" tx2="dk2" accent1="accent1" accent2="accent2" accent3="accent3" accent4="accent4" accent5="accent5" accent6="accent6" hlink="hlink" folHlink="folHlink"/>
  <p:sldLayoutIdLst>
    <p:sldLayoutId id="2147486110"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0"/>
            <a:ext cx="9132888" cy="6845300"/>
            <a:chOff x="0" y="0"/>
            <a:chExt cx="5753" cy="4312"/>
          </a:xfrm>
        </p:grpSpPr>
        <p:sp>
          <p:nvSpPr>
            <p:cNvPr id="2663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26636" name="Group 4"/>
            <p:cNvGrpSpPr>
              <a:grpSpLocks/>
            </p:cNvGrpSpPr>
            <p:nvPr/>
          </p:nvGrpSpPr>
          <p:grpSpPr bwMode="auto">
            <a:xfrm>
              <a:off x="246" y="204"/>
              <a:ext cx="5271" cy="3889"/>
              <a:chOff x="246" y="204"/>
              <a:chExt cx="5271" cy="3889"/>
            </a:xfrm>
          </p:grpSpPr>
          <p:sp>
            <p:nvSpPr>
              <p:cNvPr id="11366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12" charset="0"/>
                  <a:ea typeface="+mn-ea"/>
                  <a:cs typeface="+mn-cs"/>
                </a:endParaRPr>
              </a:p>
            </p:txBody>
          </p:sp>
          <p:sp>
            <p:nvSpPr>
              <p:cNvPr id="2664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64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64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64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64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64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64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64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65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65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65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65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65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65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65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65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65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65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66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66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66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66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6637" name="Group 28"/>
            <p:cNvGrpSpPr>
              <a:grpSpLocks/>
            </p:cNvGrpSpPr>
            <p:nvPr/>
          </p:nvGrpSpPr>
          <p:grpSpPr bwMode="auto">
            <a:xfrm>
              <a:off x="0" y="0"/>
              <a:ext cx="1246" cy="1232"/>
              <a:chOff x="0" y="0"/>
              <a:chExt cx="1246" cy="1232"/>
            </a:xfrm>
          </p:grpSpPr>
          <p:sp>
            <p:nvSpPr>
              <p:cNvPr id="2663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4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113696"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113697"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26629"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0"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3700"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chemeClr val="tx2"/>
                </a:solidFill>
                <a:latin typeface="Times" pitchFamily="-112" charset="0"/>
                <a:ea typeface="+mn-ea"/>
                <a:cs typeface="+mn-cs"/>
              </a:rPr>
              <a:t> DRESSING</a:t>
            </a:r>
          </a:p>
          <a:p>
            <a:pPr>
              <a:defRPr/>
            </a:pPr>
            <a:r>
              <a:rPr lang="en-US" sz="2000" b="1">
                <a:solidFill>
                  <a:schemeClr val="tx2"/>
                </a:solidFill>
                <a:latin typeface="Times" pitchFamily="-112" charset="0"/>
                <a:ea typeface="+mn-ea"/>
                <a:cs typeface="+mn-cs"/>
              </a:rPr>
              <a:t>        THE                                    </a:t>
            </a:r>
          </a:p>
          <a:p>
            <a:pPr>
              <a:defRPr/>
            </a:pPr>
            <a:r>
              <a:rPr lang="en-US" sz="2000" b="1">
                <a:solidFill>
                  <a:schemeClr val="tx2"/>
                </a:solidFill>
                <a:latin typeface="Times" pitchFamily="-112" charset="0"/>
                <a:ea typeface="+mn-ea"/>
                <a:cs typeface="+mn-cs"/>
              </a:rPr>
              <a:t>   STAGE</a:t>
            </a:r>
          </a:p>
        </p:txBody>
      </p:sp>
      <p:sp>
        <p:nvSpPr>
          <p:cNvPr id="113701"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26633" name="Text Box 38"/>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©2003 TBBMI</a:t>
            </a:r>
          </a:p>
        </p:txBody>
      </p:sp>
      <p:sp>
        <p:nvSpPr>
          <p:cNvPr id="113703"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7.5.02.</a:t>
            </a:r>
          </a:p>
        </p:txBody>
      </p:sp>
    </p:spTree>
  </p:cSld>
  <p:clrMap bg1="dk2" tx1="lt1" bg2="dk1" tx2="lt2" accent1="accent1" accent2="accent2" accent3="accent3" accent4="accent4" accent5="accent5" accent6="accent6" hlink="hlink" folHlink="folHlink"/>
  <p:sldLayoutIdLst>
    <p:sldLayoutId id="2147485913" r:id="rId1"/>
    <p:sldLayoutId id="2147485798" r:id="rId2"/>
    <p:sldLayoutId id="2147485799" r:id="rId3"/>
    <p:sldLayoutId id="2147485800" r:id="rId4"/>
    <p:sldLayoutId id="2147485801" r:id="rId5"/>
    <p:sldLayoutId id="2147485802" r:id="rId6"/>
    <p:sldLayoutId id="2147485803" r:id="rId7"/>
    <p:sldLayoutId id="2147485804" r:id="rId8"/>
    <p:sldLayoutId id="2147485805" r:id="rId9"/>
    <p:sldLayoutId id="2147485806" r:id="rId10"/>
    <p:sldLayoutId id="2147485807"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B3C66E19-9CD0-224A-9094-37324153C56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802010641"/>
      </p:ext>
    </p:extLst>
  </p:cSld>
  <p:clrMap bg1="lt1" tx1="dk1" bg2="lt2" tx2="dk2" accent1="accent1" accent2="accent2" accent3="accent3" accent4="accent4" accent5="accent5" accent6="accent6" hlink="hlink" folHlink="folHlink"/>
  <p:sldLayoutIdLst>
    <p:sldLayoutId id="2147486112" r:id="rId1"/>
    <p:sldLayoutId id="2147486113" r:id="rId2"/>
    <p:sldLayoutId id="2147486114" r:id="rId3"/>
    <p:sldLayoutId id="2147486115" r:id="rId4"/>
    <p:sldLayoutId id="2147486116" r:id="rId5"/>
    <p:sldLayoutId id="2147486117" r:id="rId6"/>
    <p:sldLayoutId id="2147486118" r:id="rId7"/>
    <p:sldLayoutId id="2147486119" r:id="rId8"/>
    <p:sldLayoutId id="2147486120" r:id="rId9"/>
    <p:sldLayoutId id="2147486121" r:id="rId10"/>
    <p:sldLayoutId id="214748612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pPr>
                <a:defRPr/>
              </a:pPr>
              <a:t>‹#›</a:t>
            </a:fld>
            <a:endParaRPr lang="en-US"/>
          </a:p>
        </p:txBody>
      </p:sp>
    </p:spTree>
    <p:extLst>
      <p:ext uri="{BB962C8B-B14F-4D97-AF65-F5344CB8AC3E}">
        <p14:creationId xmlns:p14="http://schemas.microsoft.com/office/powerpoint/2010/main" val="3563473070"/>
      </p:ext>
    </p:extLst>
  </p:cSld>
  <p:clrMap bg1="lt1" tx1="dk1" bg2="lt2" tx2="dk2" accent1="accent1" accent2="accent2" accent3="accent3" accent4="accent4" accent5="accent5" accent6="accent6" hlink="hlink" folHlink="folHlink"/>
  <p:sldLayoutIdLst>
    <p:sldLayoutId id="2147486124" r:id="rId1"/>
    <p:sldLayoutId id="2147486125" r:id="rId2"/>
    <p:sldLayoutId id="2147486126" r:id="rId3"/>
    <p:sldLayoutId id="2147486127" r:id="rId4"/>
    <p:sldLayoutId id="2147486128" r:id="rId5"/>
    <p:sldLayoutId id="2147486129" r:id="rId6"/>
    <p:sldLayoutId id="2147486130" r:id="rId7"/>
    <p:sldLayoutId id="2147486131" r:id="rId8"/>
    <p:sldLayoutId id="2147486132" r:id="rId9"/>
    <p:sldLayoutId id="2147486133" r:id="rId10"/>
    <p:sldLayoutId id="214748613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A797EAC1-C661-8F43-8D1A-133B054773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12" r:id="rId5"/>
    <p:sldLayoutId id="2147485813" r:id="rId6"/>
    <p:sldLayoutId id="2147485814" r:id="rId7"/>
    <p:sldLayoutId id="2147485815" r:id="rId8"/>
    <p:sldLayoutId id="2147485816" r:id="rId9"/>
    <p:sldLayoutId id="2147485817" r:id="rId10"/>
    <p:sldLayoutId id="2147485818" r:id="rId11"/>
    <p:sldLayoutId id="2147485819"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8602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7F0E299-DB85-C84A-BD42-7913C4DEEB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14" r:id="rId1"/>
    <p:sldLayoutId id="2147485820" r:id="rId2"/>
    <p:sldLayoutId id="2147485821" r:id="rId3"/>
    <p:sldLayoutId id="2147485822" r:id="rId4"/>
    <p:sldLayoutId id="2147485823" r:id="rId5"/>
    <p:sldLayoutId id="2147485824" r:id="rId6"/>
    <p:sldLayoutId id="2147485825" r:id="rId7"/>
    <p:sldLayoutId id="2147485826" r:id="rId8"/>
    <p:sldLayoutId id="2147485827" r:id="rId9"/>
    <p:sldLayoutId id="2147485828" r:id="rId10"/>
    <p:sldLayoutId id="2147485829"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B8836479-AC0A-1349-A19D-65DD79D722B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30" r:id="rId1"/>
    <p:sldLayoutId id="2147485831" r:id="rId2"/>
    <p:sldLayoutId id="2147485832" r:id="rId3"/>
    <p:sldLayoutId id="2147485833" r:id="rId4"/>
    <p:sldLayoutId id="2147485834" r:id="rId5"/>
    <p:sldLayoutId id="2147485835" r:id="rId6"/>
    <p:sldLayoutId id="2147485836" r:id="rId7"/>
    <p:sldLayoutId id="2147485837" r:id="rId8"/>
    <p:sldLayoutId id="2147485838" r:id="rId9"/>
    <p:sldLayoutId id="2147485839" r:id="rId10"/>
    <p:sldLayoutId id="2147485840" r:id="rId11"/>
  </p:sldLayoutIdLst>
  <p:txStyles>
    <p:titleStyle>
      <a:lvl1pPr algn="ctr" rtl="0" eaLnBrk="0" fontAlgn="base" hangingPunct="0">
        <a:spcBef>
          <a:spcPct val="0"/>
        </a:spcBef>
        <a:spcAft>
          <a:spcPct val="0"/>
        </a:spcAft>
        <a:defRPr sz="4400">
          <a:solidFill>
            <a:schemeClr val="bg1"/>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FFFFFF"/>
                </a:solidFill>
              </a:defRPr>
            </a:lvl1pPr>
          </a:lstStyle>
          <a:p>
            <a:pPr>
              <a:defRPr/>
            </a:pPr>
            <a:fld id="{3FAD4D04-F5A6-2146-B761-4FA9DF6BFE5B}" type="slidenum">
              <a:rPr lang="en-US"/>
              <a:pPr>
                <a:defRPr/>
              </a:pPr>
              <a:t>‹#›</a:t>
            </a:fld>
            <a:endParaRPr lang="en-US"/>
          </a:p>
        </p:txBody>
      </p:sp>
      <p:sp>
        <p:nvSpPr>
          <p:cNvPr id="66566"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6567"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66568" name="Group 8"/>
          <p:cNvGrpSpPr>
            <a:grpSpLocks/>
          </p:cNvGrpSpPr>
          <p:nvPr/>
        </p:nvGrpSpPr>
        <p:grpSpPr bwMode="auto">
          <a:xfrm>
            <a:off x="228600" y="457200"/>
            <a:ext cx="1246188" cy="1371600"/>
            <a:chOff x="144" y="288"/>
            <a:chExt cx="785" cy="864"/>
          </a:xfrm>
        </p:grpSpPr>
        <p:sp>
          <p:nvSpPr>
            <p:cNvPr id="66570"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66571"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66572"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66573"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66574"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66575"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66576"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66577"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66578"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66579"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66580"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66581"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66582"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841" r:id="rId1"/>
  </p:sldLayoutIdLst>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972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14E00397-C166-204B-ABF2-69CA99C3F575}"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5927" r:id="rId1"/>
    <p:sldLayoutId id="2147485928" r:id="rId2"/>
    <p:sldLayoutId id="2147485929" r:id="rId3"/>
    <p:sldLayoutId id="2147485930" r:id="rId4"/>
    <p:sldLayoutId id="2147485931" r:id="rId5"/>
    <p:sldLayoutId id="2147485932" r:id="rId6"/>
    <p:sldLayoutId id="2147485933" r:id="rId7"/>
    <p:sldLayoutId id="2147485934" r:id="rId8"/>
    <p:sldLayoutId id="2147485935" r:id="rId9"/>
    <p:sldLayoutId id="2147485936" r:id="rId10"/>
    <p:sldLayoutId id="2147485937" r:id="rId11"/>
    <p:sldLayoutId id="2147485855" r:id="rId12"/>
    <p:sldLayoutId id="2147485856"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BB784CAC-B3D1-F345-B4E3-39FB2D1560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38"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21.xml"/></Relationships>
</file>

<file path=ppt/slides/_rels/slide10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8.xml"/><Relationship Id="rId1" Type="http://schemas.openxmlformats.org/officeDocument/2006/relationships/slideLayout" Target="../slideLayouts/slideLayout6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9.xml"/><Relationship Id="rId1" Type="http://schemas.openxmlformats.org/officeDocument/2006/relationships/slideLayout" Target="../slideLayouts/slideLayout82.xml"/></Relationships>
</file>

<file path=ppt/slides/_rels/slide10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0.xml"/><Relationship Id="rId1" Type="http://schemas.openxmlformats.org/officeDocument/2006/relationships/slideLayout" Target="../slideLayouts/slideLayout137.xml"/></Relationships>
</file>

<file path=ppt/slides/_rels/slide10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1.xml"/><Relationship Id="rId1" Type="http://schemas.openxmlformats.org/officeDocument/2006/relationships/slideLayout" Target="../slideLayouts/slideLayout137.xml"/></Relationships>
</file>

<file path=ppt/slides/_rels/slide10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2.xml"/><Relationship Id="rId1" Type="http://schemas.openxmlformats.org/officeDocument/2006/relationships/slideLayout" Target="../slideLayouts/slideLayout137.xml"/></Relationships>
</file>

<file path=ppt/slides/_rels/slide10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3.xml"/><Relationship Id="rId1" Type="http://schemas.openxmlformats.org/officeDocument/2006/relationships/slideLayout" Target="../slideLayouts/slideLayout137.xml"/></Relationships>
</file>

<file path=ppt/slides/_rels/slide10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63.xml"/></Relationships>
</file>

<file path=ppt/slides/_rels/slide10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21.xml"/></Relationships>
</file>

<file path=ppt/slides/_rels/slide11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8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86.xml"/></Relationships>
</file>

<file path=ppt/slides/_rels/slide11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6.xml"/><Relationship Id="rId1" Type="http://schemas.openxmlformats.org/officeDocument/2006/relationships/slideLayout" Target="../slideLayouts/slideLayout8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86.xml"/></Relationships>
</file>

<file path=ppt/slides/_rels/slide1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8.xml"/><Relationship Id="rId1" Type="http://schemas.openxmlformats.org/officeDocument/2006/relationships/slideLayout" Target="../slideLayouts/slideLayout203.xml"/></Relationships>
</file>

<file path=ppt/slides/_rels/slide11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9.xml"/><Relationship Id="rId1" Type="http://schemas.openxmlformats.org/officeDocument/2006/relationships/slideLayout" Target="../slideLayouts/slideLayout176.xml"/><Relationship Id="rId4" Type="http://schemas.openxmlformats.org/officeDocument/2006/relationships/image" Target="../media/image92.png"/></Relationships>
</file>

<file path=ppt/slides/_rels/slide1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0.xml"/><Relationship Id="rId1" Type="http://schemas.openxmlformats.org/officeDocument/2006/relationships/slideLayout" Target="../slideLayouts/slideLayout186.xml"/></Relationships>
</file>

<file path=ppt/slides/_rels/slide11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1.xml"/><Relationship Id="rId1" Type="http://schemas.openxmlformats.org/officeDocument/2006/relationships/slideLayout" Target="../slideLayouts/slideLayout187.xml"/></Relationships>
</file>

<file path=ppt/slides/_rels/slide11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0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21.xml"/></Relationships>
</file>

<file path=ppt/slides/_rels/slide12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2.xml"/><Relationship Id="rId1" Type="http://schemas.openxmlformats.org/officeDocument/2006/relationships/slideLayout" Target="../slideLayouts/slideLayout109.xml"/></Relationships>
</file>

<file path=ppt/slides/_rels/slide12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34.xml"/></Relationships>
</file>

<file path=ppt/slides/_rels/slide12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34.xml"/></Relationships>
</file>

<file path=ppt/slides/_rels/slide12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34.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12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99.jpeg"/><Relationship Id="rId1" Type="http://schemas.openxmlformats.org/officeDocument/2006/relationships/slideLayout" Target="../slideLayouts/slideLayout134.xml"/><Relationship Id="rId4" Type="http://schemas.openxmlformats.org/officeDocument/2006/relationships/image" Target="../media/image105.jpeg"/></Relationships>
</file>

<file path=ppt/slides/_rels/slide12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4.xml"/></Relationships>
</file>

<file path=ppt/slides/_rels/slide12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3.xml"/><Relationship Id="rId1" Type="http://schemas.openxmlformats.org/officeDocument/2006/relationships/slideLayout" Target="../slideLayouts/slideLayout12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8.xml"/></Relationships>
</file>

<file path=ppt/slides/_rels/slide1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5.xml"/><Relationship Id="rId1" Type="http://schemas.openxmlformats.org/officeDocument/2006/relationships/slideLayout" Target="../slideLayouts/slideLayout57.xml"/><Relationship Id="rId4" Type="http://schemas.openxmlformats.org/officeDocument/2006/relationships/image" Target="../media/image108.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26.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2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2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33.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2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44.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2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26.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0.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5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5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5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0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09.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00.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00.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00.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300.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300.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300.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300.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300.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8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68.xml"/><Relationship Id="rId4" Type="http://schemas.openxmlformats.org/officeDocument/2006/relationships/image" Target="../media/image53.emf"/></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34.xml"/><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34.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34.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34.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55.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34.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34.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34.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8.xml"/><Relationship Id="rId5" Type="http://schemas.openxmlformats.org/officeDocument/2006/relationships/image" Target="../media/image68.png"/><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34.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34.xm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66.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34.xml"/><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8.xml"/><Relationship Id="rId5" Type="http://schemas.openxmlformats.org/officeDocument/2006/relationships/image" Target="../media/image76.png"/><Relationship Id="rId4" Type="http://schemas.openxmlformats.org/officeDocument/2006/relationships/image" Target="../media/image75.jpeg"/></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7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2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26.xml"/><Relationship Id="rId4" Type="http://schemas.openxmlformats.org/officeDocument/2006/relationships/image" Target="../media/image19.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3.xml"/><Relationship Id="rId1" Type="http://schemas.openxmlformats.org/officeDocument/2006/relationships/slideLayout" Target="../slideLayouts/slideLayout82.xml"/></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4.xml"/><Relationship Id="rId1" Type="http://schemas.openxmlformats.org/officeDocument/2006/relationships/slideLayout" Target="../slideLayouts/slideLayout84.xml"/></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5.xml"/><Relationship Id="rId1" Type="http://schemas.openxmlformats.org/officeDocument/2006/relationships/slideLayout" Target="../slideLayouts/slideLayout82.xml"/></Relationships>
</file>

<file path=ppt/slides/_rels/slide9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6.xml"/><Relationship Id="rId1" Type="http://schemas.openxmlformats.org/officeDocument/2006/relationships/slideLayout" Target="../slideLayouts/slideLayout63.xml"/></Relationships>
</file>

<file path=ppt/slides/_rels/slide9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7.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1"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193675"/>
            <a:ext cx="9174163" cy="611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762000" y="1371600"/>
            <a:ext cx="7620000" cy="2286000"/>
          </a:xfrm>
          <a:effectLst>
            <a:outerShdw blurRad="63500" dist="38099" dir="2700000" algn="ctr" rotWithShape="0">
              <a:schemeClr val="bg1">
                <a:alpha val="74998"/>
              </a:schemeClr>
            </a:outerShdw>
          </a:effectLst>
        </p:spPr>
        <p:txBody>
          <a:bodyPr/>
          <a:lstStyle/>
          <a:p>
            <a:pPr algn="ctr" eaLnBrk="1" hangingPunct="1">
              <a:defRPr/>
            </a:pPr>
            <a:r>
              <a:rPr lang="en-US" sz="7200" dirty="0">
                <a:effectLst>
                  <a:glow rad="266700">
                    <a:srgbClr val="000000">
                      <a:alpha val="75000"/>
                    </a:srgbClr>
                  </a:glow>
                </a:effectLst>
                <a:ea typeface="ＭＳ Ｐゴシック" pitchFamily="-112" charset="-128"/>
                <a:cs typeface="ＭＳ Ｐゴシック" pitchFamily="-112" charset="-128"/>
              </a:rPr>
              <a:t>The Holy Spirit &amp; Spiritual Gifts</a:t>
            </a:r>
          </a:p>
        </p:txBody>
      </p:sp>
      <p:sp>
        <p:nvSpPr>
          <p:cNvPr id="2051" name="Rectangle 3"/>
          <p:cNvSpPr>
            <a:spLocks noGrp="1" noChangeArrowheads="1"/>
          </p:cNvSpPr>
          <p:nvPr>
            <p:ph type="subTitle" idx="1"/>
          </p:nvPr>
        </p:nvSpPr>
        <p:spPr>
          <a:xfrm>
            <a:off x="2843808" y="6929682"/>
            <a:ext cx="5791200" cy="1447800"/>
          </a:xfrm>
          <a:effectLst>
            <a:outerShdw blurRad="63500" dist="38099" dir="2700000" algn="ctr" rotWithShape="0">
              <a:schemeClr val="bg1">
                <a:alpha val="74998"/>
              </a:schemeClr>
            </a:outerShdw>
          </a:effectLst>
        </p:spPr>
        <p:txBody>
          <a:bodyPr/>
          <a:lstStyle/>
          <a:p>
            <a:pPr eaLnBrk="1" hangingPunct="1">
              <a:buFont typeface="Wingdings" pitchFamily="-112" charset="2"/>
              <a:buNone/>
              <a:defRPr/>
            </a:pPr>
            <a:r>
              <a:rPr lang="en-US" sz="3800" dirty="0">
                <a:effectLst>
                  <a:glow rad="266700">
                    <a:srgbClr val="000000">
                      <a:alpha val="75000"/>
                    </a:srgbClr>
                  </a:glow>
                </a:effectLst>
                <a:ea typeface="ＭＳ Ｐゴシック" pitchFamily="-112" charset="-128"/>
                <a:cs typeface="ＭＳ Ｐゴシック" pitchFamily="-112" charset="-128"/>
              </a:rPr>
              <a:t>A 2-Part Course for January-April 2016</a:t>
            </a:r>
          </a:p>
        </p:txBody>
      </p:sp>
      <p:sp>
        <p:nvSpPr>
          <p:cNvPr id="7" name="Text Box 1028"/>
          <p:cNvSpPr txBox="1">
            <a:spLocks noChangeArrowheads="1"/>
          </p:cNvSpPr>
          <p:nvPr/>
        </p:nvSpPr>
        <p:spPr bwMode="auto">
          <a:xfrm>
            <a:off x="0" y="-28575"/>
            <a:ext cx="9144000" cy="547688"/>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b="1" i="1" dirty="0">
                <a:solidFill>
                  <a:srgbClr val="E5E5FF"/>
                </a:solidFill>
                <a:effectLst>
                  <a:outerShdw blurRad="38100" dist="38100" dir="2700000" algn="tl">
                    <a:srgbClr val="000000"/>
                  </a:outerShdw>
                </a:effectLst>
                <a:latin typeface="Arial" charset="0"/>
                <a:cs typeface="Arial" charset="0"/>
              </a:rPr>
              <a:t>Welcome to our course for this term!</a:t>
            </a:r>
          </a:p>
        </p:txBody>
      </p:sp>
      <p:sp>
        <p:nvSpPr>
          <p:cNvPr id="2" name="Rectangle 1">
            <a:extLst>
              <a:ext uri="{FF2B5EF4-FFF2-40B4-BE49-F238E27FC236}">
                <a16:creationId xmlns:a16="http://schemas.microsoft.com/office/drawing/2014/main" id="{C13D72BA-CBBF-5FD3-5A98-2A4631DA4805}"/>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1" descr="2014-09-12 Griffith Family Professional Pic.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5331" name="Rectangle 3"/>
          <p:cNvSpPr>
            <a:spLocks noGrp="1" noChangeArrowheads="1"/>
          </p:cNvSpPr>
          <p:nvPr>
            <p:ph type="ctrTitle"/>
          </p:nvPr>
        </p:nvSpPr>
        <p:spPr>
          <a:xfrm>
            <a:off x="6477000" y="4800600"/>
            <a:ext cx="2667000" cy="2057400"/>
          </a:xfrm>
          <a:effectLst>
            <a:outerShdw blurRad="63500" dist="35921" dir="2700000" algn="ctr" rotWithShape="0">
              <a:srgbClr val="000000">
                <a:alpha val="74998"/>
              </a:srgbClr>
            </a:outerShdw>
          </a:effectLst>
        </p:spPr>
        <p:txBody>
          <a:bodyPr/>
          <a:lstStyle/>
          <a:p>
            <a:pPr eaLnBrk="1" hangingPunct="1">
              <a:defRPr/>
            </a:pPr>
            <a:r>
              <a:rPr lang="en-US" sz="2800" i="1" dirty="0">
                <a:solidFill>
                  <a:srgbClr val="FFFF99"/>
                </a:solidFill>
                <a:effectLst>
                  <a:glow rad="266700">
                    <a:schemeClr val="bg1">
                      <a:alpha val="75000"/>
                    </a:schemeClr>
                  </a:glow>
                </a:effectLst>
                <a:latin typeface="Arial"/>
                <a:cs typeface="Arial"/>
              </a:rPr>
              <a:t>The Griffith Family</a:t>
            </a:r>
            <a:br>
              <a:rPr lang="en-US" sz="2800" i="1" dirty="0">
                <a:solidFill>
                  <a:srgbClr val="FFFF99"/>
                </a:solidFill>
                <a:effectLst>
                  <a:glow rad="266700">
                    <a:schemeClr val="bg1">
                      <a:alpha val="75000"/>
                    </a:schemeClr>
                  </a:glow>
                </a:effectLst>
                <a:latin typeface="Arial"/>
                <a:cs typeface="Arial"/>
              </a:rPr>
            </a:br>
            <a:r>
              <a:rPr lang="en-US" sz="2800" i="1" dirty="0">
                <a:solidFill>
                  <a:srgbClr val="FFFF99"/>
                </a:solidFill>
                <a:effectLst>
                  <a:glow rad="266700">
                    <a:schemeClr val="bg1">
                      <a:alpha val="75000"/>
                    </a:schemeClr>
                  </a:glow>
                </a:effectLst>
                <a:latin typeface="Arial"/>
                <a:cs typeface="Arial"/>
              </a:rPr>
              <a:t>Sept 2014</a:t>
            </a:r>
            <a:endParaRPr lang="en-US" dirty="0">
              <a:solidFill>
                <a:srgbClr val="FFFF99"/>
              </a:solidFill>
              <a:effectLst>
                <a:glow rad="266700">
                  <a:schemeClr val="bg1">
                    <a:alpha val="75000"/>
                  </a:schemeClr>
                </a:glow>
              </a:effectLst>
              <a:latin typeface="Arial"/>
              <a:cs typeface="Arial"/>
            </a:endParaRPr>
          </a:p>
        </p:txBody>
      </p:sp>
      <p:sp>
        <p:nvSpPr>
          <p:cNvPr id="355332" name="Text Box 4"/>
          <p:cNvSpPr txBox="1">
            <a:spLocks noChangeArrowheads="1"/>
          </p:cNvSpPr>
          <p:nvPr/>
        </p:nvSpPr>
        <p:spPr bwMode="auto">
          <a:xfrm>
            <a:off x="811882" y="4163596"/>
            <a:ext cx="203192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4800" b="1" dirty="0">
                <a:solidFill>
                  <a:srgbClr val="FFFF99"/>
                </a:solidFill>
                <a:effectLst>
                  <a:glow rad="266700">
                    <a:srgbClr val="000000">
                      <a:alpha val="75000"/>
                    </a:srgbClr>
                  </a:glow>
                </a:effectLst>
                <a:latin typeface="Arial"/>
                <a:cs typeface="Arial"/>
              </a:rPr>
              <a:t>Susan</a:t>
            </a:r>
            <a:endParaRPr lang="en-US" sz="3600" b="1" dirty="0">
              <a:solidFill>
                <a:srgbClr val="FFFF99"/>
              </a:solidFill>
              <a:effectLst>
                <a:glow rad="266700">
                  <a:srgbClr val="000000">
                    <a:alpha val="75000"/>
                  </a:srgbClr>
                </a:glow>
              </a:effectLst>
              <a:latin typeface="Arial"/>
              <a:cs typeface="Arial"/>
            </a:endParaRPr>
          </a:p>
        </p:txBody>
      </p:sp>
      <p:sp>
        <p:nvSpPr>
          <p:cNvPr id="355333" name="Text Box 5"/>
          <p:cNvSpPr txBox="1">
            <a:spLocks noChangeArrowheads="1"/>
          </p:cNvSpPr>
          <p:nvPr/>
        </p:nvSpPr>
        <p:spPr bwMode="auto">
          <a:xfrm>
            <a:off x="6588224" y="3227492"/>
            <a:ext cx="2612915"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a:defRPr/>
            </a:pPr>
            <a:r>
              <a:rPr lang="en-US" sz="4800" b="1" dirty="0">
                <a:solidFill>
                  <a:srgbClr val="FFFF99"/>
                </a:solidFill>
                <a:effectLst>
                  <a:glow rad="266700">
                    <a:srgbClr val="000000">
                      <a:alpha val="75000"/>
                    </a:srgbClr>
                  </a:glow>
                </a:effectLst>
                <a:latin typeface="Arial"/>
                <a:cs typeface="Arial"/>
              </a:rPr>
              <a:t>Stephen</a:t>
            </a:r>
            <a:br>
              <a:rPr lang="en-US" sz="4800" b="1" dirty="0">
                <a:solidFill>
                  <a:srgbClr val="FFFF99"/>
                </a:solidFill>
                <a:effectLst>
                  <a:glow rad="266700">
                    <a:srgbClr val="000000">
                      <a:alpha val="75000"/>
                    </a:srgbClr>
                  </a:glow>
                </a:effectLst>
                <a:latin typeface="Arial"/>
                <a:cs typeface="Arial"/>
              </a:rPr>
            </a:br>
            <a:r>
              <a:rPr lang="en-US" sz="4800" b="1" dirty="0">
                <a:solidFill>
                  <a:srgbClr val="FFFF99"/>
                </a:solidFill>
                <a:effectLst>
                  <a:glow rad="266700">
                    <a:srgbClr val="000000">
                      <a:alpha val="75000"/>
                    </a:srgbClr>
                  </a:glow>
                </a:effectLst>
                <a:latin typeface="Arial"/>
                <a:cs typeface="Arial"/>
              </a:rPr>
              <a:t>25</a:t>
            </a:r>
            <a:endParaRPr lang="en-US" sz="3600" b="1" dirty="0">
              <a:solidFill>
                <a:srgbClr val="FFFF99"/>
              </a:solidFill>
              <a:effectLst>
                <a:glow rad="266700">
                  <a:srgbClr val="000000">
                    <a:alpha val="75000"/>
                  </a:srgbClr>
                </a:glow>
              </a:effectLst>
              <a:latin typeface="Arial"/>
              <a:cs typeface="Arial"/>
            </a:endParaRPr>
          </a:p>
        </p:txBody>
      </p:sp>
      <p:sp>
        <p:nvSpPr>
          <p:cNvPr id="355334" name="Text Box 6"/>
          <p:cNvSpPr txBox="1">
            <a:spLocks noChangeArrowheads="1"/>
          </p:cNvSpPr>
          <p:nvPr/>
        </p:nvSpPr>
        <p:spPr bwMode="auto">
          <a:xfrm>
            <a:off x="5292080" y="4163596"/>
            <a:ext cx="165502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a:defRPr/>
            </a:pPr>
            <a:r>
              <a:rPr lang="en-US" sz="4800" b="1" dirty="0">
                <a:solidFill>
                  <a:srgbClr val="FFFF99"/>
                </a:solidFill>
                <a:effectLst>
                  <a:glow rad="266700">
                    <a:srgbClr val="000000">
                      <a:alpha val="75000"/>
                    </a:srgbClr>
                  </a:glow>
                </a:effectLst>
                <a:latin typeface="Arial"/>
                <a:cs typeface="Arial"/>
              </a:rPr>
              <a:t>John</a:t>
            </a:r>
            <a:br>
              <a:rPr lang="en-US" sz="4800" b="1" dirty="0">
                <a:solidFill>
                  <a:srgbClr val="FFFF99"/>
                </a:solidFill>
                <a:effectLst>
                  <a:glow rad="266700">
                    <a:srgbClr val="000000">
                      <a:alpha val="75000"/>
                    </a:srgbClr>
                  </a:glow>
                </a:effectLst>
                <a:latin typeface="Arial"/>
                <a:cs typeface="Arial"/>
              </a:rPr>
            </a:br>
            <a:r>
              <a:rPr lang="en-US" sz="4800" b="1" dirty="0">
                <a:solidFill>
                  <a:srgbClr val="FFFF99"/>
                </a:solidFill>
                <a:effectLst>
                  <a:glow rad="266700">
                    <a:srgbClr val="000000">
                      <a:alpha val="75000"/>
                    </a:srgbClr>
                  </a:glow>
                </a:effectLst>
                <a:latin typeface="Arial"/>
                <a:cs typeface="Arial"/>
              </a:rPr>
              <a:t>22</a:t>
            </a:r>
            <a:endParaRPr lang="en-US" sz="3600" b="1" dirty="0">
              <a:solidFill>
                <a:srgbClr val="FFFF99"/>
              </a:solidFill>
              <a:effectLst>
                <a:glow rad="266700">
                  <a:srgbClr val="000000">
                    <a:alpha val="75000"/>
                  </a:srgbClr>
                </a:glow>
              </a:effectLst>
              <a:latin typeface="Arial"/>
              <a:cs typeface="Arial"/>
            </a:endParaRPr>
          </a:p>
        </p:txBody>
      </p:sp>
      <p:sp>
        <p:nvSpPr>
          <p:cNvPr id="355335" name="Text Box 7"/>
          <p:cNvSpPr txBox="1">
            <a:spLocks noChangeArrowheads="1"/>
          </p:cNvSpPr>
          <p:nvPr/>
        </p:nvSpPr>
        <p:spPr bwMode="auto">
          <a:xfrm>
            <a:off x="2051720" y="5315724"/>
            <a:ext cx="3816424"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4800" b="1" dirty="0">
                <a:solidFill>
                  <a:srgbClr val="FFFF99"/>
                </a:solidFill>
                <a:effectLst>
                  <a:glow rad="266700">
                    <a:srgbClr val="000000">
                      <a:alpha val="75000"/>
                    </a:srgbClr>
                  </a:glow>
                </a:effectLst>
                <a:latin typeface="Arial"/>
                <a:cs typeface="Arial"/>
              </a:rPr>
              <a:t>Kurt &amp; Cara</a:t>
            </a:r>
            <a:br>
              <a:rPr lang="en-US" sz="4800" b="1" dirty="0">
                <a:solidFill>
                  <a:srgbClr val="FFFF99"/>
                </a:solidFill>
                <a:effectLst>
                  <a:glow rad="266700">
                    <a:srgbClr val="000000">
                      <a:alpha val="75000"/>
                    </a:srgbClr>
                  </a:glow>
                </a:effectLst>
                <a:latin typeface="Arial"/>
                <a:cs typeface="Arial"/>
              </a:rPr>
            </a:br>
            <a:r>
              <a:rPr lang="en-US" sz="4800" b="1" dirty="0">
                <a:solidFill>
                  <a:srgbClr val="FFFF99"/>
                </a:solidFill>
                <a:effectLst>
                  <a:glow rad="266700">
                    <a:srgbClr val="000000">
                      <a:alpha val="75000"/>
                    </a:srgbClr>
                  </a:glow>
                </a:effectLst>
                <a:latin typeface="Arial"/>
                <a:cs typeface="Arial"/>
              </a:rPr>
              <a:t>28</a:t>
            </a:r>
            <a:endParaRPr lang="en-US" sz="3600" b="1" dirty="0">
              <a:solidFill>
                <a:srgbClr val="FFFF99"/>
              </a:solidFill>
              <a:effectLst>
                <a:glow rad="266700">
                  <a:srgbClr val="000000">
                    <a:alpha val="75000"/>
                  </a:srgbClr>
                </a:glow>
              </a:effectLst>
              <a:latin typeface="Arial"/>
              <a:cs typeface="Arial"/>
            </a:endParaRPr>
          </a:p>
        </p:txBody>
      </p:sp>
      <p:sp>
        <p:nvSpPr>
          <p:cNvPr id="355336" name="Text Box 8"/>
          <p:cNvSpPr txBox="1">
            <a:spLocks noChangeArrowheads="1"/>
          </p:cNvSpPr>
          <p:nvPr/>
        </p:nvSpPr>
        <p:spPr bwMode="auto">
          <a:xfrm>
            <a:off x="-34749" y="3227492"/>
            <a:ext cx="149271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4800" b="1" dirty="0">
                <a:solidFill>
                  <a:srgbClr val="FFFF99"/>
                </a:solidFill>
                <a:effectLst>
                  <a:glow rad="266700">
                    <a:srgbClr val="000000">
                      <a:alpha val="75000"/>
                    </a:srgbClr>
                  </a:glow>
                </a:effectLst>
                <a:latin typeface="Arial"/>
                <a:cs typeface="Arial"/>
              </a:rPr>
              <a:t>Rick</a:t>
            </a:r>
            <a:endParaRPr lang="en-US" sz="3600" b="1" dirty="0">
              <a:solidFill>
                <a:srgbClr val="FFFF99"/>
              </a:solidFill>
              <a:effectLst>
                <a:glow rad="266700">
                  <a:srgbClr val="000000">
                    <a:alpha val="75000"/>
                  </a:srgbClr>
                </a:glow>
              </a:effectLst>
              <a:latin typeface="Arial"/>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a:solidFill>
                  <a:srgbClr val="FFFFFF"/>
                </a:solidFill>
                <a:latin typeface="Arial" charset="0"/>
                <a:ea typeface="ＭＳ Ｐゴシック" charset="0"/>
                <a:cs typeface="ＭＳ Ｐゴシック" charset="0"/>
              </a:rPr>
              <a:t>2014</a:t>
            </a:r>
          </a:p>
        </p:txBody>
      </p:sp>
    </p:spTree>
    <p:extLst>
      <p:ext uri="{BB962C8B-B14F-4D97-AF65-F5344CB8AC3E}">
        <p14:creationId xmlns:p14="http://schemas.microsoft.com/office/powerpoint/2010/main" val="16905713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441346"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428"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4000" b="1">
                <a:solidFill>
                  <a:srgbClr val="FFFF00"/>
                </a:solidFill>
                <a:latin typeface="Times New Roman" charset="0"/>
                <a:ea typeface="SimSun" charset="0"/>
                <a:cs typeface="SimSun" charset="0"/>
              </a:rPr>
              <a:t>第一天</a:t>
            </a:r>
            <a:r>
              <a:rPr lang="en-US" altLang="ja-JP" sz="4000" b="1">
                <a:solidFill>
                  <a:srgbClr val="FFFF00"/>
                </a:solidFill>
                <a:latin typeface="Times New Roman" charset="0"/>
              </a:rPr>
              <a:t>:</a:t>
            </a:r>
            <a:r>
              <a:rPr lang="en-US" altLang="ja-JP" sz="4000" b="1">
                <a:solidFill>
                  <a:schemeClr val="bg1"/>
                </a:solidFill>
                <a:latin typeface="Times New Roman" charset="0"/>
              </a:rPr>
              <a:t> </a:t>
            </a:r>
            <a:r>
              <a:rPr lang="zh-CN" altLang="en-US" sz="4000" b="1">
                <a:solidFill>
                  <a:schemeClr val="bg1"/>
                </a:solidFill>
                <a:latin typeface="Times New Roman" charset="0"/>
                <a:ea typeface="SimSun" charset="0"/>
                <a:cs typeface="SimSun" charset="0"/>
              </a:rPr>
              <a:t>光</a:t>
            </a:r>
          </a:p>
        </p:txBody>
      </p:sp>
      <p:sp>
        <p:nvSpPr>
          <p:cNvPr id="231429" name="Text Box 5"/>
          <p:cNvSpPr txBox="1">
            <a:spLocks noChangeArrowheads="1"/>
          </p:cNvSpPr>
          <p:nvPr/>
        </p:nvSpPr>
        <p:spPr bwMode="auto">
          <a:xfrm>
            <a:off x="381000" y="2819400"/>
            <a:ext cx="4419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4000" b="1">
                <a:solidFill>
                  <a:srgbClr val="FFFF00"/>
                </a:solidFill>
                <a:latin typeface="Times New Roman" charset="0"/>
                <a:ea typeface="SimSun" charset="0"/>
                <a:cs typeface="SimSun" charset="0"/>
              </a:rPr>
              <a:t>第二天</a:t>
            </a:r>
            <a:r>
              <a:rPr lang="en-US" altLang="ja-JP" sz="4000" b="1">
                <a:solidFill>
                  <a:srgbClr val="FFFF00"/>
                </a:solidFill>
                <a:latin typeface="Times New Roman" charset="0"/>
              </a:rPr>
              <a:t>:</a:t>
            </a:r>
            <a:r>
              <a:rPr lang="en-US" altLang="ja-JP" sz="4000" b="1">
                <a:solidFill>
                  <a:schemeClr val="bg1"/>
                </a:solidFill>
                <a:latin typeface="Times New Roman" charset="0"/>
              </a:rPr>
              <a:t> </a:t>
            </a:r>
            <a:endParaRPr lang="en-US" altLang="zh-CN" sz="4000" b="1">
              <a:solidFill>
                <a:schemeClr val="bg1"/>
              </a:solidFill>
              <a:latin typeface="Times New Roman" charset="0"/>
              <a:ea typeface="SimSun" charset="0"/>
              <a:cs typeface="SimSun" charset="0"/>
            </a:endParaRPr>
          </a:p>
          <a:p>
            <a:pPr eaLnBrk="1" hangingPunct="1">
              <a:spcBef>
                <a:spcPct val="50000"/>
              </a:spcBef>
              <a:defRPr/>
            </a:pPr>
            <a:r>
              <a:rPr lang="zh-CN" altLang="en-US" sz="4000" b="1">
                <a:solidFill>
                  <a:schemeClr val="bg1"/>
                </a:solidFill>
                <a:latin typeface="Times New Roman" charset="0"/>
                <a:ea typeface="SimSun" charset="0"/>
                <a:cs typeface="SimSun" charset="0"/>
              </a:rPr>
              <a:t>水与空气分开</a:t>
            </a:r>
            <a:endParaRPr lang="en-US" sz="2000" b="1">
              <a:solidFill>
                <a:schemeClr val="bg1"/>
              </a:solidFill>
              <a:latin typeface="Times New Roman" charset="0"/>
            </a:endParaRPr>
          </a:p>
        </p:txBody>
      </p:sp>
      <p:sp>
        <p:nvSpPr>
          <p:cNvPr id="231430" name="Text Box 6"/>
          <p:cNvSpPr txBox="1">
            <a:spLocks noChangeArrowheads="1"/>
          </p:cNvSpPr>
          <p:nvPr/>
        </p:nvSpPr>
        <p:spPr bwMode="auto">
          <a:xfrm>
            <a:off x="457200" y="4495800"/>
            <a:ext cx="4038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4000" b="1">
                <a:solidFill>
                  <a:srgbClr val="FFFF00"/>
                </a:solidFill>
                <a:latin typeface="Times New Roman" charset="0"/>
                <a:ea typeface="SimSun" charset="0"/>
                <a:cs typeface="SimSun" charset="0"/>
              </a:rPr>
              <a:t>第三天</a:t>
            </a:r>
            <a:r>
              <a:rPr lang="en-US" altLang="ja-JP" sz="4000" b="1">
                <a:solidFill>
                  <a:srgbClr val="FFFF00"/>
                </a:solidFill>
                <a:latin typeface="Times New Roman" charset="0"/>
              </a:rPr>
              <a:t>:</a:t>
            </a:r>
            <a:r>
              <a:rPr lang="en-US" altLang="ja-JP" sz="4000" b="1">
                <a:solidFill>
                  <a:schemeClr val="bg1"/>
                </a:solidFill>
                <a:latin typeface="Times New Roman" charset="0"/>
              </a:rPr>
              <a:t> </a:t>
            </a:r>
            <a:endParaRPr lang="en-US" altLang="zh-CN" sz="4000" b="1">
              <a:solidFill>
                <a:schemeClr val="bg1"/>
              </a:solidFill>
              <a:latin typeface="Times New Roman" charset="0"/>
              <a:ea typeface="SimSun" charset="0"/>
              <a:cs typeface="SimSun" charset="0"/>
            </a:endParaRPr>
          </a:p>
          <a:p>
            <a:pPr eaLnBrk="1" hangingPunct="1">
              <a:spcBef>
                <a:spcPct val="50000"/>
              </a:spcBef>
              <a:defRPr/>
            </a:pPr>
            <a:r>
              <a:rPr lang="zh-CN" altLang="en-US" sz="4000" b="1">
                <a:solidFill>
                  <a:schemeClr val="bg1"/>
                </a:solidFill>
                <a:latin typeface="Times New Roman" charset="0"/>
                <a:ea typeface="SimSun" charset="0"/>
                <a:cs typeface="SimSun" charset="0"/>
              </a:rPr>
              <a:t>旱地与海分开</a:t>
            </a:r>
            <a:endParaRPr lang="en-US" sz="2000" b="1">
              <a:solidFill>
                <a:schemeClr val="bg1"/>
              </a:solidFill>
              <a:latin typeface="Times New Roman" charset="0"/>
            </a:endParaRPr>
          </a:p>
        </p:txBody>
      </p:sp>
      <p:sp>
        <p:nvSpPr>
          <p:cNvPr id="231431"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4000" b="1">
                <a:solidFill>
                  <a:srgbClr val="FFFF00"/>
                </a:solidFill>
                <a:latin typeface="Times New Roman" charset="0"/>
                <a:ea typeface="SimSun" charset="0"/>
                <a:cs typeface="SimSun" charset="0"/>
              </a:rPr>
              <a:t>第四天</a:t>
            </a:r>
            <a:r>
              <a:rPr lang="en-US" altLang="zh-CN" sz="4000" b="1">
                <a:solidFill>
                  <a:srgbClr val="FFFF00"/>
                </a:solidFill>
                <a:latin typeface="Times New Roman" charset="0"/>
                <a:ea typeface="SimSun" charset="0"/>
                <a:cs typeface="SimSun" charset="0"/>
              </a:rPr>
              <a:t>:</a:t>
            </a:r>
            <a:r>
              <a:rPr lang="en-US" altLang="ja-JP" sz="4000" b="1">
                <a:solidFill>
                  <a:schemeClr val="bg1"/>
                </a:solidFill>
                <a:latin typeface="Times New Roman" charset="0"/>
              </a:rPr>
              <a:t>  </a:t>
            </a:r>
            <a:r>
              <a:rPr lang="zh-CN" altLang="en-US" sz="4000" b="1">
                <a:solidFill>
                  <a:schemeClr val="bg1"/>
                </a:solidFill>
                <a:latin typeface="Times New Roman" charset="0"/>
                <a:ea typeface="SimSun" charset="0"/>
                <a:cs typeface="SimSun" charset="0"/>
              </a:rPr>
              <a:t>太阳，月亮与众星摆列在天</a:t>
            </a:r>
            <a:endParaRPr lang="en-US" sz="2000" b="1">
              <a:solidFill>
                <a:schemeClr val="bg1"/>
              </a:solidFill>
              <a:latin typeface="Times New Roman" charset="0"/>
            </a:endParaRPr>
          </a:p>
        </p:txBody>
      </p:sp>
      <p:sp>
        <p:nvSpPr>
          <p:cNvPr id="231432" name="Text Box 8"/>
          <p:cNvSpPr txBox="1">
            <a:spLocks noChangeArrowheads="1"/>
          </p:cNvSpPr>
          <p:nvPr/>
        </p:nvSpPr>
        <p:spPr bwMode="auto">
          <a:xfrm>
            <a:off x="4495800" y="2879725"/>
            <a:ext cx="4191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4000" b="1">
                <a:solidFill>
                  <a:srgbClr val="FFFF00"/>
                </a:solidFill>
                <a:latin typeface="Times New Roman" charset="0"/>
                <a:ea typeface="SimSun" charset="0"/>
                <a:cs typeface="SimSun" charset="0"/>
              </a:rPr>
              <a:t>第五天</a:t>
            </a:r>
            <a:r>
              <a:rPr lang="en-US" altLang="ja-JP" sz="4000" b="1">
                <a:solidFill>
                  <a:srgbClr val="FFFF00"/>
                </a:solidFill>
                <a:latin typeface="Times New Roman" charset="0"/>
              </a:rPr>
              <a:t>:</a:t>
            </a:r>
            <a:r>
              <a:rPr lang="en-US" altLang="ja-JP" sz="4000" b="1">
                <a:solidFill>
                  <a:schemeClr val="bg1"/>
                </a:solidFill>
                <a:latin typeface="Times New Roman" charset="0"/>
              </a:rPr>
              <a:t>  </a:t>
            </a:r>
            <a:r>
              <a:rPr lang="zh-CN" altLang="en-US" sz="4000" b="1">
                <a:solidFill>
                  <a:schemeClr val="bg1"/>
                </a:solidFill>
                <a:latin typeface="Times New Roman" charset="0"/>
                <a:ea typeface="SimSun" charset="0"/>
                <a:cs typeface="SimSun" charset="0"/>
              </a:rPr>
              <a:t>鱼与雀鸟</a:t>
            </a:r>
            <a:endParaRPr lang="en-US" sz="2000" b="1">
              <a:solidFill>
                <a:schemeClr val="bg1"/>
              </a:solidFill>
              <a:latin typeface="Times New Roman" charset="0"/>
            </a:endParaRPr>
          </a:p>
        </p:txBody>
      </p:sp>
      <p:sp>
        <p:nvSpPr>
          <p:cNvPr id="231433" name="Text Box 9"/>
          <p:cNvSpPr txBox="1">
            <a:spLocks noChangeArrowheads="1"/>
          </p:cNvSpPr>
          <p:nvPr/>
        </p:nvSpPr>
        <p:spPr bwMode="auto">
          <a:xfrm>
            <a:off x="4495800" y="4495800"/>
            <a:ext cx="4191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4000" b="1">
                <a:solidFill>
                  <a:srgbClr val="FFFF00"/>
                </a:solidFill>
                <a:latin typeface="Times New Roman" charset="0"/>
                <a:ea typeface="SimSun" charset="0"/>
                <a:cs typeface="SimSun" charset="0"/>
              </a:rPr>
              <a:t>第五天</a:t>
            </a:r>
            <a:r>
              <a:rPr lang="en-US" altLang="ja-JP" sz="4000" b="1">
                <a:solidFill>
                  <a:srgbClr val="FFFF00"/>
                </a:solidFill>
                <a:latin typeface="Times New Roman" charset="0"/>
              </a:rPr>
              <a:t>:</a:t>
            </a:r>
            <a:r>
              <a:rPr lang="en-US" altLang="ja-JP" sz="4000" b="1">
                <a:solidFill>
                  <a:schemeClr val="bg1"/>
                </a:solidFill>
                <a:latin typeface="Times New Roman" charset="0"/>
              </a:rPr>
              <a:t>  </a:t>
            </a:r>
            <a:r>
              <a:rPr lang="zh-CN" altLang="en-US" sz="4000" b="1">
                <a:solidFill>
                  <a:schemeClr val="bg1"/>
                </a:solidFill>
                <a:latin typeface="Times New Roman" charset="0"/>
                <a:ea typeface="SimSun" charset="0"/>
                <a:cs typeface="SimSun" charset="0"/>
              </a:rPr>
              <a:t>动物与人</a:t>
            </a:r>
            <a:endParaRPr lang="en-US" sz="2000" b="1">
              <a:solidFill>
                <a:schemeClr val="bg1"/>
              </a:solidFill>
              <a:latin typeface="Times New Roman" charset="0"/>
            </a:endParaRPr>
          </a:p>
        </p:txBody>
      </p:sp>
      <p:sp>
        <p:nvSpPr>
          <p:cNvPr id="231434"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zh-CN" altLang="en-US" sz="3200" b="1">
                <a:solidFill>
                  <a:schemeClr val="bg1"/>
                </a:solidFill>
                <a:latin typeface="Times New Roman" pitchFamily="-112" charset="0"/>
                <a:ea typeface="SimSun" pitchFamily="2" charset="-122"/>
                <a:cs typeface="SimSun" pitchFamily="2" charset="-122"/>
              </a:rPr>
              <a:t>创世记 </a:t>
            </a:r>
            <a:r>
              <a:rPr lang="en-US" sz="3200" b="1">
                <a:solidFill>
                  <a:schemeClr val="bg1"/>
                </a:solidFill>
                <a:latin typeface="Times New Roman" pitchFamily="-112" charset="0"/>
                <a:ea typeface="ＭＳ Ｐゴシック" pitchFamily="-112" charset="-128"/>
                <a:cs typeface="ＭＳ Ｐゴシック" pitchFamily="-112" charset="-128"/>
              </a:rPr>
              <a:t>1:3-31</a:t>
            </a:r>
          </a:p>
        </p:txBody>
      </p:sp>
      <p:sp>
        <p:nvSpPr>
          <p:cNvPr id="441354"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2400">
              <a:solidFill>
                <a:schemeClr val="bg1"/>
              </a:solidFill>
              <a:latin typeface="Times New Roman" charset="0"/>
            </a:endParaRPr>
          </a:p>
        </p:txBody>
      </p:sp>
      <p:sp>
        <p:nvSpPr>
          <p:cNvPr id="441355"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356"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357"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1358"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latin typeface="Times New Roman" charset="0"/>
              </a:rPr>
              <a:t>64</a:t>
            </a:r>
          </a:p>
        </p:txBody>
      </p:sp>
      <p:sp>
        <p:nvSpPr>
          <p:cNvPr id="441359" name="WordArt 16"/>
          <p:cNvSpPr>
            <a:spLocks noChangeArrowheads="1" noChangeShapeType="1" noTextEdit="1"/>
          </p:cNvSpPr>
          <p:nvPr/>
        </p:nvSpPr>
        <p:spPr bwMode="auto">
          <a:xfrm>
            <a:off x="228600" y="685800"/>
            <a:ext cx="1714500" cy="82867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混沌</a:t>
            </a:r>
          </a:p>
        </p:txBody>
      </p:sp>
      <p:sp>
        <p:nvSpPr>
          <p:cNvPr id="441360" name="WordArt 17"/>
          <p:cNvSpPr>
            <a:spLocks noChangeArrowheads="1" noChangeShapeType="1" noTextEdit="1"/>
          </p:cNvSpPr>
          <p:nvPr/>
        </p:nvSpPr>
        <p:spPr bwMode="auto">
          <a:xfrm>
            <a:off x="5257800" y="0"/>
            <a:ext cx="822325" cy="1285875"/>
          </a:xfrm>
          <a:prstGeom prst="rect">
            <a:avLst/>
          </a:prstGeom>
        </p:spPr>
        <p:txBody>
          <a:bodyPr wrap="none" fromWordArt="1">
            <a:prstTxWarp prst="textSlantUp">
              <a:avLst>
                <a:gd name="adj" fmla="val 32056"/>
              </a:avLst>
            </a:prstTxWarp>
          </a:bodyPr>
          <a:lstStyle/>
          <a:p>
            <a:pPr algn="ctr"/>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空虚</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441361"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形成</a:t>
            </a:r>
          </a:p>
        </p:txBody>
      </p:sp>
      <p:sp>
        <p:nvSpPr>
          <p:cNvPr id="441362" name="WordArt 19"/>
          <p:cNvSpPr>
            <a:spLocks noChangeArrowheads="1" noChangeShapeType="1" noTextEdit="1"/>
          </p:cNvSpPr>
          <p:nvPr/>
        </p:nvSpPr>
        <p:spPr bwMode="auto">
          <a:xfrm>
            <a:off x="6858000" y="457200"/>
            <a:ext cx="1714500" cy="657225"/>
          </a:xfrm>
          <a:prstGeom prst="rect">
            <a:avLst/>
          </a:prstGeom>
        </p:spPr>
        <p:txBody>
          <a:bodyPr wrap="none" fromWordArt="1">
            <a:prstTxWarp prst="textPlain">
              <a:avLst>
                <a:gd name="adj" fmla="val 50000"/>
              </a:avLst>
            </a:prstTxWarp>
          </a:bodyPr>
          <a:lstStyle/>
          <a:p>
            <a:pPr algn="ctr"/>
            <a:r>
              <a:rPr lang="zh-TW" alt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充满</a:t>
            </a: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441363"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a:p>
        </p:txBody>
      </p:sp>
      <p:sp>
        <p:nvSpPr>
          <p:cNvPr id="441364"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a:p>
        </p:txBody>
      </p:sp>
      <p:sp>
        <p:nvSpPr>
          <p:cNvPr id="441365"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b="1">
                <a:solidFill>
                  <a:srgbClr val="FAFE1E"/>
                </a:solidFill>
                <a:latin typeface="Times New Roman" charset="0"/>
                <a:ea typeface="SimSun" charset="0"/>
                <a:cs typeface="SimSun" charset="0"/>
              </a:rPr>
              <a:t>六天的创造</a:t>
            </a:r>
            <a:endParaRPr lang="en-US" sz="2000" b="1">
              <a:latin typeface="Times New Roman" charset="0"/>
              <a:ea typeface="ＭＳ Ｐゴシック" charset="0"/>
              <a:cs typeface="ＭＳ Ｐゴシック" charset="0"/>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Title 1"/>
          <p:cNvSpPr>
            <a:spLocks noGrp="1"/>
          </p:cNvSpPr>
          <p:nvPr>
            <p:ph type="title"/>
          </p:nvPr>
        </p:nvSpPr>
        <p:spPr>
          <a:xfrm>
            <a:off x="360363" y="836613"/>
            <a:ext cx="8315325" cy="3744912"/>
          </a:xfrm>
          <a:solidFill>
            <a:srgbClr val="660066"/>
          </a:solidFill>
        </p:spPr>
        <p:txBody>
          <a:bodyPr/>
          <a:lstStyle/>
          <a:p>
            <a:r>
              <a:rPr lang="en-US" b="1">
                <a:latin typeface="Arial" charset="0"/>
                <a:ea typeface="ＭＳ Ｐゴシック" charset="0"/>
              </a:rPr>
              <a:t>Would you like to translate 50-70 PPT slides from this course instead of doing the reading and taking the quizzes?  Talk to me!</a:t>
            </a:r>
          </a:p>
        </p:txBody>
      </p:sp>
      <p:sp>
        <p:nvSpPr>
          <p:cNvPr id="3" name="Text Box 5"/>
          <p:cNvSpPr txBox="1">
            <a:spLocks noChangeArrowheads="1"/>
          </p:cNvSpPr>
          <p:nvPr/>
        </p:nvSpPr>
        <p:spPr bwMode="auto">
          <a:xfrm>
            <a:off x="8534400" y="0"/>
            <a:ext cx="609600" cy="461963"/>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G</a:t>
            </a:r>
            <a:endParaRPr lang="en-US" sz="1800" kern="0" dirty="0">
              <a:solidFill>
                <a:srgbClr val="FFFFFF"/>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Title 1"/>
          <p:cNvSpPr>
            <a:spLocks noGrp="1"/>
          </p:cNvSpPr>
          <p:nvPr>
            <p:ph type="ctrTitle"/>
          </p:nvPr>
        </p:nvSpPr>
        <p:spPr>
          <a:xfrm>
            <a:off x="2895600" y="1125538"/>
            <a:ext cx="5867400" cy="2286000"/>
          </a:xfrm>
        </p:spPr>
        <p:txBody>
          <a:bodyPr/>
          <a:lstStyle/>
          <a:p>
            <a:r>
              <a:rPr lang="en-US" sz="4800" b="1">
                <a:latin typeface="Arial" charset="0"/>
                <a:ea typeface="ＭＳ Ｐゴシック" charset="0"/>
                <a:cs typeface="ＭＳ Ｐゴシック" charset="0"/>
              </a:rPr>
              <a:t>What Do </a:t>
            </a:r>
            <a:r>
              <a:rPr lang="en-US" sz="4800" b="1" i="1">
                <a:latin typeface="Arial" charset="0"/>
                <a:ea typeface="ＭＳ Ｐゴシック" charset="0"/>
                <a:cs typeface="ＭＳ Ｐゴシック" charset="0"/>
              </a:rPr>
              <a:t>You</a:t>
            </a:r>
            <a:r>
              <a:rPr lang="en-US" sz="4800" b="1">
                <a:latin typeface="Arial" charset="0"/>
                <a:ea typeface="ＭＳ Ｐゴシック" charset="0"/>
                <a:cs typeface="ＭＳ Ｐゴシック" charset="0"/>
              </a:rPr>
              <a:t> Think of the Holy Spirit?</a:t>
            </a:r>
          </a:p>
        </p:txBody>
      </p:sp>
      <p:sp>
        <p:nvSpPr>
          <p:cNvPr id="444418" name="Subtitle 2"/>
          <p:cNvSpPr>
            <a:spLocks noGrp="1"/>
          </p:cNvSpPr>
          <p:nvPr>
            <p:ph type="subTitle" idx="1"/>
          </p:nvPr>
        </p:nvSpPr>
        <p:spPr>
          <a:xfrm>
            <a:off x="2700338" y="3573463"/>
            <a:ext cx="6335712" cy="2519362"/>
          </a:xfrm>
        </p:spPr>
        <p:txBody>
          <a:bodyPr/>
          <a:lstStyle/>
          <a:p>
            <a:pPr algn="ctr">
              <a:buFont typeface="Wingdings" charset="0"/>
              <a:buNone/>
            </a:pPr>
            <a:r>
              <a:rPr lang="en-US" sz="2800" dirty="0">
                <a:latin typeface="Arial" charset="0"/>
                <a:ea typeface="ＭＳ Ｐゴシック" charset="0"/>
                <a:cs typeface="ＭＳ Ｐゴシック" charset="0"/>
              </a:rPr>
              <a:t>Please complete the 24 items on page “</a:t>
            </a:r>
            <a:r>
              <a:rPr lang="en-US" sz="2800" dirty="0" err="1">
                <a:latin typeface="Arial" charset="0"/>
                <a:ea typeface="ＭＳ Ｐゴシック" charset="0"/>
                <a:cs typeface="ＭＳ Ｐゴシック" charset="0"/>
              </a:rPr>
              <a:t>i</a:t>
            </a:r>
            <a:r>
              <a:rPr lang="en-US" sz="2800" dirty="0">
                <a:latin typeface="Arial" charset="0"/>
                <a:ea typeface="ＭＳ Ｐゴシック" charset="0"/>
                <a:cs typeface="ＭＳ Ｐゴシック" charset="0"/>
              </a:rPr>
              <a:t>” in the next few minutes.  Do it quickly.  If you do not immediately Agree or Disagree, then indicate Unsure.</a:t>
            </a:r>
          </a:p>
        </p:txBody>
      </p:sp>
      <p:sp>
        <p:nvSpPr>
          <p:cNvPr id="4" name="Text Box 5"/>
          <p:cNvSpPr txBox="1">
            <a:spLocks noChangeArrowheads="1"/>
          </p:cNvSpPr>
          <p:nvPr/>
        </p:nvSpPr>
        <p:spPr bwMode="auto">
          <a:xfrm>
            <a:off x="8534400" y="0"/>
            <a:ext cx="609600" cy="46196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i</a:t>
            </a:r>
            <a:endParaRPr lang="en-US" sz="1800" kern="0" dirty="0">
              <a:solidFill>
                <a:srgbClr val="FFFFFF"/>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endParaRPr>
          </a:p>
        </p:txBody>
      </p:sp>
      <p:pic>
        <p:nvPicPr>
          <p:cNvPr id="445442" name="Picture 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45443"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445444"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1190" name="Rectangle 6"/>
          <p:cNvSpPr>
            <a:spLocks noGrp="1" noChangeArrowheads="1"/>
          </p:cNvSpPr>
          <p:nvPr>
            <p:ph type="ctrTitle"/>
          </p:nvPr>
        </p:nvSpPr>
        <p:spPr>
          <a:xfrm>
            <a:off x="0" y="838200"/>
            <a:ext cx="9144000" cy="4191000"/>
          </a:xfrm>
        </p:spPr>
        <p:txBody>
          <a:bodyPr/>
          <a:lstStyle/>
          <a:p>
            <a:pPr eaLnBrk="1" hangingPunct="1">
              <a:defRPr/>
            </a:pPr>
            <a:r>
              <a:rPr lang="ja-JP" altLang="en-US" sz="72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7200" b="1" i="1" dirty="0">
                <a:solidFill>
                  <a:srgbClr val="FFFF00"/>
                </a:solidFill>
                <a:effectLst>
                  <a:glow rad="292100">
                    <a:schemeClr val="tx2">
                      <a:alpha val="89000"/>
                    </a:schemeClr>
                  </a:glow>
                </a:effectLst>
                <a:latin typeface="Kosher-Normal" charset="0"/>
                <a:ea typeface="ＭＳ Ｐゴシック" charset="0"/>
                <a:cs typeface="ＭＳ Ｐゴシック" charset="0"/>
              </a:rPr>
              <a:t>In the beginning God created the heavens and the earth</a:t>
            </a:r>
            <a:r>
              <a:rPr lang="ja-JP" altLang="en-US" sz="72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7200" b="1" i="1" dirty="0">
                <a:solidFill>
                  <a:srgbClr val="FFFF00"/>
                </a:solidFill>
                <a:effectLst>
                  <a:glow rad="292100">
                    <a:schemeClr val="tx2">
                      <a:alpha val="89000"/>
                    </a:schemeClr>
                  </a:glow>
                </a:effectLst>
                <a:latin typeface="Kosher-Normal" charset="0"/>
                <a:ea typeface="ＭＳ Ｐゴシック" charset="0"/>
                <a:cs typeface="ＭＳ Ｐゴシック" charset="0"/>
              </a:rPr>
              <a:t> (Gen. 1:1)</a:t>
            </a:r>
            <a:endParaRPr lang="en-US" sz="7200" b="1" i="1" dirty="0">
              <a:solidFill>
                <a:srgbClr val="FFFF00"/>
              </a:solidFill>
              <a:effectLst>
                <a:glow rad="292100">
                  <a:schemeClr val="tx2">
                    <a:alpha val="89000"/>
                  </a:schemeClr>
                </a:glow>
              </a:effectLst>
              <a:latin typeface="Kosher-Normal" charset="0"/>
              <a:ea typeface="ＭＳ Ｐゴシック" charset="0"/>
              <a:cs typeface="ＭＳ Ｐゴシック" charset="0"/>
            </a:endParaRPr>
          </a:p>
        </p:txBody>
      </p:sp>
    </p:spTree>
  </p:cSld>
  <p:clrMapOvr>
    <a:masterClrMapping/>
  </p:clrMapOvr>
  <p:transition spd="med">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7" name="Rectangle 3"/>
          <p:cNvSpPr>
            <a:spLocks noGrp="1" noRot="1" noChangeArrowheads="1"/>
          </p:cNvSpPr>
          <p:nvPr>
            <p:ph type="title" idx="4294967295"/>
          </p:nvPr>
        </p:nvSpPr>
        <p:spPr>
          <a:xfrm>
            <a:off x="7162800" y="152400"/>
            <a:ext cx="1905000" cy="457200"/>
          </a:xfrm>
        </p:spPr>
        <p:txBody>
          <a:bodyPr/>
          <a:lstStyle/>
          <a:p>
            <a:pPr algn="r" eaLnBrk="1" hangingPunct="1">
              <a:defRPr/>
            </a:pPr>
            <a:r>
              <a:rPr lang="en-US" sz="2400">
                <a:latin typeface="Tahoma" charset="0"/>
                <a:ea typeface="ＭＳ Ｐゴシック" charset="0"/>
                <a:cs typeface="ＭＳ Ｐゴシック" charset="0"/>
              </a:rPr>
              <a:t>Light</a:t>
            </a:r>
          </a:p>
        </p:txBody>
      </p:sp>
      <p:pic>
        <p:nvPicPr>
          <p:cNvPr id="447490" name="Picture 6" descr="npo0000c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2388"/>
            <a:ext cx="92202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0628" name="Text Box 4"/>
          <p:cNvSpPr txBox="1">
            <a:spLocks noChangeArrowheads="1"/>
          </p:cNvSpPr>
          <p:nvPr/>
        </p:nvSpPr>
        <p:spPr bwMode="auto">
          <a:xfrm>
            <a:off x="2971800" y="304800"/>
            <a:ext cx="3048000" cy="396875"/>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spcBef>
                <a:spcPct val="50000"/>
              </a:spcBef>
              <a:defRPr/>
            </a:pPr>
            <a:r>
              <a:rPr lang="en-US" sz="2000" b="1" dirty="0">
                <a:solidFill>
                  <a:srgbClr val="FFFFFF"/>
                </a:solidFill>
                <a:effectLst>
                  <a:outerShdw blurRad="38100" dist="38100" dir="2700000" algn="tl">
                    <a:srgbClr val="000000"/>
                  </a:outerShdw>
                </a:effectLst>
                <a:latin typeface="Papyrus" charset="0"/>
                <a:cs typeface="ＭＳ Ｐゴシック" charset="0"/>
              </a:rPr>
              <a:t>God</a:t>
            </a:r>
            <a:r>
              <a:rPr lang="fr-FR" altLang="ja-JP" sz="2000" b="1" dirty="0">
                <a:solidFill>
                  <a:srgbClr val="FFFFFF"/>
                </a:solidFill>
                <a:effectLst>
                  <a:outerShdw blurRad="38100" dist="38100" dir="2700000" algn="tl">
                    <a:srgbClr val="000000"/>
                  </a:outerShdw>
                </a:effectLst>
                <a:latin typeface="Papyrus" charset="0"/>
                <a:cs typeface="ＭＳ Ｐゴシック" charset="0"/>
              </a:rPr>
              <a:t>'</a:t>
            </a:r>
            <a:r>
              <a:rPr lang="en-US" sz="2000" b="1" dirty="0">
                <a:solidFill>
                  <a:srgbClr val="FFFFFF"/>
                </a:solidFill>
                <a:effectLst>
                  <a:outerShdw blurRad="38100" dist="38100" dir="2700000" algn="tl">
                    <a:srgbClr val="000000"/>
                  </a:outerShdw>
                </a:effectLst>
                <a:latin typeface="Papyrus" charset="0"/>
                <a:cs typeface="ＭＳ Ｐゴシック" charset="0"/>
              </a:rPr>
              <a:t>s Creation…Day 1</a:t>
            </a:r>
          </a:p>
        </p:txBody>
      </p:sp>
      <p:sp>
        <p:nvSpPr>
          <p:cNvPr id="2330629" name="Text Box 5"/>
          <p:cNvSpPr txBox="1">
            <a:spLocks noChangeArrowheads="1"/>
          </p:cNvSpPr>
          <p:nvPr/>
        </p:nvSpPr>
        <p:spPr bwMode="auto">
          <a:xfrm>
            <a:off x="533400" y="3886200"/>
            <a:ext cx="8610600" cy="2862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spcBef>
                <a:spcPct val="50000"/>
              </a:spcBef>
              <a:defRPr/>
            </a:pPr>
            <a:r>
              <a:rPr lang="en-US" sz="3600" b="1">
                <a:solidFill>
                  <a:srgbClr val="FFFFFF"/>
                </a:solidFill>
                <a:effectLst>
                  <a:outerShdw blurRad="38100" dist="38100" dir="2700000" algn="tl">
                    <a:srgbClr val="000000"/>
                  </a:outerShdw>
                </a:effectLst>
                <a:latin typeface="Arial" charset="0"/>
                <a:cs typeface="ＭＳ Ｐゴシック" charset="0"/>
              </a:rPr>
              <a:t>Then </a:t>
            </a:r>
            <a:r>
              <a:rPr lang="en-US" sz="3600" b="1">
                <a:solidFill>
                  <a:srgbClr val="FFFF00"/>
                </a:solidFill>
                <a:effectLst>
                  <a:outerShdw blurRad="38100" dist="38100" dir="2700000" algn="tl">
                    <a:srgbClr val="000000"/>
                  </a:outerShdw>
                </a:effectLst>
                <a:latin typeface="Arial" charset="0"/>
                <a:cs typeface="ＭＳ Ｐゴシック" charset="0"/>
              </a:rPr>
              <a:t>God </a:t>
            </a:r>
            <a:r>
              <a:rPr lang="en-US" sz="3600" b="1">
                <a:solidFill>
                  <a:srgbClr val="FFFFFF"/>
                </a:solidFill>
                <a:effectLst>
                  <a:outerShdw blurRad="38100" dist="38100" dir="2700000" algn="tl">
                    <a:srgbClr val="000000"/>
                  </a:outerShdw>
                </a:effectLst>
                <a:latin typeface="Arial" charset="0"/>
                <a:cs typeface="ＭＳ Ｐゴシック" charset="0"/>
              </a:rPr>
              <a:t>said, </a:t>
            </a:r>
            <a:br>
              <a:rPr lang="en-US" sz="3600" b="1">
                <a:solidFill>
                  <a:srgbClr val="FFFFFF"/>
                </a:solidFill>
                <a:effectLst>
                  <a:outerShdw blurRad="38100" dist="38100" dir="2700000" algn="tl">
                    <a:srgbClr val="000000"/>
                  </a:outerShdw>
                </a:effectLst>
                <a:latin typeface="Arial" charset="0"/>
                <a:cs typeface="ＭＳ Ｐゴシック" charset="0"/>
              </a:rPr>
            </a:br>
            <a:r>
              <a:rPr lang="ja-JP" altLang="en-US" sz="3600" b="1">
                <a:solidFill>
                  <a:srgbClr val="FFFFFF"/>
                </a:solidFill>
                <a:effectLst>
                  <a:outerShdw blurRad="38100" dist="38100" dir="2700000" algn="tl">
                    <a:srgbClr val="000000"/>
                  </a:outerShdw>
                </a:effectLst>
                <a:latin typeface="Arial" charset="0"/>
                <a:cs typeface="ＭＳ Ｐゴシック" charset="0"/>
              </a:rPr>
              <a:t>“</a:t>
            </a:r>
            <a:r>
              <a:rPr lang="en-US" sz="3600" b="1">
                <a:solidFill>
                  <a:srgbClr val="FFFFFF"/>
                </a:solidFill>
                <a:effectLst>
                  <a:outerShdw blurRad="38100" dist="38100" dir="2700000" algn="tl">
                    <a:srgbClr val="000000"/>
                  </a:outerShdw>
                </a:effectLst>
                <a:latin typeface="Arial" charset="0"/>
                <a:cs typeface="ＭＳ Ｐゴシック" charset="0"/>
              </a:rPr>
              <a:t>Let there be light</a:t>
            </a:r>
            <a:r>
              <a:rPr lang="ja-JP" altLang="en-US" sz="3600" b="1">
                <a:solidFill>
                  <a:srgbClr val="FFFFFF"/>
                </a:solidFill>
                <a:effectLst>
                  <a:outerShdw blurRad="38100" dist="38100" dir="2700000" algn="tl">
                    <a:srgbClr val="000000"/>
                  </a:outerShdw>
                </a:effectLst>
                <a:latin typeface="Arial" charset="0"/>
                <a:cs typeface="ＭＳ Ｐゴシック" charset="0"/>
              </a:rPr>
              <a:t>”</a:t>
            </a:r>
            <a:r>
              <a:rPr lang="en-US" sz="3600" b="1">
                <a:solidFill>
                  <a:srgbClr val="FFFFFF"/>
                </a:solidFill>
                <a:effectLst>
                  <a:outerShdw blurRad="38100" dist="38100" dir="2700000" algn="tl">
                    <a:srgbClr val="000000"/>
                  </a:outerShdw>
                </a:effectLst>
                <a:latin typeface="Arial" charset="0"/>
                <a:cs typeface="ＭＳ Ｐゴシック" charset="0"/>
              </a:rPr>
              <a:t>; and there was light.  </a:t>
            </a:r>
            <a:r>
              <a:rPr lang="en-US" sz="3600" b="1">
                <a:solidFill>
                  <a:srgbClr val="FFFF00"/>
                </a:solidFill>
                <a:effectLst>
                  <a:outerShdw blurRad="38100" dist="38100" dir="2700000" algn="tl">
                    <a:srgbClr val="000000"/>
                  </a:outerShdw>
                </a:effectLst>
                <a:latin typeface="Arial" charset="0"/>
                <a:cs typeface="ＭＳ Ｐゴシック" charset="0"/>
              </a:rPr>
              <a:t>God </a:t>
            </a:r>
            <a:r>
              <a:rPr lang="en-US" sz="3600" b="1">
                <a:solidFill>
                  <a:srgbClr val="FFFFFF"/>
                </a:solidFill>
                <a:effectLst>
                  <a:outerShdw blurRad="38100" dist="38100" dir="2700000" algn="tl">
                    <a:srgbClr val="000000"/>
                  </a:outerShdw>
                </a:effectLst>
                <a:latin typeface="Arial" charset="0"/>
                <a:cs typeface="ＭＳ Ｐゴシック" charset="0"/>
              </a:rPr>
              <a:t>saw that the light was good, and he separated the light from the darkness (Gen. 1:4).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7" name="Rectangle 3"/>
          <p:cNvSpPr>
            <a:spLocks noGrp="1" noRot="1" noChangeArrowheads="1"/>
          </p:cNvSpPr>
          <p:nvPr>
            <p:ph type="title" idx="4294967295"/>
          </p:nvPr>
        </p:nvSpPr>
        <p:spPr>
          <a:xfrm>
            <a:off x="7162800" y="152400"/>
            <a:ext cx="1905000" cy="457200"/>
          </a:xfrm>
        </p:spPr>
        <p:txBody>
          <a:bodyPr/>
          <a:lstStyle/>
          <a:p>
            <a:pPr algn="r" eaLnBrk="1" hangingPunct="1">
              <a:defRPr/>
            </a:pPr>
            <a:r>
              <a:rPr lang="en-US" sz="2400">
                <a:latin typeface="Tahoma" charset="0"/>
                <a:ea typeface="ＭＳ Ｐゴシック" charset="0"/>
                <a:cs typeface="ＭＳ Ｐゴシック" charset="0"/>
              </a:rPr>
              <a:t>Light</a:t>
            </a:r>
          </a:p>
        </p:txBody>
      </p:sp>
      <p:pic>
        <p:nvPicPr>
          <p:cNvPr id="449538" name="Picture 6" descr="npo0000c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2388"/>
            <a:ext cx="92202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0628" name="Text Box 4"/>
          <p:cNvSpPr txBox="1">
            <a:spLocks noChangeArrowheads="1"/>
          </p:cNvSpPr>
          <p:nvPr/>
        </p:nvSpPr>
        <p:spPr bwMode="auto">
          <a:xfrm>
            <a:off x="2971800" y="304800"/>
            <a:ext cx="3048000" cy="396875"/>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spcBef>
                <a:spcPct val="50000"/>
              </a:spcBef>
              <a:defRPr/>
            </a:pPr>
            <a:r>
              <a:rPr lang="en-US" sz="2000" b="1" dirty="0">
                <a:solidFill>
                  <a:srgbClr val="FFFFFF"/>
                </a:solidFill>
                <a:effectLst>
                  <a:outerShdw blurRad="38100" dist="38100" dir="2700000" algn="tl">
                    <a:srgbClr val="000000"/>
                  </a:outerShdw>
                </a:effectLst>
                <a:latin typeface="Papyrus" charset="0"/>
                <a:cs typeface="ＭＳ Ｐゴシック" charset="0"/>
              </a:rPr>
              <a:t>God</a:t>
            </a:r>
            <a:r>
              <a:rPr lang="fr-FR" altLang="ja-JP" sz="2000" b="1" dirty="0">
                <a:solidFill>
                  <a:srgbClr val="FFFFFF"/>
                </a:solidFill>
                <a:effectLst>
                  <a:outerShdw blurRad="38100" dist="38100" dir="2700000" algn="tl">
                    <a:srgbClr val="000000"/>
                  </a:outerShdw>
                </a:effectLst>
                <a:latin typeface="Papyrus" charset="0"/>
                <a:cs typeface="ＭＳ Ｐゴシック" charset="0"/>
              </a:rPr>
              <a:t>'</a:t>
            </a:r>
            <a:r>
              <a:rPr lang="en-US" sz="2000" b="1" dirty="0">
                <a:solidFill>
                  <a:srgbClr val="FFFFFF"/>
                </a:solidFill>
                <a:effectLst>
                  <a:outerShdw blurRad="38100" dist="38100" dir="2700000" algn="tl">
                    <a:srgbClr val="000000"/>
                  </a:outerShdw>
                </a:effectLst>
                <a:latin typeface="Papyrus" charset="0"/>
                <a:cs typeface="ＭＳ Ｐゴシック" charset="0"/>
              </a:rPr>
              <a:t>s Creation…Day 1</a:t>
            </a:r>
          </a:p>
        </p:txBody>
      </p:sp>
      <p:sp>
        <p:nvSpPr>
          <p:cNvPr id="2330629" name="Text Box 5"/>
          <p:cNvSpPr txBox="1">
            <a:spLocks noChangeArrowheads="1"/>
          </p:cNvSpPr>
          <p:nvPr/>
        </p:nvSpPr>
        <p:spPr bwMode="auto">
          <a:xfrm>
            <a:off x="533400" y="3886200"/>
            <a:ext cx="8610600" cy="2862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spcBef>
                <a:spcPct val="50000"/>
              </a:spcBef>
              <a:defRPr/>
            </a:pPr>
            <a:r>
              <a:rPr lang="en-US" sz="3600" b="1">
                <a:solidFill>
                  <a:srgbClr val="FFFFFF"/>
                </a:solidFill>
                <a:effectLst>
                  <a:outerShdw blurRad="38100" dist="38100" dir="2700000" algn="tl">
                    <a:srgbClr val="000000"/>
                  </a:outerShdw>
                </a:effectLst>
                <a:latin typeface="Arial" charset="0"/>
                <a:cs typeface="ＭＳ Ｐゴシック" charset="0"/>
              </a:rPr>
              <a:t>Then </a:t>
            </a:r>
            <a:r>
              <a:rPr lang="en-US" sz="3600" b="1">
                <a:solidFill>
                  <a:srgbClr val="FFFF00"/>
                </a:solidFill>
                <a:effectLst>
                  <a:outerShdw blurRad="38100" dist="38100" dir="2700000" algn="tl">
                    <a:srgbClr val="000000"/>
                  </a:outerShdw>
                </a:effectLst>
                <a:latin typeface="Arial" charset="0"/>
                <a:cs typeface="ＭＳ Ｐゴシック" charset="0"/>
              </a:rPr>
              <a:t>Jesus </a:t>
            </a:r>
            <a:r>
              <a:rPr lang="en-US" sz="3600" b="1">
                <a:solidFill>
                  <a:srgbClr val="FFFFFF"/>
                </a:solidFill>
                <a:effectLst>
                  <a:outerShdw blurRad="38100" dist="38100" dir="2700000" algn="tl">
                    <a:srgbClr val="000000"/>
                  </a:outerShdw>
                </a:effectLst>
                <a:latin typeface="Arial" charset="0"/>
                <a:cs typeface="ＭＳ Ｐゴシック" charset="0"/>
              </a:rPr>
              <a:t>said, </a:t>
            </a:r>
            <a:br>
              <a:rPr lang="en-US" sz="3600" b="1">
                <a:solidFill>
                  <a:srgbClr val="FFFFFF"/>
                </a:solidFill>
                <a:effectLst>
                  <a:outerShdw blurRad="38100" dist="38100" dir="2700000" algn="tl">
                    <a:srgbClr val="000000"/>
                  </a:outerShdw>
                </a:effectLst>
                <a:latin typeface="Arial" charset="0"/>
                <a:cs typeface="ＭＳ Ｐゴシック" charset="0"/>
              </a:rPr>
            </a:br>
            <a:r>
              <a:rPr lang="ja-JP" altLang="en-US" sz="3600" b="1">
                <a:solidFill>
                  <a:srgbClr val="FFFFFF"/>
                </a:solidFill>
                <a:effectLst>
                  <a:outerShdw blurRad="38100" dist="38100" dir="2700000" algn="tl">
                    <a:srgbClr val="000000"/>
                  </a:outerShdw>
                </a:effectLst>
                <a:latin typeface="Arial" charset="0"/>
                <a:cs typeface="ＭＳ Ｐゴシック" charset="0"/>
              </a:rPr>
              <a:t>“</a:t>
            </a:r>
            <a:r>
              <a:rPr lang="en-US" sz="3600" b="1">
                <a:solidFill>
                  <a:srgbClr val="FFFFFF"/>
                </a:solidFill>
                <a:effectLst>
                  <a:outerShdw blurRad="38100" dist="38100" dir="2700000" algn="tl">
                    <a:srgbClr val="000000"/>
                  </a:outerShdw>
                </a:effectLst>
                <a:latin typeface="Arial" charset="0"/>
                <a:cs typeface="ＭＳ Ｐゴシック" charset="0"/>
              </a:rPr>
              <a:t>Let there be light</a:t>
            </a:r>
            <a:r>
              <a:rPr lang="ja-JP" altLang="en-US" sz="3600" b="1">
                <a:solidFill>
                  <a:srgbClr val="FFFFFF"/>
                </a:solidFill>
                <a:effectLst>
                  <a:outerShdw blurRad="38100" dist="38100" dir="2700000" algn="tl">
                    <a:srgbClr val="000000"/>
                  </a:outerShdw>
                </a:effectLst>
                <a:latin typeface="Arial" charset="0"/>
                <a:cs typeface="ＭＳ Ｐゴシック" charset="0"/>
              </a:rPr>
              <a:t>”</a:t>
            </a:r>
            <a:r>
              <a:rPr lang="en-US" sz="3600" b="1">
                <a:solidFill>
                  <a:srgbClr val="FFFFFF"/>
                </a:solidFill>
                <a:effectLst>
                  <a:outerShdw blurRad="38100" dist="38100" dir="2700000" algn="tl">
                    <a:srgbClr val="000000"/>
                  </a:outerShdw>
                </a:effectLst>
                <a:latin typeface="Arial" charset="0"/>
                <a:cs typeface="ＭＳ Ｐゴシック" charset="0"/>
              </a:rPr>
              <a:t>; and there was light. </a:t>
            </a:r>
            <a:r>
              <a:rPr lang="en-US" sz="3600" b="1">
                <a:solidFill>
                  <a:srgbClr val="FFFF00"/>
                </a:solidFill>
                <a:effectLst>
                  <a:outerShdw blurRad="38100" dist="38100" dir="2700000" algn="tl">
                    <a:srgbClr val="000000"/>
                  </a:outerShdw>
                </a:effectLst>
                <a:latin typeface="Arial" charset="0"/>
                <a:cs typeface="ＭＳ Ｐゴシック" charset="0"/>
              </a:rPr>
              <a:t>Jesus </a:t>
            </a:r>
            <a:r>
              <a:rPr lang="en-US" sz="3600" b="1">
                <a:solidFill>
                  <a:srgbClr val="FFFFFF"/>
                </a:solidFill>
                <a:effectLst>
                  <a:outerShdw blurRad="38100" dist="38100" dir="2700000" algn="tl">
                    <a:srgbClr val="000000"/>
                  </a:outerShdw>
                </a:effectLst>
                <a:latin typeface="Arial" charset="0"/>
                <a:cs typeface="ＭＳ Ｐゴシック" charset="0"/>
              </a:rPr>
              <a:t>saw that the light was good, and he separated the light from the darkness (Gen. 1:3-4).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7496" name="Rectangle 8"/>
          <p:cNvSpPr>
            <a:spLocks noGrp="1" noRot="1" noChangeArrowheads="1"/>
          </p:cNvSpPr>
          <p:nvPr>
            <p:ph type="title" idx="4294967295"/>
          </p:nvPr>
        </p:nvSpPr>
        <p:spPr>
          <a:xfrm>
            <a:off x="6324600" y="152400"/>
            <a:ext cx="2667000" cy="533400"/>
          </a:xfrm>
        </p:spPr>
        <p:txBody>
          <a:bodyPr/>
          <a:lstStyle/>
          <a:p>
            <a:pPr algn="r" eaLnBrk="1" hangingPunct="1">
              <a:defRPr/>
            </a:pPr>
            <a:r>
              <a:rPr lang="en-US" sz="2400">
                <a:latin typeface="Tahoma" charset="0"/>
                <a:ea typeface="ＭＳ Ｐゴシック" charset="0"/>
                <a:cs typeface="ＭＳ Ｐゴシック" charset="0"/>
              </a:rPr>
              <a:t>Whales</a:t>
            </a:r>
          </a:p>
        </p:txBody>
      </p:sp>
      <p:pic>
        <p:nvPicPr>
          <p:cNvPr id="451586" name="Picture 7" descr="npo0000ee"/>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7491" name="Text Box 3"/>
          <p:cNvSpPr txBox="1">
            <a:spLocks noChangeArrowheads="1"/>
          </p:cNvSpPr>
          <p:nvPr/>
        </p:nvSpPr>
        <p:spPr bwMode="auto">
          <a:xfrm>
            <a:off x="2286000" y="76200"/>
            <a:ext cx="41910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spcBef>
                <a:spcPct val="50000"/>
              </a:spcBef>
              <a:defRPr/>
            </a:pPr>
            <a:r>
              <a:rPr lang="en-US" sz="2800" b="1" dirty="0">
                <a:solidFill>
                  <a:srgbClr val="FFFFFF"/>
                </a:solidFill>
                <a:effectLst>
                  <a:outerShdw blurRad="38100" dist="38100" dir="2700000" algn="tl">
                    <a:srgbClr val="000000"/>
                  </a:outerShdw>
                </a:effectLst>
                <a:latin typeface="Arial" charset="0"/>
                <a:cs typeface="ＭＳ Ｐゴシック" charset="0"/>
              </a:rPr>
              <a:t>God</a:t>
            </a:r>
            <a:r>
              <a:rPr lang="fr-FR" altLang="ja-JP" sz="2800" b="1" dirty="0">
                <a:solidFill>
                  <a:srgbClr val="FFFFFF"/>
                </a:solidFill>
                <a:effectLst>
                  <a:outerShdw blurRad="38100" dist="38100" dir="2700000" algn="tl">
                    <a:srgbClr val="000000"/>
                  </a:outerShdw>
                </a:effectLst>
                <a:latin typeface="Arial" charset="0"/>
                <a:cs typeface="ＭＳ Ｐゴシック" charset="0"/>
              </a:rPr>
              <a:t>'</a:t>
            </a:r>
            <a:r>
              <a:rPr lang="en-US" sz="2800" b="1" dirty="0">
                <a:solidFill>
                  <a:srgbClr val="FFFFFF"/>
                </a:solidFill>
                <a:effectLst>
                  <a:outerShdw blurRad="38100" dist="38100" dir="2700000" algn="tl">
                    <a:srgbClr val="000000"/>
                  </a:outerShdw>
                </a:effectLst>
                <a:latin typeface="Arial" charset="0"/>
                <a:cs typeface="ＭＳ Ｐゴシック" charset="0"/>
              </a:rPr>
              <a:t>s Creation…Day 5</a:t>
            </a:r>
          </a:p>
        </p:txBody>
      </p:sp>
      <p:sp>
        <p:nvSpPr>
          <p:cNvPr id="2367492" name="Text Box 4"/>
          <p:cNvSpPr txBox="1">
            <a:spLocks noChangeArrowheads="1"/>
          </p:cNvSpPr>
          <p:nvPr/>
        </p:nvSpPr>
        <p:spPr bwMode="auto">
          <a:xfrm>
            <a:off x="304800" y="4419600"/>
            <a:ext cx="8839200" cy="2308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spcBef>
                <a:spcPct val="50000"/>
              </a:spcBef>
              <a:defRPr/>
            </a:pPr>
            <a:r>
              <a:rPr lang="en-US" sz="3600" b="1">
                <a:solidFill>
                  <a:srgbClr val="FFFF00"/>
                </a:solidFill>
                <a:effectLst>
                  <a:outerShdw blurRad="38100" dist="38100" dir="2700000" algn="tl">
                    <a:srgbClr val="000000"/>
                  </a:outerShdw>
                </a:effectLst>
                <a:latin typeface="Arial" charset="0"/>
                <a:cs typeface="ＭＳ Ｐゴシック" charset="0"/>
              </a:rPr>
              <a:t>God </a:t>
            </a:r>
            <a:r>
              <a:rPr lang="en-US" sz="3600" b="1">
                <a:solidFill>
                  <a:srgbClr val="FFFFFF"/>
                </a:solidFill>
                <a:effectLst>
                  <a:outerShdw blurRad="38100" dist="38100" dir="2700000" algn="tl">
                    <a:srgbClr val="000000"/>
                  </a:outerShdw>
                </a:effectLst>
                <a:latin typeface="Arial" charset="0"/>
                <a:cs typeface="ＭＳ Ｐゴシック" charset="0"/>
              </a:rPr>
              <a:t>created the great sea monsters and every living creature that moves, with which the waters swarmed after their kind (Gen. 1:21a)…</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7496" name="Rectangle 8"/>
          <p:cNvSpPr>
            <a:spLocks noGrp="1" noRot="1" noChangeArrowheads="1"/>
          </p:cNvSpPr>
          <p:nvPr>
            <p:ph type="title" idx="4294967295"/>
          </p:nvPr>
        </p:nvSpPr>
        <p:spPr>
          <a:xfrm>
            <a:off x="6324600" y="152400"/>
            <a:ext cx="2667000" cy="533400"/>
          </a:xfrm>
        </p:spPr>
        <p:txBody>
          <a:bodyPr/>
          <a:lstStyle/>
          <a:p>
            <a:pPr algn="r" eaLnBrk="1" hangingPunct="1">
              <a:defRPr/>
            </a:pPr>
            <a:r>
              <a:rPr lang="en-US" sz="2400">
                <a:latin typeface="Tahoma" charset="0"/>
                <a:ea typeface="ＭＳ Ｐゴシック" charset="0"/>
                <a:cs typeface="ＭＳ Ｐゴシック" charset="0"/>
              </a:rPr>
              <a:t>Whales</a:t>
            </a:r>
          </a:p>
        </p:txBody>
      </p:sp>
      <p:pic>
        <p:nvPicPr>
          <p:cNvPr id="453634" name="Picture 7" descr="npo0000ee"/>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7491" name="Text Box 3"/>
          <p:cNvSpPr txBox="1">
            <a:spLocks noChangeArrowheads="1"/>
          </p:cNvSpPr>
          <p:nvPr/>
        </p:nvSpPr>
        <p:spPr bwMode="auto">
          <a:xfrm>
            <a:off x="2286000" y="76200"/>
            <a:ext cx="41910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spcBef>
                <a:spcPct val="50000"/>
              </a:spcBef>
              <a:defRPr/>
            </a:pPr>
            <a:r>
              <a:rPr lang="en-US" sz="2800" b="1" dirty="0">
                <a:solidFill>
                  <a:srgbClr val="FFFFFF"/>
                </a:solidFill>
                <a:effectLst>
                  <a:outerShdw blurRad="38100" dist="38100" dir="2700000" algn="tl">
                    <a:srgbClr val="000000"/>
                  </a:outerShdw>
                </a:effectLst>
                <a:latin typeface="Arial" charset="0"/>
                <a:cs typeface="ＭＳ Ｐゴシック" charset="0"/>
              </a:rPr>
              <a:t>God</a:t>
            </a:r>
            <a:r>
              <a:rPr lang="fr-FR" altLang="ja-JP" sz="2800" b="1" dirty="0">
                <a:solidFill>
                  <a:srgbClr val="FFFFFF"/>
                </a:solidFill>
                <a:effectLst>
                  <a:outerShdw blurRad="38100" dist="38100" dir="2700000" algn="tl">
                    <a:srgbClr val="000000"/>
                  </a:outerShdw>
                </a:effectLst>
                <a:latin typeface="Arial" charset="0"/>
                <a:cs typeface="ＭＳ Ｐゴシック" charset="0"/>
              </a:rPr>
              <a:t>'</a:t>
            </a:r>
            <a:r>
              <a:rPr lang="en-US" sz="2800" b="1" dirty="0">
                <a:solidFill>
                  <a:srgbClr val="FFFFFF"/>
                </a:solidFill>
                <a:effectLst>
                  <a:outerShdw blurRad="38100" dist="38100" dir="2700000" algn="tl">
                    <a:srgbClr val="000000"/>
                  </a:outerShdw>
                </a:effectLst>
                <a:latin typeface="Arial" charset="0"/>
                <a:cs typeface="ＭＳ Ｐゴシック" charset="0"/>
              </a:rPr>
              <a:t>s Creation…Day 5</a:t>
            </a:r>
          </a:p>
        </p:txBody>
      </p:sp>
      <p:sp>
        <p:nvSpPr>
          <p:cNvPr id="2367492" name="Text Box 4"/>
          <p:cNvSpPr txBox="1">
            <a:spLocks noChangeArrowheads="1"/>
          </p:cNvSpPr>
          <p:nvPr/>
        </p:nvSpPr>
        <p:spPr bwMode="auto">
          <a:xfrm>
            <a:off x="304800" y="4419600"/>
            <a:ext cx="8839200" cy="2308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spcBef>
                <a:spcPct val="50000"/>
              </a:spcBef>
              <a:defRPr/>
            </a:pPr>
            <a:r>
              <a:rPr lang="en-US" sz="3600" b="1">
                <a:solidFill>
                  <a:srgbClr val="FFFF00"/>
                </a:solidFill>
                <a:effectLst>
                  <a:outerShdw blurRad="38100" dist="38100" dir="2700000" algn="tl">
                    <a:srgbClr val="000000"/>
                  </a:outerShdw>
                </a:effectLst>
                <a:latin typeface="Arial" charset="0"/>
                <a:cs typeface="ＭＳ Ｐゴシック" charset="0"/>
              </a:rPr>
              <a:t>Jesus </a:t>
            </a:r>
            <a:r>
              <a:rPr lang="en-US" sz="3600" b="1">
                <a:solidFill>
                  <a:srgbClr val="FFFFFF"/>
                </a:solidFill>
                <a:effectLst>
                  <a:outerShdw blurRad="38100" dist="38100" dir="2700000" algn="tl">
                    <a:srgbClr val="000000"/>
                  </a:outerShdw>
                </a:effectLst>
                <a:latin typeface="Arial" charset="0"/>
                <a:cs typeface="ＭＳ Ｐゴシック" charset="0"/>
              </a:rPr>
              <a:t>created the great sea monsters and every living creature that moves, with which the waters swarmed after their kind (Gen. 1:21a)…</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5" descr="John 1.3 jesus creating_ada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p:spPr>
        <p:txBody>
          <a:bodyPr/>
          <a:lstStyle/>
          <a:p>
            <a:pPr eaLnBrk="1" hangingPunct="1">
              <a:defRPr/>
            </a:pPr>
            <a:r>
              <a:rPr lang="en-US" sz="4000" dirty="0">
                <a:solidFill>
                  <a:schemeClr val="bg1"/>
                </a:solidFill>
                <a:effectLst>
                  <a:outerShdw blurRad="38100" dist="38100" dir="2700000" algn="tl">
                    <a:srgbClr val="000000">
                      <a:alpha val="43137"/>
                    </a:srgbClr>
                  </a:outerShdw>
                </a:effectLst>
                <a:latin typeface="Arial" charset="0"/>
                <a:cs typeface="Arial" charset="0"/>
              </a:rPr>
              <a:t>Jesus </a:t>
            </a:r>
            <a:r>
              <a:rPr lang="en-US" sz="4000" dirty="0">
                <a:effectLst>
                  <a:outerShdw blurRad="38100" dist="38100" dir="2700000" algn="tl">
                    <a:srgbClr val="000000">
                      <a:alpha val="43137"/>
                    </a:srgbClr>
                  </a:outerShdw>
                </a:effectLst>
                <a:latin typeface="Arial" charset="0"/>
                <a:cs typeface="Arial" charset="0"/>
              </a:rPr>
              <a:t>formed </a:t>
            </a:r>
            <a:r>
              <a:rPr lang="en-US" sz="4000" dirty="0">
                <a:solidFill>
                  <a:schemeClr val="bg1"/>
                </a:solidFill>
                <a:effectLst>
                  <a:outerShdw blurRad="38100" dist="38100" dir="2700000" algn="tl">
                    <a:srgbClr val="000000">
                      <a:alpha val="43137"/>
                    </a:srgbClr>
                  </a:outerShdw>
                </a:effectLst>
                <a:latin typeface="Arial" charset="0"/>
                <a:cs typeface="Arial" charset="0"/>
              </a:rPr>
              <a:t>Adam from the dust (John 1:3; Gen. 2:7).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4" descr="Jesus Creator-Adam Ev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953000" y="3124200"/>
            <a:ext cx="4114800" cy="3581400"/>
          </a:xfrm>
        </p:spPr>
        <p:txBody>
          <a:bodyPr/>
          <a:lstStyle/>
          <a:p>
            <a:pPr>
              <a:defRPr/>
            </a:pPr>
            <a:r>
              <a:rPr lang="en-US" dirty="0">
                <a:effectLst>
                  <a:outerShdw blurRad="38100" dist="38100" dir="2700000" algn="tl">
                    <a:srgbClr val="000000">
                      <a:alpha val="43137"/>
                    </a:srgbClr>
                  </a:outerShdw>
                </a:effectLst>
                <a:latin typeface="Arial" charset="0"/>
                <a:cs typeface="Arial" charset="0"/>
              </a:rPr>
              <a:t>Jesus Created Adam and Eve (</a:t>
            </a:r>
            <a:r>
              <a:rPr lang="en-US" dirty="0">
                <a:solidFill>
                  <a:schemeClr val="bg1"/>
                </a:solidFill>
                <a:effectLst>
                  <a:outerShdw blurRad="38100" dist="38100" dir="2700000" algn="tl">
                    <a:srgbClr val="000000">
                      <a:alpha val="43137"/>
                    </a:srgbClr>
                  </a:outerShdw>
                </a:effectLst>
                <a:latin typeface="Arial" charset="0"/>
                <a:cs typeface="Arial" charset="0"/>
              </a:rPr>
              <a:t>John 1:3; Gen. 2:21-23)</a:t>
            </a:r>
            <a:endParaRPr lang="en-US" dirty="0">
              <a:effectLst>
                <a:outerShdw blurRad="38100" dist="38100" dir="2700000" algn="tl">
                  <a:srgbClr val="000000">
                    <a:alpha val="43137"/>
                  </a:srgbClr>
                </a:outerShdw>
              </a:effectLst>
              <a:latin typeface="Arial" charset="0"/>
              <a:cs typeface="Arial"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5-30 Griffith Family Close Up.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23549"/>
            <a:ext cx="9144000" cy="5121675"/>
          </a:xfrm>
          <a:prstGeom prst="rect">
            <a:avLst/>
          </a:prstGeom>
        </p:spPr>
      </p:pic>
      <p:sp>
        <p:nvSpPr>
          <p:cNvPr id="355331" name="Rectangle 3"/>
          <p:cNvSpPr>
            <a:spLocks noGrp="1" noChangeArrowheads="1"/>
          </p:cNvSpPr>
          <p:nvPr>
            <p:ph type="ctrTitle"/>
          </p:nvPr>
        </p:nvSpPr>
        <p:spPr>
          <a:xfrm>
            <a:off x="6477000" y="5445224"/>
            <a:ext cx="2667000" cy="1412776"/>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May 2015</a:t>
            </a:r>
            <a:endParaRPr lang="en-US" b="1" dirty="0">
              <a:solidFill>
                <a:schemeClr val="tx1"/>
              </a:solidFill>
              <a:effectLst>
                <a:glow rad="254000">
                  <a:schemeClr val="bg1">
                    <a:alpha val="75000"/>
                  </a:schemeClr>
                </a:glow>
              </a:effectLst>
              <a:latin typeface="Arial"/>
              <a:cs typeface="Arial"/>
            </a:endParaRPr>
          </a:p>
        </p:txBody>
      </p:sp>
      <p:sp>
        <p:nvSpPr>
          <p:cNvPr id="355332" name="Text Box 4"/>
          <p:cNvSpPr txBox="1">
            <a:spLocks noChangeArrowheads="1"/>
          </p:cNvSpPr>
          <p:nvPr/>
        </p:nvSpPr>
        <p:spPr bwMode="auto">
          <a:xfrm>
            <a:off x="5148064" y="4365104"/>
            <a:ext cx="203192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4800" b="1" dirty="0">
                <a:solidFill>
                  <a:srgbClr val="FFFFFF"/>
                </a:solidFill>
                <a:effectLst>
                  <a:glow rad="254000">
                    <a:srgbClr val="000000">
                      <a:alpha val="75000"/>
                    </a:srgbClr>
                  </a:glow>
                </a:effectLst>
                <a:latin typeface="Arial"/>
                <a:cs typeface="Arial"/>
              </a:rPr>
              <a:t>Susan</a:t>
            </a:r>
            <a:endParaRPr lang="en-US" sz="3600" b="1" dirty="0">
              <a:solidFill>
                <a:srgbClr val="FFFFFF"/>
              </a:solidFill>
              <a:effectLst>
                <a:glow rad="254000">
                  <a:srgbClr val="000000">
                    <a:alpha val="75000"/>
                  </a:srgbClr>
                </a:glow>
              </a:effectLst>
              <a:latin typeface="Arial"/>
              <a:cs typeface="Arial"/>
            </a:endParaRPr>
          </a:p>
        </p:txBody>
      </p:sp>
      <p:sp>
        <p:nvSpPr>
          <p:cNvPr id="355333" name="Text Box 5"/>
          <p:cNvSpPr txBox="1">
            <a:spLocks noChangeArrowheads="1"/>
          </p:cNvSpPr>
          <p:nvPr/>
        </p:nvSpPr>
        <p:spPr bwMode="auto">
          <a:xfrm>
            <a:off x="6092149" y="2564904"/>
            <a:ext cx="3051851"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en-US" sz="4800" b="1" dirty="0">
                <a:solidFill>
                  <a:srgbClr val="FFFFFF"/>
                </a:solidFill>
                <a:effectLst>
                  <a:glow rad="254000">
                    <a:srgbClr val="000000">
                      <a:alpha val="75000"/>
                    </a:srgbClr>
                  </a:glow>
                </a:effectLst>
                <a:latin typeface="Arial"/>
                <a:cs typeface="Arial"/>
              </a:rPr>
              <a:t>Kurt &amp; Cara (28)</a:t>
            </a:r>
            <a:endParaRPr lang="en-US" sz="3600" b="1" dirty="0">
              <a:solidFill>
                <a:srgbClr val="FFFFFF"/>
              </a:solidFill>
              <a:effectLst>
                <a:glow rad="254000">
                  <a:srgbClr val="000000">
                    <a:alpha val="75000"/>
                  </a:srgbClr>
                </a:glow>
              </a:effectLst>
              <a:latin typeface="Arial"/>
              <a:cs typeface="Arial"/>
            </a:endParaRPr>
          </a:p>
        </p:txBody>
      </p:sp>
      <p:sp>
        <p:nvSpPr>
          <p:cNvPr id="355334" name="Text Box 6"/>
          <p:cNvSpPr txBox="1">
            <a:spLocks noChangeArrowheads="1"/>
          </p:cNvSpPr>
          <p:nvPr/>
        </p:nvSpPr>
        <p:spPr bwMode="auto">
          <a:xfrm>
            <a:off x="26144" y="3284984"/>
            <a:ext cx="165502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a:defRPr/>
            </a:pPr>
            <a:r>
              <a:rPr lang="en-US" sz="4800" b="1" dirty="0">
                <a:solidFill>
                  <a:srgbClr val="FFFFFF"/>
                </a:solidFill>
                <a:effectLst>
                  <a:glow rad="254000">
                    <a:srgbClr val="000000">
                      <a:alpha val="75000"/>
                    </a:srgbClr>
                  </a:glow>
                </a:effectLst>
                <a:latin typeface="Arial"/>
                <a:cs typeface="Arial"/>
              </a:rPr>
              <a:t>John</a:t>
            </a:r>
            <a:br>
              <a:rPr lang="en-US" sz="4800" b="1" dirty="0">
                <a:solidFill>
                  <a:srgbClr val="FFFFFF"/>
                </a:solidFill>
                <a:effectLst>
                  <a:glow rad="254000">
                    <a:srgbClr val="000000">
                      <a:alpha val="75000"/>
                    </a:srgbClr>
                  </a:glow>
                </a:effectLst>
                <a:latin typeface="Arial"/>
                <a:cs typeface="Arial"/>
              </a:rPr>
            </a:br>
            <a:r>
              <a:rPr lang="en-US" sz="4800" b="1" dirty="0">
                <a:solidFill>
                  <a:srgbClr val="FFFFFF"/>
                </a:solidFill>
                <a:effectLst>
                  <a:glow rad="254000">
                    <a:srgbClr val="000000">
                      <a:alpha val="75000"/>
                    </a:srgbClr>
                  </a:glow>
                </a:effectLst>
                <a:latin typeface="Arial"/>
                <a:cs typeface="Arial"/>
              </a:rPr>
              <a:t>(22)</a:t>
            </a:r>
            <a:endParaRPr lang="en-US" sz="3600" b="1" dirty="0">
              <a:solidFill>
                <a:srgbClr val="FFFFFF"/>
              </a:solidFill>
              <a:effectLst>
                <a:glow rad="254000">
                  <a:srgbClr val="000000">
                    <a:alpha val="75000"/>
                  </a:srgbClr>
                </a:glow>
              </a:effectLst>
              <a:latin typeface="Arial"/>
              <a:cs typeface="Arial"/>
            </a:endParaRPr>
          </a:p>
        </p:txBody>
      </p:sp>
      <p:sp>
        <p:nvSpPr>
          <p:cNvPr id="355335" name="Text Box 7"/>
          <p:cNvSpPr txBox="1">
            <a:spLocks noChangeArrowheads="1"/>
          </p:cNvSpPr>
          <p:nvPr/>
        </p:nvSpPr>
        <p:spPr bwMode="auto">
          <a:xfrm>
            <a:off x="2483768" y="5315724"/>
            <a:ext cx="3816424"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4800" b="1" dirty="0">
                <a:solidFill>
                  <a:srgbClr val="FFFFFF"/>
                </a:solidFill>
                <a:effectLst>
                  <a:glow rad="254000">
                    <a:srgbClr val="000000">
                      <a:alpha val="75000"/>
                    </a:srgbClr>
                  </a:glow>
                </a:effectLst>
                <a:latin typeface="Arial"/>
                <a:cs typeface="Arial"/>
              </a:rPr>
              <a:t>Stephen &amp; Katie (25)</a:t>
            </a:r>
            <a:endParaRPr lang="en-US" sz="3600" b="1" dirty="0">
              <a:solidFill>
                <a:srgbClr val="FFFFFF"/>
              </a:solidFill>
              <a:effectLst>
                <a:glow rad="254000">
                  <a:srgbClr val="000000">
                    <a:alpha val="75000"/>
                  </a:srgbClr>
                </a:glow>
              </a:effectLst>
              <a:latin typeface="Arial"/>
              <a:cs typeface="Arial"/>
            </a:endParaRPr>
          </a:p>
        </p:txBody>
      </p:sp>
      <p:sp>
        <p:nvSpPr>
          <p:cNvPr id="355336" name="Text Box 8"/>
          <p:cNvSpPr txBox="1">
            <a:spLocks noChangeArrowheads="1"/>
          </p:cNvSpPr>
          <p:nvPr/>
        </p:nvSpPr>
        <p:spPr bwMode="auto">
          <a:xfrm>
            <a:off x="1691680" y="4293096"/>
            <a:ext cx="149271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4800" b="1" dirty="0">
                <a:solidFill>
                  <a:srgbClr val="FFFFFF"/>
                </a:solidFill>
                <a:effectLst>
                  <a:glow rad="254000">
                    <a:srgbClr val="000000">
                      <a:alpha val="75000"/>
                    </a:srgbClr>
                  </a:glow>
                </a:effectLst>
                <a:latin typeface="Arial"/>
                <a:cs typeface="Arial"/>
              </a:rPr>
              <a:t>Rick</a:t>
            </a:r>
            <a:endParaRPr lang="en-US" sz="3600" b="1" dirty="0">
              <a:solidFill>
                <a:srgbClr val="FFFFFF"/>
              </a:solidFill>
              <a:effectLst>
                <a:glow rad="254000">
                  <a:srgbClr val="000000">
                    <a:alpha val="75000"/>
                  </a:srgbClr>
                </a:glow>
              </a:effectLst>
              <a:latin typeface="Arial"/>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a:solidFill>
                  <a:srgbClr val="FFFFFF"/>
                </a:solidFill>
                <a:effectLst>
                  <a:glow rad="254000">
                    <a:srgbClr val="000000"/>
                  </a:glow>
                </a:effectLst>
                <a:latin typeface="Arial" charset="0"/>
                <a:ea typeface="ＭＳ Ｐゴシック" charset="0"/>
                <a:cs typeface="ＭＳ Ｐゴシック" charset="0"/>
              </a:rPr>
              <a:t>2015</a:t>
            </a:r>
          </a:p>
        </p:txBody>
      </p:sp>
    </p:spTree>
    <p:extLst>
      <p:ext uri="{BB962C8B-B14F-4D97-AF65-F5344CB8AC3E}">
        <p14:creationId xmlns:p14="http://schemas.microsoft.com/office/powerpoint/2010/main" val="2765991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4" descr="jesus-world-creator-god-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6200" y="3856038"/>
            <a:ext cx="4800600" cy="2925762"/>
          </a:xfrm>
        </p:spPr>
        <p:txBody>
          <a:bodyPr/>
          <a:lstStyle/>
          <a:p>
            <a:pPr>
              <a:defRPr/>
            </a:pPr>
            <a:r>
              <a:rPr lang="en-US" dirty="0">
                <a:effectLst>
                  <a:outerShdw blurRad="38100" dist="38100" dir="2700000" algn="tl">
                    <a:srgbClr val="000000">
                      <a:alpha val="43137"/>
                    </a:srgbClr>
                  </a:outerShdw>
                </a:effectLst>
                <a:latin typeface="Arial" charset="0"/>
                <a:cs typeface="Arial" charset="0"/>
              </a:rPr>
              <a:t>Jesus also sustains his creation</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5955" name="Rectangle 1027"/>
          <p:cNvSpPr>
            <a:spLocks noGrp="1" noChangeArrowheads="1"/>
          </p:cNvSpPr>
          <p:nvPr>
            <p:ph type="ctrTitle"/>
          </p:nvPr>
        </p:nvSpPr>
        <p:spPr>
          <a:xfrm>
            <a:off x="533400" y="3962400"/>
            <a:ext cx="7924800" cy="1752600"/>
          </a:xfrm>
        </p:spPr>
        <p:txBody>
          <a:bodyPr/>
          <a:lstStyle/>
          <a:p>
            <a:pPr eaLnBrk="1" hangingPunct="1">
              <a:defRPr/>
            </a:pPr>
            <a:r>
              <a:rPr lang="en-US" altLang="ja-JP" dirty="0">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Now the earth was formless and empty, darkness was over the the surface of the deep…</a:t>
            </a:r>
            <a:r>
              <a:rPr lang="en-US" altLang="ja-JP" dirty="0">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 </a:t>
            </a:r>
          </a:p>
        </p:txBody>
      </p:sp>
      <p:sp>
        <p:nvSpPr>
          <p:cNvPr id="125957" name="Rectangle 1029"/>
          <p:cNvSpPr>
            <a:spLocks noChangeArrowheads="1"/>
          </p:cNvSpPr>
          <p:nvPr/>
        </p:nvSpPr>
        <p:spPr bwMode="auto">
          <a:xfrm>
            <a:off x="838200" y="304800"/>
            <a:ext cx="79248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en-US" altLang="ja-JP" sz="4400" dirty="0">
                <a:solidFill>
                  <a:srgbClr val="FFFFFF"/>
                </a:solidFill>
                <a:latin typeface="Tahoma" charset="0"/>
              </a:rPr>
              <a:t>"</a:t>
            </a:r>
            <a:r>
              <a:rPr lang="en-US" sz="4400" dirty="0">
                <a:solidFill>
                  <a:srgbClr val="FFFFFF"/>
                </a:solidFill>
                <a:latin typeface="Tahoma" charset="0"/>
              </a:rPr>
              <a:t>…and the Spirit of God was hovering over the waters.</a:t>
            </a:r>
            <a:r>
              <a:rPr lang="en-US" altLang="ja-JP" sz="4400" dirty="0">
                <a:solidFill>
                  <a:srgbClr val="FFFFFF"/>
                </a:solidFill>
                <a:latin typeface="Tahoma" charset="0"/>
              </a:rPr>
              <a:t>"</a:t>
            </a:r>
            <a:r>
              <a:rPr lang="en-US" sz="4400" dirty="0">
                <a:solidFill>
                  <a:srgbClr val="FFFFFF"/>
                </a:solidFill>
                <a:latin typeface="Tahoma" charset="0"/>
              </a:rPr>
              <a:t> </a:t>
            </a: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algn="r" eaLnBrk="1" hangingPunct="1">
              <a:spcBef>
                <a:spcPct val="20000"/>
              </a:spcBef>
              <a:buClr>
                <a:srgbClr val="FFCC66"/>
              </a:buClr>
              <a:buFont typeface="Wingdings" charset="0"/>
              <a:buNone/>
              <a:defRPr/>
            </a:pPr>
            <a:r>
              <a:rPr lang="en-US" sz="3200">
                <a:solidFill>
                  <a:srgbClr val="FFFFFF"/>
                </a:solidFill>
                <a:latin typeface="Tahoma" charset="0"/>
              </a:rPr>
              <a:t>Genesis 1:2 </a:t>
            </a:r>
            <a:r>
              <a:rPr lang="en-US" sz="3200" i="1">
                <a:solidFill>
                  <a:srgbClr val="FFFFFF"/>
                </a:solidFill>
                <a:latin typeface="Tahoma" charset="0"/>
              </a:rPr>
              <a:t>NIV</a:t>
            </a:r>
            <a:endParaRPr lang="en-US" sz="3200">
              <a:solidFill>
                <a:srgbClr val="FFFFFF"/>
              </a:solidFill>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8003" name="Rectangle 1027"/>
          <p:cNvSpPr>
            <a:spLocks noGrp="1" noChangeArrowheads="1"/>
          </p:cNvSpPr>
          <p:nvPr>
            <p:ph type="ctrTitle"/>
          </p:nvPr>
        </p:nvSpPr>
        <p:spPr>
          <a:xfrm>
            <a:off x="304800" y="3962400"/>
            <a:ext cx="8382000" cy="1752600"/>
          </a:xfrm>
        </p:spPr>
        <p:txBody>
          <a:bodyPr/>
          <a:lstStyle/>
          <a:p>
            <a:pPr eaLnBrk="1" hangingPunct="1">
              <a:defRPr/>
            </a:pPr>
            <a:r>
              <a:rPr lang="en-US" altLang="ja-JP" dirty="0">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Earth was a soup of nothingness, a bottomless emptiness, an inky blackness…</a:t>
            </a:r>
            <a:r>
              <a:rPr lang="en-US" altLang="ja-JP" dirty="0">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 </a:t>
            </a:r>
          </a:p>
        </p:txBody>
      </p:sp>
      <p:sp>
        <p:nvSpPr>
          <p:cNvPr id="128005" name="Rectangle 1029"/>
          <p:cNvSpPr>
            <a:spLocks noChangeArrowheads="1"/>
          </p:cNvSpPr>
          <p:nvPr/>
        </p:nvSpPr>
        <p:spPr bwMode="auto">
          <a:xfrm>
            <a:off x="838200" y="304800"/>
            <a:ext cx="79248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en-US" altLang="ja-JP" sz="4400" dirty="0">
                <a:solidFill>
                  <a:srgbClr val="FFFFFF"/>
                </a:solidFill>
                <a:latin typeface="Tahoma" charset="0"/>
              </a:rPr>
              <a:t>"</a:t>
            </a:r>
            <a:r>
              <a:rPr lang="en-US" sz="4400" dirty="0">
                <a:solidFill>
                  <a:srgbClr val="FFFFFF"/>
                </a:solidFill>
                <a:latin typeface="Tahoma" charset="0"/>
              </a:rPr>
              <a:t>…God</a:t>
            </a:r>
            <a:r>
              <a:rPr lang="fr-FR" altLang="ja-JP" sz="4400" dirty="0">
                <a:solidFill>
                  <a:srgbClr val="FFFFFF"/>
                </a:solidFill>
                <a:latin typeface="Tahoma" charset="0"/>
              </a:rPr>
              <a:t>'</a:t>
            </a:r>
            <a:r>
              <a:rPr lang="en-US" sz="4400" dirty="0">
                <a:solidFill>
                  <a:srgbClr val="FFFFFF"/>
                </a:solidFill>
                <a:latin typeface="Tahoma" charset="0"/>
              </a:rPr>
              <a:t>s Spirit brooded like a bird above the watery abyss.</a:t>
            </a:r>
            <a:r>
              <a:rPr lang="en-US" altLang="ja-JP" sz="4400" dirty="0">
                <a:solidFill>
                  <a:srgbClr val="FFFFFF"/>
                </a:solidFill>
                <a:latin typeface="Tahoma" charset="0"/>
              </a:rPr>
              <a:t>"</a:t>
            </a:r>
            <a:r>
              <a:rPr lang="en-US" sz="4400" dirty="0">
                <a:solidFill>
                  <a:srgbClr val="FFFFFF"/>
                </a:solidFill>
                <a:latin typeface="Tahoma" charset="0"/>
              </a:rPr>
              <a:t> </a:t>
            </a:r>
          </a:p>
        </p:txBody>
      </p:sp>
      <p:sp>
        <p:nvSpPr>
          <p:cNvPr id="128006" name="Rectangle 1030"/>
          <p:cNvSpPr>
            <a:spLocks noChangeArrowheads="1"/>
          </p:cNvSpPr>
          <p:nvPr/>
        </p:nvSpPr>
        <p:spPr bwMode="auto">
          <a:xfrm>
            <a:off x="3581400" y="62484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algn="r" eaLnBrk="1" hangingPunct="1">
              <a:spcBef>
                <a:spcPct val="20000"/>
              </a:spcBef>
              <a:buClr>
                <a:srgbClr val="FFCC66"/>
              </a:buClr>
              <a:buFont typeface="Wingdings" charset="0"/>
              <a:buNone/>
              <a:defRPr/>
            </a:pPr>
            <a:r>
              <a:rPr lang="en-US" sz="3200">
                <a:solidFill>
                  <a:srgbClr val="FFFFFF"/>
                </a:solidFill>
                <a:latin typeface="Tahoma" charset="0"/>
              </a:rPr>
              <a:t>Genesis 1:2 </a:t>
            </a:r>
            <a:r>
              <a:rPr lang="en-US" sz="3200" i="1">
                <a:solidFill>
                  <a:srgbClr val="FFFFFF"/>
                </a:solidFill>
                <a:latin typeface="Tahoma" charset="0"/>
              </a:rPr>
              <a:t>The Message</a:t>
            </a:r>
            <a:endParaRPr lang="en-US" sz="3200">
              <a:solidFill>
                <a:srgbClr val="FFFFFF"/>
              </a:solidFill>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8003"/>
                                        </p:tgtEl>
                                        <p:attrNameLst>
                                          <p:attrName>style.visibility</p:attrName>
                                        </p:attrNameLst>
                                      </p:cBhvr>
                                      <p:to>
                                        <p:strVal val="visible"/>
                                      </p:to>
                                    </p:set>
                                    <p:animEffect transition="in" filter="checkerboard(across)">
                                      <p:cBhvr>
                                        <p:cTn id="7" dur="500"/>
                                        <p:tgtEl>
                                          <p:spTgt spid="1280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8005"/>
                                        </p:tgtEl>
                                        <p:attrNameLst>
                                          <p:attrName>style.visibility</p:attrName>
                                        </p:attrNameLst>
                                      </p:cBhvr>
                                      <p:to>
                                        <p:strVal val="visible"/>
                                      </p:to>
                                    </p:set>
                                    <p:animEffect transition="in" filter="fade">
                                      <p:cBhvr>
                                        <p:cTn id="12" dur="1000"/>
                                        <p:tgtEl>
                                          <p:spTgt spid="128005"/>
                                        </p:tgtEl>
                                      </p:cBhvr>
                                    </p:animEffect>
                                    <p:anim calcmode="lin" valueType="num">
                                      <p:cBhvr>
                                        <p:cTn id="13" dur="1000" fill="hold"/>
                                        <p:tgtEl>
                                          <p:spTgt spid="128005"/>
                                        </p:tgtEl>
                                        <p:attrNameLst>
                                          <p:attrName>ppt_x</p:attrName>
                                        </p:attrNameLst>
                                      </p:cBhvr>
                                      <p:tavLst>
                                        <p:tav tm="0">
                                          <p:val>
                                            <p:strVal val="#ppt_x"/>
                                          </p:val>
                                        </p:tav>
                                        <p:tav tm="100000">
                                          <p:val>
                                            <p:strVal val="#ppt_x"/>
                                          </p:val>
                                        </p:tav>
                                      </p:tavLst>
                                    </p:anim>
                                    <p:anim calcmode="lin" valueType="num">
                                      <p:cBhvr>
                                        <p:cTn id="14" dur="900" decel="100000" fill="hold"/>
                                        <p:tgtEl>
                                          <p:spTgt spid="12800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800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p:bldP spid="12800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8003" name="Rectangle 1027"/>
          <p:cNvSpPr>
            <a:spLocks noGrp="1" noChangeArrowheads="1"/>
          </p:cNvSpPr>
          <p:nvPr>
            <p:ph type="ctrTitle"/>
          </p:nvPr>
        </p:nvSpPr>
        <p:spPr>
          <a:xfrm>
            <a:off x="179388" y="2492375"/>
            <a:ext cx="3024187" cy="4176713"/>
          </a:xfrm>
        </p:spPr>
        <p:txBody>
          <a:bodyPr/>
          <a:lstStyle/>
          <a:p>
            <a:pPr eaLnBrk="1" hangingPunct="1">
              <a:defRPr/>
            </a:pPr>
            <a:r>
              <a:rPr lang="en-US" altLang="ja-JP" dirty="0">
                <a:latin typeface="Tahoma" charset="0"/>
                <a:ea typeface="ＭＳ Ｐゴシック" charset="0"/>
                <a:cs typeface="ＭＳ Ｐゴシック" charset="0"/>
              </a:rPr>
              <a:t>The Spirit as dove</a:t>
            </a:r>
            <a:endParaRPr lang="en-US" dirty="0">
              <a:latin typeface="Tahoma" charset="0"/>
              <a:ea typeface="ＭＳ Ｐゴシック" charset="0"/>
              <a:cs typeface="ＭＳ Ｐゴシック" charset="0"/>
            </a:endParaRPr>
          </a:p>
        </p:txBody>
      </p:sp>
      <p:sp>
        <p:nvSpPr>
          <p:cNvPr id="128005" name="Rectangle 1029"/>
          <p:cNvSpPr>
            <a:spLocks noChangeArrowheads="1"/>
          </p:cNvSpPr>
          <p:nvPr/>
        </p:nvSpPr>
        <p:spPr bwMode="auto">
          <a:xfrm>
            <a:off x="838200" y="304800"/>
            <a:ext cx="79248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en-US" altLang="ja-JP" sz="4400" dirty="0">
                <a:solidFill>
                  <a:srgbClr val="FFFFFF"/>
                </a:solidFill>
                <a:latin typeface="Tahoma" charset="0"/>
              </a:rPr>
              <a:t>"</a:t>
            </a:r>
            <a:r>
              <a:rPr lang="en-US" sz="4400" dirty="0">
                <a:solidFill>
                  <a:srgbClr val="FFFFFF"/>
                </a:solidFill>
                <a:latin typeface="Tahoma" charset="0"/>
              </a:rPr>
              <a:t>…God</a:t>
            </a:r>
            <a:r>
              <a:rPr lang="fr-FR" altLang="ja-JP" sz="4400" dirty="0">
                <a:solidFill>
                  <a:srgbClr val="FFFFFF"/>
                </a:solidFill>
                <a:latin typeface="Tahoma" charset="0"/>
              </a:rPr>
              <a:t>'</a:t>
            </a:r>
            <a:r>
              <a:rPr lang="en-US" sz="4400" dirty="0">
                <a:solidFill>
                  <a:srgbClr val="FFFFFF"/>
                </a:solidFill>
                <a:latin typeface="Tahoma" charset="0"/>
              </a:rPr>
              <a:t>s Spirit brooded like a bird above the watery abyss.</a:t>
            </a:r>
            <a:r>
              <a:rPr lang="en-US" altLang="ja-JP" sz="4400" dirty="0">
                <a:solidFill>
                  <a:srgbClr val="FFFFFF"/>
                </a:solidFill>
                <a:latin typeface="Tahoma" charset="0"/>
              </a:rPr>
              <a:t>"</a:t>
            </a:r>
            <a:r>
              <a:rPr lang="en-US" sz="4400" dirty="0">
                <a:solidFill>
                  <a:srgbClr val="FFFFFF"/>
                </a:solidFill>
                <a:latin typeface="Tahoma" charset="0"/>
              </a:rPr>
              <a:t> </a:t>
            </a:r>
          </a:p>
        </p:txBody>
      </p:sp>
      <p:sp>
        <p:nvSpPr>
          <p:cNvPr id="128006" name="Rectangle 1030"/>
          <p:cNvSpPr>
            <a:spLocks noChangeArrowheads="1"/>
          </p:cNvSpPr>
          <p:nvPr/>
        </p:nvSpPr>
        <p:spPr bwMode="auto">
          <a:xfrm>
            <a:off x="3581400" y="62484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algn="r" eaLnBrk="1" hangingPunct="1">
              <a:spcBef>
                <a:spcPct val="20000"/>
              </a:spcBef>
              <a:buClr>
                <a:srgbClr val="FFCC66"/>
              </a:buClr>
              <a:buFont typeface="Wingdings" charset="0"/>
              <a:buNone/>
              <a:defRPr/>
            </a:pPr>
            <a:r>
              <a:rPr lang="en-US" sz="3200">
                <a:solidFill>
                  <a:srgbClr val="FFFFFF"/>
                </a:solidFill>
                <a:latin typeface="Tahoma" charset="0"/>
              </a:rPr>
              <a:t>Genesis 1:2 </a:t>
            </a:r>
            <a:r>
              <a:rPr lang="en-US" sz="3200" i="1">
                <a:solidFill>
                  <a:srgbClr val="FFFFFF"/>
                </a:solidFill>
                <a:latin typeface="Tahoma" charset="0"/>
              </a:rPr>
              <a:t>The Message</a:t>
            </a:r>
            <a:endParaRPr lang="en-US" sz="3200">
              <a:solidFill>
                <a:srgbClr val="FFFFFF"/>
              </a:solidFill>
              <a:latin typeface="Tahoma" charset="0"/>
            </a:endParaRPr>
          </a:p>
        </p:txBody>
      </p:sp>
      <p:pic>
        <p:nvPicPr>
          <p:cNvPr id="462853" name="Picture 1" descr="Holy Spirit Dov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55963" y="2205038"/>
            <a:ext cx="5888037" cy="4652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8003"/>
                                        </p:tgtEl>
                                        <p:attrNameLst>
                                          <p:attrName>style.visibility</p:attrName>
                                        </p:attrNameLst>
                                      </p:cBhvr>
                                      <p:to>
                                        <p:strVal val="visible"/>
                                      </p:to>
                                    </p:set>
                                    <p:animEffect transition="in" filter="checkerboard(across)">
                                      <p:cBhvr>
                                        <p:cTn id="7" dur="500"/>
                                        <p:tgtEl>
                                          <p:spTgt spid="12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5955" name="Rectangle 1027"/>
          <p:cNvSpPr>
            <a:spLocks noGrp="1" noChangeArrowheads="1"/>
          </p:cNvSpPr>
          <p:nvPr>
            <p:ph type="ctrTitle"/>
          </p:nvPr>
        </p:nvSpPr>
        <p:spPr>
          <a:xfrm>
            <a:off x="34925" y="711200"/>
            <a:ext cx="9109075" cy="5526088"/>
          </a:xfrm>
        </p:spPr>
        <p:txBody>
          <a:bodyPr/>
          <a:lstStyle/>
          <a:p>
            <a:pPr eaLnBrk="1" hangingPunct="1">
              <a:defRPr/>
            </a:pPr>
            <a:r>
              <a:rPr lang="en-US" altLang="ja-JP" sz="4000" dirty="0">
                <a:latin typeface="Tahoma" charset="0"/>
                <a:ea typeface="ＭＳ Ｐゴシック" charset="0"/>
                <a:cs typeface="ＭＳ Ｐゴシック" charset="0"/>
              </a:rPr>
              <a:t>“From the very beginning of creation we have an indication that the Holy Spirit</a:t>
            </a:r>
            <a:r>
              <a:rPr lang="fr-FR" altLang="ja-JP" sz="4000" dirty="0">
                <a:latin typeface="Tahoma" charset="0"/>
                <a:ea typeface="ＭＳ Ｐゴシック" charset="0"/>
                <a:cs typeface="ＭＳ Ｐゴシック" charset="0"/>
              </a:rPr>
              <a:t>'</a:t>
            </a:r>
            <a:r>
              <a:rPr lang="en-US" altLang="ja-JP" sz="4000" dirty="0">
                <a:latin typeface="Tahoma" charset="0"/>
                <a:ea typeface="ＭＳ Ｐゴシック" charset="0"/>
                <a:cs typeface="ＭＳ Ｐゴシック" charset="0"/>
              </a:rPr>
              <a:t>s work is to complete and sustain what God the Father has planned and what God the Son has begun, for in Genesis 1:2, </a:t>
            </a:r>
            <a:r>
              <a:rPr lang="fr-FR" sz="4000" dirty="0">
                <a:solidFill>
                  <a:srgbClr val="FFFFFF"/>
                </a:solidFill>
                <a:latin typeface="Tahoma" charset="0"/>
              </a:rPr>
              <a:t>'</a:t>
            </a:r>
            <a:r>
              <a:rPr lang="en-US" sz="4000" dirty="0">
                <a:solidFill>
                  <a:srgbClr val="FFFFFF"/>
                </a:solidFill>
                <a:latin typeface="Tahoma" charset="0"/>
              </a:rPr>
              <a:t>the Spirit of God was moving over the face of the waters.</a:t>
            </a:r>
            <a:r>
              <a:rPr lang="fr-FR" sz="4000" dirty="0">
                <a:solidFill>
                  <a:srgbClr val="FFFFFF"/>
                </a:solidFill>
                <a:latin typeface="Tahoma" charset="0"/>
              </a:rPr>
              <a:t>'</a:t>
            </a:r>
            <a:r>
              <a:rPr lang="en-US" sz="4000" dirty="0">
                <a:solidFill>
                  <a:srgbClr val="FFFFFF"/>
                </a:solidFill>
                <a:latin typeface="Tahoma" charset="0"/>
              </a:rPr>
              <a:t>” </a:t>
            </a:r>
            <a:br>
              <a:rPr lang="en-US" sz="4000" dirty="0">
                <a:solidFill>
                  <a:srgbClr val="FFFFFF"/>
                </a:solidFill>
                <a:latin typeface="Tahoma" charset="0"/>
              </a:rPr>
            </a:br>
            <a:endParaRPr lang="en-US" sz="4000" dirty="0">
              <a:latin typeface="Tahoma" charset="0"/>
              <a:ea typeface="ＭＳ Ｐゴシック" charset="0"/>
              <a:cs typeface="ＭＳ Ｐゴシック" charset="0"/>
            </a:endParaRPr>
          </a:p>
        </p:txBody>
      </p:sp>
      <p:sp>
        <p:nvSpPr>
          <p:cNvPr id="125957" name="Rectangle 1029"/>
          <p:cNvSpPr>
            <a:spLocks noChangeArrowheads="1"/>
          </p:cNvSpPr>
          <p:nvPr/>
        </p:nvSpPr>
        <p:spPr bwMode="auto">
          <a:xfrm>
            <a:off x="838200" y="304800"/>
            <a:ext cx="79248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endParaRPr lang="en-US" sz="4400" dirty="0">
              <a:solidFill>
                <a:srgbClr val="FFFFFF"/>
              </a:solidFill>
              <a:latin typeface="Tahoma" charset="0"/>
            </a:endParaRPr>
          </a:p>
        </p:txBody>
      </p:sp>
      <p:sp>
        <p:nvSpPr>
          <p:cNvPr id="125958" name="Rectangle 1030"/>
          <p:cNvSpPr>
            <a:spLocks noChangeArrowheads="1"/>
          </p:cNvSpPr>
          <p:nvPr/>
        </p:nvSpPr>
        <p:spPr bwMode="auto">
          <a:xfrm>
            <a:off x="0" y="6172200"/>
            <a:ext cx="8991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algn="r" eaLnBrk="1" hangingPunct="1">
              <a:spcBef>
                <a:spcPct val="20000"/>
              </a:spcBef>
              <a:buClr>
                <a:srgbClr val="FFCC66"/>
              </a:buClr>
              <a:buFont typeface="Wingdings" charset="0"/>
              <a:buNone/>
              <a:defRPr/>
            </a:pPr>
            <a:r>
              <a:rPr lang="en-US" sz="3200" dirty="0">
                <a:solidFill>
                  <a:srgbClr val="FFFFFF"/>
                </a:solidFill>
                <a:latin typeface="Tahoma" charset="0"/>
              </a:rPr>
              <a:t>Wayne </a:t>
            </a:r>
            <a:r>
              <a:rPr lang="en-US" sz="3200" dirty="0" err="1">
                <a:solidFill>
                  <a:srgbClr val="FFFFFF"/>
                </a:solidFill>
                <a:latin typeface="Tahoma" charset="0"/>
              </a:rPr>
              <a:t>Grudem</a:t>
            </a:r>
            <a:r>
              <a:rPr lang="en-US" sz="3200" dirty="0">
                <a:solidFill>
                  <a:srgbClr val="FFFFFF"/>
                </a:solidFill>
                <a:latin typeface="Tahoma" charset="0"/>
              </a:rPr>
              <a:t>, </a:t>
            </a:r>
            <a:r>
              <a:rPr lang="en-US" sz="3200" i="1" dirty="0">
                <a:solidFill>
                  <a:srgbClr val="FFFFFF"/>
                </a:solidFill>
                <a:latin typeface="Tahoma" charset="0"/>
              </a:rPr>
              <a:t>Systematic Theology</a:t>
            </a:r>
            <a:r>
              <a:rPr lang="en-US" sz="3200" dirty="0">
                <a:solidFill>
                  <a:srgbClr val="FFFFFF"/>
                </a:solidFill>
                <a:latin typeface="Tahoma" charset="0"/>
              </a:rPr>
              <a:t>, 635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9933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99332"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8" charset="0"/>
            </a:endParaRPr>
          </a:p>
        </p:txBody>
      </p:sp>
      <p:grpSp>
        <p:nvGrpSpPr>
          <p:cNvPr id="466948" name="Group 5"/>
          <p:cNvGrpSpPr>
            <a:grpSpLocks/>
          </p:cNvGrpSpPr>
          <p:nvPr/>
        </p:nvGrpSpPr>
        <p:grpSpPr bwMode="auto">
          <a:xfrm>
            <a:off x="1689100" y="2019300"/>
            <a:ext cx="5749925" cy="3244850"/>
            <a:chOff x="1064" y="1272"/>
            <a:chExt cx="3622" cy="2044"/>
          </a:xfrm>
        </p:grpSpPr>
        <p:sp>
          <p:nvSpPr>
            <p:cNvPr id="466973"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466974"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466975"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466976"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466977"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466978"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466979"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sp>
        <p:nvSpPr>
          <p:cNvPr id="99341" name="Oval 13"/>
          <p:cNvSpPr>
            <a:spLocks noChangeArrowheads="1"/>
          </p:cNvSpPr>
          <p:nvPr/>
        </p:nvSpPr>
        <p:spPr bwMode="auto">
          <a:xfrm>
            <a:off x="1812925" y="50307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99343" name="Rectangle 15"/>
          <p:cNvSpPr>
            <a:spLocks noChangeArrowheads="1"/>
          </p:cNvSpPr>
          <p:nvPr/>
        </p:nvSpPr>
        <p:spPr bwMode="auto">
          <a:xfrm>
            <a:off x="1739900" y="5137150"/>
            <a:ext cx="6191250" cy="454025"/>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Comic Sans MS" pitchFamily="-112" charset="0"/>
              </a:rPr>
              <a:t>    </a:t>
            </a:r>
            <a:r>
              <a:rPr lang="en-US" sz="2400" b="1">
                <a:solidFill>
                  <a:srgbClr val="FFD34A"/>
                </a:solidFill>
                <a:latin typeface="Comic Sans MS" pitchFamily="-112" charset="0"/>
              </a:rPr>
              <a:t>The Tabernacle in the Wilderness</a:t>
            </a:r>
          </a:p>
        </p:txBody>
      </p:sp>
      <p:sp>
        <p:nvSpPr>
          <p:cNvPr id="99344" name="Text Box 16"/>
          <p:cNvSpPr txBox="1">
            <a:spLocks noChangeArrowheads="1"/>
          </p:cNvSpPr>
          <p:nvPr/>
        </p:nvSpPr>
        <p:spPr bwMode="auto">
          <a:xfrm>
            <a:off x="1295400" y="1371600"/>
            <a:ext cx="7086600"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b="1">
                <a:solidFill>
                  <a:srgbClr val="FFD34A"/>
                </a:solidFill>
                <a:latin typeface="Comic Sans MS" charset="0"/>
              </a:rPr>
              <a:t>God sets up a place for Him to dwell as King</a:t>
            </a:r>
            <a:endParaRPr lang="en-US" sz="4000" b="1">
              <a:solidFill>
                <a:srgbClr val="FFD34A"/>
              </a:solidFill>
              <a:latin typeface="Comic Sans MS" charset="0"/>
            </a:endParaRPr>
          </a:p>
        </p:txBody>
      </p:sp>
      <p:sp>
        <p:nvSpPr>
          <p:cNvPr id="466952"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466953"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466954"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solidFill>
                <a:srgbClr val="FFFFFF"/>
              </a:solidFill>
            </a:endParaRPr>
          </a:p>
        </p:txBody>
      </p:sp>
      <p:sp>
        <p:nvSpPr>
          <p:cNvPr id="466955"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solidFill>
                <a:srgbClr val="FFFFFF"/>
              </a:solidFill>
            </a:endParaRPr>
          </a:p>
        </p:txBody>
      </p:sp>
      <p:sp>
        <p:nvSpPr>
          <p:cNvPr id="466956"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solidFill>
                <a:srgbClr val="FFFFFF"/>
              </a:solidFill>
            </a:endParaRPr>
          </a:p>
        </p:txBody>
      </p:sp>
      <p:sp>
        <p:nvSpPr>
          <p:cNvPr id="466957"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6958"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6959"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6960"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6961"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6962" name="Rectangle 27"/>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MOSES</a:t>
            </a:r>
          </a:p>
        </p:txBody>
      </p:sp>
      <p:sp>
        <p:nvSpPr>
          <p:cNvPr id="466963" name="Rectangle 28"/>
          <p:cNvSpPr>
            <a:spLocks noChangeArrowheads="1"/>
          </p:cNvSpPr>
          <p:nvPr/>
        </p:nvSpPr>
        <p:spPr bwMode="auto">
          <a:xfrm>
            <a:off x="8156575" y="3841750"/>
            <a:ext cx="4540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466964" name="Rectangle 29"/>
          <p:cNvSpPr>
            <a:spLocks noChangeArrowheads="1"/>
          </p:cNvSpPr>
          <p:nvPr/>
        </p:nvSpPr>
        <p:spPr bwMode="auto">
          <a:xfrm>
            <a:off x="8075613" y="4025900"/>
            <a:ext cx="644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466965" name="Rectangle 30"/>
          <p:cNvSpPr>
            <a:spLocks noChangeArrowheads="1"/>
          </p:cNvSpPr>
          <p:nvPr/>
        </p:nvSpPr>
        <p:spPr bwMode="auto">
          <a:xfrm>
            <a:off x="7912100" y="4197350"/>
            <a:ext cx="10128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466966" name="Line 3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6967" name="Rectangle 32"/>
          <p:cNvSpPr>
            <a:spLocks noChangeArrowheads="1"/>
          </p:cNvSpPr>
          <p:nvPr/>
        </p:nvSpPr>
        <p:spPr bwMode="auto">
          <a:xfrm>
            <a:off x="8120063" y="36703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Exodus</a:t>
            </a:r>
          </a:p>
        </p:txBody>
      </p:sp>
      <p:sp>
        <p:nvSpPr>
          <p:cNvPr id="466968"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466969" name="Text Box 34"/>
          <p:cNvSpPr txBox="1">
            <a:spLocks noChangeArrowheads="1"/>
          </p:cNvSpPr>
          <p:nvPr/>
        </p:nvSpPr>
        <p:spPr bwMode="auto">
          <a:xfrm>
            <a:off x="8585200" y="64071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2</a:t>
            </a:r>
          </a:p>
        </p:txBody>
      </p:sp>
      <p:sp>
        <p:nvSpPr>
          <p:cNvPr id="99363" name="Rectangle 3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16</a:t>
            </a:r>
          </a:p>
        </p:txBody>
      </p:sp>
      <p:sp>
        <p:nvSpPr>
          <p:cNvPr id="466971" name="Text Box 3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26-29</a:t>
            </a:r>
          </a:p>
        </p:txBody>
      </p:sp>
      <p:sp>
        <p:nvSpPr>
          <p:cNvPr id="99365" name="Rectangle 37"/>
          <p:cNvSpPr>
            <a:spLocks noGrp="1" noChangeArrowheads="1"/>
          </p:cNvSpPr>
          <p:nvPr>
            <p:ph type="title" idx="4294967295"/>
          </p:nvPr>
        </p:nvSpPr>
        <p:spPr bwMode="auto">
          <a:xfrm>
            <a:off x="838200" y="495300"/>
            <a:ext cx="7772400" cy="800100"/>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000" b="1">
                <a:solidFill>
                  <a:srgbClr val="66FF66"/>
                </a:solidFill>
                <a:effectLst/>
                <a:latin typeface="Comic Sans MS" pitchFamily="-112" charset="0"/>
                <a:ea typeface="ＭＳ Ｐゴシック" pitchFamily="-112" charset="-128"/>
                <a:cs typeface="ＭＳ Ｐゴシック" pitchFamily="-112" charset="-128"/>
              </a:rPr>
              <a:t>The Tabernacle</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99343"/>
                                        </p:tgtEl>
                                        <p:attrNameLst>
                                          <p:attrName>style.visibility</p:attrName>
                                        </p:attrNameLst>
                                      </p:cBhvr>
                                      <p:to>
                                        <p:strVal val="visible"/>
                                      </p:to>
                                    </p:set>
                                    <p:animEffect transition="in" filter="dissolve">
                                      <p:cBhvr>
                                        <p:cTn id="7" dur="500"/>
                                        <p:tgtEl>
                                          <p:spTgt spid="99343"/>
                                        </p:tgtEl>
                                      </p:cBhvr>
                                    </p:animEffect>
                                  </p:childTnLst>
                                </p:cTn>
                              </p:par>
                            </p:childTnLst>
                          </p:cTn>
                        </p:par>
                        <p:par>
                          <p:cTn id="8" fill="hold" nodeType="afterGroup">
                            <p:stCondLst>
                              <p:cond delay="600"/>
                            </p:stCondLst>
                            <p:childTnLst>
                              <p:par>
                                <p:cTn id="9" presetID="23" presetClass="entr" presetSubtype="528" fill="hold" grpId="0" nodeType="afterEffect">
                                  <p:stCondLst>
                                    <p:cond delay="0"/>
                                  </p:stCondLst>
                                  <p:childTnLst>
                                    <p:set>
                                      <p:cBhvr>
                                        <p:cTn id="10" dur="1" fill="hold">
                                          <p:stCondLst>
                                            <p:cond delay="0"/>
                                          </p:stCondLst>
                                        </p:cTn>
                                        <p:tgtEl>
                                          <p:spTgt spid="99341"/>
                                        </p:tgtEl>
                                        <p:attrNameLst>
                                          <p:attrName>style.visibility</p:attrName>
                                        </p:attrNameLst>
                                      </p:cBhvr>
                                      <p:to>
                                        <p:strVal val="visible"/>
                                      </p:to>
                                    </p:set>
                                    <p:anim calcmode="lin" valueType="num">
                                      <p:cBhvr>
                                        <p:cTn id="11" dur="500" fill="hold"/>
                                        <p:tgtEl>
                                          <p:spTgt spid="99341"/>
                                        </p:tgtEl>
                                        <p:attrNameLst>
                                          <p:attrName>ppt_w</p:attrName>
                                        </p:attrNameLst>
                                      </p:cBhvr>
                                      <p:tavLst>
                                        <p:tav tm="0">
                                          <p:val>
                                            <p:fltVal val="0"/>
                                          </p:val>
                                        </p:tav>
                                        <p:tav tm="100000">
                                          <p:val>
                                            <p:strVal val="#ppt_w"/>
                                          </p:val>
                                        </p:tav>
                                      </p:tavLst>
                                    </p:anim>
                                    <p:anim calcmode="lin" valueType="num">
                                      <p:cBhvr>
                                        <p:cTn id="12" dur="500" fill="hold"/>
                                        <p:tgtEl>
                                          <p:spTgt spid="99341"/>
                                        </p:tgtEl>
                                        <p:attrNameLst>
                                          <p:attrName>ppt_h</p:attrName>
                                        </p:attrNameLst>
                                      </p:cBhvr>
                                      <p:tavLst>
                                        <p:tav tm="0">
                                          <p:val>
                                            <p:fltVal val="0"/>
                                          </p:val>
                                        </p:tav>
                                        <p:tav tm="100000">
                                          <p:val>
                                            <p:strVal val="#ppt_h"/>
                                          </p:val>
                                        </p:tav>
                                      </p:tavLst>
                                    </p:anim>
                                    <p:anim calcmode="lin" valueType="num">
                                      <p:cBhvr>
                                        <p:cTn id="13" dur="500" fill="hold"/>
                                        <p:tgtEl>
                                          <p:spTgt spid="99341"/>
                                        </p:tgtEl>
                                        <p:attrNameLst>
                                          <p:attrName>ppt_x</p:attrName>
                                        </p:attrNameLst>
                                      </p:cBhvr>
                                      <p:tavLst>
                                        <p:tav tm="0">
                                          <p:val>
                                            <p:fltVal val="0.5"/>
                                          </p:val>
                                        </p:tav>
                                        <p:tav tm="100000">
                                          <p:val>
                                            <p:strVal val="#ppt_x"/>
                                          </p:val>
                                        </p:tav>
                                      </p:tavLst>
                                    </p:anim>
                                    <p:anim calcmode="lin" valueType="num">
                                      <p:cBhvr>
                                        <p:cTn id="14" dur="500" fill="hold"/>
                                        <p:tgtEl>
                                          <p:spTgt spid="9934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99344"/>
                                        </p:tgtEl>
                                        <p:attrNameLst>
                                          <p:attrName>style.visibility</p:attrName>
                                        </p:attrNameLst>
                                      </p:cBhvr>
                                      <p:to>
                                        <p:strVal val="visible"/>
                                      </p:to>
                                    </p:set>
                                    <p:anim calcmode="lin" valueType="num">
                                      <p:cBhvr>
                                        <p:cTn id="19" dur="500" fill="hold"/>
                                        <p:tgtEl>
                                          <p:spTgt spid="99344"/>
                                        </p:tgtEl>
                                        <p:attrNameLst>
                                          <p:attrName>ppt_w</p:attrName>
                                        </p:attrNameLst>
                                      </p:cBhvr>
                                      <p:tavLst>
                                        <p:tav tm="0">
                                          <p:val>
                                            <p:fltVal val="0"/>
                                          </p:val>
                                        </p:tav>
                                        <p:tav tm="100000">
                                          <p:val>
                                            <p:strVal val="#ppt_w"/>
                                          </p:val>
                                        </p:tav>
                                      </p:tavLst>
                                    </p:anim>
                                    <p:anim calcmode="lin" valueType="num">
                                      <p:cBhvr>
                                        <p:cTn id="20" dur="500" fill="hold"/>
                                        <p:tgtEl>
                                          <p:spTgt spid="99344"/>
                                        </p:tgtEl>
                                        <p:attrNameLst>
                                          <p:attrName>ppt_h</p:attrName>
                                        </p:attrNameLst>
                                      </p:cBhvr>
                                      <p:tavLst>
                                        <p:tav tm="0">
                                          <p:val>
                                            <p:fltVal val="0"/>
                                          </p:val>
                                        </p:tav>
                                        <p:tav tm="100000">
                                          <p:val>
                                            <p:strVal val="#ppt_h"/>
                                          </p:val>
                                        </p:tav>
                                      </p:tavLst>
                                    </p:anim>
                                    <p:anim calcmode="lin" valueType="num">
                                      <p:cBhvr>
                                        <p:cTn id="21" dur="500" fill="hold"/>
                                        <p:tgtEl>
                                          <p:spTgt spid="99344"/>
                                        </p:tgtEl>
                                        <p:attrNameLst>
                                          <p:attrName>ppt_x</p:attrName>
                                        </p:attrNameLst>
                                      </p:cBhvr>
                                      <p:tavLst>
                                        <p:tav tm="0">
                                          <p:val>
                                            <p:fltVal val="0.5"/>
                                          </p:val>
                                        </p:tav>
                                        <p:tav tm="100000">
                                          <p:val>
                                            <p:strVal val="#ppt_x"/>
                                          </p:val>
                                        </p:tav>
                                      </p:tavLst>
                                    </p:anim>
                                    <p:anim calcmode="lin" valueType="num">
                                      <p:cBhvr>
                                        <p:cTn id="22" dur="500" fill="hold"/>
                                        <p:tgtEl>
                                          <p:spTgt spid="993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1" grpId="0" animBg="1"/>
      <p:bldP spid="99343" grpId="0" autoUpdateAnimBg="0"/>
      <p:bldP spid="99344"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ChangeArrowheads="1"/>
          </p:cNvSpPr>
          <p:nvPr>
            <p:ph type="title"/>
          </p:nvPr>
        </p:nvSpPr>
        <p:spPr>
          <a:xfrm>
            <a:off x="3962400" y="4953000"/>
            <a:ext cx="4953000" cy="1676400"/>
          </a:xfrm>
        </p:spPr>
        <p:txBody>
          <a:bodyPr/>
          <a:lstStyle/>
          <a:p>
            <a:pPr eaLnBrk="1" hangingPunct="1"/>
            <a:r>
              <a:rPr kumimoji="1" lang="en-US" sz="4000" b="1" i="1">
                <a:latin typeface="Times New Roman" charset="0"/>
                <a:ea typeface="ＭＳ Ｐゴシック" charset="0"/>
                <a:cs typeface="ＭＳ Ｐゴシック" charset="0"/>
              </a:rPr>
              <a:t>God</a:t>
            </a:r>
            <a:r>
              <a:rPr kumimoji="1" lang="fr-FR" altLang="ja-JP" sz="4000" b="1" i="1">
                <a:latin typeface="Times New Roman" charset="0"/>
                <a:ea typeface="ＭＳ Ｐゴシック" charset="0"/>
                <a:cs typeface="ＭＳ Ｐゴシック" charset="0"/>
              </a:rPr>
              <a:t>'</a:t>
            </a:r>
            <a:r>
              <a:rPr kumimoji="1" lang="en-US" sz="4000" b="1" i="1">
                <a:latin typeface="Times New Roman" charset="0"/>
                <a:ea typeface="ＭＳ Ｐゴシック" charset="0"/>
                <a:cs typeface="ＭＳ Ｐゴシック" charset="0"/>
              </a:rPr>
              <a:t>s presence filled his new palace!</a:t>
            </a:r>
          </a:p>
        </p:txBody>
      </p:sp>
      <p:sp>
        <p:nvSpPr>
          <p:cNvPr id="102403" name="Text Box 1027" descr="White marble"/>
          <p:cNvSpPr txBox="1">
            <a:spLocks noChangeArrowheads="1"/>
          </p:cNvSpPr>
          <p:nvPr/>
        </p:nvSpPr>
        <p:spPr bwMode="auto">
          <a:xfrm>
            <a:off x="4114800" y="914400"/>
            <a:ext cx="4800600" cy="2716213"/>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a:solidFill>
                  <a:srgbClr val="000000"/>
                </a:solidFill>
                <a:latin typeface="Times New Roman" charset="0"/>
              </a:rPr>
              <a:t>Then the cloud covered the tent of meeting, and the glory of the L</a:t>
            </a:r>
            <a:r>
              <a:rPr lang="en-US" sz="3200" b="1">
                <a:solidFill>
                  <a:srgbClr val="000000"/>
                </a:solidFill>
                <a:latin typeface="Times New Roman" charset="0"/>
              </a:rPr>
              <a:t>ORD</a:t>
            </a:r>
            <a:r>
              <a:rPr lang="en-US" sz="3600" b="1">
                <a:solidFill>
                  <a:srgbClr val="000000"/>
                </a:solidFill>
                <a:latin typeface="Times New Roman" charset="0"/>
              </a:rPr>
              <a:t> filled the tabernacle.</a:t>
            </a:r>
          </a:p>
          <a:p>
            <a:pPr algn="r"/>
            <a:r>
              <a:rPr lang="en-US" sz="2800" b="1">
                <a:solidFill>
                  <a:srgbClr val="000000"/>
                </a:solidFill>
                <a:latin typeface="Times New Roman" charset="0"/>
              </a:rPr>
              <a:t>Exodus 40:34 </a:t>
            </a:r>
            <a:r>
              <a:rPr lang="en-US" sz="2000" b="1">
                <a:solidFill>
                  <a:srgbClr val="000000"/>
                </a:solidFill>
                <a:latin typeface="Times New Roman" charset="0"/>
              </a:rPr>
              <a:t>ESV</a:t>
            </a:r>
            <a:endParaRPr lang="en-US" sz="2000">
              <a:solidFill>
                <a:srgbClr val="000000"/>
              </a:solidFill>
              <a:latin typeface="Times New Roman" charset="0"/>
            </a:endParaRPr>
          </a:p>
        </p:txBody>
      </p:sp>
      <p:pic>
        <p:nvPicPr>
          <p:cNvPr id="468995" name="Picture 1028" descr="TabernacleFirePillar15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8100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fade">
                                      <p:cBhvr>
                                        <p:cTn id="7" dur="770" decel="100000"/>
                                        <p:tgtEl>
                                          <p:spTgt spid="102403"/>
                                        </p:tgtEl>
                                      </p:cBhvr>
                                    </p:animEffect>
                                    <p:animScale>
                                      <p:cBhvr>
                                        <p:cTn id="8" dur="770" decel="100000"/>
                                        <p:tgtEl>
                                          <p:spTgt spid="102403"/>
                                        </p:tgtEl>
                                      </p:cBhvr>
                                      <p:from x="10000" y="10000"/>
                                      <p:to x="200000" y="450000"/>
                                    </p:animScale>
                                    <p:animScale>
                                      <p:cBhvr>
                                        <p:cTn id="9" dur="1230" accel="100000" fill="hold">
                                          <p:stCondLst>
                                            <p:cond delay="770"/>
                                          </p:stCondLst>
                                        </p:cTn>
                                        <p:tgtEl>
                                          <p:spTgt spid="102403"/>
                                        </p:tgtEl>
                                      </p:cBhvr>
                                      <p:from x="200000" y="450000"/>
                                      <p:to x="100000" y="100000"/>
                                    </p:animScale>
                                    <p:set>
                                      <p:cBhvr>
                                        <p:cTn id="10" dur="770" fill="hold"/>
                                        <p:tgtEl>
                                          <p:spTgt spid="102403"/>
                                        </p:tgtEl>
                                        <p:attrNameLst>
                                          <p:attrName>ppt_x</p:attrName>
                                        </p:attrNameLst>
                                      </p:cBhvr>
                                      <p:to>
                                        <p:strVal val="(0.5)"/>
                                      </p:to>
                                    </p:set>
                                    <p:anim from="(0.5)" to="(#ppt_x)" calcmode="lin" valueType="num">
                                      <p:cBhvr>
                                        <p:cTn id="11" dur="1230" accel="100000" fill="hold">
                                          <p:stCondLst>
                                            <p:cond delay="770"/>
                                          </p:stCondLst>
                                        </p:cTn>
                                        <p:tgtEl>
                                          <p:spTgt spid="102403"/>
                                        </p:tgtEl>
                                        <p:attrNameLst>
                                          <p:attrName>ppt_x</p:attrName>
                                        </p:attrNameLst>
                                      </p:cBhvr>
                                    </p:anim>
                                    <p:set>
                                      <p:cBhvr>
                                        <p:cTn id="12" dur="770" fill="hold"/>
                                        <p:tgtEl>
                                          <p:spTgt spid="102403"/>
                                        </p:tgtEl>
                                        <p:attrNameLst>
                                          <p:attrName>ppt_y</p:attrName>
                                        </p:attrNameLst>
                                      </p:cBhvr>
                                      <p:to>
                                        <p:strVal val="(#ppt_y+0.4)"/>
                                      </p:to>
                                    </p:set>
                                    <p:anim from="(#ppt_y+0.4)" to="(#ppt_y)" calcmode="lin" valueType="num">
                                      <p:cBhvr>
                                        <p:cTn id="13" dur="1230" accel="100000" fill="hold">
                                          <p:stCondLst>
                                            <p:cond delay="770"/>
                                          </p:stCondLst>
                                        </p:cTn>
                                        <p:tgtEl>
                                          <p:spTgt spid="10240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102402"/>
                                        </p:tgtEl>
                                        <p:attrNameLst>
                                          <p:attrName>style.visibility</p:attrName>
                                        </p:attrNameLst>
                                      </p:cBhvr>
                                      <p:to>
                                        <p:strVal val="visible"/>
                                      </p:to>
                                    </p:set>
                                    <p:anim calcmode="lin" valueType="num">
                                      <p:cBhvr>
                                        <p:cTn id="18" dur="500" fill="hold"/>
                                        <p:tgtEl>
                                          <p:spTgt spid="102402"/>
                                        </p:tgtEl>
                                        <p:attrNameLst>
                                          <p:attrName>ppt_w</p:attrName>
                                        </p:attrNameLst>
                                      </p:cBhvr>
                                      <p:tavLst>
                                        <p:tav tm="0">
                                          <p:val>
                                            <p:fltVal val="0"/>
                                          </p:val>
                                        </p:tav>
                                        <p:tav tm="100000">
                                          <p:val>
                                            <p:strVal val="#ppt_w"/>
                                          </p:val>
                                        </p:tav>
                                      </p:tavLst>
                                    </p:anim>
                                    <p:anim calcmode="lin" valueType="num">
                                      <p:cBhvr>
                                        <p:cTn id="19" dur="500" fill="hold"/>
                                        <p:tgtEl>
                                          <p:spTgt spid="102402"/>
                                        </p:tgtEl>
                                        <p:attrNameLst>
                                          <p:attrName>ppt_h</p:attrName>
                                        </p:attrNameLst>
                                      </p:cBhvr>
                                      <p:tavLst>
                                        <p:tav tm="0">
                                          <p:val>
                                            <p:fltVal val="0"/>
                                          </p:val>
                                        </p:tav>
                                        <p:tav tm="100000">
                                          <p:val>
                                            <p:strVal val="#ppt_h"/>
                                          </p:val>
                                        </p:tav>
                                      </p:tavLst>
                                    </p:anim>
                                    <p:anim calcmode="lin" valueType="num">
                                      <p:cBhvr>
                                        <p:cTn id="20" dur="500" fill="hold"/>
                                        <p:tgtEl>
                                          <p:spTgt spid="102402"/>
                                        </p:tgtEl>
                                        <p:attrNameLst>
                                          <p:attrName>style.rotation</p:attrName>
                                        </p:attrNameLst>
                                      </p:cBhvr>
                                      <p:tavLst>
                                        <p:tav tm="0">
                                          <p:val>
                                            <p:fltVal val="360"/>
                                          </p:val>
                                        </p:tav>
                                        <p:tav tm="100000">
                                          <p:val>
                                            <p:fltVal val="0"/>
                                          </p:val>
                                        </p:tav>
                                      </p:tavLst>
                                    </p:anim>
                                    <p:animEffect transition="in" filter="fade">
                                      <p:cBhvr>
                                        <p:cTn id="21" dur="500"/>
                                        <p:tgtEl>
                                          <p:spTgt spid="102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p:bldP spid="10240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1" name="Picture 2"/>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9144000" cy="7010400"/>
          </a:xfrm>
        </p:spPr>
      </p:pic>
      <p:sp>
        <p:nvSpPr>
          <p:cNvPr id="471042" name="Rectangle 3"/>
          <p:cNvSpPr>
            <a:spLocks noGrp="1" noChangeArrowheads="1"/>
          </p:cNvSpPr>
          <p:nvPr>
            <p:ph type="title" idx="4294967295"/>
          </p:nvPr>
        </p:nvSpPr>
        <p:spPr>
          <a:xfrm>
            <a:off x="0" y="76200"/>
            <a:ext cx="9144000" cy="838200"/>
          </a:xfrm>
        </p:spPr>
        <p:txBody>
          <a:bodyPr/>
          <a:lstStyle/>
          <a:p>
            <a:pPr eaLnBrk="1" hangingPunct="1"/>
            <a:r>
              <a:rPr lang="en-US" sz="3600" b="1" dirty="0">
                <a:solidFill>
                  <a:schemeClr val="tx1"/>
                </a:solidFill>
                <a:latin typeface="Times New Roman" charset="0"/>
                <a:ea typeface="ＭＳ Ｐゴシック" charset="0"/>
                <a:cs typeface="ＭＳ Ｐゴシック" charset="0"/>
              </a:rPr>
              <a:t>The Spirit also came upon judges, prophets, and kings in the Old Testament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089" name="Picture 1026"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0"/>
            <a:ext cx="92964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3" name="Rectangle 1027"/>
          <p:cNvSpPr>
            <a:spLocks noGrp="1" noChangeArrowheads="1"/>
          </p:cNvSpPr>
          <p:nvPr>
            <p:ph type="title"/>
          </p:nvPr>
        </p:nvSpPr>
        <p:spPr>
          <a:xfrm>
            <a:off x="3657600" y="0"/>
            <a:ext cx="5486400" cy="1676400"/>
          </a:xfrm>
          <a:solidFill>
            <a:schemeClr val="bg1"/>
          </a:solidFill>
        </p:spPr>
        <p:txBody>
          <a:bodyPr/>
          <a:lstStyle/>
          <a:p>
            <a:pPr eaLnBrk="1" hangingPunct="1">
              <a:defRPr/>
            </a:pPr>
            <a:r>
              <a:rPr lang="en-US" sz="3600" b="1" dirty="0">
                <a:latin typeface="Arial" charset="0"/>
                <a:ea typeface="ＭＳ Ｐゴシック" charset="0"/>
                <a:cs typeface="ＭＳ Ｐゴシック" charset="0"/>
              </a:rPr>
              <a:t>God</a:t>
            </a:r>
            <a:r>
              <a:rPr lang="fr-FR" altLang="ja-JP" sz="3600" b="1" dirty="0">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s Presence Indwelt Solomon</a:t>
            </a:r>
            <a:r>
              <a:rPr lang="fr-FR" altLang="ja-JP" sz="3600" b="1" dirty="0">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s Temple</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7" name="Picture 1" descr="whee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57725" y="0"/>
            <a:ext cx="4483100"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5138" name="Picture 2" descr="image0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57725" y="3429000"/>
            <a:ext cx="4562475"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5139" name="Title 3"/>
          <p:cNvSpPr>
            <a:spLocks noGrp="1"/>
          </p:cNvSpPr>
          <p:nvPr>
            <p:ph type="title" idx="4294967295"/>
          </p:nvPr>
        </p:nvSpPr>
        <p:spPr>
          <a:xfrm>
            <a:off x="152400" y="76200"/>
            <a:ext cx="4419600" cy="1143000"/>
          </a:xfrm>
        </p:spPr>
        <p:txBody>
          <a:bodyPr/>
          <a:lstStyle/>
          <a:p>
            <a:pPr algn="l"/>
            <a:r>
              <a:rPr lang="en-US" sz="4000">
                <a:solidFill>
                  <a:srgbClr val="FFFFFF"/>
                </a:solidFill>
                <a:latin typeface="Arial" charset="0"/>
                <a:ea typeface="ＭＳ Ｐゴシック" charset="0"/>
              </a:rPr>
              <a:t>Ezekiel 1:15-16</a:t>
            </a:r>
          </a:p>
        </p:txBody>
      </p:sp>
      <p:sp>
        <p:nvSpPr>
          <p:cNvPr id="475140" name="TextBox 4"/>
          <p:cNvSpPr txBox="1">
            <a:spLocks noChangeArrowheads="1"/>
          </p:cNvSpPr>
          <p:nvPr/>
        </p:nvSpPr>
        <p:spPr bwMode="auto">
          <a:xfrm>
            <a:off x="152400" y="1295400"/>
            <a:ext cx="4419600" cy="526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a:solidFill>
                  <a:srgbClr val="FFFFFF"/>
                </a:solidFill>
              </a:rPr>
              <a:t>As I looked at these beings, I saw four wheels touching the ground beside them, one wheel belonging to each. </a:t>
            </a:r>
            <a:r>
              <a:rPr lang="en-US" sz="2800" baseline="30000">
                <a:solidFill>
                  <a:srgbClr val="FFFFFF"/>
                </a:solidFill>
              </a:rPr>
              <a:t>16</a:t>
            </a:r>
            <a:r>
              <a:rPr lang="en-US" sz="2800">
                <a:solidFill>
                  <a:srgbClr val="FFFFFF"/>
                </a:solidFill>
              </a:rPr>
              <a:t>The wheels sparkled as if made of beryl. All four wheels looked alike and were made the same; each wheel had a second wheel turning crosswise within it (NLT).</a:t>
            </a:r>
          </a:p>
        </p:txBody>
      </p:sp>
    </p:spTree>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6-01-09 Family at Grandpa WYC 90th BDay.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866" y="0"/>
            <a:ext cx="9218866" cy="6885384"/>
          </a:xfrm>
          <a:prstGeom prst="rect">
            <a:avLst/>
          </a:prstGeom>
        </p:spPr>
      </p:pic>
      <p:sp>
        <p:nvSpPr>
          <p:cNvPr id="355331" name="Rectangle 3"/>
          <p:cNvSpPr>
            <a:spLocks noGrp="1" noChangeArrowheads="1"/>
          </p:cNvSpPr>
          <p:nvPr>
            <p:ph type="ctrTitle"/>
          </p:nvPr>
        </p:nvSpPr>
        <p:spPr>
          <a:xfrm>
            <a:off x="6477000" y="25727"/>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9 Jan 2016</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252536" y="4149080"/>
            <a:ext cx="3051851"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en-US" sz="4800" b="1" dirty="0">
                <a:solidFill>
                  <a:srgbClr val="FFFFFF"/>
                </a:solidFill>
                <a:effectLst>
                  <a:glow rad="254000">
                    <a:srgbClr val="000000">
                      <a:alpha val="75000"/>
                    </a:srgbClr>
                  </a:glow>
                </a:effectLst>
                <a:latin typeface="Arial"/>
                <a:cs typeface="Arial"/>
              </a:rPr>
              <a:t>Kurt &amp; Cara (29)</a:t>
            </a:r>
            <a:endParaRPr lang="en-US" sz="3600" b="1" dirty="0">
              <a:solidFill>
                <a:srgbClr val="FFFFFF"/>
              </a:solidFill>
              <a:effectLst>
                <a:glow rad="254000">
                  <a:srgbClr val="000000">
                    <a:alpha val="75000"/>
                  </a:srgbClr>
                </a:glow>
              </a:effectLst>
              <a:latin typeface="Arial"/>
              <a:cs typeface="Arial"/>
            </a:endParaRPr>
          </a:p>
        </p:txBody>
      </p:sp>
      <p:sp>
        <p:nvSpPr>
          <p:cNvPr id="355334" name="Text Box 6"/>
          <p:cNvSpPr txBox="1">
            <a:spLocks noChangeArrowheads="1"/>
          </p:cNvSpPr>
          <p:nvPr/>
        </p:nvSpPr>
        <p:spPr bwMode="auto">
          <a:xfrm>
            <a:off x="2411760" y="3212976"/>
            <a:ext cx="165502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a:defRPr/>
            </a:pPr>
            <a:r>
              <a:rPr lang="en-US" sz="4800" b="1" dirty="0">
                <a:solidFill>
                  <a:srgbClr val="FFFFFF"/>
                </a:solidFill>
                <a:effectLst>
                  <a:glow rad="254000">
                    <a:srgbClr val="000000">
                      <a:alpha val="75000"/>
                    </a:srgbClr>
                  </a:glow>
                </a:effectLst>
                <a:latin typeface="Arial"/>
                <a:cs typeface="Arial"/>
              </a:rPr>
              <a:t>John</a:t>
            </a:r>
            <a:br>
              <a:rPr lang="en-US" sz="4800" b="1" dirty="0">
                <a:solidFill>
                  <a:srgbClr val="FFFFFF"/>
                </a:solidFill>
                <a:effectLst>
                  <a:glow rad="254000">
                    <a:srgbClr val="000000">
                      <a:alpha val="75000"/>
                    </a:srgbClr>
                  </a:glow>
                </a:effectLst>
                <a:latin typeface="Arial"/>
                <a:cs typeface="Arial"/>
              </a:rPr>
            </a:br>
            <a:r>
              <a:rPr lang="en-US" sz="4800" b="1" dirty="0">
                <a:solidFill>
                  <a:srgbClr val="FFFFFF"/>
                </a:solidFill>
                <a:effectLst>
                  <a:glow rad="254000">
                    <a:srgbClr val="000000">
                      <a:alpha val="75000"/>
                    </a:srgbClr>
                  </a:glow>
                </a:effectLst>
                <a:latin typeface="Arial"/>
                <a:cs typeface="Arial"/>
              </a:rPr>
              <a:t>(23)</a:t>
            </a:r>
            <a:endParaRPr lang="en-US" sz="3600" b="1" dirty="0">
              <a:solidFill>
                <a:srgbClr val="FFFFFF"/>
              </a:solidFill>
              <a:effectLst>
                <a:glow rad="254000">
                  <a:srgbClr val="000000">
                    <a:alpha val="75000"/>
                  </a:srgbClr>
                </a:glow>
              </a:effectLst>
              <a:latin typeface="Arial"/>
              <a:cs typeface="Arial"/>
            </a:endParaRPr>
          </a:p>
        </p:txBody>
      </p:sp>
      <p:sp>
        <p:nvSpPr>
          <p:cNvPr id="355335" name="Text Box 7"/>
          <p:cNvSpPr txBox="1">
            <a:spLocks noChangeArrowheads="1"/>
          </p:cNvSpPr>
          <p:nvPr/>
        </p:nvSpPr>
        <p:spPr bwMode="auto">
          <a:xfrm>
            <a:off x="5323003" y="5256588"/>
            <a:ext cx="3816424"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4800" b="1" dirty="0">
                <a:solidFill>
                  <a:srgbClr val="FFFFFF"/>
                </a:solidFill>
                <a:effectLst>
                  <a:glow rad="254000">
                    <a:srgbClr val="000000">
                      <a:alpha val="75000"/>
                    </a:srgbClr>
                  </a:glow>
                </a:effectLst>
                <a:latin typeface="Arial"/>
                <a:cs typeface="Arial"/>
              </a:rPr>
              <a:t>Stephen &amp; Katie (26)</a:t>
            </a:r>
            <a:endParaRPr lang="en-US" sz="3600" b="1" dirty="0">
              <a:solidFill>
                <a:srgbClr val="FFFFFF"/>
              </a:solidFill>
              <a:effectLst>
                <a:glow rad="254000">
                  <a:srgbClr val="000000">
                    <a:alpha val="75000"/>
                  </a:srgbClr>
                </a:glow>
              </a:effectLst>
              <a:latin typeface="Arial"/>
              <a:cs typeface="Arial"/>
            </a:endParaRPr>
          </a:p>
        </p:txBody>
      </p:sp>
      <p:sp>
        <p:nvSpPr>
          <p:cNvPr id="355336" name="Text Box 8"/>
          <p:cNvSpPr txBox="1">
            <a:spLocks noChangeArrowheads="1"/>
          </p:cNvSpPr>
          <p:nvPr/>
        </p:nvSpPr>
        <p:spPr bwMode="auto">
          <a:xfrm>
            <a:off x="4499992" y="3645024"/>
            <a:ext cx="3384376"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defRPr/>
            </a:pPr>
            <a:r>
              <a:rPr lang="en-US" sz="4800" b="1" dirty="0">
                <a:solidFill>
                  <a:srgbClr val="FFFFFF"/>
                </a:solidFill>
                <a:effectLst>
                  <a:glow rad="254000">
                    <a:srgbClr val="000000">
                      <a:alpha val="75000"/>
                    </a:srgbClr>
                  </a:glow>
                </a:effectLst>
                <a:latin typeface="Arial"/>
                <a:cs typeface="Arial"/>
              </a:rPr>
              <a:t>Rick &amp; Susan</a:t>
            </a:r>
            <a:endParaRPr lang="en-US" sz="3600" b="1" dirty="0">
              <a:solidFill>
                <a:srgbClr val="FFFFFF"/>
              </a:solidFill>
              <a:effectLst>
                <a:glow rad="254000">
                  <a:srgbClr val="000000">
                    <a:alpha val="75000"/>
                  </a:srgbClr>
                </a:glow>
              </a:effectLst>
              <a:latin typeface="Arial"/>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a:solidFill>
                  <a:srgbClr val="FFFFFF"/>
                </a:solidFill>
                <a:effectLst>
                  <a:glow rad="254000">
                    <a:srgbClr val="000000"/>
                  </a:glow>
                </a:effectLst>
                <a:latin typeface="Arial" charset="0"/>
                <a:ea typeface="ＭＳ Ｐゴシック" charset="0"/>
                <a:cs typeface="ＭＳ Ｐゴシック" charset="0"/>
              </a:rPr>
              <a:t>2016</a:t>
            </a:r>
          </a:p>
        </p:txBody>
      </p:sp>
    </p:spTree>
    <p:extLst>
      <p:ext uri="{BB962C8B-B14F-4D97-AF65-F5344CB8AC3E}">
        <p14:creationId xmlns:p14="http://schemas.microsoft.com/office/powerpoint/2010/main" val="7315644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6161" name="Picture 5" descr="ezekie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9538"/>
            <a:ext cx="9144000" cy="696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6162" name="Rectangle 9"/>
          <p:cNvSpPr>
            <a:spLocks noGrp="1" noChangeArrowheads="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704666-5068-664C-8833-3BFFF85E1217}" type="datetime1">
              <a:rPr lang="en-US" altLang="zh-TW" sz="1800">
                <a:solidFill>
                  <a:srgbClr val="FFFFCC"/>
                </a:solidFill>
                <a:ea typeface="新細明體" charset="0"/>
                <a:cs typeface="新細明體" charset="0"/>
              </a:rPr>
              <a:pPr/>
              <a:t>2/2/23</a:t>
            </a:fld>
            <a:endParaRPr lang="en-US" altLang="zh-TW" sz="1800">
              <a:solidFill>
                <a:srgbClr val="FFFFCC"/>
              </a:solidFill>
              <a:ea typeface="新細明體" charset="0"/>
              <a:cs typeface="新細明體" charset="0"/>
            </a:endParaRPr>
          </a:p>
        </p:txBody>
      </p:sp>
      <p:sp>
        <p:nvSpPr>
          <p:cNvPr id="108547" name="Rectangle 1027"/>
          <p:cNvSpPr>
            <a:spLocks noGrp="1" noChangeArrowheads="1"/>
          </p:cNvSpPr>
          <p:nvPr>
            <p:ph type="ctrTitle"/>
          </p:nvPr>
        </p:nvSpPr>
        <p:spPr>
          <a:xfrm>
            <a:off x="533400" y="5867400"/>
            <a:ext cx="8610600" cy="990600"/>
          </a:xfrm>
          <a:effectLst>
            <a:outerShdw blurRad="63500" dist="38099" dir="2700000" algn="ctr" rotWithShape="0">
              <a:schemeClr val="bg1">
                <a:alpha val="74998"/>
              </a:schemeClr>
            </a:outerShdw>
          </a:effectLst>
        </p:spPr>
        <p:txBody>
          <a:bodyPr/>
          <a:lstStyle/>
          <a:p>
            <a:pPr eaLnBrk="1" hangingPunct="1">
              <a:defRPr/>
            </a:pPr>
            <a:r>
              <a:rPr lang="en-US" altLang="zh-TW" sz="6000">
                <a:solidFill>
                  <a:srgbClr val="FFFFFF"/>
                </a:solidFill>
                <a:latin typeface="Arial" charset="0"/>
                <a:ea typeface="新細明體" charset="0"/>
              </a:rPr>
              <a:t>Ezekiel 1</a:t>
            </a:r>
            <a:endParaRPr lang="en-US" altLang="zh-TW">
              <a:latin typeface="Arial" charset="0"/>
              <a:ea typeface="新細明體" charset="0"/>
            </a:endParaRPr>
          </a:p>
        </p:txBody>
      </p:sp>
      <p:sp>
        <p:nvSpPr>
          <p:cNvPr id="476164" name="Rectangle 1029"/>
          <p:cNvSpPr>
            <a:spLocks noChangeArrowheads="1"/>
          </p:cNvSpPr>
          <p:nvPr/>
        </p:nvSpPr>
        <p:spPr bwMode="auto">
          <a:xfrm>
            <a:off x="533400" y="6324600"/>
            <a:ext cx="1066800" cy="533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CC"/>
              </a:solidFill>
              <a:ea typeface="新細明體" charset="0"/>
              <a:cs typeface="新細明體"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Title 1"/>
          <p:cNvSpPr>
            <a:spLocks noGrp="1"/>
          </p:cNvSpPr>
          <p:nvPr>
            <p:ph type="title"/>
          </p:nvPr>
        </p:nvSpPr>
        <p:spPr>
          <a:xfrm>
            <a:off x="0" y="0"/>
            <a:ext cx="9144000" cy="838200"/>
          </a:xfrm>
        </p:spPr>
        <p:txBody>
          <a:bodyPr/>
          <a:lstStyle/>
          <a:p>
            <a:pPr algn="ctr"/>
            <a:r>
              <a:rPr lang="en-US">
                <a:latin typeface="Arial" charset="0"/>
                <a:ea typeface="新細明體" charset="0"/>
              </a:rPr>
              <a:t>The Valley of Dry Bones (Ezek. 37)</a:t>
            </a:r>
          </a:p>
        </p:txBody>
      </p:sp>
      <p:pic>
        <p:nvPicPr>
          <p:cNvPr id="478210" name="Picture 3" descr="Ezek 37 Dry Bon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90600"/>
            <a:ext cx="9144000" cy="533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3" name="Picture 3" descr="dry_bones_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9234" name="Title 1"/>
          <p:cNvSpPr>
            <a:spLocks noGrp="1"/>
          </p:cNvSpPr>
          <p:nvPr>
            <p:ph type="title"/>
          </p:nvPr>
        </p:nvSpPr>
        <p:spPr>
          <a:xfrm>
            <a:off x="0" y="0"/>
            <a:ext cx="9144000" cy="838200"/>
          </a:xfrm>
        </p:spPr>
        <p:txBody>
          <a:bodyPr/>
          <a:lstStyle/>
          <a:p>
            <a:pPr algn="ctr"/>
            <a:r>
              <a:rPr lang="en-US">
                <a:latin typeface="Arial" charset="0"/>
                <a:ea typeface="新細明體" charset="0"/>
              </a:rPr>
              <a:t>The Valley of Dry Bones (Ezek. 37)</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7" name="Picture 3" descr="dry_bones_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0258" name="Title 1"/>
          <p:cNvSpPr>
            <a:spLocks noGrp="1"/>
          </p:cNvSpPr>
          <p:nvPr>
            <p:ph type="title"/>
          </p:nvPr>
        </p:nvSpPr>
        <p:spPr>
          <a:xfrm>
            <a:off x="0" y="0"/>
            <a:ext cx="9144000" cy="838200"/>
          </a:xfrm>
        </p:spPr>
        <p:txBody>
          <a:bodyPr/>
          <a:lstStyle/>
          <a:p>
            <a:pPr algn="ctr"/>
            <a:r>
              <a:rPr lang="en-US">
                <a:latin typeface="Arial" charset="0"/>
                <a:ea typeface="新細明體" charset="0"/>
              </a:rPr>
              <a:t>The Valley of Dry Bones (Ezek. 37)</a:t>
            </a:r>
          </a:p>
        </p:txBody>
      </p:sp>
      <p:pic>
        <p:nvPicPr>
          <p:cNvPr id="5" name="Picture 4" descr="oEze3704Dore_TheVisionOfTheValleyOfDryBon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648200" cy="628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76200" y="1295400"/>
            <a:ext cx="2895600" cy="1905000"/>
          </a:xfrm>
          <a:prstGeom prst="rect">
            <a:avLst/>
          </a:prstGeom>
          <a:noFill/>
          <a:ln w="9525">
            <a:noFill/>
            <a:miter lim="800000"/>
            <a:headEnd/>
            <a:tailEnd/>
          </a:ln>
        </p:spPr>
        <p:txBody>
          <a:bodyPr lIns="92075" tIns="46038" rIns="92075" bIns="46038" anchor="b"/>
          <a:lstStyle/>
          <a:p>
            <a:pPr>
              <a:defRPr/>
            </a:pPr>
            <a:r>
              <a:rPr lang="en-US" sz="4000" i="1" kern="0" dirty="0">
                <a:solidFill>
                  <a:srgbClr val="FFFFFF"/>
                </a:solidFill>
                <a:latin typeface="Arial" pitchFamily="-107" charset="0"/>
                <a:ea typeface="新細明體"/>
                <a:cs typeface="Arial"/>
              </a:rPr>
              <a:t>Stage 1:</a:t>
            </a:r>
            <a:br>
              <a:rPr lang="en-US" sz="4000" i="1" kern="0" dirty="0">
                <a:solidFill>
                  <a:srgbClr val="FFFFFF"/>
                </a:solidFill>
                <a:latin typeface="Arial" pitchFamily="-107" charset="0"/>
                <a:ea typeface="新細明體"/>
                <a:cs typeface="Arial"/>
              </a:rPr>
            </a:br>
            <a:r>
              <a:rPr lang="en-US" sz="4000" i="1" kern="0" dirty="0">
                <a:solidFill>
                  <a:srgbClr val="FFFFFF"/>
                </a:solidFill>
                <a:latin typeface="Arial" pitchFamily="-107" charset="0"/>
                <a:ea typeface="新細明體"/>
                <a:cs typeface="Arial"/>
              </a:rPr>
              <a:t>Return in Unbelief</a:t>
            </a:r>
          </a:p>
        </p:txBody>
      </p:sp>
      <p:grpSp>
        <p:nvGrpSpPr>
          <p:cNvPr id="2" name="Group 12"/>
          <p:cNvGrpSpPr>
            <a:grpSpLocks/>
          </p:cNvGrpSpPr>
          <p:nvPr/>
        </p:nvGrpSpPr>
        <p:grpSpPr bwMode="auto">
          <a:xfrm>
            <a:off x="4343400" y="1143000"/>
            <a:ext cx="4800600" cy="5715000"/>
            <a:chOff x="4343400" y="1143000"/>
            <a:chExt cx="4800600" cy="5715000"/>
          </a:xfrm>
        </p:grpSpPr>
        <p:pic>
          <p:nvPicPr>
            <p:cNvPr id="480263" name="Picture 6" descr="Salomon, G Phot000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57076" y="3124200"/>
              <a:ext cx="478692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0264" name="Picture 8" descr="MosheFrontPage.jpg"/>
            <p:cNvPicPr>
              <a:picLocks noChangeAspect="1"/>
            </p:cNvPicPr>
            <p:nvPr/>
          </p:nvPicPr>
          <p:blipFill>
            <a:blip r:embed="rId5">
              <a:lum bright="-28000"/>
              <a:extLst>
                <a:ext uri="{28A0092B-C50C-407E-A947-70E740481C1C}">
                  <a14:useLocalDpi xmlns:a14="http://schemas.microsoft.com/office/drawing/2010/main"/>
                </a:ext>
              </a:extLst>
            </a:blip>
            <a:srcRect/>
            <a:stretch>
              <a:fillRect/>
            </a:stretch>
          </p:blipFill>
          <p:spPr bwMode="auto">
            <a:xfrm>
              <a:off x="4343400" y="1143000"/>
              <a:ext cx="2286000" cy="2523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0265" name="Picture 9" descr="hopper_faces_of_israel.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695326" y="1143000"/>
              <a:ext cx="2448674"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 name="Title 1"/>
          <p:cNvSpPr txBox="1">
            <a:spLocks/>
          </p:cNvSpPr>
          <p:nvPr/>
        </p:nvSpPr>
        <p:spPr bwMode="auto">
          <a:xfrm>
            <a:off x="4419600" y="1295400"/>
            <a:ext cx="2895600" cy="1905000"/>
          </a:xfrm>
          <a:prstGeom prst="rect">
            <a:avLst/>
          </a:prstGeom>
          <a:noFill/>
          <a:ln w="9525">
            <a:noFill/>
            <a:miter lim="800000"/>
            <a:headEnd/>
            <a:tailEnd/>
          </a:ln>
        </p:spPr>
        <p:txBody>
          <a:bodyPr lIns="92075" tIns="46038" rIns="92075" bIns="46038" anchor="b"/>
          <a:lstStyle/>
          <a:p>
            <a:pPr>
              <a:defRPr/>
            </a:pPr>
            <a:r>
              <a:rPr lang="en-US" sz="4000" i="1" kern="0" dirty="0">
                <a:solidFill>
                  <a:srgbClr val="FFFFFF"/>
                </a:solidFill>
                <a:latin typeface="Arial" pitchFamily="-107" charset="0"/>
                <a:ea typeface="新細明體"/>
                <a:cs typeface="Arial"/>
              </a:rPr>
              <a:t>Stage 2:</a:t>
            </a:r>
            <a:br>
              <a:rPr lang="en-US" sz="4000" i="1" kern="0" dirty="0">
                <a:solidFill>
                  <a:srgbClr val="FFFFFF"/>
                </a:solidFill>
                <a:latin typeface="Arial" pitchFamily="-107" charset="0"/>
                <a:ea typeface="新細明體"/>
                <a:cs typeface="Arial"/>
              </a:rPr>
            </a:br>
            <a:r>
              <a:rPr lang="en-US" sz="4000" i="1" kern="0" dirty="0">
                <a:solidFill>
                  <a:srgbClr val="FFFFFF"/>
                </a:solidFill>
                <a:latin typeface="Arial" pitchFamily="-107" charset="0"/>
                <a:ea typeface="新細明體"/>
                <a:cs typeface="Arial"/>
              </a:rPr>
              <a:t>Trust in Messiah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1" name="Picture 3" descr="dry_bones_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282" name="Title 1"/>
          <p:cNvSpPr>
            <a:spLocks noGrp="1"/>
          </p:cNvSpPr>
          <p:nvPr>
            <p:ph type="title"/>
          </p:nvPr>
        </p:nvSpPr>
        <p:spPr>
          <a:xfrm>
            <a:off x="1219200" y="152400"/>
            <a:ext cx="7696200" cy="838200"/>
          </a:xfrm>
        </p:spPr>
        <p:txBody>
          <a:bodyPr/>
          <a:lstStyle/>
          <a:p>
            <a:r>
              <a:rPr lang="en-US">
                <a:latin typeface="Arial" charset="0"/>
                <a:ea typeface="新細明體" charset="0"/>
              </a:rPr>
              <a:t>A Hebrew Play on Words</a:t>
            </a:r>
          </a:p>
        </p:txBody>
      </p:sp>
      <p:sp>
        <p:nvSpPr>
          <p:cNvPr id="4" name="TextBox 3"/>
          <p:cNvSpPr txBox="1">
            <a:spLocks noChangeArrowheads="1"/>
          </p:cNvSpPr>
          <p:nvPr/>
        </p:nvSpPr>
        <p:spPr bwMode="auto">
          <a:xfrm>
            <a:off x="833438" y="1524000"/>
            <a:ext cx="3205162" cy="10779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3200">
                <a:solidFill>
                  <a:srgbClr val="FFFFCC"/>
                </a:solidFill>
                <a:ea typeface="新細明體" charset="0"/>
                <a:cs typeface="新細明體" charset="0"/>
              </a:rPr>
              <a:t>"</a:t>
            </a:r>
            <a:r>
              <a:rPr lang="en-US" sz="3200">
                <a:solidFill>
                  <a:srgbClr val="FFFFCC"/>
                </a:solidFill>
                <a:ea typeface="新細明體" charset="0"/>
                <a:cs typeface="新細明體" charset="0"/>
              </a:rPr>
              <a:t>Prophesy to the </a:t>
            </a:r>
            <a:br>
              <a:rPr lang="en-US" sz="3200">
                <a:solidFill>
                  <a:srgbClr val="FFFFCC"/>
                </a:solidFill>
                <a:ea typeface="新細明體" charset="0"/>
                <a:cs typeface="新細明體" charset="0"/>
              </a:rPr>
            </a:br>
            <a:r>
              <a:rPr lang="en-US" sz="3200">
                <a:solidFill>
                  <a:srgbClr val="FFFF00"/>
                </a:solidFill>
                <a:ea typeface="新細明體" charset="0"/>
                <a:cs typeface="新細明體" charset="0"/>
              </a:rPr>
              <a:t>breath</a:t>
            </a:r>
            <a:r>
              <a:rPr lang="en-US" altLang="ja-JP" sz="3200">
                <a:solidFill>
                  <a:srgbClr val="FFFFCC"/>
                </a:solidFill>
                <a:ea typeface="新細明體" charset="0"/>
                <a:cs typeface="新細明體" charset="0"/>
              </a:rPr>
              <a:t>"</a:t>
            </a:r>
            <a:r>
              <a:rPr lang="en-US" sz="3200">
                <a:solidFill>
                  <a:srgbClr val="FFFFCC"/>
                </a:solidFill>
                <a:ea typeface="新細明體" charset="0"/>
                <a:cs typeface="新細明體" charset="0"/>
              </a:rPr>
              <a:t> (37:5, 9)</a:t>
            </a:r>
          </a:p>
        </p:txBody>
      </p:sp>
      <p:sp>
        <p:nvSpPr>
          <p:cNvPr id="5" name="TextBox 4"/>
          <p:cNvSpPr txBox="1">
            <a:spLocks noChangeArrowheads="1"/>
          </p:cNvSpPr>
          <p:nvPr/>
        </p:nvSpPr>
        <p:spPr bwMode="auto">
          <a:xfrm>
            <a:off x="5181600" y="1524000"/>
            <a:ext cx="3195638" cy="10779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3200">
                <a:solidFill>
                  <a:srgbClr val="FFFFCC"/>
                </a:solidFill>
                <a:ea typeface="新細明體" charset="0"/>
                <a:cs typeface="新細明體" charset="0"/>
              </a:rPr>
              <a:t>"</a:t>
            </a:r>
            <a:r>
              <a:rPr lang="en-US" sz="3200">
                <a:solidFill>
                  <a:srgbClr val="FFFFCC"/>
                </a:solidFill>
                <a:ea typeface="新細明體" charset="0"/>
                <a:cs typeface="新細明體" charset="0"/>
              </a:rPr>
              <a:t>Prophesy to the </a:t>
            </a:r>
            <a:br>
              <a:rPr lang="en-US" sz="3200">
                <a:solidFill>
                  <a:srgbClr val="FFFFCC"/>
                </a:solidFill>
                <a:ea typeface="新細明體" charset="0"/>
                <a:cs typeface="新細明體" charset="0"/>
              </a:rPr>
            </a:br>
            <a:r>
              <a:rPr lang="en-US" sz="3200">
                <a:solidFill>
                  <a:srgbClr val="FFFF00"/>
                </a:solidFill>
                <a:ea typeface="新細明體" charset="0"/>
                <a:cs typeface="新細明體" charset="0"/>
              </a:rPr>
              <a:t>Spirit</a:t>
            </a:r>
            <a:r>
              <a:rPr lang="en-US" altLang="ja-JP" sz="3200">
                <a:solidFill>
                  <a:srgbClr val="FFFFCC"/>
                </a:solidFill>
                <a:ea typeface="新細明體" charset="0"/>
                <a:cs typeface="新細明體" charset="0"/>
              </a:rPr>
              <a:t>"</a:t>
            </a:r>
            <a:r>
              <a:rPr lang="en-US" sz="3200">
                <a:solidFill>
                  <a:srgbClr val="FFFFCC"/>
                </a:solidFill>
                <a:ea typeface="新細明體" charset="0"/>
                <a:cs typeface="新細明體" charset="0"/>
              </a:rPr>
              <a:t> (37:14)</a:t>
            </a:r>
          </a:p>
        </p:txBody>
      </p:sp>
      <p:sp>
        <p:nvSpPr>
          <p:cNvPr id="6" name="TextBox 5"/>
          <p:cNvSpPr txBox="1">
            <a:spLocks noChangeArrowheads="1"/>
          </p:cNvSpPr>
          <p:nvPr/>
        </p:nvSpPr>
        <p:spPr bwMode="auto">
          <a:xfrm>
            <a:off x="4395788" y="1770063"/>
            <a:ext cx="423862" cy="584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a:solidFill>
                  <a:srgbClr val="FFFFCC"/>
                </a:solidFill>
                <a:ea typeface="新細明體" charset="0"/>
                <a:cs typeface="新細明體" charset="0"/>
              </a:rPr>
              <a:t>=</a:t>
            </a:r>
          </a:p>
        </p:txBody>
      </p:sp>
      <p:sp>
        <p:nvSpPr>
          <p:cNvPr id="8" name="TextBox 7"/>
          <p:cNvSpPr txBox="1">
            <a:spLocks noChangeArrowheads="1"/>
          </p:cNvSpPr>
          <p:nvPr/>
        </p:nvSpPr>
        <p:spPr bwMode="auto">
          <a:xfrm>
            <a:off x="0" y="2971800"/>
            <a:ext cx="4495800" cy="15700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a:solidFill>
                  <a:srgbClr val="FFFFCC"/>
                </a:solidFill>
                <a:ea typeface="新細明體" charset="0"/>
                <a:cs typeface="新細明體" charset="0"/>
              </a:rPr>
              <a:t>Hebrew </a:t>
            </a:r>
            <a:r>
              <a:rPr lang="en-US" sz="3200" i="1">
                <a:solidFill>
                  <a:srgbClr val="000000"/>
                </a:solidFill>
                <a:ea typeface="新細明體" charset="0"/>
                <a:cs typeface="新細明體" charset="0"/>
              </a:rPr>
              <a:t>insert</a:t>
            </a:r>
            <a:br>
              <a:rPr lang="en-US" sz="3200">
                <a:solidFill>
                  <a:srgbClr val="FFFFCC"/>
                </a:solidFill>
                <a:ea typeface="新細明體" charset="0"/>
                <a:cs typeface="新細明體" charset="0"/>
              </a:rPr>
            </a:br>
            <a:r>
              <a:rPr lang="en-US" altLang="ja-JP" sz="3200">
                <a:solidFill>
                  <a:srgbClr val="FFFFCC"/>
                </a:solidFill>
                <a:ea typeface="新細明體" charset="0"/>
                <a:cs typeface="新細明體" charset="0"/>
              </a:rPr>
              <a:t>"</a:t>
            </a:r>
            <a:r>
              <a:rPr lang="en-US" sz="3200">
                <a:solidFill>
                  <a:srgbClr val="FFFF00"/>
                </a:solidFill>
                <a:ea typeface="新細明體" charset="0"/>
                <a:cs typeface="新細明體" charset="0"/>
              </a:rPr>
              <a:t>breath, wind, Spirit</a:t>
            </a:r>
            <a:r>
              <a:rPr lang="en-US" altLang="ja-JP" sz="3200">
                <a:solidFill>
                  <a:srgbClr val="FFFFCC"/>
                </a:solidFill>
                <a:ea typeface="新細明體" charset="0"/>
                <a:cs typeface="新細明體" charset="0"/>
              </a:rPr>
              <a:t>"</a:t>
            </a:r>
            <a:endParaRPr lang="en-US" sz="3200">
              <a:solidFill>
                <a:srgbClr val="FFFFCC"/>
              </a:solidFill>
              <a:ea typeface="新細明體" charset="0"/>
              <a:cs typeface="新細明體" charset="0"/>
            </a:endParaRPr>
          </a:p>
          <a:p>
            <a:pPr algn="ctr"/>
            <a:r>
              <a:rPr lang="en-US" sz="3200">
                <a:solidFill>
                  <a:srgbClr val="FFFFCC"/>
                </a:solidFill>
                <a:ea typeface="新細明體" charset="0"/>
                <a:cs typeface="新細明體" charset="0"/>
              </a:rPr>
              <a:t>Gen. 2:7</a:t>
            </a:r>
          </a:p>
        </p:txBody>
      </p:sp>
      <p:sp>
        <p:nvSpPr>
          <p:cNvPr id="9" name="TextBox 8"/>
          <p:cNvSpPr txBox="1">
            <a:spLocks noChangeArrowheads="1"/>
          </p:cNvSpPr>
          <p:nvPr/>
        </p:nvSpPr>
        <p:spPr bwMode="auto">
          <a:xfrm>
            <a:off x="4432300" y="2971800"/>
            <a:ext cx="4694238" cy="15700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a:solidFill>
                  <a:srgbClr val="FFFFCC"/>
                </a:solidFill>
                <a:ea typeface="新細明體" charset="0"/>
                <a:cs typeface="新細明體" charset="0"/>
              </a:rPr>
              <a:t>Greek </a:t>
            </a:r>
            <a:r>
              <a:rPr lang="en-US" sz="3200" i="1">
                <a:solidFill>
                  <a:srgbClr val="000000"/>
                </a:solidFill>
                <a:ea typeface="新細明體" charset="0"/>
                <a:cs typeface="新細明體" charset="0"/>
              </a:rPr>
              <a:t>insert</a:t>
            </a:r>
            <a:br>
              <a:rPr lang="en-US" sz="3200">
                <a:solidFill>
                  <a:srgbClr val="FFFFCC"/>
                </a:solidFill>
                <a:ea typeface="新細明體" charset="0"/>
                <a:cs typeface="新細明體" charset="0"/>
              </a:rPr>
            </a:br>
            <a:r>
              <a:rPr lang="en-US" altLang="ja-JP" sz="3200">
                <a:solidFill>
                  <a:srgbClr val="FFFFCC"/>
                </a:solidFill>
                <a:ea typeface="新細明體" charset="0"/>
                <a:cs typeface="新細明體" charset="0"/>
              </a:rPr>
              <a:t>"</a:t>
            </a:r>
            <a:r>
              <a:rPr lang="en-US" sz="3200">
                <a:solidFill>
                  <a:srgbClr val="FFFF00"/>
                </a:solidFill>
                <a:ea typeface="新細明體" charset="0"/>
                <a:cs typeface="新細明體" charset="0"/>
              </a:rPr>
              <a:t>breath, wind, Spirit</a:t>
            </a:r>
            <a:r>
              <a:rPr lang="en-US" altLang="ja-JP" sz="3200">
                <a:solidFill>
                  <a:srgbClr val="FFFFCC"/>
                </a:solidFill>
                <a:ea typeface="新細明體" charset="0"/>
                <a:cs typeface="新細明體" charset="0"/>
              </a:rPr>
              <a:t>"</a:t>
            </a:r>
            <a:endParaRPr lang="en-US" sz="3200">
              <a:solidFill>
                <a:srgbClr val="FFFFCC"/>
              </a:solidFill>
              <a:ea typeface="新細明體" charset="0"/>
              <a:cs typeface="新細明體" charset="0"/>
            </a:endParaRPr>
          </a:p>
          <a:p>
            <a:pPr algn="ctr"/>
            <a:r>
              <a:rPr lang="en-US" sz="3200">
                <a:solidFill>
                  <a:srgbClr val="FFFFCC"/>
                </a:solidFill>
                <a:ea typeface="新細明體" charset="0"/>
                <a:cs typeface="新細明體" charset="0"/>
              </a:rPr>
              <a:t>John 3:5, 8; 2 Thess. 2:8</a:t>
            </a:r>
          </a:p>
        </p:txBody>
      </p:sp>
      <p:sp>
        <p:nvSpPr>
          <p:cNvPr id="10" name="TextBox 9"/>
          <p:cNvSpPr txBox="1">
            <a:spLocks noChangeArrowheads="1"/>
          </p:cNvSpPr>
          <p:nvPr/>
        </p:nvSpPr>
        <p:spPr bwMode="auto">
          <a:xfrm>
            <a:off x="4267200" y="3454400"/>
            <a:ext cx="423863" cy="584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a:solidFill>
                  <a:srgbClr val="FFFFCC"/>
                </a:solidFill>
                <a:ea typeface="新細明體" charset="0"/>
                <a:cs typeface="新細明體" charset="0"/>
              </a:rPr>
              <a:t>=</a:t>
            </a:r>
          </a:p>
        </p:txBody>
      </p:sp>
      <p:pic>
        <p:nvPicPr>
          <p:cNvPr id="11" name="Picture 10" descr="ru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90800" y="3048000"/>
            <a:ext cx="114300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pnuem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34200" y="3124200"/>
            <a:ext cx="18288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Title 1"/>
          <p:cNvSpPr>
            <a:spLocks noGrp="1"/>
          </p:cNvSpPr>
          <p:nvPr>
            <p:ph type="title"/>
          </p:nvPr>
        </p:nvSpPr>
        <p:spPr>
          <a:xfrm>
            <a:off x="1187450" y="333375"/>
            <a:ext cx="7696200" cy="838200"/>
          </a:xfrm>
        </p:spPr>
        <p:txBody>
          <a:bodyPr/>
          <a:lstStyle/>
          <a:p>
            <a:r>
              <a:rPr lang="en-US" sz="6000">
                <a:latin typeface="Arial" charset="0"/>
                <a:ea typeface="新細明體" charset="0"/>
              </a:rPr>
              <a:t>Pneumatology</a:t>
            </a:r>
          </a:p>
        </p:txBody>
      </p:sp>
      <p:sp>
        <p:nvSpPr>
          <p:cNvPr id="9" name="TextBox 8"/>
          <p:cNvSpPr txBox="1">
            <a:spLocks noChangeArrowheads="1"/>
          </p:cNvSpPr>
          <p:nvPr/>
        </p:nvSpPr>
        <p:spPr bwMode="auto">
          <a:xfrm>
            <a:off x="19050" y="3284538"/>
            <a:ext cx="8258175" cy="25860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5400">
                <a:solidFill>
                  <a:srgbClr val="FFFFCC"/>
                </a:solidFill>
                <a:ea typeface="新細明體" charset="0"/>
                <a:cs typeface="新細明體" charset="0"/>
              </a:rPr>
              <a:t>Greek </a:t>
            </a:r>
            <a:r>
              <a:rPr lang="en-US" sz="5400" i="1">
                <a:solidFill>
                  <a:srgbClr val="000000"/>
                </a:solidFill>
                <a:ea typeface="新細明體" charset="0"/>
                <a:cs typeface="新細明體" charset="0"/>
              </a:rPr>
              <a:t>insert</a:t>
            </a:r>
            <a:br>
              <a:rPr lang="en-US" sz="5400">
                <a:solidFill>
                  <a:srgbClr val="FFFFCC"/>
                </a:solidFill>
                <a:ea typeface="新細明體" charset="0"/>
                <a:cs typeface="新細明體" charset="0"/>
              </a:rPr>
            </a:br>
            <a:r>
              <a:rPr lang="en-US" altLang="ja-JP" sz="5400">
                <a:solidFill>
                  <a:srgbClr val="FFFFCC"/>
                </a:solidFill>
                <a:ea typeface="新細明體" charset="0"/>
                <a:cs typeface="新細明體" charset="0"/>
              </a:rPr>
              <a:t>"</a:t>
            </a:r>
            <a:r>
              <a:rPr lang="en-US" sz="5400">
                <a:solidFill>
                  <a:srgbClr val="FFFF00"/>
                </a:solidFill>
                <a:ea typeface="新細明體" charset="0"/>
                <a:cs typeface="新細明體" charset="0"/>
              </a:rPr>
              <a:t>breath, wind, Spirit, spirit</a:t>
            </a:r>
            <a:r>
              <a:rPr lang="en-US" altLang="ja-JP" sz="5400">
                <a:solidFill>
                  <a:srgbClr val="FFFFCC"/>
                </a:solidFill>
                <a:ea typeface="新細明體" charset="0"/>
                <a:cs typeface="新細明體" charset="0"/>
              </a:rPr>
              <a:t>"</a:t>
            </a:r>
            <a:endParaRPr lang="en-US" sz="5400">
              <a:solidFill>
                <a:srgbClr val="FFFFCC"/>
              </a:solidFill>
              <a:ea typeface="新細明體" charset="0"/>
              <a:cs typeface="新細明體" charset="0"/>
            </a:endParaRPr>
          </a:p>
          <a:p>
            <a:pPr algn="ctr"/>
            <a:r>
              <a:rPr lang="en-US" sz="5400">
                <a:solidFill>
                  <a:srgbClr val="FFFFCC"/>
                </a:solidFill>
                <a:ea typeface="新細明體" charset="0"/>
                <a:cs typeface="新細明體" charset="0"/>
              </a:rPr>
              <a:t>John 3:5, 8; 2 Thess. 2:8</a:t>
            </a:r>
          </a:p>
        </p:txBody>
      </p:sp>
      <p:pic>
        <p:nvPicPr>
          <p:cNvPr id="12" name="Picture 11" descr="pnuema.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56100" y="3284538"/>
            <a:ext cx="4752975"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4" descr="flag_of_israel.jpg"/>
          <p:cNvPicPr>
            <a:picLocks noChangeAspect="1"/>
          </p:cNvPicPr>
          <p:nvPr/>
        </p:nvPicPr>
        <p:blipFill>
          <a:blip r:embed="rId3">
            <a:lum bright="54000"/>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3330" name="Rectangle 2"/>
          <p:cNvSpPr>
            <a:spLocks noGrp="1" noChangeArrowheads="1"/>
          </p:cNvSpPr>
          <p:nvPr>
            <p:ph type="title"/>
          </p:nvPr>
        </p:nvSpPr>
        <p:spPr>
          <a:xfrm>
            <a:off x="0" y="0"/>
            <a:ext cx="9144000" cy="762000"/>
          </a:xfrm>
          <a:solidFill>
            <a:schemeClr val="bg1"/>
          </a:solidFill>
        </p:spPr>
        <p:txBody>
          <a:bodyPr/>
          <a:lstStyle/>
          <a:p>
            <a:pPr algn="ctr" eaLnBrk="1" hangingPunct="1"/>
            <a:r>
              <a:rPr lang="en-US" b="1">
                <a:solidFill>
                  <a:srgbClr val="FFFFFF"/>
                </a:solidFill>
                <a:latin typeface="Arial" charset="0"/>
                <a:ea typeface="新細明體" charset="0"/>
              </a:rPr>
              <a:t>Restoration of the Lord</a:t>
            </a:r>
            <a:r>
              <a:rPr lang="fr-FR" altLang="ja-JP" b="1">
                <a:solidFill>
                  <a:srgbClr val="FFFFFF"/>
                </a:solidFill>
                <a:latin typeface="Arial" charset="0"/>
                <a:ea typeface="新細明體" charset="0"/>
              </a:rPr>
              <a:t>'</a:t>
            </a:r>
            <a:r>
              <a:rPr lang="en-US" b="1">
                <a:solidFill>
                  <a:srgbClr val="FFFFFF"/>
                </a:solidFill>
                <a:latin typeface="Arial" charset="0"/>
                <a:ea typeface="新細明體" charset="0"/>
              </a:rPr>
              <a:t>s Honor</a:t>
            </a:r>
          </a:p>
        </p:txBody>
      </p:sp>
      <p:sp>
        <p:nvSpPr>
          <p:cNvPr id="483331" name="Text Box 4"/>
          <p:cNvSpPr txBox="1">
            <a:spLocks noChangeArrowheads="1"/>
          </p:cNvSpPr>
          <p:nvPr/>
        </p:nvSpPr>
        <p:spPr bwMode="auto">
          <a:xfrm>
            <a:off x="7589838" y="6248400"/>
            <a:ext cx="1473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a:solidFill>
                  <a:srgbClr val="000000"/>
                </a:solidFill>
                <a:ea typeface="新細明體" charset="0"/>
                <a:cs typeface="新細明體" charset="0"/>
              </a:rPr>
              <a:t>Ezekiel 37</a:t>
            </a:r>
          </a:p>
        </p:txBody>
      </p:sp>
      <p:sp>
        <p:nvSpPr>
          <p:cNvPr id="16389" name="Rectangle 5"/>
          <p:cNvSpPr>
            <a:spLocks noChangeArrowheads="1"/>
          </p:cNvSpPr>
          <p:nvPr/>
        </p:nvSpPr>
        <p:spPr bwMode="auto">
          <a:xfrm>
            <a:off x="304800" y="1828800"/>
            <a:ext cx="88392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indent="-342900" eaLnBrk="1" hangingPunct="1">
              <a:spcBef>
                <a:spcPct val="20000"/>
              </a:spcBef>
              <a:buClr>
                <a:srgbClr val="FFCC66"/>
              </a:buClr>
              <a:buFontTx/>
              <a:buChar char="•"/>
              <a:defRPr/>
            </a:pPr>
            <a:r>
              <a:rPr lang="en-US" sz="2800" b="1" dirty="0" err="1">
                <a:solidFill>
                  <a:srgbClr val="000000"/>
                </a:solidFill>
                <a:effectLst>
                  <a:glow rad="190500">
                    <a:srgbClr val="FFFFFF">
                      <a:alpha val="90000"/>
                    </a:srgbClr>
                  </a:glow>
                </a:effectLst>
                <a:ea typeface="新細明體" charset="0"/>
                <a:cs typeface="新細明體" charset="0"/>
              </a:rPr>
              <a:t>Regathering</a:t>
            </a:r>
            <a:r>
              <a:rPr lang="en-US" sz="2800" b="1" dirty="0">
                <a:solidFill>
                  <a:srgbClr val="000000"/>
                </a:solidFill>
                <a:effectLst>
                  <a:glow rad="190500">
                    <a:srgbClr val="FFFFFF">
                      <a:alpha val="90000"/>
                    </a:srgbClr>
                  </a:glow>
                </a:effectLst>
                <a:ea typeface="新細明體" charset="0"/>
                <a:cs typeface="新細明體" charset="0"/>
              </a:rPr>
              <a:t> of Israel from surrounding nations</a:t>
            </a:r>
          </a:p>
          <a:p>
            <a:pPr marL="342900" indent="-342900" eaLnBrk="1" hangingPunct="1">
              <a:spcBef>
                <a:spcPct val="20000"/>
              </a:spcBef>
              <a:buClr>
                <a:srgbClr val="FFCC66"/>
              </a:buClr>
              <a:buFontTx/>
              <a:buChar char="•"/>
              <a:defRPr/>
            </a:pPr>
            <a:r>
              <a:rPr lang="en-US" sz="2800" b="1" dirty="0">
                <a:solidFill>
                  <a:srgbClr val="000000"/>
                </a:solidFill>
                <a:effectLst>
                  <a:glow rad="190500">
                    <a:srgbClr val="FFFFFF">
                      <a:alpha val="90000"/>
                    </a:srgbClr>
                  </a:glow>
                </a:effectLst>
                <a:ea typeface="新細明體" charset="0"/>
                <a:cs typeface="新細明體" charset="0"/>
              </a:rPr>
              <a:t>Removing of impurities &amp; idolatries</a:t>
            </a:r>
          </a:p>
          <a:p>
            <a:pPr marL="342900" indent="-342900" eaLnBrk="1" hangingPunct="1">
              <a:spcBef>
                <a:spcPct val="20000"/>
              </a:spcBef>
              <a:buClr>
                <a:srgbClr val="FFCC66"/>
              </a:buClr>
              <a:buFontTx/>
              <a:buChar char="•"/>
              <a:defRPr/>
            </a:pPr>
            <a:r>
              <a:rPr lang="en-US" sz="2800" b="1" dirty="0">
                <a:solidFill>
                  <a:srgbClr val="000000"/>
                </a:solidFill>
                <a:effectLst>
                  <a:glow rad="190500">
                    <a:srgbClr val="FFFFFF">
                      <a:alpha val="90000"/>
                    </a:srgbClr>
                  </a:glow>
                </a:effectLst>
                <a:ea typeface="新細明體" charset="0"/>
                <a:cs typeface="新細明體" charset="0"/>
              </a:rPr>
              <a:t>Replacing of a new heart/spirit upon Israel</a:t>
            </a:r>
          </a:p>
          <a:p>
            <a:pPr marL="342900" indent="-342900" eaLnBrk="1" hangingPunct="1">
              <a:spcBef>
                <a:spcPct val="20000"/>
              </a:spcBef>
              <a:buClr>
                <a:srgbClr val="FFCC66"/>
              </a:buClr>
              <a:buFontTx/>
              <a:buChar char="•"/>
              <a:defRPr/>
            </a:pPr>
            <a:r>
              <a:rPr lang="en-US" sz="2800" b="1" dirty="0">
                <a:solidFill>
                  <a:srgbClr val="000000"/>
                </a:solidFill>
                <a:effectLst>
                  <a:glow rad="190500">
                    <a:srgbClr val="FFFFFF">
                      <a:alpha val="90000"/>
                    </a:srgbClr>
                  </a:glow>
                </a:effectLst>
                <a:ea typeface="新細明體" charset="0"/>
                <a:cs typeface="新細明體" charset="0"/>
              </a:rPr>
              <a:t>Residing of the Spirit guarantees obedience</a:t>
            </a:r>
          </a:p>
          <a:p>
            <a:pPr marL="342900" indent="-342900" eaLnBrk="1" hangingPunct="1">
              <a:spcBef>
                <a:spcPct val="20000"/>
              </a:spcBef>
              <a:buClr>
                <a:srgbClr val="FFCC66"/>
              </a:buClr>
              <a:buFontTx/>
              <a:buChar char="•"/>
              <a:defRPr/>
            </a:pPr>
            <a:r>
              <a:rPr lang="en-US" sz="2800" b="1" dirty="0">
                <a:solidFill>
                  <a:srgbClr val="000000"/>
                </a:solidFill>
                <a:effectLst>
                  <a:glow rad="190500">
                    <a:srgbClr val="FFFFFF">
                      <a:alpha val="90000"/>
                    </a:srgbClr>
                  </a:glow>
                </a:effectLst>
                <a:ea typeface="新細明體" charset="0"/>
                <a:cs typeface="新細明體" charset="0"/>
              </a:rPr>
              <a:t>Reenacting covenant promise to Israel</a:t>
            </a:r>
          </a:p>
          <a:p>
            <a:pPr marL="342900" indent="-342900" eaLnBrk="1" hangingPunct="1">
              <a:spcBef>
                <a:spcPct val="20000"/>
              </a:spcBef>
              <a:buClr>
                <a:srgbClr val="FFCC66"/>
              </a:buClr>
              <a:buFontTx/>
              <a:buChar char="•"/>
              <a:defRPr/>
            </a:pPr>
            <a:r>
              <a:rPr lang="en-US" sz="2800" b="1" dirty="0">
                <a:solidFill>
                  <a:srgbClr val="000000"/>
                </a:solidFill>
                <a:effectLst>
                  <a:glow rad="190500">
                    <a:srgbClr val="FFFFFF">
                      <a:alpha val="90000"/>
                    </a:srgbClr>
                  </a:glow>
                </a:effectLst>
                <a:ea typeface="新細明體" charset="0"/>
                <a:cs typeface="新細明體" charset="0"/>
              </a:rPr>
              <a:t>Returning great productivity in Israel</a:t>
            </a:r>
          </a:p>
          <a:p>
            <a:pPr marL="342900" indent="-342900" eaLnBrk="1" hangingPunct="1">
              <a:spcBef>
                <a:spcPct val="20000"/>
              </a:spcBef>
              <a:buClr>
                <a:srgbClr val="FFCC66"/>
              </a:buClr>
              <a:buFontTx/>
              <a:buChar char="•"/>
              <a:defRPr/>
            </a:pPr>
            <a:r>
              <a:rPr lang="en-US" sz="2800" b="1" dirty="0">
                <a:solidFill>
                  <a:srgbClr val="000000"/>
                </a:solidFill>
                <a:effectLst>
                  <a:glow rad="190500">
                    <a:srgbClr val="FFFFFF">
                      <a:alpha val="90000"/>
                    </a:srgbClr>
                  </a:glow>
                </a:effectLst>
                <a:ea typeface="新細明體" charset="0"/>
                <a:cs typeface="新細明體" charset="0"/>
              </a:rPr>
              <a:t>Remembering &amp; loathing of sins by Israel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calcmode="lin" valueType="num">
                                      <p:cBhvr additive="base">
                                        <p:cTn id="7" dur="500" fill="hold"/>
                                        <p:tgtEl>
                                          <p:spTgt spid="1638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6389">
                                            <p:txEl>
                                              <p:pRg st="1" end="1"/>
                                            </p:txEl>
                                          </p:spTgt>
                                        </p:tgtEl>
                                        <p:attrNameLst>
                                          <p:attrName>style.visibility</p:attrName>
                                        </p:attrNameLst>
                                      </p:cBhvr>
                                      <p:to>
                                        <p:strVal val="visible"/>
                                      </p:to>
                                    </p:set>
                                    <p:anim calcmode="lin" valueType="num">
                                      <p:cBhvr additive="base">
                                        <p:cTn id="13" dur="500" fill="hold"/>
                                        <p:tgtEl>
                                          <p:spTgt spid="1638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6389">
                                            <p:txEl>
                                              <p:pRg st="2" end="2"/>
                                            </p:txEl>
                                          </p:spTgt>
                                        </p:tgtEl>
                                        <p:attrNameLst>
                                          <p:attrName>style.visibility</p:attrName>
                                        </p:attrNameLst>
                                      </p:cBhvr>
                                      <p:to>
                                        <p:strVal val="visible"/>
                                      </p:to>
                                    </p:set>
                                    <p:anim calcmode="lin" valueType="num">
                                      <p:cBhvr additive="base">
                                        <p:cTn id="19" dur="500" fill="hold"/>
                                        <p:tgtEl>
                                          <p:spTgt spid="1638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6389">
                                            <p:txEl>
                                              <p:pRg st="3" end="3"/>
                                            </p:txEl>
                                          </p:spTgt>
                                        </p:tgtEl>
                                        <p:attrNameLst>
                                          <p:attrName>style.visibility</p:attrName>
                                        </p:attrNameLst>
                                      </p:cBhvr>
                                      <p:to>
                                        <p:strVal val="visible"/>
                                      </p:to>
                                    </p:set>
                                    <p:anim calcmode="lin" valueType="num">
                                      <p:cBhvr additive="base">
                                        <p:cTn id="25" dur="500" fill="hold"/>
                                        <p:tgtEl>
                                          <p:spTgt spid="1638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6389">
                                            <p:txEl>
                                              <p:pRg st="4" end="4"/>
                                            </p:txEl>
                                          </p:spTgt>
                                        </p:tgtEl>
                                        <p:attrNameLst>
                                          <p:attrName>style.visibility</p:attrName>
                                        </p:attrNameLst>
                                      </p:cBhvr>
                                      <p:to>
                                        <p:strVal val="visible"/>
                                      </p:to>
                                    </p:set>
                                    <p:anim calcmode="lin" valueType="num">
                                      <p:cBhvr additive="base">
                                        <p:cTn id="31" dur="500" fill="hold"/>
                                        <p:tgtEl>
                                          <p:spTgt spid="1638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9">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6389">
                                            <p:txEl>
                                              <p:pRg st="5" end="5"/>
                                            </p:txEl>
                                          </p:spTgt>
                                        </p:tgtEl>
                                        <p:attrNameLst>
                                          <p:attrName>style.visibility</p:attrName>
                                        </p:attrNameLst>
                                      </p:cBhvr>
                                      <p:to>
                                        <p:strVal val="visible"/>
                                      </p:to>
                                    </p:set>
                                    <p:anim calcmode="lin" valueType="num">
                                      <p:cBhvr additive="base">
                                        <p:cTn id="37" dur="500" fill="hold"/>
                                        <p:tgtEl>
                                          <p:spTgt spid="1638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389">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6389">
                                            <p:txEl>
                                              <p:pRg st="6" end="6"/>
                                            </p:txEl>
                                          </p:spTgt>
                                        </p:tgtEl>
                                        <p:attrNameLst>
                                          <p:attrName>style.visibility</p:attrName>
                                        </p:attrNameLst>
                                      </p:cBhvr>
                                      <p:to>
                                        <p:strVal val="visible"/>
                                      </p:to>
                                    </p:set>
                                    <p:anim calcmode="lin" valueType="num">
                                      <p:cBhvr additive="base">
                                        <p:cTn id="43" dur="500" fill="hold"/>
                                        <p:tgtEl>
                                          <p:spTgt spid="1638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389">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5" y="981075"/>
            <a:ext cx="6696075" cy="5184775"/>
          </a:xfrm>
        </p:spPr>
        <p:txBody>
          <a:bodyPr/>
          <a:lstStyle/>
          <a:p>
            <a:pPr algn="ctr">
              <a:defRPr/>
            </a:pPr>
            <a:r>
              <a:rPr lang="en-US" sz="4800" b="1" dirty="0"/>
              <a:t>Please login tomorrow to check your access then do your reading and quiz for next week by midnight before class!</a:t>
            </a:r>
          </a:p>
        </p:txBody>
      </p:sp>
    </p:spTree>
  </p:cSld>
  <p:clrMapOvr>
    <a:masterClrMapping/>
  </p:clrMapOvr>
  <p:transition spd="med">
    <p:cu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2"/>
          <p:cNvSpPr>
            <a:spLocks noGrp="1" noChangeArrowheads="1"/>
          </p:cNvSpPr>
          <p:nvPr>
            <p:ph type="title"/>
          </p:nvPr>
        </p:nvSpPr>
        <p:spPr>
          <a:xfrm>
            <a:off x="4800600" y="3124200"/>
            <a:ext cx="4267200" cy="3810000"/>
          </a:xfrm>
          <a:solidFill>
            <a:schemeClr val="tx1"/>
          </a:solidFill>
        </p:spPr>
        <p:txBody>
          <a:bodyPr/>
          <a:lstStyle/>
          <a:p>
            <a:pPr eaLnBrk="1" hangingPunct="1"/>
            <a:r>
              <a:rPr lang="en-US" sz="4000">
                <a:solidFill>
                  <a:schemeClr val="tx1"/>
                </a:solidFill>
                <a:latin typeface="Times New Roman" charset="0"/>
                <a:ea typeface="ＭＳ Ｐゴシック" charset="0"/>
                <a:cs typeface="ＭＳ Ｐゴシック" charset="0"/>
              </a:rPr>
              <a:t>Black</a:t>
            </a:r>
            <a:endParaRPr lang="en-US" sz="4000">
              <a:latin typeface="Times New Roman" charset="0"/>
              <a:ea typeface="ＭＳ Ｐゴシック" charset="0"/>
              <a:cs typeface="ＭＳ Ｐゴシック" charset="0"/>
            </a:endParaRP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Holy Spirit PPT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320849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descr="Stephen's Plane Q400 Cockpi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2413" y="0"/>
            <a:ext cx="685482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Arial" charset="0"/>
                <a:ea typeface="ＭＳ Ｐゴシック"/>
              </a:rPr>
              <a:t>6</a:t>
            </a:r>
          </a:p>
        </p:txBody>
      </p:sp>
      <p:pic>
        <p:nvPicPr>
          <p:cNvPr id="346115" name="Picture 2" descr="Stephen Pilot Kenmore Uniform.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19675" y="0"/>
            <a:ext cx="4232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504" y="3429001"/>
            <a:ext cx="5400599" cy="3429000"/>
          </a:xfrm>
        </p:spPr>
        <p:txBody>
          <a:bodyPr/>
          <a:lstStyle/>
          <a:p>
            <a:pPr>
              <a:defRPr/>
            </a:pPr>
            <a:r>
              <a:rPr lang="en-US" b="1" dirty="0">
                <a:solidFill>
                  <a:schemeClr val="tx1"/>
                </a:solidFill>
                <a:effectLst>
                  <a:glow rad="266700">
                    <a:schemeClr val="bg1">
                      <a:alpha val="75000"/>
                    </a:schemeClr>
                  </a:glow>
                </a:effectLst>
              </a:rPr>
              <a:t>Stephen is a pilot with Horizon Air, Boise, Idaho</a:t>
            </a:r>
          </a:p>
        </p:txBody>
      </p:sp>
    </p:spTree>
    <p:extLst>
      <p:ext uri="{BB962C8B-B14F-4D97-AF65-F5344CB8AC3E}">
        <p14:creationId xmlns:p14="http://schemas.microsoft.com/office/powerpoint/2010/main" val="142245416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2" descr="Stephen's Plane Q400 Flying Over Rani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3588"/>
            <a:ext cx="9190038" cy="612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44450"/>
            <a:ext cx="7772400" cy="1143000"/>
          </a:xfrm>
        </p:spPr>
        <p:txBody>
          <a:bodyPr/>
          <a:lstStyle/>
          <a:p>
            <a:pPr>
              <a:defRPr/>
            </a:pPr>
            <a:r>
              <a:rPr lang="en-US" sz="6000" b="1" dirty="0">
                <a:solidFill>
                  <a:schemeClr val="tx1"/>
                </a:solidFill>
                <a:effectLst>
                  <a:glow rad="266700">
                    <a:schemeClr val="bg1">
                      <a:alpha val="75000"/>
                    </a:schemeClr>
                  </a:glow>
                </a:effectLst>
              </a:rPr>
              <a:t>Above Seattle</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FF"/>
                </a:solidFill>
                <a:effectLst>
                  <a:glow rad="266700">
                    <a:srgbClr val="000000">
                      <a:alpha val="75000"/>
                    </a:srgbClr>
                  </a:glow>
                </a:effectLst>
                <a:latin typeface="Arial" charset="0"/>
                <a:ea typeface="ＭＳ Ｐゴシック"/>
              </a:rPr>
              <a:t>9g</a:t>
            </a:r>
          </a:p>
        </p:txBody>
      </p:sp>
    </p:spTree>
    <p:extLst>
      <p:ext uri="{BB962C8B-B14F-4D97-AF65-F5344CB8AC3E}">
        <p14:creationId xmlns:p14="http://schemas.microsoft.com/office/powerpoint/2010/main" val="302000298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5" descr="Stephen's Plane Q400 Interio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Arial" charset="0"/>
                <a:ea typeface="ＭＳ Ｐゴシック"/>
              </a:rPr>
              <a:t>6</a:t>
            </a:r>
          </a:p>
        </p:txBody>
      </p:sp>
      <p:sp>
        <p:nvSpPr>
          <p:cNvPr id="2" name="Title 1"/>
          <p:cNvSpPr>
            <a:spLocks noGrp="1"/>
          </p:cNvSpPr>
          <p:nvPr>
            <p:ph type="title"/>
          </p:nvPr>
        </p:nvSpPr>
        <p:spPr>
          <a:xfrm>
            <a:off x="107504" y="5013175"/>
            <a:ext cx="9036496" cy="1844825"/>
          </a:xfrm>
        </p:spPr>
        <p:txBody>
          <a:bodyPr/>
          <a:lstStyle/>
          <a:p>
            <a:pPr>
              <a:defRPr/>
            </a:pPr>
            <a:r>
              <a:rPr lang="en-US" b="1" dirty="0">
                <a:solidFill>
                  <a:schemeClr val="tx1"/>
                </a:solidFill>
                <a:effectLst>
                  <a:glow rad="266700">
                    <a:schemeClr val="bg1">
                      <a:alpha val="75000"/>
                    </a:schemeClr>
                  </a:glow>
                </a:effectLst>
              </a:rPr>
              <a:t>Stephen flies 76 passengers</a:t>
            </a:r>
          </a:p>
        </p:txBody>
      </p:sp>
      <p:pic>
        <p:nvPicPr>
          <p:cNvPr id="348164" name="Picture 2" descr="Stephen's Plane Q400 Interior 70,74,78 seat pla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49800" y="28575"/>
            <a:ext cx="4394200" cy="293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857722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1" descr="Cara Kurt Katie Steph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9186" name="Rectangle 2"/>
          <p:cNvSpPr>
            <a:spLocks noGrp="1" noChangeArrowheads="1"/>
          </p:cNvSpPr>
          <p:nvPr>
            <p:ph type="ctrTitle"/>
          </p:nvPr>
        </p:nvSpPr>
        <p:spPr>
          <a:xfrm>
            <a:off x="0" y="5551488"/>
            <a:ext cx="9144000" cy="685800"/>
          </a:xfrm>
        </p:spPr>
        <p:txBody>
          <a:bodyPr/>
          <a:lstStyle/>
          <a:p>
            <a:pPr eaLnBrk="1" hangingPunct="1"/>
            <a:r>
              <a:rPr lang="en-US" sz="3200" b="1">
                <a:solidFill>
                  <a:schemeClr val="bg1"/>
                </a:solidFill>
                <a:latin typeface="Arial" charset="0"/>
                <a:ea typeface="ＭＳ Ｐゴシック" charset="0"/>
                <a:cs typeface="ＭＳ Ｐゴシック" charset="0"/>
              </a:rPr>
              <a:t>Cara &amp; Kurt   •   Katie &amp; Stephen</a:t>
            </a:r>
            <a:endParaRPr lang="en-US" sz="4000" b="1">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4969129"/>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3" descr="Joe Jared Logan Joh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4080454"/>
            <a:ext cx="9144000" cy="1143000"/>
          </a:xfrm>
        </p:spPr>
        <p:txBody>
          <a:bodyPr/>
          <a:lstStyle/>
          <a:p>
            <a:pPr>
              <a:defRPr/>
            </a:pPr>
            <a:r>
              <a:rPr lang="en-US" sz="5400" b="1" dirty="0">
                <a:solidFill>
                  <a:schemeClr val="tx1"/>
                </a:solidFill>
                <a:effectLst>
                  <a:glow rad="266700">
                    <a:schemeClr val="bg1">
                      <a:alpha val="75000"/>
                    </a:schemeClr>
                  </a:glow>
                </a:effectLst>
              </a:rPr>
              <a:t>John at Biola University</a:t>
            </a:r>
          </a:p>
        </p:txBody>
      </p:sp>
      <p:sp>
        <p:nvSpPr>
          <p:cNvPr id="5" name="Oval 4"/>
          <p:cNvSpPr>
            <a:spLocks noChangeArrowheads="1"/>
          </p:cNvSpPr>
          <p:nvPr/>
        </p:nvSpPr>
        <p:spPr bwMode="auto">
          <a:xfrm>
            <a:off x="6659563" y="1125538"/>
            <a:ext cx="2305050" cy="2232025"/>
          </a:xfrm>
          <a:prstGeom prst="ellipse">
            <a:avLst/>
          </a:prstGeom>
          <a:noFill/>
          <a:ln w="762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a:lstStyle/>
          <a:p>
            <a:pPr fontAlgn="auto">
              <a:spcBef>
                <a:spcPts val="0"/>
              </a:spcBef>
              <a:spcAft>
                <a:spcPts val="0"/>
              </a:spcAft>
              <a:defRPr/>
            </a:pPr>
            <a:endParaRPr lang="en-US" kern="0">
              <a:solidFill>
                <a:srgbClr val="000000"/>
              </a:solidFill>
            </a:endParaRPr>
          </a:p>
        </p:txBody>
      </p:sp>
    </p:spTree>
    <p:extLst>
      <p:ext uri="{BB962C8B-B14F-4D97-AF65-F5344CB8AC3E}">
        <p14:creationId xmlns:p14="http://schemas.microsoft.com/office/powerpoint/2010/main" val="37237165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WV Inter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Grp="1" noChangeArrowheads="1"/>
          </p:cNvSpPr>
          <p:nvPr>
            <p:ph type="ctrTitle"/>
          </p:nvPr>
        </p:nvSpPr>
        <p:spPr>
          <a:xfrm>
            <a:off x="0" y="33820"/>
            <a:ext cx="9144000" cy="685800"/>
          </a:xfrm>
        </p:spPr>
        <p:txBody>
          <a:bodyPr/>
          <a:lstStyle/>
          <a:p>
            <a:pPr eaLnBrk="1" hangingPunct="1">
              <a:defRPr/>
            </a:pPr>
            <a:r>
              <a:rPr lang="en-US" sz="3200" b="1" dirty="0">
                <a:solidFill>
                  <a:schemeClr val="bg1"/>
                </a:solidFill>
                <a:effectLst>
                  <a:glow rad="152400">
                    <a:schemeClr val="tx1">
                      <a:alpha val="97000"/>
                    </a:schemeClr>
                  </a:glow>
                </a:effectLst>
                <a:latin typeface="Arial" charset="0"/>
                <a:ea typeface="ＭＳ Ｐゴシック" charset="0"/>
                <a:cs typeface="ＭＳ Ｐゴシック" charset="0"/>
              </a:rPr>
              <a:t>Caleb  •  </a:t>
            </a:r>
            <a:r>
              <a:rPr lang="en-US" sz="3200" b="1" dirty="0" err="1">
                <a:solidFill>
                  <a:schemeClr val="bg1"/>
                </a:solidFill>
                <a:effectLst>
                  <a:glow rad="152400">
                    <a:schemeClr val="tx1">
                      <a:alpha val="97000"/>
                    </a:schemeClr>
                  </a:glow>
                </a:effectLst>
                <a:latin typeface="Arial" charset="0"/>
                <a:ea typeface="ＭＳ Ｐゴシック" charset="0"/>
                <a:cs typeface="ＭＳ Ｐゴシック" charset="0"/>
              </a:rPr>
              <a:t>Brennen</a:t>
            </a:r>
            <a:r>
              <a:rPr lang="en-US" sz="3200" b="1" dirty="0">
                <a:solidFill>
                  <a:schemeClr val="bg1"/>
                </a:solidFill>
                <a:effectLst>
                  <a:glow rad="152400">
                    <a:schemeClr val="tx1">
                      <a:alpha val="97000"/>
                    </a:schemeClr>
                  </a:glow>
                </a:effectLst>
                <a:latin typeface="Arial" charset="0"/>
                <a:ea typeface="ＭＳ Ｐゴシック" charset="0"/>
                <a:cs typeface="ＭＳ Ｐゴシック" charset="0"/>
              </a:rPr>
              <a:t>  •   Holly   •   John  •   Kelsey</a:t>
            </a:r>
            <a:endParaRPr lang="en-US" sz="4000" b="1" dirty="0">
              <a:effectLst>
                <a:glow rad="152400">
                  <a:schemeClr val="tx1">
                    <a:alpha val="97000"/>
                  </a:schemeClr>
                </a:glo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2008" y="548680"/>
            <a:ext cx="9324528"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eaLnBrk="1" hangingPunct="1">
              <a:defRPr/>
            </a:pPr>
            <a:r>
              <a:rPr lang="en-US" sz="2800" b="1" dirty="0">
                <a:solidFill>
                  <a:srgbClr val="FFFFFF"/>
                </a:solidFill>
                <a:effectLst>
                  <a:glow rad="152400">
                    <a:srgbClr val="000000">
                      <a:alpha val="97000"/>
                    </a:srgbClr>
                  </a:glow>
                </a:effectLst>
                <a:latin typeface="Arial" charset="0"/>
                <a:ea typeface="ＭＳ Ｐゴシック" charset="0"/>
                <a:cs typeface="ＭＳ Ｐゴシック" charset="0"/>
              </a:rPr>
              <a:t>Taiwan  •  </a:t>
            </a:r>
            <a:r>
              <a:rPr lang="en-US" sz="2800" b="1" dirty="0" err="1">
                <a:solidFill>
                  <a:srgbClr val="FFFFFF"/>
                </a:solidFill>
                <a:effectLst>
                  <a:glow rad="152400">
                    <a:srgbClr val="000000">
                      <a:alpha val="97000"/>
                    </a:srgbClr>
                  </a:glow>
                </a:effectLst>
                <a:latin typeface="Arial" charset="0"/>
                <a:ea typeface="ＭＳ Ｐゴシック" charset="0"/>
                <a:cs typeface="ＭＳ Ｐゴシック" charset="0"/>
              </a:rPr>
              <a:t>Slovania</a:t>
            </a:r>
            <a:r>
              <a:rPr lang="en-US" sz="2800" b="1" dirty="0">
                <a:solidFill>
                  <a:srgbClr val="FFFFFF"/>
                </a:solidFill>
                <a:effectLst>
                  <a:glow rad="152400">
                    <a:srgbClr val="000000">
                      <a:alpha val="97000"/>
                    </a:srgbClr>
                  </a:glow>
                </a:effectLst>
                <a:latin typeface="Arial" charset="0"/>
                <a:ea typeface="ＭＳ Ｐゴシック" charset="0"/>
                <a:cs typeface="ＭＳ Ｐゴシック" charset="0"/>
              </a:rPr>
              <a:t>  •  Turkey  •  Singapore • Indonesia</a:t>
            </a:r>
            <a:endParaRPr lang="en-US" sz="3600" b="1" dirty="0">
              <a:solidFill>
                <a:srgbClr val="000000"/>
              </a:solidFill>
              <a:effectLst>
                <a:glow rad="152400">
                  <a:srgbClr val="000000">
                    <a:alpha val="97000"/>
                  </a:srgbClr>
                </a:glow>
              </a:effectLst>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19514" y="6199584"/>
            <a:ext cx="9124486" cy="685800"/>
          </a:xfrm>
          <a:prstGeom prst="rect">
            <a:avLst/>
          </a:prstGeom>
          <a:solidFill>
            <a:schemeClr val="tx2"/>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eaLnBrk="1" hangingPunct="1">
              <a:defRPr/>
            </a:pPr>
            <a:r>
              <a:rPr lang="en-US" sz="3200" b="1" dirty="0">
                <a:solidFill>
                  <a:srgbClr val="FFFFFF"/>
                </a:solidFill>
                <a:effectLst>
                  <a:glow rad="152400">
                    <a:srgbClr val="000000">
                      <a:alpha val="97000"/>
                    </a:srgbClr>
                  </a:glow>
                </a:effectLst>
                <a:latin typeface="Arial" charset="0"/>
                <a:ea typeface="ＭＳ Ｐゴシック" charset="0"/>
                <a:cs typeface="ＭＳ Ｐゴシック" charset="0"/>
              </a:rPr>
              <a:t>WorldVenture Interns June- August 2013</a:t>
            </a:r>
            <a:endParaRPr lang="en-US" sz="4000" b="1" dirty="0">
              <a:solidFill>
                <a:srgbClr val="000000"/>
              </a:solidFill>
              <a:effectLst>
                <a:glow rad="152400">
                  <a:srgbClr val="000000">
                    <a:alpha val="97000"/>
                  </a:srgbClr>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4692890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50"/>
            <a:ext cx="9144000" cy="1143000"/>
          </a:xfrm>
        </p:spPr>
        <p:txBody>
          <a:bodyPr/>
          <a:lstStyle/>
          <a:p>
            <a:pPr>
              <a:defRPr/>
            </a:pPr>
            <a:r>
              <a:rPr lang="en-US" sz="5400" b="1" dirty="0">
                <a:solidFill>
                  <a:schemeClr val="tx1"/>
                </a:solidFill>
                <a:effectLst>
                  <a:glow rad="266700">
                    <a:schemeClr val="bg1">
                      <a:alpha val="75000"/>
                    </a:schemeClr>
                  </a:glow>
                </a:effectLst>
              </a:rPr>
              <a:t>John at Biola University</a:t>
            </a:r>
          </a:p>
        </p:txBody>
      </p:sp>
      <p:pic>
        <p:nvPicPr>
          <p:cNvPr id="3" name="Picture 2" descr="IMG_865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43266478"/>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4"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pic>
        <p:nvPicPr>
          <p:cNvPr id="275458" name="Picture 5" descr="DSS"/>
          <p:cNvPicPr>
            <a:picLocks noChangeAspect="1" noChangeArrowheads="1"/>
          </p:cNvPicPr>
          <p:nvPr/>
        </p:nvPicPr>
        <p:blipFill>
          <a:blip r:embed="rId4">
            <a:lum bright="-48000" contrast="30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5459" name="Rectangle 2"/>
          <p:cNvSpPr>
            <a:spLocks noGrp="1" noChangeArrowheads="1"/>
          </p:cNvSpPr>
          <p:nvPr>
            <p:ph type="title"/>
          </p:nvPr>
        </p:nvSpPr>
        <p:spPr>
          <a:xfrm>
            <a:off x="457200" y="457200"/>
            <a:ext cx="8686800" cy="1295400"/>
          </a:xfrm>
        </p:spPr>
        <p:txBody>
          <a:bodyPr/>
          <a:lstStyle/>
          <a:p>
            <a:pPr eaLnBrk="1" hangingPunct="1"/>
            <a:r>
              <a:rPr lang="en-US" sz="4700">
                <a:latin typeface="Arial" charset="0"/>
                <a:ea typeface="ＭＳ Ｐゴシック" charset="0"/>
                <a:cs typeface="ＭＳ Ｐゴシック" charset="0"/>
              </a:rPr>
              <a:t>Who Am I?  (Family Roots)</a:t>
            </a:r>
          </a:p>
        </p:txBody>
      </p:sp>
      <p:sp>
        <p:nvSpPr>
          <p:cNvPr id="6147" name="Rectangle 3"/>
          <p:cNvSpPr>
            <a:spLocks noGrp="1" noChangeArrowheads="1"/>
          </p:cNvSpPr>
          <p:nvPr>
            <p:ph type="body" idx="1"/>
          </p:nvPr>
        </p:nvSpPr>
        <p:spPr>
          <a:xfrm>
            <a:off x="457200" y="1981200"/>
            <a:ext cx="8686800" cy="4114800"/>
          </a:xfrm>
        </p:spPr>
        <p:txBody>
          <a:bodyPr/>
          <a:lstStyle/>
          <a:p>
            <a:pPr eaLnBrk="1" hangingPunct="1"/>
            <a:r>
              <a:rPr lang="en-US" sz="3200">
                <a:latin typeface="Arial" charset="0"/>
                <a:ea typeface="ＭＳ Ｐゴシック" charset="0"/>
                <a:cs typeface="ＭＳ Ｐゴシック" charset="0"/>
              </a:rPr>
              <a:t>Born in Tokyo as a MK (1958)</a:t>
            </a:r>
          </a:p>
          <a:p>
            <a:pPr eaLnBrk="1" hangingPunct="1"/>
            <a:r>
              <a:rPr lang="en-US" sz="3200">
                <a:latin typeface="Arial" charset="0"/>
                <a:ea typeface="ＭＳ Ｐゴシック" charset="0"/>
                <a:cs typeface="ＭＳ Ｐゴシック" charset="0"/>
              </a:rPr>
              <a:t>Moved to California (SF area) at 18 mos.</a:t>
            </a:r>
          </a:p>
          <a:p>
            <a:pPr eaLnBrk="1" hangingPunct="1"/>
            <a:r>
              <a:rPr lang="en-US" sz="3200">
                <a:latin typeface="Arial" charset="0"/>
                <a:ea typeface="ＭＳ Ｐゴシック" charset="0"/>
                <a:cs typeface="ＭＳ Ｐゴシック" charset="0"/>
              </a:rPr>
              <a:t>Parents divorced (age 4)</a:t>
            </a:r>
          </a:p>
          <a:p>
            <a:pPr eaLnBrk="1" hangingPunct="1"/>
            <a:r>
              <a:rPr lang="en-US" sz="3200">
                <a:latin typeface="Arial" charset="0"/>
                <a:ea typeface="ＭＳ Ｐゴシック" charset="0"/>
                <a:cs typeface="ＭＳ Ｐゴシック" charset="0"/>
              </a:rPr>
              <a:t>Mom remarried &amp; divorced (ages 8-10)</a:t>
            </a:r>
          </a:p>
          <a:p>
            <a:pPr eaLnBrk="1" hangingPunct="1"/>
            <a:r>
              <a:rPr lang="en-US" sz="3200">
                <a:latin typeface="Arial" charset="0"/>
                <a:ea typeface="ＭＳ Ｐゴシック" charset="0"/>
                <a:cs typeface="ＭＳ Ｐゴシック" charset="0"/>
              </a:rPr>
              <a:t>Born again (age 13)</a:t>
            </a:r>
          </a:p>
          <a:p>
            <a:pPr eaLnBrk="1" hangingPunct="1"/>
            <a:r>
              <a:rPr lang="en-US" sz="3200">
                <a:latin typeface="Arial" charset="0"/>
                <a:ea typeface="ＭＳ Ｐゴシック" charset="0"/>
                <a:cs typeface="ＭＳ Ｐゴシック" charset="0"/>
              </a:rPr>
              <a:t>Mom married third time (age 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wipe(down)">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wipe(down)">
                                      <p:cBhvr>
                                        <p:cTn id="12" dur="500"/>
                                        <p:tgtEl>
                                          <p:spTgt spid="6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wipe(down)">
                                      <p:cBhvr>
                                        <p:cTn id="17" dur="500"/>
                                        <p:tgtEl>
                                          <p:spTgt spid="61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wipe(down)">
                                      <p:cBhvr>
                                        <p:cTn id="22" dur="500"/>
                                        <p:tgtEl>
                                          <p:spTgt spid="61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6147">
                                            <p:txEl>
                                              <p:pRg st="4" end="4"/>
                                            </p:txEl>
                                          </p:spTgt>
                                        </p:tgtEl>
                                        <p:attrNameLst>
                                          <p:attrName>style.visibility</p:attrName>
                                        </p:attrNameLst>
                                      </p:cBhvr>
                                      <p:to>
                                        <p:strVal val="visible"/>
                                      </p:to>
                                    </p:set>
                                    <p:animEffect transition="in" filter="wipe(down)">
                                      <p:cBhvr>
                                        <p:cTn id="27" dur="500"/>
                                        <p:tgtEl>
                                          <p:spTgt spid="614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6147">
                                            <p:txEl>
                                              <p:pRg st="5" end="5"/>
                                            </p:txEl>
                                          </p:spTgt>
                                        </p:tgtEl>
                                        <p:attrNameLst>
                                          <p:attrName>style.visibility</p:attrName>
                                        </p:attrNameLst>
                                      </p:cBhvr>
                                      <p:to>
                                        <p:strVal val="visible"/>
                                      </p:to>
                                    </p:set>
                                    <p:animEffect transition="in" filter="wipe(down)">
                                      <p:cBhvr>
                                        <p:cTn id="32" dur="500"/>
                                        <p:tgtEl>
                                          <p:spTgt spid="6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4 Susan &amp; Joh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5693000"/>
            <a:ext cx="9144000" cy="1143000"/>
          </a:xfrm>
        </p:spPr>
        <p:txBody>
          <a:bodyPr/>
          <a:lstStyle/>
          <a:p>
            <a:pPr>
              <a:defRPr/>
            </a:pPr>
            <a:r>
              <a:rPr lang="en-US" sz="5400" b="1" dirty="0">
                <a:solidFill>
                  <a:schemeClr val="tx1"/>
                </a:solidFill>
                <a:effectLst>
                  <a:glow rad="266700">
                    <a:schemeClr val="bg1">
                      <a:alpha val="75000"/>
                    </a:schemeClr>
                  </a:glow>
                </a:effectLst>
              </a:rPr>
              <a:t>Our Youngest, John (23)</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0269" y="1"/>
            <a:ext cx="2827208" cy="3573016"/>
          </a:xfrm>
          <a:prstGeom prst="rect">
            <a:avLst/>
          </a:prstGeom>
        </p:spPr>
      </p:pic>
    </p:spTree>
    <p:extLst>
      <p:ext uri="{BB962C8B-B14F-4D97-AF65-F5344CB8AC3E}">
        <p14:creationId xmlns:p14="http://schemas.microsoft.com/office/powerpoint/2010/main" val="40294467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18" name="Rectangle 3"/>
          <p:cNvSpPr>
            <a:spLocks noGrp="1" noChangeArrowheads="1"/>
          </p:cNvSpPr>
          <p:nvPr>
            <p:ph type="title"/>
          </p:nvPr>
        </p:nvSpPr>
        <p:spPr>
          <a:xfrm>
            <a:off x="304800" y="-304800"/>
            <a:ext cx="7010400" cy="1295400"/>
          </a:xfrm>
        </p:spPr>
        <p:txBody>
          <a:bodyPr/>
          <a:lstStyle/>
          <a:p>
            <a:pPr eaLnBrk="1" hangingPunct="1"/>
            <a:r>
              <a:rPr lang="en-US" sz="4300">
                <a:latin typeface="Arial" charset="0"/>
                <a:ea typeface="ＭＳ Ｐゴシック" charset="0"/>
                <a:cs typeface="ＭＳ Ｐゴシック" charset="0"/>
              </a:rPr>
              <a:t>Who Am I?  (My Passions)</a:t>
            </a:r>
          </a:p>
        </p:txBody>
      </p:sp>
      <p:sp>
        <p:nvSpPr>
          <p:cNvPr id="290819" name="Rectangle 4"/>
          <p:cNvSpPr>
            <a:spLocks noGrp="1" noChangeArrowheads="1"/>
          </p:cNvSpPr>
          <p:nvPr>
            <p:ph type="body" idx="1"/>
          </p:nvPr>
        </p:nvSpPr>
        <p:spPr>
          <a:xfrm>
            <a:off x="304800" y="1219200"/>
            <a:ext cx="7010400" cy="4114800"/>
          </a:xfrm>
        </p:spPr>
        <p:txBody>
          <a:bodyPr/>
          <a:lstStyle/>
          <a:p>
            <a:pPr eaLnBrk="1" hangingPunct="1"/>
            <a:r>
              <a:rPr lang="en-US" sz="3200">
                <a:latin typeface="Arial" charset="0"/>
                <a:ea typeface="ＭＳ Ｐゴシック" charset="0"/>
                <a:cs typeface="ＭＳ Ｐゴシック" charset="0"/>
              </a:rPr>
              <a:t>My God</a:t>
            </a:r>
          </a:p>
          <a:p>
            <a:pPr eaLnBrk="1" hangingPunct="1"/>
            <a:r>
              <a:rPr lang="en-US" sz="3200">
                <a:latin typeface="Arial" charset="0"/>
                <a:ea typeface="ＭＳ Ｐゴシック" charset="0"/>
                <a:cs typeface="ＭＳ Ｐゴシック" charset="0"/>
              </a:rPr>
              <a:t>My Family</a:t>
            </a:r>
          </a:p>
          <a:p>
            <a:pPr eaLnBrk="1" hangingPunct="1"/>
            <a:r>
              <a:rPr lang="en-US" sz="3200">
                <a:latin typeface="Arial" charset="0"/>
                <a:ea typeface="ＭＳ Ｐゴシック" charset="0"/>
                <a:cs typeface="ＭＳ Ｐゴシック" charset="0"/>
              </a:rPr>
              <a:t>My Ministries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en-US" sz="5400" b="1" dirty="0">
                <a:solidFill>
                  <a:schemeClr val="bg1"/>
                </a:solidFill>
                <a:effectLst>
                  <a:outerShdw blurRad="38100" dist="38100" dir="2700000" algn="tl">
                    <a:srgbClr val="000000"/>
                  </a:outerShdw>
                </a:effectLst>
                <a:latin typeface="Arial" charset="0"/>
                <a:ea typeface="ＭＳ Ｐゴシック" charset="0"/>
                <a:cs typeface="Arial" charset="0"/>
              </a:rPr>
              <a:t>Ministries God Gave Us</a:t>
            </a:r>
          </a:p>
        </p:txBody>
      </p:sp>
      <p:sp>
        <p:nvSpPr>
          <p:cNvPr id="1027" name="Rectangle 3"/>
          <p:cNvSpPr>
            <a:spLocks noChangeArrowheads="1"/>
          </p:cNvSpPr>
          <p:nvPr/>
        </p:nvSpPr>
        <p:spPr bwMode="auto">
          <a:xfrm>
            <a:off x="36513" y="2057400"/>
            <a:ext cx="9144000" cy="4648200"/>
          </a:xfrm>
          <a:prstGeom prst="rect">
            <a:avLst/>
          </a:prstGeom>
          <a:noFill/>
          <a:ln w="12700">
            <a:noFill/>
            <a:miter lim="800000"/>
            <a:headEnd/>
            <a:tailEnd/>
          </a:ln>
          <a:effectLst/>
        </p:spPr>
        <p:txBody>
          <a:bodyPr lIns="90488" tIns="44450" rIns="90488" bIns="44450"/>
          <a:lstStyle/>
          <a:p>
            <a:pPr marL="342900" indent="-342900" eaLnBrk="1" hangingPunct="1">
              <a:spcBef>
                <a:spcPct val="20000"/>
              </a:spcBef>
              <a:defRPr/>
            </a:pPr>
            <a:r>
              <a:rPr lang="en-US" sz="2800" b="1" dirty="0">
                <a:solidFill>
                  <a:srgbClr val="FFFF00"/>
                </a:solidFill>
                <a:effectLst>
                  <a:outerShdw blurRad="50800" dist="38100" dir="2700000" algn="tl" rotWithShape="0">
                    <a:srgbClr val="000000"/>
                  </a:outerShdw>
                </a:effectLst>
                <a:cs typeface="Arial" charset="0"/>
              </a:rPr>
              <a:t>WorldVenture</a:t>
            </a:r>
            <a:r>
              <a:rPr lang="en-US" sz="2800" b="1" dirty="0">
                <a:solidFill>
                  <a:srgbClr val="FFFFFF"/>
                </a:solidFill>
                <a:effectLst>
                  <a:outerShdw blurRad="50800" dist="38100" dir="2700000" algn="tl" rotWithShape="0">
                    <a:srgbClr val="000000"/>
                  </a:outerShdw>
                </a:effectLst>
                <a:cs typeface="Arial" charset="0"/>
              </a:rPr>
              <a:t> Singapore field leader</a:t>
            </a:r>
          </a:p>
          <a:p>
            <a:pPr marL="342900" indent="-342900" eaLnBrk="1" hangingPunct="1">
              <a:spcBef>
                <a:spcPct val="20000"/>
              </a:spcBef>
              <a:defRPr/>
            </a:pPr>
            <a:r>
              <a:rPr lang="en-US" sz="2800" b="1" dirty="0">
                <a:solidFill>
                  <a:srgbClr val="FFFF00"/>
                </a:solidFill>
                <a:effectLst>
                  <a:outerShdw blurRad="50800" dist="38100" dir="2700000" algn="tl" rotWithShape="0">
                    <a:srgbClr val="000000"/>
                  </a:outerShdw>
                </a:effectLst>
                <a:cs typeface="Arial" charset="0"/>
              </a:rPr>
              <a:t>Singapore Bible College</a:t>
            </a:r>
            <a:r>
              <a:rPr lang="en-US" sz="2800" b="1" dirty="0">
                <a:solidFill>
                  <a:srgbClr val="FFFFFF"/>
                </a:solidFill>
                <a:effectLst>
                  <a:outerShdw blurRad="50800" dist="38100" dir="2700000" algn="tl" rotWithShape="0">
                    <a:srgbClr val="000000"/>
                  </a:outerShdw>
                </a:effectLst>
                <a:cs typeface="Arial" charset="0"/>
              </a:rPr>
              <a:t> Bible &amp; preaching professor</a:t>
            </a:r>
          </a:p>
          <a:p>
            <a:pPr marL="342900" indent="-342900" eaLnBrk="1" hangingPunct="1">
              <a:spcBef>
                <a:spcPct val="20000"/>
              </a:spcBef>
              <a:defRPr/>
            </a:pPr>
            <a:r>
              <a:rPr lang="en-US" sz="2800" b="1" dirty="0">
                <a:solidFill>
                  <a:srgbClr val="FFFF00"/>
                </a:solidFill>
                <a:effectLst>
                  <a:outerShdw blurRad="50800" dist="38100" dir="2700000" algn="tl" rotWithShape="0">
                    <a:srgbClr val="000000"/>
                  </a:outerShdw>
                </a:effectLst>
                <a:cs typeface="Arial" charset="0"/>
              </a:rPr>
              <a:t>Singapore Bible College</a:t>
            </a:r>
            <a:r>
              <a:rPr lang="en-US" sz="2800" b="1" dirty="0">
                <a:solidFill>
                  <a:srgbClr val="FFFFFF"/>
                </a:solidFill>
                <a:effectLst>
                  <a:outerShdw blurRad="50800" dist="38100" dir="2700000" algn="tl" rotWithShape="0">
                    <a:srgbClr val="000000"/>
                  </a:outerShdw>
                </a:effectLst>
                <a:cs typeface="Arial" charset="0"/>
              </a:rPr>
              <a:t> Doctor of Ministry director</a:t>
            </a:r>
          </a:p>
          <a:p>
            <a:pPr marL="342900" indent="-342900" eaLnBrk="1" hangingPunct="1">
              <a:spcBef>
                <a:spcPct val="20000"/>
              </a:spcBef>
              <a:defRPr/>
            </a:pPr>
            <a:r>
              <a:rPr lang="en-US" sz="2800" b="1" dirty="0">
                <a:solidFill>
                  <a:srgbClr val="FFFF00"/>
                </a:solidFill>
                <a:effectLst>
                  <a:outerShdw blurRad="50800" dist="38100" dir="2700000" algn="tl" rotWithShape="0">
                    <a:srgbClr val="000000"/>
                  </a:outerShdw>
                </a:effectLst>
                <a:cs typeface="Arial" charset="0"/>
              </a:rPr>
              <a:t>Adjunct Professor </a:t>
            </a:r>
            <a:r>
              <a:rPr lang="en-US" sz="2800" b="1" dirty="0">
                <a:solidFill>
                  <a:srgbClr val="FFFFFF"/>
                </a:solidFill>
                <a:effectLst>
                  <a:outerShdw blurRad="50800" dist="38100" dir="2700000" algn="tl" rotWithShape="0">
                    <a:srgbClr val="000000"/>
                  </a:outerShdw>
                </a:effectLst>
                <a:cs typeface="Arial" charset="0"/>
              </a:rPr>
              <a:t>teaching in 12 nations</a:t>
            </a:r>
          </a:p>
          <a:p>
            <a:pPr marL="342900" indent="-342900" eaLnBrk="1" hangingPunct="1">
              <a:spcBef>
                <a:spcPct val="20000"/>
              </a:spcBef>
              <a:defRPr/>
            </a:pPr>
            <a:r>
              <a:rPr lang="en-US" sz="2800" b="1" dirty="0">
                <a:solidFill>
                  <a:srgbClr val="FFFF00"/>
                </a:solidFill>
                <a:effectLst>
                  <a:outerShdw blurRad="50800" dist="38100" dir="2700000" algn="tl" rotWithShape="0">
                    <a:srgbClr val="000000"/>
                  </a:outerShdw>
                </a:effectLst>
                <a:cs typeface="Arial" charset="0"/>
              </a:rPr>
              <a:t>The Bible…Basically</a:t>
            </a:r>
            <a:r>
              <a:rPr lang="en-US" sz="2800" b="1" dirty="0">
                <a:solidFill>
                  <a:srgbClr val="FFFFFF"/>
                </a:solidFill>
                <a:effectLst>
                  <a:outerShdw blurRad="50800" dist="38100" dir="2700000" algn="tl" rotWithShape="0">
                    <a:srgbClr val="000000"/>
                  </a:outerShdw>
                </a:effectLst>
                <a:cs typeface="Arial" charset="0"/>
              </a:rPr>
              <a:t> translation director</a:t>
            </a:r>
          </a:p>
          <a:p>
            <a:pPr marL="342900" indent="-342900" eaLnBrk="1" hangingPunct="1">
              <a:spcBef>
                <a:spcPct val="20000"/>
              </a:spcBef>
              <a:defRPr/>
            </a:pPr>
            <a:r>
              <a:rPr lang="en-US" sz="2800" b="1" dirty="0">
                <a:solidFill>
                  <a:srgbClr val="FFFF00"/>
                </a:solidFill>
                <a:effectLst>
                  <a:outerShdw blurRad="50800" dist="38100" dir="2700000" algn="tl" rotWithShape="0">
                    <a:srgbClr val="000000"/>
                  </a:outerShdw>
                </a:effectLst>
                <a:cs typeface="Arial" charset="0"/>
              </a:rPr>
              <a:t>Biblestudydownloads.org</a:t>
            </a:r>
            <a:r>
              <a:rPr lang="en-US" sz="2800" b="1" dirty="0">
                <a:solidFill>
                  <a:srgbClr val="FFFFFF"/>
                </a:solidFill>
                <a:effectLst>
                  <a:outerShdw blurRad="50800" dist="38100" dir="2700000" algn="tl" rotWithShape="0">
                    <a:srgbClr val="000000"/>
                  </a:outerShdw>
                </a:effectLst>
                <a:cs typeface="Arial" charset="0"/>
              </a:rPr>
              <a:t> web author</a:t>
            </a:r>
          </a:p>
          <a:p>
            <a:pPr marL="342900" indent="-342900" eaLnBrk="1" hangingPunct="1">
              <a:spcBef>
                <a:spcPct val="20000"/>
              </a:spcBef>
              <a:defRPr/>
            </a:pPr>
            <a:r>
              <a:rPr lang="en-US" sz="2800" b="1" dirty="0">
                <a:solidFill>
                  <a:srgbClr val="FFFF00"/>
                </a:solidFill>
                <a:effectLst>
                  <a:outerShdw blurRad="50800" dist="38100" dir="2700000" algn="tl" rotWithShape="0">
                    <a:srgbClr val="000000"/>
                  </a:outerShdw>
                </a:effectLst>
                <a:cs typeface="Arial" charset="0"/>
              </a:rPr>
              <a:t>Crossroads International Church</a:t>
            </a:r>
            <a:r>
              <a:rPr lang="en-US" sz="2800" b="1" dirty="0">
                <a:solidFill>
                  <a:srgbClr val="FFFFFF"/>
                </a:solidFill>
                <a:effectLst>
                  <a:outerShdw blurRad="50800" dist="38100" dir="2700000" algn="tl" rotWithShape="0">
                    <a:srgbClr val="000000"/>
                  </a:outerShdw>
                </a:effectLst>
                <a:cs typeface="Arial" charset="0"/>
              </a:rPr>
              <a:t> pastor-teacher</a:t>
            </a:r>
          </a:p>
        </p:txBody>
      </p:sp>
    </p:spTree>
    <p:extLst>
      <p:ext uri="{BB962C8B-B14F-4D97-AF65-F5344CB8AC3E}">
        <p14:creationId xmlns:p14="http://schemas.microsoft.com/office/powerpoint/2010/main" val="416284835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par>
                          <p:cTn id="8" fill="hold" nodeType="afterGroup">
                            <p:stCondLst>
                              <p:cond delay="2500"/>
                            </p:stCondLst>
                            <p:childTnLst>
                              <p:par>
                                <p:cTn id="9" presetID="22" presetClass="entr" presetSubtype="1" fill="hold" grpId="0" nodeType="afterEffect">
                                  <p:stCondLst>
                                    <p:cond delay="2000"/>
                                  </p:stCondLst>
                                  <p:childTnLst>
                                    <p:set>
                                      <p:cBhvr>
                                        <p:cTn id="10" dur="1" fill="hold">
                                          <p:stCondLst>
                                            <p:cond delay="0"/>
                                          </p:stCondLst>
                                        </p:cTn>
                                        <p:tgtEl>
                                          <p:spTgt spid="1027">
                                            <p:txEl>
                                              <p:pRg st="1" end="1"/>
                                            </p:txEl>
                                          </p:spTgt>
                                        </p:tgtEl>
                                        <p:attrNameLst>
                                          <p:attrName>style.visibility</p:attrName>
                                        </p:attrNameLst>
                                      </p:cBhvr>
                                      <p:to>
                                        <p:strVal val="visible"/>
                                      </p:to>
                                    </p:set>
                                    <p:animEffect transition="in" filter="wipe(up)">
                                      <p:cBhvr>
                                        <p:cTn id="11" dur="500"/>
                                        <p:tgtEl>
                                          <p:spTgt spid="1027">
                                            <p:txEl>
                                              <p:pRg st="1" end="1"/>
                                            </p:txEl>
                                          </p:spTgt>
                                        </p:tgtEl>
                                      </p:cBhvr>
                                    </p:animEffect>
                                  </p:childTnLst>
                                </p:cTn>
                              </p:par>
                            </p:childTnLst>
                          </p:cTn>
                        </p:par>
                        <p:par>
                          <p:cTn id="12" fill="hold" nodeType="afterGroup">
                            <p:stCondLst>
                              <p:cond delay="5000"/>
                            </p:stCondLst>
                            <p:childTnLst>
                              <p:par>
                                <p:cTn id="13" presetID="22" presetClass="entr" presetSubtype="1" fill="hold" grpId="0" nodeType="afterEffect">
                                  <p:stCondLst>
                                    <p:cond delay="200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wipe(up)">
                                      <p:cBhvr>
                                        <p:cTn id="15" dur="500"/>
                                        <p:tgtEl>
                                          <p:spTgt spid="1027">
                                            <p:txEl>
                                              <p:pRg st="2" end="2"/>
                                            </p:txEl>
                                          </p:spTgt>
                                        </p:tgtEl>
                                      </p:cBhvr>
                                    </p:animEffect>
                                  </p:childTnLst>
                                </p:cTn>
                              </p:par>
                            </p:childTnLst>
                          </p:cTn>
                        </p:par>
                        <p:par>
                          <p:cTn id="16" fill="hold" nodeType="afterGroup">
                            <p:stCondLst>
                              <p:cond delay="7500"/>
                            </p:stCondLst>
                            <p:childTnLst>
                              <p:par>
                                <p:cTn id="17" presetID="22" presetClass="entr" presetSubtype="1" fill="hold" grpId="0" nodeType="afterEffect">
                                  <p:stCondLst>
                                    <p:cond delay="2000"/>
                                  </p:stCondLst>
                                  <p:childTnLst>
                                    <p:set>
                                      <p:cBhvr>
                                        <p:cTn id="18" dur="1" fill="hold">
                                          <p:stCondLst>
                                            <p:cond delay="0"/>
                                          </p:stCondLst>
                                        </p:cTn>
                                        <p:tgtEl>
                                          <p:spTgt spid="1027">
                                            <p:txEl>
                                              <p:pRg st="3" end="3"/>
                                            </p:txEl>
                                          </p:spTgt>
                                        </p:tgtEl>
                                        <p:attrNameLst>
                                          <p:attrName>style.visibility</p:attrName>
                                        </p:attrNameLst>
                                      </p:cBhvr>
                                      <p:to>
                                        <p:strVal val="visible"/>
                                      </p:to>
                                    </p:set>
                                    <p:animEffect transition="in" filter="wipe(up)">
                                      <p:cBhvr>
                                        <p:cTn id="19" dur="500"/>
                                        <p:tgtEl>
                                          <p:spTgt spid="1027">
                                            <p:txEl>
                                              <p:pRg st="3" end="3"/>
                                            </p:txEl>
                                          </p:spTgt>
                                        </p:tgtEl>
                                      </p:cBhvr>
                                    </p:animEffect>
                                  </p:childTnLst>
                                </p:cTn>
                              </p:par>
                            </p:childTnLst>
                          </p:cTn>
                        </p:par>
                        <p:par>
                          <p:cTn id="20" fill="hold" nodeType="afterGroup">
                            <p:stCondLst>
                              <p:cond delay="10000"/>
                            </p:stCondLst>
                            <p:childTnLst>
                              <p:par>
                                <p:cTn id="21" presetID="22" presetClass="entr" presetSubtype="1" fill="hold" grpId="0" nodeType="afterEffect">
                                  <p:stCondLst>
                                    <p:cond delay="2000"/>
                                  </p:stCondLst>
                                  <p:childTnLst>
                                    <p:set>
                                      <p:cBhvr>
                                        <p:cTn id="22" dur="1" fill="hold">
                                          <p:stCondLst>
                                            <p:cond delay="0"/>
                                          </p:stCondLst>
                                        </p:cTn>
                                        <p:tgtEl>
                                          <p:spTgt spid="1027">
                                            <p:txEl>
                                              <p:pRg st="4" end="4"/>
                                            </p:txEl>
                                          </p:spTgt>
                                        </p:tgtEl>
                                        <p:attrNameLst>
                                          <p:attrName>style.visibility</p:attrName>
                                        </p:attrNameLst>
                                      </p:cBhvr>
                                      <p:to>
                                        <p:strVal val="visible"/>
                                      </p:to>
                                    </p:set>
                                    <p:animEffect transition="in" filter="wipe(up)">
                                      <p:cBhvr>
                                        <p:cTn id="23" dur="500"/>
                                        <p:tgtEl>
                                          <p:spTgt spid="1027">
                                            <p:txEl>
                                              <p:pRg st="4" end="4"/>
                                            </p:txEl>
                                          </p:spTgt>
                                        </p:tgtEl>
                                      </p:cBhvr>
                                    </p:animEffect>
                                  </p:childTnLst>
                                </p:cTn>
                              </p:par>
                            </p:childTnLst>
                          </p:cTn>
                        </p:par>
                        <p:par>
                          <p:cTn id="24" fill="hold" nodeType="afterGroup">
                            <p:stCondLst>
                              <p:cond delay="12500"/>
                            </p:stCondLst>
                            <p:childTnLst>
                              <p:par>
                                <p:cTn id="25" presetID="22" presetClass="entr" presetSubtype="1" fill="hold" grpId="0" nodeType="afterEffect">
                                  <p:stCondLst>
                                    <p:cond delay="2000"/>
                                  </p:stCondLst>
                                  <p:childTnLst>
                                    <p:set>
                                      <p:cBhvr>
                                        <p:cTn id="26" dur="1" fill="hold">
                                          <p:stCondLst>
                                            <p:cond delay="0"/>
                                          </p:stCondLst>
                                        </p:cTn>
                                        <p:tgtEl>
                                          <p:spTgt spid="1027">
                                            <p:txEl>
                                              <p:pRg st="5" end="5"/>
                                            </p:txEl>
                                          </p:spTgt>
                                        </p:tgtEl>
                                        <p:attrNameLst>
                                          <p:attrName>style.visibility</p:attrName>
                                        </p:attrNameLst>
                                      </p:cBhvr>
                                      <p:to>
                                        <p:strVal val="visible"/>
                                      </p:to>
                                    </p:set>
                                    <p:animEffect transition="in" filter="wipe(up)">
                                      <p:cBhvr>
                                        <p:cTn id="27" dur="500"/>
                                        <p:tgtEl>
                                          <p:spTgt spid="1027">
                                            <p:txEl>
                                              <p:pRg st="5" end="5"/>
                                            </p:txEl>
                                          </p:spTgt>
                                        </p:tgtEl>
                                      </p:cBhvr>
                                    </p:animEffect>
                                  </p:childTnLst>
                                </p:cTn>
                              </p:par>
                            </p:childTnLst>
                          </p:cTn>
                        </p:par>
                        <p:par>
                          <p:cTn id="28" fill="hold" nodeType="afterGroup">
                            <p:stCondLst>
                              <p:cond delay="15000"/>
                            </p:stCondLst>
                            <p:childTnLst>
                              <p:par>
                                <p:cTn id="29" presetID="22" presetClass="entr" presetSubtype="1" fill="hold" grpId="0" nodeType="afterEffect">
                                  <p:stCondLst>
                                    <p:cond delay="2000"/>
                                  </p:stCondLst>
                                  <p:childTnLst>
                                    <p:set>
                                      <p:cBhvr>
                                        <p:cTn id="30" dur="1" fill="hold">
                                          <p:stCondLst>
                                            <p:cond delay="0"/>
                                          </p:stCondLst>
                                        </p:cTn>
                                        <p:tgtEl>
                                          <p:spTgt spid="1027">
                                            <p:txEl>
                                              <p:pRg st="6" end="6"/>
                                            </p:txEl>
                                          </p:spTgt>
                                        </p:tgtEl>
                                        <p:attrNameLst>
                                          <p:attrName>style.visibility</p:attrName>
                                        </p:attrNameLst>
                                      </p:cBhvr>
                                      <p:to>
                                        <p:strVal val="visible"/>
                                      </p:to>
                                    </p:set>
                                    <p:animEffect transition="in" filter="wipe(up)">
                                      <p:cBhvr>
                                        <p:cTn id="31" dur="500"/>
                                        <p:tgtEl>
                                          <p:spTgt spid="10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advAuto="200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nchor="t"/>
          <a:lstStyle/>
          <a:p>
            <a:pPr eaLnBrk="1" hangingPunct="1">
              <a:spcBef>
                <a:spcPct val="20000"/>
              </a:spcBef>
              <a:defRPr/>
            </a:pPr>
            <a:r>
              <a:rPr lang="en-US" sz="4800" b="1">
                <a:ea typeface="ＭＳ Ｐゴシック" charset="0"/>
              </a:rPr>
              <a:t>IBS Advantages</a:t>
            </a:r>
            <a:endParaRPr lang="en-US" sz="4800" b="1">
              <a:effectLst>
                <a:outerShdw blurRad="38100" dist="38100" dir="2700000" algn="tl">
                  <a:srgbClr val="808080"/>
                </a:outerShdw>
              </a:effectLst>
              <a:ea typeface="ＭＳ Ｐゴシック" charset="0"/>
            </a:endParaRPr>
          </a:p>
        </p:txBody>
      </p:sp>
      <p:pic>
        <p:nvPicPr>
          <p:cNvPr id="241667" name="Picture 3" descr="j0316779"/>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02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Rectangle 4"/>
          <p:cNvSpPr>
            <a:spLocks noGrp="1" noChangeArrowheads="1"/>
          </p:cNvSpPr>
          <p:nvPr>
            <p:ph type="body" idx="1"/>
          </p:nvPr>
        </p:nvSpPr>
        <p:spPr>
          <a:xfrm>
            <a:off x="228600" y="2914650"/>
            <a:ext cx="8382000" cy="3754438"/>
          </a:xfrm>
          <a:effectLst>
            <a:outerShdw blurRad="63500" dist="35921" dir="2700000" algn="ctr" rotWithShape="0">
              <a:srgbClr val="000000">
                <a:alpha val="74998"/>
              </a:srgbClr>
            </a:outerShdw>
          </a:effectLst>
        </p:spPr>
        <p:txBody>
          <a:bodyPr/>
          <a:lstStyle/>
          <a:p>
            <a:pPr eaLnBrk="1" hangingPunct="1">
              <a:defRPr/>
            </a:pPr>
            <a:r>
              <a:rPr lang="en-US" sz="4000" b="1" dirty="0">
                <a:ea typeface="ＭＳ Ｐゴシック" charset="0"/>
              </a:rPr>
              <a:t>Cost efficient</a:t>
            </a:r>
          </a:p>
          <a:p>
            <a:pPr eaLnBrk="1" hangingPunct="1">
              <a:defRPr/>
            </a:pPr>
            <a:r>
              <a:rPr lang="en-US" sz="4000" b="1" dirty="0">
                <a:ea typeface="ＭＳ Ｐゴシック" charset="0"/>
              </a:rPr>
              <a:t>Better content retention</a:t>
            </a:r>
          </a:p>
          <a:p>
            <a:pPr eaLnBrk="1" hangingPunct="1">
              <a:defRPr/>
            </a:pPr>
            <a:r>
              <a:rPr lang="en-US" sz="4000" b="1" dirty="0">
                <a:ea typeface="ＭＳ Ｐゴシック" charset="0"/>
              </a:rPr>
              <a:t>Reaches where we cannot go</a:t>
            </a:r>
          </a:p>
          <a:p>
            <a:pPr eaLnBrk="1" hangingPunct="1">
              <a:defRPr/>
            </a:pPr>
            <a:r>
              <a:rPr lang="en-US" sz="4000" b="1" dirty="0">
                <a:ea typeface="ＭＳ Ｐゴシック" charset="0"/>
              </a:rPr>
              <a:t>Easily multiplied</a:t>
            </a:r>
          </a:p>
          <a:p>
            <a:pPr eaLnBrk="1" hangingPunct="1">
              <a:defRPr/>
            </a:pPr>
            <a:r>
              <a:rPr lang="en-US" sz="4000" b="1" dirty="0">
                <a:ea typeface="ＭＳ Ｐゴシック" charset="0"/>
              </a:rPr>
              <a:t>Better to reach youth</a:t>
            </a:r>
          </a:p>
        </p:txBody>
      </p:sp>
      <p:sp>
        <p:nvSpPr>
          <p:cNvPr id="241669" name="Rectangle 5"/>
          <p:cNvSpPr>
            <a:spLocks noChangeArrowheads="1"/>
          </p:cNvSpPr>
          <p:nvPr/>
        </p:nvSpPr>
        <p:spPr bwMode="auto">
          <a:xfrm>
            <a:off x="5292725" y="152400"/>
            <a:ext cx="3657600" cy="2767013"/>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defRPr/>
            </a:pPr>
            <a:r>
              <a:rPr lang="en-US" sz="4800" b="1" dirty="0">
                <a:solidFill>
                  <a:schemeClr val="bg1"/>
                </a:solidFill>
                <a:effectLst>
                  <a:outerShdw blurRad="38100" dist="38100" dir="2700000" algn="tl">
                    <a:srgbClr val="808080"/>
                  </a:outerShdw>
                </a:effectLst>
                <a:latin typeface="Arial"/>
                <a:cs typeface="Arial"/>
              </a:rPr>
              <a:t>Internet Advantages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41667"/>
                                        </p:tgtEl>
                                        <p:attrNameLst>
                                          <p:attrName>style.visibility</p:attrName>
                                        </p:attrNameLst>
                                      </p:cBhvr>
                                      <p:to>
                                        <p:strVal val="visible"/>
                                      </p:to>
                                    </p:set>
                                    <p:animEffect transition="in" filter="dissolve">
                                      <p:cBhvr>
                                        <p:cTn id="7" dur="500"/>
                                        <p:tgtEl>
                                          <p:spTgt spid="241667"/>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241669"/>
                                        </p:tgtEl>
                                        <p:attrNameLst>
                                          <p:attrName>style.visibility</p:attrName>
                                        </p:attrNameLst>
                                      </p:cBhvr>
                                      <p:to>
                                        <p:strVal val="visible"/>
                                      </p:to>
                                    </p:set>
                                    <p:animEffect transition="in" filter="dissolve">
                                      <p:cBhvr>
                                        <p:cTn id="11" dur="500"/>
                                        <p:tgtEl>
                                          <p:spTgt spid="241669"/>
                                        </p:tgtEl>
                                      </p:cBhvr>
                                    </p:animEffect>
                                  </p:childTnLst>
                                </p:cTn>
                              </p:par>
                            </p:childTnLst>
                          </p:cTn>
                        </p:par>
                        <p:par>
                          <p:cTn id="12" fill="hold" nodeType="afterGroup">
                            <p:stCondLst>
                              <p:cond delay="2000"/>
                            </p:stCondLst>
                            <p:childTnLst>
                              <p:par>
                                <p:cTn id="13" presetID="1" presetClass="entr" presetSubtype="0" fill="hold" grpId="0" nodeType="afterEffect">
                                  <p:stCondLst>
                                    <p:cond delay="4000"/>
                                  </p:stCondLst>
                                  <p:childTnLst>
                                    <p:set>
                                      <p:cBhvr>
                                        <p:cTn id="14" dur="1" fill="hold">
                                          <p:stCondLst>
                                            <p:cond delay="0"/>
                                          </p:stCondLst>
                                        </p:cTn>
                                        <p:tgtEl>
                                          <p:spTgt spid="241668">
                                            <p:txEl>
                                              <p:pRg st="0" end="0"/>
                                            </p:txEl>
                                          </p:spTgt>
                                        </p:tgtEl>
                                        <p:attrNameLst>
                                          <p:attrName>style.visibility</p:attrName>
                                        </p:attrNameLst>
                                      </p:cBhvr>
                                      <p:to>
                                        <p:strVal val="visible"/>
                                      </p:to>
                                    </p:set>
                                  </p:childTnLst>
                                </p:cTn>
                              </p:par>
                            </p:childTnLst>
                          </p:cTn>
                        </p:par>
                        <p:par>
                          <p:cTn id="15" fill="hold" nodeType="afterGroup">
                            <p:stCondLst>
                              <p:cond delay="6000"/>
                            </p:stCondLst>
                            <p:childTnLst>
                              <p:par>
                                <p:cTn id="16" presetID="1" presetClass="entr" presetSubtype="0" fill="hold" grpId="0" nodeType="afterEffect">
                                  <p:stCondLst>
                                    <p:cond delay="4000"/>
                                  </p:stCondLst>
                                  <p:childTnLst>
                                    <p:set>
                                      <p:cBhvr>
                                        <p:cTn id="17" dur="1" fill="hold">
                                          <p:stCondLst>
                                            <p:cond delay="0"/>
                                          </p:stCondLst>
                                        </p:cTn>
                                        <p:tgtEl>
                                          <p:spTgt spid="241668">
                                            <p:txEl>
                                              <p:pRg st="1" end="1"/>
                                            </p:txEl>
                                          </p:spTgt>
                                        </p:tgtEl>
                                        <p:attrNameLst>
                                          <p:attrName>style.visibility</p:attrName>
                                        </p:attrNameLst>
                                      </p:cBhvr>
                                      <p:to>
                                        <p:strVal val="visible"/>
                                      </p:to>
                                    </p:set>
                                  </p:childTnLst>
                                </p:cTn>
                              </p:par>
                            </p:childTnLst>
                          </p:cTn>
                        </p:par>
                        <p:par>
                          <p:cTn id="18" fill="hold" nodeType="afterGroup">
                            <p:stCondLst>
                              <p:cond delay="10000"/>
                            </p:stCondLst>
                            <p:childTnLst>
                              <p:par>
                                <p:cTn id="19" presetID="1" presetClass="entr" presetSubtype="0" fill="hold" grpId="0" nodeType="afterEffect">
                                  <p:stCondLst>
                                    <p:cond delay="4000"/>
                                  </p:stCondLst>
                                  <p:childTnLst>
                                    <p:set>
                                      <p:cBhvr>
                                        <p:cTn id="20" dur="1" fill="hold">
                                          <p:stCondLst>
                                            <p:cond delay="0"/>
                                          </p:stCondLst>
                                        </p:cTn>
                                        <p:tgtEl>
                                          <p:spTgt spid="241668">
                                            <p:txEl>
                                              <p:pRg st="2" end="2"/>
                                            </p:txEl>
                                          </p:spTgt>
                                        </p:tgtEl>
                                        <p:attrNameLst>
                                          <p:attrName>style.visibility</p:attrName>
                                        </p:attrNameLst>
                                      </p:cBhvr>
                                      <p:to>
                                        <p:strVal val="visible"/>
                                      </p:to>
                                    </p:set>
                                  </p:childTnLst>
                                </p:cTn>
                              </p:par>
                            </p:childTnLst>
                          </p:cTn>
                        </p:par>
                        <p:par>
                          <p:cTn id="21" fill="hold" nodeType="afterGroup">
                            <p:stCondLst>
                              <p:cond delay="14000"/>
                            </p:stCondLst>
                            <p:childTnLst>
                              <p:par>
                                <p:cTn id="22" presetID="1" presetClass="entr" presetSubtype="0" fill="hold" grpId="0" nodeType="afterEffect">
                                  <p:stCondLst>
                                    <p:cond delay="4000"/>
                                  </p:stCondLst>
                                  <p:childTnLst>
                                    <p:set>
                                      <p:cBhvr>
                                        <p:cTn id="23" dur="1" fill="hold">
                                          <p:stCondLst>
                                            <p:cond delay="0"/>
                                          </p:stCondLst>
                                        </p:cTn>
                                        <p:tgtEl>
                                          <p:spTgt spid="241668">
                                            <p:txEl>
                                              <p:pRg st="3" end="3"/>
                                            </p:txEl>
                                          </p:spTgt>
                                        </p:tgtEl>
                                        <p:attrNameLst>
                                          <p:attrName>style.visibility</p:attrName>
                                        </p:attrNameLst>
                                      </p:cBhvr>
                                      <p:to>
                                        <p:strVal val="visible"/>
                                      </p:to>
                                    </p:set>
                                  </p:childTnLst>
                                </p:cTn>
                              </p:par>
                            </p:childTnLst>
                          </p:cTn>
                        </p:par>
                        <p:par>
                          <p:cTn id="24" fill="hold" nodeType="afterGroup">
                            <p:stCondLst>
                              <p:cond delay="18000"/>
                            </p:stCondLst>
                            <p:childTnLst>
                              <p:par>
                                <p:cTn id="25" presetID="1" presetClass="entr" presetSubtype="0" fill="hold" grpId="0" nodeType="afterEffect">
                                  <p:stCondLst>
                                    <p:cond delay="4000"/>
                                  </p:stCondLst>
                                  <p:childTnLst>
                                    <p:set>
                                      <p:cBhvr>
                                        <p:cTn id="26" dur="1" fill="hold">
                                          <p:stCondLst>
                                            <p:cond delay="0"/>
                                          </p:stCondLst>
                                        </p:cTn>
                                        <p:tgtEl>
                                          <p:spTgt spid="2416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ctrTitle"/>
          </p:nvPr>
        </p:nvSpPr>
        <p:spPr>
          <a:xfrm>
            <a:off x="0" y="0"/>
            <a:ext cx="9144000" cy="685800"/>
          </a:xfrm>
          <a:effectLst>
            <a:outerShdw blurRad="63500" dist="35921" dir="2700000" algn="ctr" rotWithShape="0">
              <a:srgbClr val="FFFF99">
                <a:alpha val="74998"/>
              </a:srgbClr>
            </a:outerShdw>
          </a:effectLst>
        </p:spPr>
        <p:txBody>
          <a:bodyPr/>
          <a:lstStyle/>
          <a:p>
            <a:pPr eaLnBrk="1" hangingPunct="1">
              <a:defRPr/>
            </a:pPr>
            <a:r>
              <a:rPr lang="en-US" sz="4800">
                <a:latin typeface="Arial Black" charset="0"/>
                <a:ea typeface="ＭＳ Ｐゴシック" charset="0"/>
                <a:cs typeface="ＭＳ Ｐゴシック" charset="0"/>
              </a:rPr>
              <a:t>SBC Courses I Teach</a:t>
            </a:r>
            <a:endParaRPr lang="en-US" sz="3600" b="1">
              <a:latin typeface="Arial" charset="0"/>
              <a:ea typeface="ＭＳ Ｐゴシック" charset="0"/>
              <a:cs typeface="ＭＳ Ｐゴシック" charset="0"/>
            </a:endParaRPr>
          </a:p>
        </p:txBody>
      </p:sp>
      <p:sp>
        <p:nvSpPr>
          <p:cNvPr id="239619" name="Text Box 3"/>
          <p:cNvSpPr txBox="1">
            <a:spLocks noChangeArrowheads="1"/>
          </p:cNvSpPr>
          <p:nvPr/>
        </p:nvSpPr>
        <p:spPr bwMode="auto">
          <a:xfrm>
            <a:off x="0" y="838200"/>
            <a:ext cx="9144000" cy="1311275"/>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a:tabLst>
                <a:tab pos="1824038" algn="l"/>
                <a:tab pos="4281488" algn="l"/>
              </a:tabLst>
              <a:defRPr sz="2400">
                <a:solidFill>
                  <a:schemeClr val="tx1"/>
                </a:solidFill>
                <a:latin typeface="Arial" charset="0"/>
                <a:ea typeface="ＭＳ Ｐゴシック" charset="0"/>
                <a:cs typeface="ＭＳ Ｐゴシック" charset="0"/>
              </a:defRPr>
            </a:lvl1pPr>
            <a:lvl2pPr marL="742950" indent="-285750" defTabSz="909638">
              <a:tabLst>
                <a:tab pos="1824038" algn="l"/>
                <a:tab pos="4281488" algn="l"/>
              </a:tabLst>
              <a:defRPr sz="2400">
                <a:solidFill>
                  <a:schemeClr val="tx1"/>
                </a:solidFill>
                <a:latin typeface="Arial" charset="0"/>
                <a:ea typeface="ＭＳ Ｐゴシック" charset="0"/>
              </a:defRPr>
            </a:lvl2pPr>
            <a:lvl3pPr marL="1143000" indent="-228600" defTabSz="909638">
              <a:tabLst>
                <a:tab pos="1824038" algn="l"/>
                <a:tab pos="4281488" algn="l"/>
              </a:tabLst>
              <a:defRPr sz="2400">
                <a:solidFill>
                  <a:schemeClr val="tx1"/>
                </a:solidFill>
                <a:latin typeface="Arial" charset="0"/>
                <a:ea typeface="ＭＳ Ｐゴシック" charset="0"/>
              </a:defRPr>
            </a:lvl3pPr>
            <a:lvl4pPr marL="1600200" indent="-228600" defTabSz="909638">
              <a:tabLst>
                <a:tab pos="1824038" algn="l"/>
                <a:tab pos="4281488" algn="l"/>
              </a:tabLst>
              <a:defRPr sz="2400">
                <a:solidFill>
                  <a:schemeClr val="tx1"/>
                </a:solidFill>
                <a:latin typeface="Arial" charset="0"/>
                <a:ea typeface="ＭＳ Ｐゴシック" charset="0"/>
              </a:defRPr>
            </a:lvl4pPr>
            <a:lvl5pPr marL="2057400" indent="-228600" defTabSz="909638">
              <a:tabLst>
                <a:tab pos="1824038" algn="l"/>
                <a:tab pos="4281488" algn="l"/>
              </a:tabLst>
              <a:defRPr sz="24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Arial" charset="0"/>
                <a:ea typeface="ＭＳ Ｐゴシック" charset="0"/>
              </a:defRPr>
            </a:lvl9pPr>
          </a:lstStyle>
          <a:p>
            <a:pPr eaLnBrk="1" hangingPunct="1"/>
            <a:r>
              <a:rPr lang="en-US" sz="4000" i="1" u="sng">
                <a:solidFill>
                  <a:srgbClr val="FFFF99"/>
                </a:solidFill>
                <a:latin typeface="Arial Black" charset="0"/>
              </a:rPr>
              <a:t>Survey</a:t>
            </a:r>
            <a:endParaRPr lang="en-US" sz="4000">
              <a:solidFill>
                <a:srgbClr val="FFFF99"/>
              </a:solidFill>
              <a:latin typeface="Arial Black" charset="0"/>
            </a:endParaRPr>
          </a:p>
          <a:p>
            <a:pPr eaLnBrk="1" hangingPunct="1"/>
            <a:r>
              <a:rPr lang="en-US" sz="4000">
                <a:solidFill>
                  <a:srgbClr val="FFFF99"/>
                </a:solidFill>
                <a:latin typeface="Arial Black" charset="0"/>
              </a:rPr>
              <a:t>	OT	NT</a:t>
            </a:r>
          </a:p>
        </p:txBody>
      </p:sp>
      <p:sp>
        <p:nvSpPr>
          <p:cNvPr id="239620" name="Text Box 4"/>
          <p:cNvSpPr txBox="1">
            <a:spLocks noChangeArrowheads="1"/>
          </p:cNvSpPr>
          <p:nvPr/>
        </p:nvSpPr>
        <p:spPr bwMode="auto">
          <a:xfrm>
            <a:off x="0" y="2362200"/>
            <a:ext cx="9144000" cy="1311275"/>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a:tabLst>
                <a:tab pos="406400" algn="l"/>
                <a:tab pos="1824038" algn="l"/>
                <a:tab pos="3028950" algn="l"/>
                <a:tab pos="5649913" algn="l"/>
              </a:tabLst>
              <a:defRPr sz="2400">
                <a:solidFill>
                  <a:schemeClr val="tx1"/>
                </a:solidFill>
                <a:latin typeface="Arial" charset="0"/>
                <a:ea typeface="ＭＳ Ｐゴシック" charset="0"/>
                <a:cs typeface="ＭＳ Ｐゴシック" charset="0"/>
              </a:defRPr>
            </a:lvl1pPr>
            <a:lvl2pPr marL="742950" indent="-285750" defTabSz="909638">
              <a:tabLst>
                <a:tab pos="406400" algn="l"/>
                <a:tab pos="1824038" algn="l"/>
                <a:tab pos="3028950" algn="l"/>
                <a:tab pos="5649913" algn="l"/>
              </a:tabLst>
              <a:defRPr sz="2400">
                <a:solidFill>
                  <a:schemeClr val="tx1"/>
                </a:solidFill>
                <a:latin typeface="Arial" charset="0"/>
                <a:ea typeface="ＭＳ Ｐゴシック" charset="0"/>
              </a:defRPr>
            </a:lvl2pPr>
            <a:lvl3pPr marL="1143000" indent="-228600" defTabSz="909638">
              <a:tabLst>
                <a:tab pos="406400" algn="l"/>
                <a:tab pos="1824038" algn="l"/>
                <a:tab pos="3028950" algn="l"/>
                <a:tab pos="5649913" algn="l"/>
              </a:tabLst>
              <a:defRPr sz="2400">
                <a:solidFill>
                  <a:schemeClr val="tx1"/>
                </a:solidFill>
                <a:latin typeface="Arial" charset="0"/>
                <a:ea typeface="ＭＳ Ｐゴシック" charset="0"/>
              </a:defRPr>
            </a:lvl3pPr>
            <a:lvl4pPr marL="1600200" indent="-228600" defTabSz="909638">
              <a:tabLst>
                <a:tab pos="406400" algn="l"/>
                <a:tab pos="1824038" algn="l"/>
                <a:tab pos="3028950" algn="l"/>
                <a:tab pos="5649913" algn="l"/>
              </a:tabLst>
              <a:defRPr sz="2400">
                <a:solidFill>
                  <a:schemeClr val="tx1"/>
                </a:solidFill>
                <a:latin typeface="Arial" charset="0"/>
                <a:ea typeface="ＭＳ Ｐゴシック" charset="0"/>
              </a:defRPr>
            </a:lvl4pPr>
            <a:lvl5pPr marL="2057400" indent="-228600" defTabSz="909638">
              <a:tabLst>
                <a:tab pos="406400" algn="l"/>
                <a:tab pos="1824038" algn="l"/>
                <a:tab pos="3028950" algn="l"/>
                <a:tab pos="5649913" algn="l"/>
              </a:tabLst>
              <a:defRPr sz="24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Arial" charset="0"/>
                <a:ea typeface="ＭＳ Ｐゴシック" charset="0"/>
              </a:defRPr>
            </a:lvl9pPr>
          </a:lstStyle>
          <a:p>
            <a:pPr eaLnBrk="1" hangingPunct="1"/>
            <a:r>
              <a:rPr lang="en-US" sz="4000" i="1" u="sng">
                <a:solidFill>
                  <a:srgbClr val="FFFF99"/>
                </a:solidFill>
                <a:latin typeface="Arial Black" charset="0"/>
              </a:rPr>
              <a:t>Backgrounds</a:t>
            </a:r>
            <a:endParaRPr lang="en-US" sz="4000" i="1">
              <a:solidFill>
                <a:srgbClr val="FFFF99"/>
              </a:solidFill>
              <a:latin typeface="Arial Black" charset="0"/>
            </a:endParaRPr>
          </a:p>
          <a:p>
            <a:pPr eaLnBrk="1" hangingPunct="1"/>
            <a:r>
              <a:rPr lang="en-US" sz="4000">
                <a:solidFill>
                  <a:srgbClr val="FFFF99"/>
                </a:solidFill>
                <a:latin typeface="Arial Black" charset="0"/>
              </a:rPr>
              <a:t>	WOT		WNT	Geography</a:t>
            </a:r>
          </a:p>
        </p:txBody>
      </p:sp>
      <p:sp>
        <p:nvSpPr>
          <p:cNvPr id="239621" name="Text Box 5"/>
          <p:cNvSpPr txBox="1">
            <a:spLocks noChangeArrowheads="1"/>
          </p:cNvSpPr>
          <p:nvPr/>
        </p:nvSpPr>
        <p:spPr bwMode="auto">
          <a:xfrm>
            <a:off x="0" y="3886200"/>
            <a:ext cx="9144000" cy="1311275"/>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a:tabLst>
                <a:tab pos="1090613" algn="l"/>
                <a:tab pos="3711575" algn="l"/>
                <a:tab pos="6056313" algn="l"/>
              </a:tabLst>
              <a:defRPr sz="2400">
                <a:solidFill>
                  <a:schemeClr val="tx1"/>
                </a:solidFill>
                <a:latin typeface="Arial" charset="0"/>
                <a:ea typeface="ＭＳ Ｐゴシック" charset="0"/>
                <a:cs typeface="ＭＳ Ｐゴシック" charset="0"/>
              </a:defRPr>
            </a:lvl1pPr>
            <a:lvl2pPr marL="742950" indent="-285750" defTabSz="909638">
              <a:tabLst>
                <a:tab pos="1090613" algn="l"/>
                <a:tab pos="3711575" algn="l"/>
                <a:tab pos="6056313" algn="l"/>
              </a:tabLst>
              <a:defRPr sz="2400">
                <a:solidFill>
                  <a:schemeClr val="tx1"/>
                </a:solidFill>
                <a:latin typeface="Arial" charset="0"/>
                <a:ea typeface="ＭＳ Ｐゴシック" charset="0"/>
              </a:defRPr>
            </a:lvl2pPr>
            <a:lvl3pPr marL="1143000" indent="-228600" defTabSz="909638">
              <a:tabLst>
                <a:tab pos="1090613" algn="l"/>
                <a:tab pos="3711575" algn="l"/>
                <a:tab pos="6056313" algn="l"/>
              </a:tabLst>
              <a:defRPr sz="2400">
                <a:solidFill>
                  <a:schemeClr val="tx1"/>
                </a:solidFill>
                <a:latin typeface="Arial" charset="0"/>
                <a:ea typeface="ＭＳ Ｐゴシック" charset="0"/>
              </a:defRPr>
            </a:lvl3pPr>
            <a:lvl4pPr marL="1600200" indent="-228600" defTabSz="909638">
              <a:tabLst>
                <a:tab pos="1090613" algn="l"/>
                <a:tab pos="3711575" algn="l"/>
                <a:tab pos="6056313" algn="l"/>
              </a:tabLst>
              <a:defRPr sz="2400">
                <a:solidFill>
                  <a:schemeClr val="tx1"/>
                </a:solidFill>
                <a:latin typeface="Arial" charset="0"/>
                <a:ea typeface="ＭＳ Ｐゴシック" charset="0"/>
              </a:defRPr>
            </a:lvl4pPr>
            <a:lvl5pPr marL="2057400" indent="-228600" defTabSz="909638">
              <a:tabLst>
                <a:tab pos="1090613" algn="l"/>
                <a:tab pos="3711575" algn="l"/>
                <a:tab pos="6056313" algn="l"/>
              </a:tabLst>
              <a:defRPr sz="24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Arial" charset="0"/>
                <a:ea typeface="ＭＳ Ｐゴシック" charset="0"/>
              </a:defRPr>
            </a:lvl9pPr>
          </a:lstStyle>
          <a:p>
            <a:pPr eaLnBrk="1" hangingPunct="1"/>
            <a:r>
              <a:rPr lang="en-US" sz="4000" i="1" u="sng">
                <a:solidFill>
                  <a:srgbClr val="FFFF99"/>
                </a:solidFill>
                <a:latin typeface="Arial Black" charset="0"/>
              </a:rPr>
              <a:t>Theology</a:t>
            </a:r>
            <a:endParaRPr lang="en-US" sz="4000">
              <a:solidFill>
                <a:srgbClr val="FFFF99"/>
              </a:solidFill>
              <a:latin typeface="Arial Black" charset="0"/>
            </a:endParaRPr>
          </a:p>
          <a:p>
            <a:pPr eaLnBrk="1" hangingPunct="1"/>
            <a:r>
              <a:rPr lang="en-US" sz="4000">
                <a:solidFill>
                  <a:srgbClr val="FFFF99"/>
                </a:solidFill>
                <a:latin typeface="Arial Black" charset="0"/>
              </a:rPr>
              <a:t>	Church	Spirit	Future</a:t>
            </a:r>
          </a:p>
        </p:txBody>
      </p:sp>
      <p:sp>
        <p:nvSpPr>
          <p:cNvPr id="239622" name="Text Box 6"/>
          <p:cNvSpPr txBox="1">
            <a:spLocks noChangeArrowheads="1"/>
          </p:cNvSpPr>
          <p:nvPr/>
        </p:nvSpPr>
        <p:spPr bwMode="auto">
          <a:xfrm>
            <a:off x="0" y="5334000"/>
            <a:ext cx="9213850" cy="1311275"/>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a:tabLst>
                <a:tab pos="2800350" algn="l"/>
                <a:tab pos="4233863" algn="l"/>
              </a:tabLst>
              <a:defRPr sz="2400">
                <a:solidFill>
                  <a:schemeClr val="tx1"/>
                </a:solidFill>
                <a:latin typeface="Arial" charset="0"/>
                <a:ea typeface="ＭＳ Ｐゴシック" charset="0"/>
                <a:cs typeface="ＭＳ Ｐゴシック" charset="0"/>
              </a:defRPr>
            </a:lvl1pPr>
            <a:lvl2pPr marL="742950" indent="-285750" defTabSz="909638">
              <a:tabLst>
                <a:tab pos="2800350" algn="l"/>
                <a:tab pos="4233863" algn="l"/>
              </a:tabLst>
              <a:defRPr sz="2400">
                <a:solidFill>
                  <a:schemeClr val="tx1"/>
                </a:solidFill>
                <a:latin typeface="Arial" charset="0"/>
                <a:ea typeface="ＭＳ Ｐゴシック" charset="0"/>
              </a:defRPr>
            </a:lvl2pPr>
            <a:lvl3pPr marL="1143000" indent="-228600" defTabSz="909638">
              <a:tabLst>
                <a:tab pos="2800350" algn="l"/>
                <a:tab pos="4233863" algn="l"/>
              </a:tabLst>
              <a:defRPr sz="2400">
                <a:solidFill>
                  <a:schemeClr val="tx1"/>
                </a:solidFill>
                <a:latin typeface="Arial" charset="0"/>
                <a:ea typeface="ＭＳ Ｐゴシック" charset="0"/>
              </a:defRPr>
            </a:lvl3pPr>
            <a:lvl4pPr marL="1600200" indent="-228600" defTabSz="909638">
              <a:tabLst>
                <a:tab pos="2800350" algn="l"/>
                <a:tab pos="4233863" algn="l"/>
              </a:tabLst>
              <a:defRPr sz="2400">
                <a:solidFill>
                  <a:schemeClr val="tx1"/>
                </a:solidFill>
                <a:latin typeface="Arial" charset="0"/>
                <a:ea typeface="ＭＳ Ｐゴシック" charset="0"/>
              </a:defRPr>
            </a:lvl4pPr>
            <a:lvl5pPr marL="2057400" indent="-228600" defTabSz="909638">
              <a:tabLst>
                <a:tab pos="2800350" algn="l"/>
                <a:tab pos="4233863" algn="l"/>
              </a:tabLst>
              <a:defRPr sz="24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Arial" charset="0"/>
                <a:ea typeface="ＭＳ Ｐゴシック" charset="0"/>
              </a:defRPr>
            </a:lvl9pPr>
          </a:lstStyle>
          <a:p>
            <a:pPr eaLnBrk="1" hangingPunct="1"/>
            <a:r>
              <a:rPr lang="en-US" sz="4000" i="1" u="sng">
                <a:solidFill>
                  <a:srgbClr val="FFFF99"/>
                </a:solidFill>
                <a:latin typeface="Arial Black" charset="0"/>
              </a:rPr>
              <a:t>Preaching</a:t>
            </a:r>
            <a:endParaRPr lang="en-US" sz="4000">
              <a:solidFill>
                <a:srgbClr val="FFFF99"/>
              </a:solidFill>
              <a:latin typeface="Arial Black" charset="0"/>
            </a:endParaRPr>
          </a:p>
          <a:p>
            <a:pPr eaLnBrk="1" hangingPunct="1"/>
            <a:r>
              <a:rPr lang="en-US" sz="4000">
                <a:solidFill>
                  <a:srgbClr val="FFFF99"/>
                </a:solidFill>
                <a:latin typeface="Arial Black" charset="0"/>
              </a:rPr>
              <a:t>Homiletics 1	Homiletics 2</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239619"/>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239620"/>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239621"/>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2396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animBg="1"/>
      <p:bldP spid="239620" grpId="0" animBg="1"/>
      <p:bldP spid="239621" grpId="0" animBg="1"/>
      <p:bldP spid="2396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3" descr="the-holy-spirit-as-a-pers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9525"/>
            <a:ext cx="9148763" cy="612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931" name="Rectangle 3"/>
          <p:cNvSpPr>
            <a:spLocks noGrp="1" noChangeArrowheads="1"/>
          </p:cNvSpPr>
          <p:nvPr>
            <p:ph type="title"/>
          </p:nvPr>
        </p:nvSpPr>
        <p:spPr>
          <a:xfrm>
            <a:off x="381000" y="76201"/>
            <a:ext cx="8764588" cy="904527"/>
          </a:xfrm>
        </p:spPr>
        <p:txBody>
          <a:bodyPr/>
          <a:lstStyle/>
          <a:p>
            <a:pPr algn="ctr" eaLnBrk="1" hangingPunct="1">
              <a:defRPr/>
            </a:pPr>
            <a:r>
              <a:rPr lang="en-US" sz="4800" dirty="0">
                <a:solidFill>
                  <a:schemeClr val="tx1"/>
                </a:solidFill>
                <a:effectLst>
                  <a:glow rad="279400">
                    <a:srgbClr val="000000">
                      <a:alpha val="75000"/>
                    </a:srgbClr>
                  </a:glow>
                </a:effectLst>
                <a:ea typeface="ＭＳ Ｐゴシック" pitchFamily="-112" charset="-128"/>
                <a:cs typeface="ＭＳ Ｐゴシック" pitchFamily="-112" charset="-128"/>
              </a:rPr>
              <a:t>What</a:t>
            </a:r>
            <a:r>
              <a:rPr lang="fr-FR" sz="4800" dirty="0">
                <a:solidFill>
                  <a:schemeClr val="tx1"/>
                </a:solidFill>
                <a:effectLst>
                  <a:glow rad="279400">
                    <a:srgbClr val="000000">
                      <a:alpha val="75000"/>
                    </a:srgbClr>
                  </a:glow>
                </a:effectLst>
                <a:ea typeface="ＭＳ Ｐゴシック" pitchFamily="-112" charset="-128"/>
                <a:cs typeface="ＭＳ Ｐゴシック" pitchFamily="-112" charset="-128"/>
              </a:rPr>
              <a:t>'</a:t>
            </a:r>
            <a:r>
              <a:rPr lang="en-US" sz="4800" dirty="0">
                <a:solidFill>
                  <a:schemeClr val="tx1"/>
                </a:solidFill>
                <a:effectLst>
                  <a:glow rad="279400">
                    <a:srgbClr val="000000">
                      <a:alpha val="75000"/>
                    </a:srgbClr>
                  </a:glow>
                </a:effectLst>
                <a:ea typeface="ＭＳ Ｐゴシック" pitchFamily="-112" charset="-128"/>
                <a:cs typeface="ＭＳ Ｐゴシック" pitchFamily="-112" charset="-128"/>
              </a:rPr>
              <a:t>s this course about?</a:t>
            </a:r>
          </a:p>
        </p:txBody>
      </p:sp>
      <p:sp>
        <p:nvSpPr>
          <p:cNvPr id="252932" name="Rectangle 4" descr="Green marble"/>
          <p:cNvSpPr>
            <a:spLocks noGrp="1" noChangeArrowheads="1"/>
          </p:cNvSpPr>
          <p:nvPr>
            <p:ph type="body" idx="1"/>
          </p:nvPr>
        </p:nvSpPr>
        <p:spPr>
          <a:xfrm>
            <a:off x="304800" y="2205608"/>
            <a:ext cx="8458200" cy="1295400"/>
          </a:xfrm>
        </p:spPr>
        <p:txBody>
          <a:bodyPr anchor="ctr"/>
          <a:lstStyle/>
          <a:p>
            <a:pPr marL="0" indent="0" algn="ctr" eaLnBrk="1" hangingPunct="1">
              <a:buFont typeface="Wingdings" charset="0"/>
              <a:buNone/>
              <a:defRPr/>
            </a:pPr>
            <a:r>
              <a:rPr lang="en-US" altLang="zh-CN" sz="4800" dirty="0">
                <a:effectLst>
                  <a:glow rad="279400">
                    <a:srgbClr val="000000">
                      <a:alpha val="75000"/>
                    </a:srgbClr>
                  </a:glow>
                </a:effectLst>
                <a:latin typeface="Arial" charset="0"/>
                <a:ea typeface="宋体" charset="0"/>
                <a:cs typeface="宋体" charset="0"/>
              </a:rPr>
              <a:t>Two Parts:</a:t>
            </a:r>
          </a:p>
        </p:txBody>
      </p:sp>
      <p:sp>
        <p:nvSpPr>
          <p:cNvPr id="252933" name="Rectangle 5"/>
          <p:cNvSpPr>
            <a:spLocks noChangeArrowheads="1"/>
          </p:cNvSpPr>
          <p:nvPr/>
        </p:nvSpPr>
        <p:spPr bwMode="auto">
          <a:xfrm>
            <a:off x="0" y="4259560"/>
            <a:ext cx="9129712" cy="1689720"/>
          </a:xfrm>
          <a:prstGeom prst="rect">
            <a:avLst/>
          </a:prstGeom>
          <a:noFill/>
          <a:ln w="9525">
            <a:noFill/>
            <a:miter lim="800000"/>
            <a:headEnd/>
            <a:tailEnd/>
          </a:ln>
          <a:effectLst/>
        </p:spPr>
        <p:txBody>
          <a:bodyPr/>
          <a:lstStyle/>
          <a:p>
            <a:pPr marL="622300" indent="-622300" eaLnBrk="1" hangingPunct="1">
              <a:spcBef>
                <a:spcPct val="20000"/>
              </a:spcBef>
              <a:buClr>
                <a:schemeClr val="accent1"/>
              </a:buClr>
              <a:buSzPct val="85000"/>
              <a:buFont typeface="Wingdings" charset="0"/>
              <a:buChar char="o"/>
              <a:defRPr/>
            </a:pPr>
            <a:r>
              <a:rPr lang="en-US" altLang="zh-CN" sz="4000" dirty="0">
                <a:effectLst>
                  <a:glow rad="279400">
                    <a:srgbClr val="000000">
                      <a:alpha val="75000"/>
                    </a:srgbClr>
                  </a:glow>
                </a:effectLst>
                <a:ea typeface="宋体" charset="0"/>
                <a:cs typeface="宋体" charset="0"/>
              </a:rPr>
              <a:t>Holy Spirit in Part 1 (weeks 1-6)</a:t>
            </a:r>
          </a:p>
          <a:p>
            <a:pPr marL="622300" indent="-622300" eaLnBrk="1" hangingPunct="1">
              <a:spcBef>
                <a:spcPct val="20000"/>
              </a:spcBef>
              <a:buClr>
                <a:schemeClr val="accent1"/>
              </a:buClr>
              <a:buSzPct val="85000"/>
              <a:buFont typeface="Wingdings" charset="0"/>
              <a:buChar char="o"/>
              <a:defRPr/>
            </a:pPr>
            <a:r>
              <a:rPr lang="en-US" altLang="zh-CN" sz="4000" dirty="0">
                <a:effectLst>
                  <a:glow rad="279400">
                    <a:srgbClr val="000000">
                      <a:alpha val="75000"/>
                    </a:srgbClr>
                  </a:glow>
                </a:effectLst>
                <a:ea typeface="宋体" charset="0"/>
                <a:cs typeface="宋体" charset="0"/>
              </a:rPr>
              <a:t>Spiritual Gifts in Part 2 (weeks 7-12)</a:t>
            </a:r>
            <a:endParaRPr lang="en-US" altLang="zh-CN" sz="4000" b="1" dirty="0">
              <a:solidFill>
                <a:srgbClr val="000000"/>
              </a:solidFill>
              <a:effectLst>
                <a:glow rad="279400">
                  <a:srgbClr val="000000">
                    <a:alpha val="75000"/>
                  </a:srgbClr>
                </a:glow>
              </a:effectLst>
              <a:ea typeface="宋体" charset="0"/>
              <a:cs typeface="宋体" charset="0"/>
            </a:endParaRPr>
          </a:p>
        </p:txBody>
      </p:sp>
      <p:sp>
        <p:nvSpPr>
          <p:cNvPr id="299013" name="Text Box 5"/>
          <p:cNvSpPr txBox="1">
            <a:spLocks noChangeArrowheads="1"/>
          </p:cNvSpPr>
          <p:nvPr/>
        </p:nvSpPr>
        <p:spPr bwMode="auto">
          <a:xfrm>
            <a:off x="8534400" y="0"/>
            <a:ext cx="609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rPr>
              <a:t>1</a:t>
            </a:r>
            <a:endParaRPr lang="en-US" sz="1800">
              <a:solidFill>
                <a:srgbClr val="000000"/>
              </a:solidFill>
            </a:endParaRPr>
          </a:p>
        </p:txBody>
      </p:sp>
      <p:sp>
        <p:nvSpPr>
          <p:cNvPr id="10" name="Text Box 1028"/>
          <p:cNvSpPr txBox="1">
            <a:spLocks noChangeArrowheads="1"/>
          </p:cNvSpPr>
          <p:nvPr/>
        </p:nvSpPr>
        <p:spPr bwMode="auto">
          <a:xfrm>
            <a:off x="0" y="5949950"/>
            <a:ext cx="9144000" cy="908050"/>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sz="1800" b="1" i="1" dirty="0">
                <a:solidFill>
                  <a:srgbClr val="E5E5FF"/>
                </a:solidFill>
                <a:effectLst>
                  <a:outerShdw blurRad="38100" dist="38100" dir="2700000" algn="tl">
                    <a:srgbClr val="000000"/>
                  </a:outerShdw>
                </a:effectLst>
                <a:latin typeface="Arial" charset="0"/>
                <a:cs typeface="Arial" charset="0"/>
              </a:rPr>
              <a:t>Dr. Rick Griffith • Singapore Bible College •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2932">
                                            <p:txEl>
                                              <p:pRg st="0" end="0"/>
                                            </p:txEl>
                                          </p:spTgt>
                                        </p:tgtEl>
                                        <p:attrNameLst>
                                          <p:attrName>style.visibility</p:attrName>
                                        </p:attrNameLst>
                                      </p:cBhvr>
                                      <p:to>
                                        <p:strVal val="visible"/>
                                      </p:to>
                                    </p:set>
                                    <p:animEffect transition="in" filter="dissolve">
                                      <p:cBhvr>
                                        <p:cTn id="7" dur="500"/>
                                        <p:tgtEl>
                                          <p:spTgt spid="2529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52933"/>
                                        </p:tgtEl>
                                        <p:attrNameLst>
                                          <p:attrName>style.visibility</p:attrName>
                                        </p:attrNameLst>
                                      </p:cBhvr>
                                      <p:to>
                                        <p:strVal val="visible"/>
                                      </p:to>
                                    </p:set>
                                    <p:anim to="" calcmode="lin" valueType="num">
                                      <p:cBhvr>
                                        <p:cTn id="12" dur="1" fill="hold"/>
                                        <p:tgtEl>
                                          <p:spTgt spid="25293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2" grpId="0" build="p"/>
      <p:bldP spid="2529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4" descr="lighthouseSuns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3474" name="Rectangle 2"/>
          <p:cNvSpPr>
            <a:spLocks noGrp="1" noChangeArrowheads="1"/>
          </p:cNvSpPr>
          <p:nvPr>
            <p:ph type="title"/>
          </p:nvPr>
        </p:nvSpPr>
        <p:spPr>
          <a:xfrm>
            <a:off x="0" y="76200"/>
            <a:ext cx="6210300" cy="9906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Course Description</a:t>
            </a:r>
            <a:endParaRPr lang="en-US">
              <a:solidFill>
                <a:schemeClr val="bg1"/>
              </a:solidFill>
              <a:latin typeface="Arial" charset="0"/>
              <a:ea typeface="ＭＳ Ｐゴシック" charset="0"/>
              <a:cs typeface="ＭＳ Ｐゴシック" charset="0"/>
            </a:endParaRPr>
          </a:p>
        </p:txBody>
      </p:sp>
      <p:sp>
        <p:nvSpPr>
          <p:cNvPr id="1513475" name="Rectangle 3"/>
          <p:cNvSpPr>
            <a:spLocks noGrp="1" noChangeArrowheads="1"/>
          </p:cNvSpPr>
          <p:nvPr>
            <p:ph type="body" idx="1"/>
          </p:nvPr>
        </p:nvSpPr>
        <p:spPr>
          <a:xfrm>
            <a:off x="304800" y="1268413"/>
            <a:ext cx="5638800" cy="4800600"/>
          </a:xfrm>
          <a:effectLst>
            <a:outerShdw blurRad="63500" dist="35921" dir="2700000" algn="ctr" rotWithShape="0">
              <a:schemeClr val="tx2">
                <a:alpha val="74998"/>
              </a:schemeClr>
            </a:outerShdw>
          </a:effectLst>
        </p:spPr>
        <p:txBody>
          <a:bodyPr/>
          <a:lstStyle/>
          <a:p>
            <a:pPr marL="0" indent="0">
              <a:buFontTx/>
              <a:buNone/>
              <a:defRPr/>
            </a:pPr>
            <a:r>
              <a:rPr lang="en-US" b="1" dirty="0">
                <a:solidFill>
                  <a:srgbClr val="FFFFFF"/>
                </a:solidFill>
              </a:rPr>
              <a:t>Non-Christians often blame </a:t>
            </a:r>
            <a:r>
              <a:rPr lang="en-US" b="1" i="1" dirty="0">
                <a:solidFill>
                  <a:srgbClr val="FFFFFF"/>
                </a:solidFill>
              </a:rPr>
              <a:t>tragedies</a:t>
            </a:r>
            <a:r>
              <a:rPr lang="en-US" b="1" dirty="0">
                <a:solidFill>
                  <a:srgbClr val="FFFFFF"/>
                </a:solidFill>
              </a:rPr>
              <a:t> on God.  Likewise, Christians often blame </a:t>
            </a:r>
            <a:r>
              <a:rPr lang="en-US" b="1" i="1" dirty="0">
                <a:solidFill>
                  <a:srgbClr val="FFFFFF"/>
                </a:solidFill>
              </a:rPr>
              <a:t>excesses</a:t>
            </a:r>
            <a:r>
              <a:rPr lang="en-US" b="1" dirty="0">
                <a:solidFill>
                  <a:srgbClr val="FFFFFF"/>
                </a:solidFill>
              </a:rPr>
              <a:t> on the Holy Spirit.  Who is He and what does He really do in our world?  This two-part course explores what </a:t>
            </a:r>
            <a:r>
              <a:rPr lang="en-US" b="1" i="1" dirty="0">
                <a:solidFill>
                  <a:srgbClr val="FFFFFF"/>
                </a:solidFill>
              </a:rPr>
              <a:t>the Bible</a:t>
            </a:r>
            <a:r>
              <a:rPr lang="en-US" b="1" dirty="0">
                <a:solidFill>
                  <a:srgbClr val="FFFFFF"/>
                </a:solidFill>
              </a:rPr>
              <a:t> says about the person and work of the Spirit.</a:t>
            </a:r>
          </a:p>
        </p:txBody>
      </p:sp>
      <p:sp>
        <p:nvSpPr>
          <p:cNvPr id="1513478" name="Text Box 6"/>
          <p:cNvSpPr txBox="1">
            <a:spLocks noChangeArrowheads="1"/>
          </p:cNvSpPr>
          <p:nvPr/>
        </p:nvSpPr>
        <p:spPr bwMode="auto">
          <a:xfrm>
            <a:off x="8610600" y="152400"/>
            <a:ext cx="403225" cy="461963"/>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a:defRPr/>
            </a:pPr>
            <a:r>
              <a:rPr lang="en-US" sz="2400" b="1" dirty="0">
                <a:solidFill>
                  <a:srgbClr val="000000"/>
                </a:solidFill>
                <a:ea typeface="ＭＳ Ｐゴシック" charset="-128"/>
                <a:cs typeface="ＭＳ Ｐゴシック" charset="-128"/>
              </a:rPr>
              <a:t>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4" descr="lighthouseSuns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3474" name="Rectangle 2"/>
          <p:cNvSpPr>
            <a:spLocks noGrp="1" noChangeArrowheads="1"/>
          </p:cNvSpPr>
          <p:nvPr>
            <p:ph type="title"/>
          </p:nvPr>
        </p:nvSpPr>
        <p:spPr>
          <a:xfrm>
            <a:off x="0" y="76200"/>
            <a:ext cx="6210300" cy="9906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Course Description</a:t>
            </a:r>
            <a:endParaRPr lang="en-US">
              <a:solidFill>
                <a:schemeClr val="bg1"/>
              </a:solidFill>
              <a:latin typeface="Arial" charset="0"/>
              <a:ea typeface="ＭＳ Ｐゴシック" charset="0"/>
              <a:cs typeface="ＭＳ Ｐゴシック" charset="0"/>
            </a:endParaRPr>
          </a:p>
        </p:txBody>
      </p:sp>
      <p:sp>
        <p:nvSpPr>
          <p:cNvPr id="1513475" name="Rectangle 3"/>
          <p:cNvSpPr>
            <a:spLocks noGrp="1" noChangeArrowheads="1"/>
          </p:cNvSpPr>
          <p:nvPr>
            <p:ph type="body" idx="1"/>
          </p:nvPr>
        </p:nvSpPr>
        <p:spPr>
          <a:xfrm>
            <a:off x="304800" y="1268413"/>
            <a:ext cx="5638800" cy="4800600"/>
          </a:xfrm>
          <a:effectLst>
            <a:outerShdw blurRad="63500" dist="35921" dir="2700000" algn="ctr" rotWithShape="0">
              <a:schemeClr val="tx2">
                <a:alpha val="74998"/>
              </a:schemeClr>
            </a:outerShdw>
          </a:effectLst>
        </p:spPr>
        <p:txBody>
          <a:bodyPr/>
          <a:lstStyle/>
          <a:p>
            <a:pPr marL="0" indent="0">
              <a:buFontTx/>
              <a:buNone/>
              <a:defRPr/>
            </a:pPr>
            <a:r>
              <a:rPr lang="en-US" b="1" dirty="0">
                <a:solidFill>
                  <a:srgbClr val="FFFFFF"/>
                </a:solidFill>
              </a:rPr>
              <a:t>Part 1 addresses His deity and ministries relating to the believer (e.g., baptism, filling, sealing, indwelling, sanctifying, fruit) and the unbeliever (e.g., calling, conviction, regenerating).  </a:t>
            </a:r>
          </a:p>
        </p:txBody>
      </p:sp>
      <p:sp>
        <p:nvSpPr>
          <p:cNvPr id="1513478" name="Text Box 6"/>
          <p:cNvSpPr txBox="1">
            <a:spLocks noChangeArrowheads="1"/>
          </p:cNvSpPr>
          <p:nvPr/>
        </p:nvSpPr>
        <p:spPr bwMode="auto">
          <a:xfrm>
            <a:off x="8610600" y="152400"/>
            <a:ext cx="403225" cy="461963"/>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a:defRPr/>
            </a:pPr>
            <a:r>
              <a:rPr lang="en-US" sz="2400" b="1" dirty="0">
                <a:solidFill>
                  <a:srgbClr val="000000"/>
                </a:solidFill>
                <a:ea typeface="ＭＳ Ｐゴシック" charset="-128"/>
                <a:cs typeface="ＭＳ Ｐゴシック" charset="-128"/>
              </a:rPr>
              <a:t>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4" descr="lighthouseSuns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3474" name="Rectangle 2"/>
          <p:cNvSpPr>
            <a:spLocks noGrp="1" noChangeArrowheads="1"/>
          </p:cNvSpPr>
          <p:nvPr>
            <p:ph type="title"/>
          </p:nvPr>
        </p:nvSpPr>
        <p:spPr>
          <a:xfrm>
            <a:off x="0" y="76200"/>
            <a:ext cx="6210300" cy="9906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Course Description</a:t>
            </a:r>
            <a:endParaRPr lang="en-US">
              <a:solidFill>
                <a:schemeClr val="bg1"/>
              </a:solidFill>
              <a:latin typeface="Arial" charset="0"/>
              <a:ea typeface="ＭＳ Ｐゴシック" charset="0"/>
              <a:cs typeface="ＭＳ Ｐゴシック" charset="0"/>
            </a:endParaRPr>
          </a:p>
        </p:txBody>
      </p:sp>
      <p:sp>
        <p:nvSpPr>
          <p:cNvPr id="1513475" name="Rectangle 3"/>
          <p:cNvSpPr>
            <a:spLocks noGrp="1" noChangeArrowheads="1"/>
          </p:cNvSpPr>
          <p:nvPr>
            <p:ph type="body" idx="1"/>
          </p:nvPr>
        </p:nvSpPr>
        <p:spPr>
          <a:xfrm>
            <a:off x="304800" y="1268413"/>
            <a:ext cx="5638800" cy="4800600"/>
          </a:xfrm>
          <a:effectLst>
            <a:outerShdw blurRad="63500" dist="35921" dir="2700000" algn="ctr" rotWithShape="0">
              <a:schemeClr val="tx2">
                <a:alpha val="74998"/>
              </a:schemeClr>
            </a:outerShdw>
          </a:effectLst>
        </p:spPr>
        <p:txBody>
          <a:bodyPr/>
          <a:lstStyle/>
          <a:p>
            <a:pPr marL="0" indent="0">
              <a:buFontTx/>
              <a:buNone/>
              <a:defRPr/>
            </a:pPr>
            <a:r>
              <a:rPr lang="en-US" b="1" dirty="0">
                <a:solidFill>
                  <a:srgbClr val="FFFFFF"/>
                </a:solidFill>
              </a:rPr>
              <a:t>Part 2 covers His gifting the saints with special abilities to serve Christ, including the controversial gifts of prophecy, tongues, miracles, and healing.</a:t>
            </a:r>
          </a:p>
        </p:txBody>
      </p:sp>
      <p:sp>
        <p:nvSpPr>
          <p:cNvPr id="1513478" name="Text Box 6"/>
          <p:cNvSpPr txBox="1">
            <a:spLocks noChangeArrowheads="1"/>
          </p:cNvSpPr>
          <p:nvPr/>
        </p:nvSpPr>
        <p:spPr bwMode="auto">
          <a:xfrm>
            <a:off x="8610600" y="152400"/>
            <a:ext cx="403225" cy="461963"/>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a:defRPr/>
            </a:pPr>
            <a:r>
              <a:rPr lang="en-US" sz="2400" b="1" dirty="0">
                <a:solidFill>
                  <a:srgbClr val="000000"/>
                </a:solidFill>
                <a:ea typeface="ＭＳ Ｐゴシック" charset="-128"/>
                <a:cs typeface="ＭＳ Ｐゴシック" charset="-128"/>
              </a:rPr>
              <a:t>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225" y="1588"/>
            <a:ext cx="3686175" cy="2779712"/>
          </a:xfrm>
        </p:spPr>
        <p:txBody>
          <a:bodyPr/>
          <a:lstStyle/>
          <a:p>
            <a:pPr>
              <a:defRPr/>
            </a:pPr>
            <a:r>
              <a:rPr lang="en-US" sz="6000" dirty="0">
                <a:latin typeface="Arial" charset="0"/>
                <a:ea typeface="ＭＳ Ｐゴシック" charset="0"/>
              </a:rPr>
              <a:t>Our Two Websites</a:t>
            </a:r>
          </a:p>
        </p:txBody>
      </p:sp>
      <p:grpSp>
        <p:nvGrpSpPr>
          <p:cNvPr id="3" name="Group 10"/>
          <p:cNvGrpSpPr>
            <a:grpSpLocks/>
          </p:cNvGrpSpPr>
          <p:nvPr/>
        </p:nvGrpSpPr>
        <p:grpSpPr bwMode="auto">
          <a:xfrm>
            <a:off x="-36513" y="2852738"/>
            <a:ext cx="5545138" cy="2663825"/>
            <a:chOff x="-36512" y="2852936"/>
            <a:chExt cx="5544616" cy="2664296"/>
          </a:xfrm>
        </p:grpSpPr>
        <p:pic>
          <p:nvPicPr>
            <p:cNvPr id="307206" name="Picture 3" descr="2010-07-13 BSD Homepage 1444 visit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07" y="2852936"/>
              <a:ext cx="5004048" cy="265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ubtitle 2"/>
            <p:cNvSpPr txBox="1">
              <a:spLocks/>
            </p:cNvSpPr>
            <p:nvPr/>
          </p:nvSpPr>
          <p:spPr bwMode="auto">
            <a:xfrm>
              <a:off x="-36512" y="4293053"/>
              <a:ext cx="5544616" cy="1224179"/>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dirty="0">
                  <a:solidFill>
                    <a:srgbClr val="FFFFFF"/>
                  </a:solidFill>
                  <a:effectLst>
                    <a:outerShdw blurRad="38100" dist="38100" dir="2700000" algn="tl">
                      <a:srgbClr val="000000"/>
                    </a:outerShdw>
                  </a:effectLst>
                  <a:latin typeface="Arial" charset="0"/>
                  <a:cs typeface="Arial" charset="0"/>
                </a:rPr>
                <a:t>Biblestudydownloads.org</a:t>
              </a:r>
            </a:p>
            <a:p>
              <a:pPr algn="ctr">
                <a:spcBef>
                  <a:spcPct val="20000"/>
                </a:spcBef>
                <a:buClr>
                  <a:srgbClr val="FFFF00"/>
                </a:buClr>
                <a:buSzPct val="75000"/>
                <a:buFont typeface="Wingdings" charset="0"/>
                <a:buNone/>
                <a:defRPr/>
              </a:pPr>
              <a:r>
                <a:rPr lang="en-US" sz="3200" b="1" dirty="0">
                  <a:solidFill>
                    <a:srgbClr val="FFFFFF"/>
                  </a:solidFill>
                  <a:effectLst>
                    <a:outerShdw blurRad="38100" dist="38100" dir="2700000" algn="tl">
                      <a:srgbClr val="000000"/>
                    </a:outerShdw>
                  </a:effectLst>
                  <a:latin typeface="Arial" charset="0"/>
                  <a:cs typeface="Arial" charset="0"/>
                </a:rPr>
                <a:t>(Downloads)</a:t>
              </a:r>
            </a:p>
          </p:txBody>
        </p:sp>
      </p:grpSp>
      <p:grpSp>
        <p:nvGrpSpPr>
          <p:cNvPr id="6" name="Group 12"/>
          <p:cNvGrpSpPr>
            <a:grpSpLocks/>
          </p:cNvGrpSpPr>
          <p:nvPr/>
        </p:nvGrpSpPr>
        <p:grpSpPr bwMode="auto">
          <a:xfrm>
            <a:off x="3579813" y="333375"/>
            <a:ext cx="5545137" cy="3006725"/>
            <a:chOff x="3580698" y="331962"/>
            <a:chExt cx="5544616" cy="3007048"/>
          </a:xfrm>
        </p:grpSpPr>
        <p:pic>
          <p:nvPicPr>
            <p:cNvPr id="307204" name="Picture 5" descr="moodle gra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3500" y="331962"/>
              <a:ext cx="4799278" cy="3007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ubtitle 2"/>
            <p:cNvSpPr txBox="1">
              <a:spLocks/>
            </p:cNvSpPr>
            <p:nvPr/>
          </p:nvSpPr>
          <p:spPr bwMode="auto">
            <a:xfrm>
              <a:off x="3580698" y="1052764"/>
              <a:ext cx="5544616" cy="1224094"/>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dirty="0">
                  <a:solidFill>
                    <a:srgbClr val="040401"/>
                  </a:solidFill>
                  <a:effectLst>
                    <a:outerShdw blurRad="38100" dist="38100" dir="2700000" algn="tl">
                      <a:srgbClr val="FFFFFF"/>
                    </a:outerShdw>
                  </a:effectLst>
                  <a:latin typeface="Arial" charset="0"/>
                  <a:cs typeface="Arial" charset="0"/>
                </a:rPr>
                <a:t>SBC Moodle</a:t>
              </a:r>
              <a:br>
                <a:rPr lang="en-US" sz="3200" b="1" dirty="0">
                  <a:solidFill>
                    <a:srgbClr val="040401"/>
                  </a:solidFill>
                  <a:effectLst>
                    <a:outerShdw blurRad="38100" dist="38100" dir="2700000" algn="tl">
                      <a:srgbClr val="FFFFFF"/>
                    </a:outerShdw>
                  </a:effectLst>
                  <a:latin typeface="Arial" charset="0"/>
                  <a:cs typeface="Arial" charset="0"/>
                </a:rPr>
              </a:br>
              <a:r>
                <a:rPr lang="en-US" sz="3200" b="1" dirty="0">
                  <a:solidFill>
                    <a:srgbClr val="040401"/>
                  </a:solidFill>
                  <a:effectLst>
                    <a:outerShdw blurRad="38100" dist="38100" dir="2700000" algn="tl">
                      <a:srgbClr val="FFFFFF"/>
                    </a:outerShdw>
                  </a:effectLst>
                  <a:latin typeface="Arial" charset="0"/>
                  <a:cs typeface="Arial" charset="0"/>
                </a:rPr>
                <a:t>(Quizzes)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4" descr="Scribes and 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0"/>
            <a:ext cx="8382000" cy="692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7506"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Who Am I?  (Education Roots)</a:t>
            </a:r>
          </a:p>
        </p:txBody>
      </p:sp>
      <p:sp>
        <p:nvSpPr>
          <p:cNvPr id="277507" name="Rectangle 3"/>
          <p:cNvSpPr>
            <a:spLocks noGrp="1" noChangeArrowheads="1"/>
          </p:cNvSpPr>
          <p:nvPr>
            <p:ph type="body" idx="1"/>
          </p:nvPr>
        </p:nvSpPr>
        <p:spPr>
          <a:xfrm>
            <a:off x="914400" y="5105400"/>
            <a:ext cx="7010400" cy="1752600"/>
          </a:xfrm>
          <a:solidFill>
            <a:schemeClr val="bg1"/>
          </a:solidFill>
        </p:spPr>
        <p:txBody>
          <a:bodyPr/>
          <a:lstStyle/>
          <a:p>
            <a:pPr eaLnBrk="1" hangingPunct="1"/>
            <a:r>
              <a:rPr lang="en-US">
                <a:latin typeface="Arial" charset="0"/>
                <a:ea typeface="ＭＳ Ｐゴシック" charset="0"/>
                <a:cs typeface="ＭＳ Ｐゴシック" charset="0"/>
              </a:rPr>
              <a:t>BS, Business Marketing (Hay U, 1980)</a:t>
            </a:r>
          </a:p>
          <a:p>
            <a:pPr eaLnBrk="1" hangingPunct="1"/>
            <a:r>
              <a:rPr lang="en-US">
                <a:latin typeface="Arial" charset="0"/>
                <a:ea typeface="ＭＳ Ｐゴシック" charset="0"/>
                <a:cs typeface="ＭＳ Ｐゴシック" charset="0"/>
              </a:rPr>
              <a:t>ThM, Pastoral Ministries (Dallas, 1987)</a:t>
            </a:r>
          </a:p>
          <a:p>
            <a:pPr eaLnBrk="1" hangingPunct="1"/>
            <a:r>
              <a:rPr lang="en-US">
                <a:latin typeface="Arial" charset="0"/>
                <a:ea typeface="ＭＳ Ｐゴシック" charset="0"/>
                <a:cs typeface="ＭＳ Ｐゴシック" charset="0"/>
              </a:rPr>
              <a:t>PhD, Bible Exposition (Dallas, 1990)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5" descr="moodle gra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66800"/>
            <a:ext cx="9144000" cy="572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6" name="Rectangle 2"/>
          <p:cNvSpPr>
            <a:spLocks noGrp="1" noChangeArrowheads="1"/>
          </p:cNvSpPr>
          <p:nvPr>
            <p:ph type="title"/>
          </p:nvPr>
        </p:nvSpPr>
        <p:spPr>
          <a:xfrm>
            <a:off x="0" y="0"/>
            <a:ext cx="9144000" cy="10668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How to Get on Moodle…</a:t>
            </a:r>
          </a:p>
        </p:txBody>
      </p:sp>
      <p:sp>
        <p:nvSpPr>
          <p:cNvPr id="123908" name="Text Box 4"/>
          <p:cNvSpPr txBox="1">
            <a:spLocks noChangeArrowheads="1"/>
          </p:cNvSpPr>
          <p:nvPr/>
        </p:nvSpPr>
        <p:spPr bwMode="auto">
          <a:xfrm>
            <a:off x="8578850" y="152400"/>
            <a:ext cx="403225" cy="461963"/>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en-US" sz="2400" b="1" dirty="0">
                <a:solidFill>
                  <a:srgbClr val="FFFFFF"/>
                </a:solidFill>
                <a:latin typeface="Times New Roman" pitchFamily="-105" charset="0"/>
              </a:rPr>
              <a:t>A</a:t>
            </a:r>
          </a:p>
        </p:txBody>
      </p:sp>
      <p:sp>
        <p:nvSpPr>
          <p:cNvPr id="123909" name="Rectangle 5"/>
          <p:cNvSpPr>
            <a:spLocks noChangeArrowheads="1"/>
          </p:cNvSpPr>
          <p:nvPr/>
        </p:nvSpPr>
        <p:spPr bwMode="auto">
          <a:xfrm>
            <a:off x="4191000" y="4191000"/>
            <a:ext cx="4953000" cy="2667000"/>
          </a:xfrm>
          <a:prstGeom prst="rect">
            <a:avLst/>
          </a:prstGeom>
          <a:solidFill>
            <a:srgbClr val="000090"/>
          </a:solidFill>
          <a:ln w="12700" cap="sq">
            <a:noFill/>
            <a:miter lim="800000"/>
            <a:headEnd type="none" w="sm" len="sm"/>
            <a:tailEnd type="none" w="sm" len="sm"/>
          </a:ln>
        </p:spPr>
        <p:txBody>
          <a:bodyPr/>
          <a:lstStyle/>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Log on at </a:t>
            </a:r>
            <a:r>
              <a:rPr lang="en-US" sz="2000" b="1" dirty="0" err="1">
                <a:solidFill>
                  <a:srgbClr val="FFFFFF"/>
                </a:solidFill>
                <a:effectLst>
                  <a:outerShdw blurRad="38100" dist="38100" dir="2700000" algn="tl">
                    <a:srgbClr val="000000"/>
                  </a:outerShdw>
                </a:effectLst>
              </a:rPr>
              <a:t>sbc.edu.sg</a:t>
            </a:r>
            <a:r>
              <a:rPr lang="en-US" sz="2000" b="1" dirty="0">
                <a:solidFill>
                  <a:srgbClr val="FFFFFF"/>
                </a:solidFill>
                <a:effectLst>
                  <a:outerShdw blurRad="38100" dist="38100" dir="2700000" algn="tl">
                    <a:srgbClr val="000000"/>
                  </a:outerShdw>
                </a:effectLst>
              </a:rPr>
              <a:t>/</a:t>
            </a:r>
            <a:r>
              <a:rPr lang="en-US" sz="2000" b="1" dirty="0" err="1">
                <a:solidFill>
                  <a:srgbClr val="FFFFFF"/>
                </a:solidFill>
                <a:effectLst>
                  <a:outerShdw blurRad="38100" dist="38100" dir="2700000" algn="tl">
                    <a:srgbClr val="000000"/>
                  </a:outerShdw>
                </a:effectLst>
              </a:rPr>
              <a:t>moodle</a:t>
            </a:r>
            <a:r>
              <a:rPr lang="en-US" sz="2000" b="1" dirty="0">
                <a:solidFill>
                  <a:srgbClr val="FFFFFF"/>
                </a:solidFill>
                <a:effectLst>
                  <a:outerShdw blurRad="38100" dist="38100" dir="2700000" algn="tl">
                    <a:srgbClr val="000000"/>
                  </a:outerShdw>
                </a:effectLst>
              </a:rPr>
              <a:t>/login/</a:t>
            </a:r>
            <a:r>
              <a:rPr lang="en-US" sz="2000" b="1" dirty="0" err="1">
                <a:solidFill>
                  <a:srgbClr val="FFFFFF"/>
                </a:solidFill>
                <a:effectLst>
                  <a:outerShdw blurRad="38100" dist="38100" dir="2700000" algn="tl">
                    <a:srgbClr val="000000"/>
                  </a:outerShdw>
                </a:effectLst>
              </a:rPr>
              <a:t>index.php</a:t>
            </a:r>
            <a:endParaRPr lang="en-US" sz="2000" b="1" dirty="0">
              <a:solidFill>
                <a:srgbClr val="FFFFFF"/>
              </a:solidFill>
              <a:effectLst>
                <a:outerShdw blurRad="38100" dist="38100" dir="2700000" algn="tl">
                  <a:srgbClr val="000000"/>
                </a:outerShdw>
              </a:effectLst>
            </a:endParaRP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Type your SBC email address</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Type normal SBC password</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Click on the CCTE Holy Spirit course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Take your quiz or post a message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pic>
        <p:nvPicPr>
          <p:cNvPr id="560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8"/>
            <a:ext cx="6858000" cy="453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0" y="476672"/>
            <a:ext cx="4176713" cy="6309891"/>
          </a:xfrm>
        </p:spPr>
        <p:txBody>
          <a:bodyPr anchor="t"/>
          <a:lstStyle/>
          <a:p>
            <a:pPr eaLnBrk="1" hangingPunct="1"/>
            <a:r>
              <a:rPr lang="en-US" sz="6000" b="1" dirty="0">
                <a:solidFill>
                  <a:schemeClr val="bg1"/>
                </a:solidFill>
                <a:latin typeface="Arial" charset="0"/>
                <a:ea typeface="ＭＳ Ｐゴシック" charset="0"/>
                <a:cs typeface="Arial" charset="0"/>
              </a:rPr>
              <a:t>All Quizzes are Closed Book!</a:t>
            </a:r>
            <a:endParaRPr lang="en-US" b="1" dirty="0">
              <a:solidFill>
                <a:schemeClr val="bg1"/>
              </a:solidFill>
              <a:latin typeface="Arial" charset="0"/>
              <a:ea typeface="ＭＳ Ｐゴシック" charset="0"/>
              <a:cs typeface="Arial"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8" y="1989138"/>
            <a:ext cx="2408237"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2039319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12 at 9.41.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1280"/>
            <a:ext cx="9144000" cy="5890920"/>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spTree>
    <p:extLst>
      <p:ext uri="{BB962C8B-B14F-4D97-AF65-F5344CB8AC3E}">
        <p14:creationId xmlns:p14="http://schemas.microsoft.com/office/powerpoint/2010/main" val="555461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pic>
        <p:nvPicPr>
          <p:cNvPr id="2" name="Picture 1" descr="Screen Shot 2016-04-14 at 8.23.1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7121"/>
            <a:ext cx="9144000" cy="5093948"/>
          </a:xfrm>
          <a:prstGeom prst="rect">
            <a:avLst/>
          </a:prstGeom>
        </p:spPr>
      </p:pic>
    </p:spTree>
    <p:extLst>
      <p:ext uri="{BB962C8B-B14F-4D97-AF65-F5344CB8AC3E}">
        <p14:creationId xmlns:p14="http://schemas.microsoft.com/office/powerpoint/2010/main" val="887666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pic>
        <p:nvPicPr>
          <p:cNvPr id="2" name="Picture 1" descr="Screen Shot 2016-04-14 at 8.23.5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87147"/>
            <a:ext cx="9144000" cy="5046109"/>
          </a:xfrm>
          <a:prstGeom prst="rect">
            <a:avLst/>
          </a:prstGeom>
        </p:spPr>
      </p:pic>
    </p:spTree>
    <p:extLst>
      <p:ext uri="{BB962C8B-B14F-4D97-AF65-F5344CB8AC3E}">
        <p14:creationId xmlns:p14="http://schemas.microsoft.com/office/powerpoint/2010/main" val="887666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pic>
        <p:nvPicPr>
          <p:cNvPr id="3" name="Picture 2" descr="Screen Shot 2016-04-14 at 8.24.3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548680"/>
            <a:ext cx="9144000" cy="5159877"/>
          </a:xfrm>
          <a:prstGeom prst="rect">
            <a:avLst/>
          </a:prstGeom>
        </p:spPr>
      </p:pic>
    </p:spTree>
    <p:extLst>
      <p:ext uri="{BB962C8B-B14F-4D97-AF65-F5344CB8AC3E}">
        <p14:creationId xmlns:p14="http://schemas.microsoft.com/office/powerpoint/2010/main" val="3435166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pic>
        <p:nvPicPr>
          <p:cNvPr id="2" name="Picture 1" descr="Screen Shot 2016-04-14 at 8.24.5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9443"/>
            <a:ext cx="9144000" cy="5109686"/>
          </a:xfrm>
          <a:prstGeom prst="rect">
            <a:avLst/>
          </a:prstGeom>
        </p:spPr>
      </p:pic>
    </p:spTree>
    <p:extLst>
      <p:ext uri="{BB962C8B-B14F-4D97-AF65-F5344CB8AC3E}">
        <p14:creationId xmlns:p14="http://schemas.microsoft.com/office/powerpoint/2010/main" val="887666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pic>
        <p:nvPicPr>
          <p:cNvPr id="2" name="Picture 1" descr="Screen Shot 2016-04-14 at 8.25.2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76361"/>
            <a:ext cx="9144000" cy="5123851"/>
          </a:xfrm>
          <a:prstGeom prst="rect">
            <a:avLst/>
          </a:prstGeom>
        </p:spPr>
      </p:pic>
    </p:spTree>
    <p:extLst>
      <p:ext uri="{BB962C8B-B14F-4D97-AF65-F5344CB8AC3E}">
        <p14:creationId xmlns:p14="http://schemas.microsoft.com/office/powerpoint/2010/main" val="887666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pic>
        <p:nvPicPr>
          <p:cNvPr id="2" name="Picture 1" descr="Screen Shot 2016-04-14 at 8.25.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25" y="980728"/>
            <a:ext cx="9144000" cy="4853405"/>
          </a:xfrm>
          <a:prstGeom prst="rect">
            <a:avLst/>
          </a:prstGeom>
        </p:spPr>
      </p:pic>
    </p:spTree>
    <p:extLst>
      <p:ext uri="{BB962C8B-B14F-4D97-AF65-F5344CB8AC3E}">
        <p14:creationId xmlns:p14="http://schemas.microsoft.com/office/powerpoint/2010/main" val="887666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12 at 9.41.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1280"/>
            <a:ext cx="9144000" cy="5890920"/>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spTree>
    <p:extLst>
      <p:ext uri="{BB962C8B-B14F-4D97-AF65-F5344CB8AC3E}">
        <p14:creationId xmlns:p14="http://schemas.microsoft.com/office/powerpoint/2010/main" val="110136762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721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4"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Who Am I?  (My Passions)</a:t>
            </a:r>
          </a:p>
        </p:txBody>
      </p:sp>
      <p:sp>
        <p:nvSpPr>
          <p:cNvPr id="8195" name="Rectangle 3"/>
          <p:cNvSpPr>
            <a:spLocks noGrp="1" noChangeArrowheads="1"/>
          </p:cNvSpPr>
          <p:nvPr>
            <p:ph type="body" idx="1"/>
          </p:nvPr>
        </p:nvSpPr>
        <p:spPr/>
        <p:txBody>
          <a:bodyPr/>
          <a:lstStyle/>
          <a:p>
            <a:pPr eaLnBrk="1" hangingPunct="1"/>
            <a:r>
              <a:rPr lang="en-US">
                <a:latin typeface="Arial" charset="0"/>
                <a:ea typeface="ＭＳ Ｐゴシック" charset="0"/>
                <a:cs typeface="ＭＳ Ｐゴシック" charset="0"/>
              </a:rPr>
              <a:t>My God</a:t>
            </a:r>
          </a:p>
          <a:p>
            <a:pPr eaLnBrk="1" hangingPunct="1"/>
            <a:r>
              <a:rPr lang="en-US">
                <a:latin typeface="Arial" charset="0"/>
                <a:ea typeface="ＭＳ Ｐゴシック" charset="0"/>
                <a:cs typeface="ＭＳ Ｐゴシック" charset="0"/>
              </a:rPr>
              <a:t>My Family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fade">
                                      <p:cBhvr>
                                        <p:cTn id="7" dur="770" decel="100000"/>
                                        <p:tgtEl>
                                          <p:spTgt spid="8195">
                                            <p:txEl>
                                              <p:pRg st="0" end="0"/>
                                            </p:txEl>
                                          </p:spTgt>
                                        </p:tgtEl>
                                      </p:cBhvr>
                                    </p:animEffect>
                                    <p:animScale>
                                      <p:cBhvr>
                                        <p:cTn id="8" dur="770" decel="100000"/>
                                        <p:tgtEl>
                                          <p:spTgt spid="8195">
                                            <p:txEl>
                                              <p:pRg st="0" end="0"/>
                                            </p:txEl>
                                          </p:spTgt>
                                        </p:tgtEl>
                                      </p:cBhvr>
                                      <p:from x="10000" y="10000"/>
                                      <p:to x="200000" y="450000"/>
                                    </p:animScale>
                                    <p:animScale>
                                      <p:cBhvr>
                                        <p:cTn id="9" dur="1230" accel="100000" fill="hold">
                                          <p:stCondLst>
                                            <p:cond delay="770"/>
                                          </p:stCondLst>
                                        </p:cTn>
                                        <p:tgtEl>
                                          <p:spTgt spid="8195">
                                            <p:txEl>
                                              <p:pRg st="0" end="0"/>
                                            </p:txEl>
                                          </p:spTgt>
                                        </p:tgtEl>
                                      </p:cBhvr>
                                      <p:from x="200000" y="450000"/>
                                      <p:to x="100000" y="100000"/>
                                    </p:animScale>
                                    <p:set>
                                      <p:cBhvr>
                                        <p:cTn id="10" dur="770" fill="hold"/>
                                        <p:tgtEl>
                                          <p:spTgt spid="8195">
                                            <p:txEl>
                                              <p:pRg st="0" end="0"/>
                                            </p:txEl>
                                          </p:spTgt>
                                        </p:tgtEl>
                                        <p:attrNameLst>
                                          <p:attrName>ppt_x</p:attrName>
                                        </p:attrNameLst>
                                      </p:cBhvr>
                                      <p:to>
                                        <p:strVal val="(0.5)"/>
                                      </p:to>
                                    </p:set>
                                    <p:anim from="(0.5)" to="(#ppt_x)" calcmode="lin" valueType="num">
                                      <p:cBhvr>
                                        <p:cTn id="11" dur="1230" accel="100000" fill="hold">
                                          <p:stCondLst>
                                            <p:cond delay="770"/>
                                          </p:stCondLst>
                                        </p:cTn>
                                        <p:tgtEl>
                                          <p:spTgt spid="8195">
                                            <p:txEl>
                                              <p:pRg st="0" end="0"/>
                                            </p:txEl>
                                          </p:spTgt>
                                        </p:tgtEl>
                                        <p:attrNameLst>
                                          <p:attrName>ppt_x</p:attrName>
                                        </p:attrNameLst>
                                      </p:cBhvr>
                                    </p:anim>
                                    <p:set>
                                      <p:cBhvr>
                                        <p:cTn id="12" dur="770" fill="hold"/>
                                        <p:tgtEl>
                                          <p:spTgt spid="8195">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8195">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8195">
                                            <p:txEl>
                                              <p:pRg st="1" end="1"/>
                                            </p:txEl>
                                          </p:spTgt>
                                        </p:tgtEl>
                                        <p:attrNameLst>
                                          <p:attrName>style.visibility</p:attrName>
                                        </p:attrNameLst>
                                      </p:cBhvr>
                                      <p:to>
                                        <p:strVal val="visible"/>
                                      </p:to>
                                    </p:set>
                                    <p:animEffect transition="in" filter="fade">
                                      <p:cBhvr>
                                        <p:cTn id="18" dur="770" decel="100000"/>
                                        <p:tgtEl>
                                          <p:spTgt spid="8195">
                                            <p:txEl>
                                              <p:pRg st="1" end="1"/>
                                            </p:txEl>
                                          </p:spTgt>
                                        </p:tgtEl>
                                      </p:cBhvr>
                                    </p:animEffect>
                                    <p:animScale>
                                      <p:cBhvr>
                                        <p:cTn id="19" dur="770" decel="100000"/>
                                        <p:tgtEl>
                                          <p:spTgt spid="8195">
                                            <p:txEl>
                                              <p:pRg st="1" end="1"/>
                                            </p:txEl>
                                          </p:spTgt>
                                        </p:tgtEl>
                                      </p:cBhvr>
                                      <p:from x="10000" y="10000"/>
                                      <p:to x="200000" y="450000"/>
                                    </p:animScale>
                                    <p:animScale>
                                      <p:cBhvr>
                                        <p:cTn id="20" dur="1230" accel="100000" fill="hold">
                                          <p:stCondLst>
                                            <p:cond delay="770"/>
                                          </p:stCondLst>
                                        </p:cTn>
                                        <p:tgtEl>
                                          <p:spTgt spid="8195">
                                            <p:txEl>
                                              <p:pRg st="1" end="1"/>
                                            </p:txEl>
                                          </p:spTgt>
                                        </p:tgtEl>
                                      </p:cBhvr>
                                      <p:from x="200000" y="450000"/>
                                      <p:to x="100000" y="100000"/>
                                    </p:animScale>
                                    <p:set>
                                      <p:cBhvr>
                                        <p:cTn id="21" dur="770" fill="hold"/>
                                        <p:tgtEl>
                                          <p:spTgt spid="8195">
                                            <p:txEl>
                                              <p:pRg st="1" end="1"/>
                                            </p:txEl>
                                          </p:spTgt>
                                        </p:tgtEl>
                                        <p:attrNameLst>
                                          <p:attrName>ppt_x</p:attrName>
                                        </p:attrNameLst>
                                      </p:cBhvr>
                                      <p:to>
                                        <p:strVal val="(0.5)"/>
                                      </p:to>
                                    </p:set>
                                    <p:anim from="(0.5)" to="(#ppt_x)" calcmode="lin" valueType="num">
                                      <p:cBhvr>
                                        <p:cTn id="22" dur="1230" accel="100000" fill="hold">
                                          <p:stCondLst>
                                            <p:cond delay="770"/>
                                          </p:stCondLst>
                                        </p:cTn>
                                        <p:tgtEl>
                                          <p:spTgt spid="8195">
                                            <p:txEl>
                                              <p:pRg st="1" end="1"/>
                                            </p:txEl>
                                          </p:spTgt>
                                        </p:tgtEl>
                                        <p:attrNameLst>
                                          <p:attrName>ppt_x</p:attrName>
                                        </p:attrNameLst>
                                      </p:cBhvr>
                                    </p:anim>
                                    <p:set>
                                      <p:cBhvr>
                                        <p:cTn id="23" dur="770" fill="hold"/>
                                        <p:tgtEl>
                                          <p:spTgt spid="8195">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8195">
                                            <p:txEl>
                                              <p:pRg st="1" end="1"/>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7" descr="The-Holy-Spirit-300x224 dov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4" name="Rectangle 2"/>
          <p:cNvSpPr>
            <a:spLocks noGrp="1" noChangeArrowheads="1"/>
          </p:cNvSpPr>
          <p:nvPr>
            <p:ph type="title"/>
          </p:nvPr>
        </p:nvSpPr>
        <p:spPr>
          <a:xfrm>
            <a:off x="5486400" y="457200"/>
            <a:ext cx="3200400" cy="1219200"/>
          </a:xfrm>
        </p:spPr>
        <p:txBody>
          <a:bodyPr/>
          <a:lstStyle/>
          <a:p>
            <a:pPr eaLnBrk="1" hangingPunct="1">
              <a:defRPr/>
            </a:pPr>
            <a:r>
              <a:rPr lang="en-US" b="1">
                <a:effectLst>
                  <a:glow rad="304800">
                    <a:schemeClr val="accent5">
                      <a:lumMod val="25000"/>
                      <a:alpha val="75000"/>
                    </a:schemeClr>
                  </a:glow>
                </a:effectLst>
                <a:latin typeface="Arial" charset="0"/>
                <a:ea typeface="ＭＳ Ｐゴシック" charset="0"/>
                <a:cs typeface="ＭＳ Ｐゴシック" charset="0"/>
              </a:rPr>
              <a:t>Readings:</a:t>
            </a:r>
          </a:p>
        </p:txBody>
      </p:sp>
      <p:sp>
        <p:nvSpPr>
          <p:cNvPr id="125955" name="Rectangle 3"/>
          <p:cNvSpPr>
            <a:spLocks noGrp="1" noChangeArrowheads="1"/>
          </p:cNvSpPr>
          <p:nvPr>
            <p:ph type="body" idx="1"/>
          </p:nvPr>
        </p:nvSpPr>
        <p:spPr>
          <a:xfrm>
            <a:off x="5486400" y="1981200"/>
            <a:ext cx="3200400" cy="4114800"/>
          </a:xfrm>
        </p:spPr>
        <p:txBody>
          <a:bodyPr/>
          <a:lstStyle/>
          <a:p>
            <a:pPr marL="622300" indent="-622300" eaLnBrk="1" hangingPunct="1">
              <a:defRPr/>
            </a:pPr>
            <a:r>
              <a:rPr lang="en-US" sz="3600" b="1" dirty="0">
                <a:effectLst>
                  <a:glow rad="304800">
                    <a:schemeClr val="accent5">
                      <a:lumMod val="25000"/>
                      <a:alpha val="75000"/>
                    </a:schemeClr>
                  </a:glow>
                </a:effectLst>
                <a:latin typeface="Arial" charset="0"/>
                <a:ea typeface="ＭＳ Ｐゴシック" charset="0"/>
                <a:cs typeface="ＭＳ Ｐゴシック" charset="0"/>
              </a:rPr>
              <a:t>Notes</a:t>
            </a:r>
          </a:p>
        </p:txBody>
      </p:sp>
      <p:sp>
        <p:nvSpPr>
          <p:cNvPr id="320516" name="Text Box 5"/>
          <p:cNvSpPr txBox="1">
            <a:spLocks noChangeArrowheads="1"/>
          </p:cNvSpPr>
          <p:nvPr/>
        </p:nvSpPr>
        <p:spPr bwMode="auto">
          <a:xfrm>
            <a:off x="8534400" y="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t>B</a:t>
            </a:r>
            <a:endParaRPr lang="en-US" sz="18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0" y="71755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322563" name="Title 1"/>
          <p:cNvSpPr>
            <a:spLocks noGrp="1"/>
          </p:cNvSpPr>
          <p:nvPr>
            <p:ph type="title"/>
          </p:nvPr>
        </p:nvSpPr>
        <p:spPr>
          <a:xfrm>
            <a:off x="1116013" y="0"/>
            <a:ext cx="7034212" cy="773113"/>
          </a:xfrm>
          <a:solidFill>
            <a:schemeClr val="tx1"/>
          </a:solidFill>
        </p:spPr>
        <p:txBody>
          <a:bodyPr/>
          <a:lstStyle/>
          <a:p>
            <a:r>
              <a:rPr lang="en-US" sz="3600" b="1">
                <a:solidFill>
                  <a:srgbClr val="FFFFFF"/>
                </a:solidFill>
                <a:latin typeface="Arial" charset="0"/>
                <a:ea typeface="ＭＳ Ｐゴシック" charset="0"/>
                <a:cs typeface="ＭＳ Ｐゴシック" charset="0"/>
              </a:rPr>
              <a:t>Course Requirements</a:t>
            </a:r>
            <a:endParaRPr lang="en-US" b="1">
              <a:latin typeface="Arial" charset="0"/>
              <a:ea typeface="ヒラギノ角ゴ Pro W3" charset="0"/>
              <a:cs typeface="ヒラギノ角ゴ Pro W3" charset="0"/>
            </a:endParaRPr>
          </a:p>
        </p:txBody>
      </p:sp>
      <p:sp>
        <p:nvSpPr>
          <p:cNvPr id="5" name="Rectangle 4"/>
          <p:cNvSpPr/>
          <p:nvPr/>
        </p:nvSpPr>
        <p:spPr>
          <a:xfrm>
            <a:off x="3108744" y="634364"/>
            <a:ext cx="3047999" cy="954107"/>
          </a:xfrm>
          <a:prstGeom prst="rect">
            <a:avLst/>
          </a:prstGeom>
        </p:spPr>
        <p:txBody>
          <a:bodyPr>
            <a:spAutoFit/>
          </a:bodyPr>
          <a:lstStyle/>
          <a:p>
            <a:pPr algn="ctr">
              <a:defRPr/>
            </a:pPr>
            <a:r>
              <a:rPr lang="en-US" sz="2800" b="1" dirty="0">
                <a:solidFill>
                  <a:srgbClr val="FFFFFF"/>
                </a:solidFill>
                <a:effectLst>
                  <a:glow rad="330200">
                    <a:srgbClr val="000000">
                      <a:alpha val="75000"/>
                    </a:srgbClr>
                  </a:glow>
                </a:effectLst>
                <a:latin typeface="Arial"/>
                <a:cs typeface="Arial"/>
              </a:rPr>
              <a:t>Average of </a:t>
            </a:r>
            <a:br>
              <a:rPr lang="en-US" sz="2800" b="1" dirty="0">
                <a:solidFill>
                  <a:srgbClr val="FFFFFF"/>
                </a:solidFill>
                <a:effectLst>
                  <a:glow rad="330200">
                    <a:srgbClr val="000000">
                      <a:alpha val="75000"/>
                    </a:srgbClr>
                  </a:glow>
                </a:effectLst>
                <a:latin typeface="Arial"/>
                <a:cs typeface="Arial"/>
              </a:rPr>
            </a:br>
            <a:r>
              <a:rPr lang="en-US" sz="2800" b="1" dirty="0">
                <a:solidFill>
                  <a:srgbClr val="FFFFFF"/>
                </a:solidFill>
                <a:effectLst>
                  <a:glow rad="330200">
                    <a:srgbClr val="000000">
                      <a:alpha val="75000"/>
                    </a:srgbClr>
                  </a:glow>
                </a:effectLst>
                <a:latin typeface="Arial"/>
                <a:cs typeface="Arial"/>
              </a:rPr>
              <a:t>5 grades</a:t>
            </a:r>
          </a:p>
        </p:txBody>
      </p:sp>
      <p:sp>
        <p:nvSpPr>
          <p:cNvPr id="8" name="Rectangle 7"/>
          <p:cNvSpPr/>
          <p:nvPr/>
        </p:nvSpPr>
        <p:spPr>
          <a:xfrm>
            <a:off x="324624" y="1384941"/>
            <a:ext cx="3597354" cy="1938992"/>
          </a:xfrm>
          <a:prstGeom prst="rect">
            <a:avLst/>
          </a:prstGeom>
          <a:effectLst/>
        </p:spPr>
        <p:txBody>
          <a:bodyPr>
            <a:spAutoFit/>
          </a:bodyPr>
          <a:lstStyle/>
          <a:p>
            <a:pPr algn="ctr">
              <a:defRPr/>
            </a:pPr>
            <a:r>
              <a:rPr lang="en-US" sz="4000" b="1" dirty="0">
                <a:solidFill>
                  <a:srgbClr val="FFFFFF"/>
                </a:solidFill>
                <a:effectLst>
                  <a:glow rad="330200">
                    <a:srgbClr val="000000">
                      <a:alpha val="75000"/>
                    </a:srgbClr>
                  </a:glow>
                </a:effectLst>
                <a:latin typeface="Arial"/>
                <a:cs typeface="Arial"/>
              </a:rPr>
              <a:t>Reading </a:t>
            </a:r>
            <a:br>
              <a:rPr lang="en-US" sz="4000" b="1" dirty="0">
                <a:solidFill>
                  <a:srgbClr val="FFFFFF"/>
                </a:solidFill>
                <a:effectLst>
                  <a:glow rad="330200">
                    <a:srgbClr val="000000">
                      <a:alpha val="75000"/>
                    </a:srgbClr>
                  </a:glow>
                </a:effectLst>
                <a:latin typeface="Arial"/>
                <a:cs typeface="Arial"/>
              </a:rPr>
            </a:br>
            <a:r>
              <a:rPr lang="en-US" sz="4000" b="1" dirty="0">
                <a:solidFill>
                  <a:srgbClr val="FFFFFF"/>
                </a:solidFill>
                <a:effectLst>
                  <a:glow rad="330200">
                    <a:srgbClr val="000000">
                      <a:alpha val="75000"/>
                    </a:srgbClr>
                  </a:glow>
                </a:effectLst>
                <a:latin typeface="Arial"/>
                <a:cs typeface="Arial"/>
              </a:rPr>
              <a:t>(5 Weeks)</a:t>
            </a:r>
            <a:br>
              <a:rPr lang="en-US" sz="4000" b="1" dirty="0">
                <a:solidFill>
                  <a:srgbClr val="FFFFFF"/>
                </a:solidFill>
                <a:effectLst>
                  <a:glow rad="330200">
                    <a:srgbClr val="000000">
                      <a:alpha val="75000"/>
                    </a:srgbClr>
                  </a:glow>
                </a:effectLst>
                <a:latin typeface="Arial"/>
                <a:cs typeface="Arial"/>
              </a:rPr>
            </a:br>
            <a:r>
              <a:rPr lang="en-US" sz="4000" b="1" dirty="0">
                <a:solidFill>
                  <a:srgbClr val="FFFFFF"/>
                </a:solidFill>
                <a:effectLst>
                  <a:glow rad="330200">
                    <a:srgbClr val="000000">
                      <a:alpha val="75000"/>
                    </a:srgbClr>
                  </a:glow>
                </a:effectLst>
                <a:latin typeface="Arial"/>
                <a:cs typeface="Arial"/>
              </a:rPr>
              <a:t>page F </a:t>
            </a: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54375" y="3832225"/>
            <a:ext cx="2755900"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Down Arrow 6"/>
          <p:cNvSpPr>
            <a:spLocks noChangeArrowheads="1"/>
          </p:cNvSpPr>
          <p:nvPr/>
        </p:nvSpPr>
        <p:spPr bwMode="auto">
          <a:xfrm rot="8511449">
            <a:off x="2562225" y="3022600"/>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1" name="Cloud 10"/>
          <p:cNvSpPr/>
          <p:nvPr/>
        </p:nvSpPr>
        <p:spPr bwMode="auto">
          <a:xfrm>
            <a:off x="5080000" y="67310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2" name="Rectangle 11"/>
          <p:cNvSpPr/>
          <p:nvPr/>
        </p:nvSpPr>
        <p:spPr>
          <a:xfrm>
            <a:off x="5052513" y="1340768"/>
            <a:ext cx="3839967" cy="1323439"/>
          </a:xfrm>
          <a:prstGeom prst="rect">
            <a:avLst/>
          </a:prstGeom>
          <a:effectLst/>
        </p:spPr>
        <p:txBody>
          <a:bodyPr>
            <a:spAutoFit/>
          </a:bodyPr>
          <a:lstStyle/>
          <a:p>
            <a:pPr algn="ctr">
              <a:defRPr/>
            </a:pPr>
            <a:r>
              <a:rPr lang="en-US" sz="4000" b="1" dirty="0">
                <a:solidFill>
                  <a:srgbClr val="FFFFFF"/>
                </a:solidFill>
                <a:effectLst>
                  <a:glow rad="330200">
                    <a:srgbClr val="000000">
                      <a:alpha val="75000"/>
                    </a:srgbClr>
                  </a:glow>
                </a:effectLst>
                <a:latin typeface="Arial"/>
                <a:cs typeface="Arial"/>
              </a:rPr>
              <a:t>Assessments</a:t>
            </a:r>
            <a:br>
              <a:rPr lang="en-US" sz="4000" b="1" dirty="0">
                <a:solidFill>
                  <a:srgbClr val="FFFFFF"/>
                </a:solidFill>
                <a:effectLst>
                  <a:glow rad="330200">
                    <a:srgbClr val="000000">
                      <a:alpha val="75000"/>
                    </a:srgbClr>
                  </a:glow>
                </a:effectLst>
                <a:latin typeface="Arial"/>
                <a:cs typeface="Arial"/>
              </a:rPr>
            </a:br>
            <a:r>
              <a:rPr lang="en-US" sz="4000" b="1" dirty="0">
                <a:solidFill>
                  <a:srgbClr val="FFFFFF"/>
                </a:solidFill>
                <a:effectLst>
                  <a:glow rad="330200">
                    <a:srgbClr val="000000">
                      <a:alpha val="75000"/>
                    </a:srgbClr>
                  </a:glow>
                </a:effectLst>
                <a:latin typeface="Arial"/>
                <a:cs typeface="Arial"/>
              </a:rPr>
              <a:t>(5 Quizzes)</a:t>
            </a:r>
          </a:p>
        </p:txBody>
      </p:sp>
      <p:sp>
        <p:nvSpPr>
          <p:cNvPr id="13" name="Down Arrow 12"/>
          <p:cNvSpPr>
            <a:spLocks noChangeArrowheads="1"/>
          </p:cNvSpPr>
          <p:nvPr/>
        </p:nvSpPr>
        <p:spPr bwMode="auto">
          <a:xfrm rot="-8570995">
            <a:off x="5622925" y="3025775"/>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5" name="Text Box 5"/>
          <p:cNvSpPr txBox="1">
            <a:spLocks noChangeArrowheads="1"/>
          </p:cNvSpPr>
          <p:nvPr/>
        </p:nvSpPr>
        <p:spPr bwMode="auto">
          <a:xfrm>
            <a:off x="8534400" y="0"/>
            <a:ext cx="609600" cy="461963"/>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B</a:t>
            </a:r>
            <a:endParaRPr lang="en-US" sz="1800" kern="0" dirty="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par>
                          <p:cTn id="19" fill="hold" nodeType="afterGroup">
                            <p:stCondLst>
                              <p:cond delay="500"/>
                            </p:stCondLst>
                            <p:childTnLst>
                              <p:par>
                                <p:cTn id="20" presetID="55"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179"/>
          <p:cNvSpPr>
            <a:spLocks noChangeArrowheads="1"/>
          </p:cNvSpPr>
          <p:nvPr/>
        </p:nvSpPr>
        <p:spPr bwMode="auto">
          <a:xfrm>
            <a:off x="0" y="381000"/>
            <a:ext cx="2895600" cy="2362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aphicFrame>
        <p:nvGraphicFramePr>
          <p:cNvPr id="45234" name="Group 178"/>
          <p:cNvGraphicFramePr>
            <a:graphicFrameLocks noGrp="1"/>
          </p:cNvGraphicFramePr>
          <p:nvPr/>
        </p:nvGraphicFramePr>
        <p:xfrm>
          <a:off x="228600" y="685800"/>
          <a:ext cx="7296150" cy="5470526"/>
        </p:xfrm>
        <a:graphic>
          <a:graphicData uri="http://schemas.openxmlformats.org/drawingml/2006/table">
            <a:tbl>
              <a:tblPr/>
              <a:tblGrid>
                <a:gridCol w="2756202">
                  <a:extLst>
                    <a:ext uri="{9D8B030D-6E8A-4147-A177-3AD203B41FA5}">
                      <a16:colId xmlns:a16="http://schemas.microsoft.com/office/drawing/2014/main" val="20000"/>
                    </a:ext>
                  </a:extLst>
                </a:gridCol>
                <a:gridCol w="4539948">
                  <a:extLst>
                    <a:ext uri="{9D8B030D-6E8A-4147-A177-3AD203B41FA5}">
                      <a16:colId xmlns:a16="http://schemas.microsoft.com/office/drawing/2014/main" val="20001"/>
                    </a:ext>
                  </a:extLst>
                </a:gridCol>
              </a:tblGrid>
              <a:tr h="109378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charset="0"/>
                        <a:buNone/>
                        <a:tabLst/>
                      </a:pPr>
                      <a:endParaRPr kumimoji="0" lang="en-US" sz="5400" b="0" i="0" u="none" strike="noStrike" cap="none" normalizeH="0" baseline="0" dirty="0">
                        <a:ln>
                          <a:noFill/>
                        </a:ln>
                        <a:solidFill>
                          <a:schemeClr val="tx2"/>
                        </a:solidFill>
                        <a:effectLst/>
                        <a:latin typeface="Arial"/>
                        <a:ea typeface="ＭＳ Ｐゴシック" charset="0"/>
                        <a:cs typeface="Arial"/>
                      </a:endParaRPr>
                    </a:p>
                  </a:txBody>
                  <a:tcPr marL="91445" marR="914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4800" b="0" i="0" u="none" strike="noStrike" cap="none" normalizeH="0" baseline="0" dirty="0">
                          <a:ln>
                            <a:noFill/>
                          </a:ln>
                          <a:solidFill>
                            <a:schemeClr val="tx1"/>
                          </a:solidFill>
                          <a:effectLst/>
                          <a:latin typeface="Arial"/>
                          <a:ea typeface="SimSun" charset="0"/>
                          <a:cs typeface="Arial"/>
                        </a:rPr>
                        <a:t>CCTE</a:t>
                      </a:r>
                      <a:endParaRPr kumimoji="0" lang="en-US" altLang="zh-CN" sz="4400" b="0" i="0" u="none" strike="noStrike" cap="none" normalizeH="0" baseline="0" dirty="0">
                        <a:ln>
                          <a:noFill/>
                        </a:ln>
                        <a:solidFill>
                          <a:schemeClr val="tx1"/>
                        </a:solidFill>
                        <a:effectLst/>
                        <a:latin typeface="Arial"/>
                        <a:ea typeface="SimSun" charset="0"/>
                        <a:cs typeface="Arial"/>
                      </a:endParaRPr>
                    </a:p>
                  </a:txBody>
                  <a:tcPr marL="91445" marR="9144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0"/>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0" i="0" u="none" strike="noStrike" cap="none" normalizeH="0" baseline="0">
                          <a:ln>
                            <a:noFill/>
                          </a:ln>
                          <a:solidFill>
                            <a:schemeClr val="tx1"/>
                          </a:solidFill>
                          <a:effectLst/>
                          <a:latin typeface="Arial"/>
                          <a:ea typeface="SimSun" charset="0"/>
                          <a:cs typeface="Arial"/>
                        </a:rPr>
                        <a:t>Readings</a:t>
                      </a:r>
                      <a:endParaRPr kumimoji="0" lang="en-US" altLang="zh-CN" sz="4400" b="0" i="0" u="none" strike="noStrike" cap="none" normalizeH="0" baseline="0">
                        <a:ln>
                          <a:noFill/>
                        </a:ln>
                        <a:solidFill>
                          <a:schemeClr val="tx1"/>
                        </a:solidFill>
                        <a:effectLst/>
                        <a:latin typeface="Arial"/>
                        <a:ea typeface="SimSun" charset="0"/>
                        <a:cs typeface="Arial"/>
                      </a:endParaRPr>
                    </a:p>
                  </a:txBody>
                  <a:tcPr marL="91445" marR="914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0" i="0" u="none" strike="noStrike" cap="none" normalizeH="0" baseline="0" dirty="0">
                          <a:ln>
                            <a:noFill/>
                          </a:ln>
                          <a:solidFill>
                            <a:schemeClr val="tx1"/>
                          </a:solidFill>
                          <a:effectLst/>
                          <a:latin typeface="Arial"/>
                          <a:ea typeface="SimSun" charset="0"/>
                          <a:cs typeface="Arial"/>
                        </a:rPr>
                        <a:t>50%</a:t>
                      </a:r>
                      <a:endParaRPr kumimoji="0" lang="en-US" altLang="zh-CN" sz="4400" b="0" i="0" u="none" strike="noStrike" cap="none" normalizeH="0" baseline="0" dirty="0">
                        <a:ln>
                          <a:noFill/>
                        </a:ln>
                        <a:solidFill>
                          <a:schemeClr val="tx1"/>
                        </a:solidFill>
                        <a:effectLst/>
                        <a:latin typeface="Arial"/>
                        <a:ea typeface="SimSun" charset="0"/>
                        <a:cs typeface="Arial"/>
                      </a:endParaRPr>
                    </a:p>
                  </a:txBody>
                  <a:tcPr marL="91445" marR="914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0" i="0" u="none" strike="noStrike" cap="none" normalizeH="0" baseline="0" dirty="0">
                          <a:ln>
                            <a:noFill/>
                          </a:ln>
                          <a:solidFill>
                            <a:schemeClr val="tx1"/>
                          </a:solidFill>
                          <a:effectLst/>
                          <a:latin typeface="Arial"/>
                          <a:ea typeface="SimSun" charset="0"/>
                          <a:cs typeface="Arial"/>
                        </a:rPr>
                        <a:t>Quizzes</a:t>
                      </a:r>
                      <a:endParaRPr kumimoji="0" lang="en-US" altLang="zh-CN" sz="4400" b="0" i="0" u="none" strike="noStrike" cap="none" normalizeH="0" baseline="0" dirty="0">
                        <a:ln>
                          <a:noFill/>
                        </a:ln>
                        <a:solidFill>
                          <a:schemeClr val="tx1"/>
                        </a:solidFill>
                        <a:effectLst/>
                        <a:latin typeface="Arial"/>
                        <a:ea typeface="SimSun" charset="0"/>
                        <a:cs typeface="Arial"/>
                      </a:endParaRPr>
                    </a:p>
                  </a:txBody>
                  <a:tcPr marL="91445" marR="914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0" i="0" u="none" strike="noStrike" cap="none" normalizeH="0" baseline="0" dirty="0">
                          <a:ln>
                            <a:noFill/>
                          </a:ln>
                          <a:solidFill>
                            <a:schemeClr val="tx1"/>
                          </a:solidFill>
                          <a:effectLst/>
                          <a:latin typeface="Arial"/>
                          <a:ea typeface="SimSun" charset="0"/>
                          <a:cs typeface="Arial"/>
                        </a:rPr>
                        <a:t>50%</a:t>
                      </a:r>
                      <a:endParaRPr kumimoji="0" lang="en-US" altLang="zh-CN" sz="4400" b="0" i="0" u="none" strike="noStrike" cap="none" normalizeH="0" baseline="0" dirty="0">
                        <a:ln>
                          <a:noFill/>
                        </a:ln>
                        <a:solidFill>
                          <a:schemeClr val="tx1"/>
                        </a:solidFill>
                        <a:effectLst/>
                        <a:latin typeface="Arial"/>
                        <a:ea typeface="SimSun" charset="0"/>
                        <a:cs typeface="Arial"/>
                      </a:endParaRPr>
                    </a:p>
                  </a:txBody>
                  <a:tcPr marL="91445" marR="914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3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0" i="0" u="none" strike="noStrike" cap="none" normalizeH="0" baseline="0" dirty="0">
                          <a:ln>
                            <a:noFill/>
                          </a:ln>
                          <a:solidFill>
                            <a:schemeClr val="tx1"/>
                          </a:solidFill>
                          <a:effectLst/>
                          <a:latin typeface="Arial"/>
                          <a:ea typeface="SimSun" charset="0"/>
                          <a:cs typeface="Arial"/>
                        </a:rPr>
                        <a:t>NO Paper</a:t>
                      </a:r>
                      <a:endParaRPr kumimoji="0" lang="en-US" altLang="zh-CN" sz="4400" b="0" i="0" u="none" strike="noStrike" cap="none" normalizeH="0" baseline="0" dirty="0">
                        <a:ln>
                          <a:noFill/>
                        </a:ln>
                        <a:solidFill>
                          <a:schemeClr val="tx1"/>
                        </a:solidFill>
                        <a:effectLst/>
                        <a:latin typeface="Arial"/>
                        <a:ea typeface="SimSun" charset="0"/>
                        <a:cs typeface="Arial"/>
                      </a:endParaRPr>
                    </a:p>
                  </a:txBody>
                  <a:tcPr marL="91445" marR="914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0" i="0" u="none" strike="noStrike" cap="none" normalizeH="0" baseline="0" dirty="0">
                          <a:ln>
                            <a:noFill/>
                          </a:ln>
                          <a:solidFill>
                            <a:schemeClr val="tx1"/>
                          </a:solidFill>
                          <a:effectLst/>
                          <a:latin typeface="Arial"/>
                          <a:ea typeface="SimSun" charset="0"/>
                          <a:cs typeface="Arial"/>
                        </a:rPr>
                        <a:t>–</a:t>
                      </a:r>
                      <a:endParaRPr kumimoji="0" lang="en-US" altLang="zh-CN" sz="4400" b="0" i="0" u="none" strike="noStrike" cap="none" normalizeH="0" baseline="0" dirty="0">
                        <a:ln>
                          <a:noFill/>
                        </a:ln>
                        <a:solidFill>
                          <a:schemeClr val="tx1"/>
                        </a:solidFill>
                        <a:effectLst/>
                        <a:latin typeface="Arial"/>
                        <a:ea typeface="SimSun" charset="0"/>
                        <a:cs typeface="Arial"/>
                      </a:endParaRPr>
                    </a:p>
                  </a:txBody>
                  <a:tcPr marL="91445" marR="914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0" i="0" u="none" strike="noStrike" cap="none" normalizeH="0" baseline="0" dirty="0">
                          <a:ln>
                            <a:noFill/>
                          </a:ln>
                          <a:solidFill>
                            <a:schemeClr val="tx1"/>
                          </a:solidFill>
                          <a:effectLst/>
                          <a:latin typeface="Arial"/>
                          <a:ea typeface="SimSun" charset="0"/>
                          <a:cs typeface="Arial"/>
                        </a:rPr>
                        <a:t>NO Project</a:t>
                      </a:r>
                      <a:endParaRPr kumimoji="0" lang="en-US" altLang="zh-CN" sz="4400" b="0" i="0" u="none" strike="noStrike" cap="none" normalizeH="0" baseline="0" dirty="0">
                        <a:ln>
                          <a:noFill/>
                        </a:ln>
                        <a:solidFill>
                          <a:schemeClr val="tx1"/>
                        </a:solidFill>
                        <a:effectLst/>
                        <a:latin typeface="Arial"/>
                        <a:ea typeface="SimSun" charset="0"/>
                        <a:cs typeface="Arial"/>
                      </a:endParaRPr>
                    </a:p>
                  </a:txBody>
                  <a:tcPr marL="91445" marR="914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0" i="0" u="none" strike="noStrike" cap="none" normalizeH="0" baseline="0" dirty="0">
                          <a:ln>
                            <a:noFill/>
                          </a:ln>
                          <a:solidFill>
                            <a:schemeClr val="tx1"/>
                          </a:solidFill>
                          <a:effectLst/>
                          <a:latin typeface="Arial"/>
                          <a:ea typeface="SimSun" charset="0"/>
                          <a:cs typeface="Arial"/>
                        </a:rPr>
                        <a:t>–</a:t>
                      </a:r>
                      <a:endParaRPr kumimoji="0" lang="en-US" altLang="zh-CN" sz="4400" b="0" i="0" u="none" strike="noStrike" cap="none" normalizeH="0" baseline="0" dirty="0">
                        <a:ln>
                          <a:noFill/>
                        </a:ln>
                        <a:solidFill>
                          <a:schemeClr val="tx1"/>
                        </a:solidFill>
                        <a:effectLst/>
                        <a:latin typeface="Arial"/>
                        <a:ea typeface="SimSun" charset="0"/>
                        <a:cs typeface="Arial"/>
                      </a:endParaRPr>
                    </a:p>
                  </a:txBody>
                  <a:tcPr marL="91445" marR="914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0" i="0" u="none" strike="noStrike" cap="none" normalizeH="0" baseline="0" dirty="0">
                          <a:ln>
                            <a:noFill/>
                          </a:ln>
                          <a:solidFill>
                            <a:schemeClr val="tx1"/>
                          </a:solidFill>
                          <a:effectLst/>
                          <a:latin typeface="Arial"/>
                          <a:ea typeface="SimSun" charset="0"/>
                          <a:cs typeface="Arial"/>
                        </a:rPr>
                        <a:t>NO Final Exam</a:t>
                      </a:r>
                      <a:endParaRPr kumimoji="0" lang="en-US" altLang="zh-CN" sz="4400" b="0" i="0" u="none" strike="noStrike" cap="none" normalizeH="0" baseline="0" dirty="0">
                        <a:ln>
                          <a:noFill/>
                        </a:ln>
                        <a:solidFill>
                          <a:schemeClr val="tx1"/>
                        </a:solidFill>
                        <a:effectLst/>
                        <a:latin typeface="Arial"/>
                        <a:ea typeface="SimSun" charset="0"/>
                        <a:cs typeface="Arial"/>
                      </a:endParaRPr>
                    </a:p>
                  </a:txBody>
                  <a:tcPr marL="91445" marR="914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0" i="0" u="none" strike="noStrike" cap="none" normalizeH="0" baseline="0" dirty="0">
                          <a:ln>
                            <a:noFill/>
                          </a:ln>
                          <a:solidFill>
                            <a:schemeClr val="tx1"/>
                          </a:solidFill>
                          <a:effectLst/>
                          <a:latin typeface="Arial"/>
                          <a:ea typeface="SimSun" charset="0"/>
                          <a:cs typeface="Arial"/>
                        </a:rPr>
                        <a:t>–</a:t>
                      </a:r>
                      <a:endParaRPr kumimoji="0" lang="en-US" altLang="zh-CN" sz="4400" b="0" i="0" u="none" strike="noStrike" cap="none" normalizeH="0" baseline="0" dirty="0">
                        <a:ln>
                          <a:noFill/>
                        </a:ln>
                        <a:solidFill>
                          <a:schemeClr val="tx1"/>
                        </a:solidFill>
                        <a:effectLst/>
                        <a:latin typeface="Arial"/>
                        <a:ea typeface="SimSun" charset="0"/>
                        <a:cs typeface="Arial"/>
                      </a:endParaRPr>
                    </a:p>
                  </a:txBody>
                  <a:tcPr marL="91445" marR="914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0" i="0" u="none" strike="noStrike" cap="none" normalizeH="0" baseline="0">
                          <a:ln>
                            <a:noFill/>
                          </a:ln>
                          <a:solidFill>
                            <a:schemeClr val="tx1"/>
                          </a:solidFill>
                          <a:effectLst/>
                          <a:latin typeface="Arial"/>
                          <a:ea typeface="SimSun" charset="0"/>
                          <a:cs typeface="Arial"/>
                        </a:rPr>
                        <a:t>Total</a:t>
                      </a:r>
                      <a:endParaRPr kumimoji="0" lang="en-US" altLang="zh-CN" sz="4400" b="0" i="0" u="none" strike="noStrike" cap="none" normalizeH="0" baseline="0">
                        <a:ln>
                          <a:noFill/>
                        </a:ln>
                        <a:solidFill>
                          <a:schemeClr val="tx1"/>
                        </a:solidFill>
                        <a:effectLst/>
                        <a:latin typeface="Arial"/>
                        <a:ea typeface="SimSun" charset="0"/>
                        <a:cs typeface="Arial"/>
                      </a:endParaRPr>
                    </a:p>
                  </a:txBody>
                  <a:tcPr marL="91445" marR="914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0" i="0" u="none" strike="noStrike" cap="none" normalizeH="0" baseline="0">
                          <a:ln>
                            <a:noFill/>
                          </a:ln>
                          <a:solidFill>
                            <a:schemeClr val="tx1"/>
                          </a:solidFill>
                          <a:effectLst/>
                          <a:latin typeface="Arial"/>
                          <a:ea typeface="SimSun" charset="0"/>
                          <a:cs typeface="Arial"/>
                        </a:rPr>
                        <a:t>100%</a:t>
                      </a:r>
                      <a:endParaRPr kumimoji="0" lang="en-US" altLang="zh-CN" sz="4400" b="0" i="0" u="none" strike="noStrike" cap="none" normalizeH="0" baseline="0">
                        <a:ln>
                          <a:noFill/>
                        </a:ln>
                        <a:solidFill>
                          <a:schemeClr val="tx1"/>
                        </a:solidFill>
                        <a:effectLst/>
                        <a:latin typeface="Arial"/>
                        <a:ea typeface="SimSun" charset="0"/>
                        <a:cs typeface="Arial"/>
                      </a:endParaRPr>
                    </a:p>
                  </a:txBody>
                  <a:tcPr marL="91445" marR="914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0" i="0" u="none" strike="noStrike" cap="none" normalizeH="0" baseline="0">
                          <a:ln>
                            <a:noFill/>
                          </a:ln>
                          <a:solidFill>
                            <a:schemeClr val="tx1"/>
                          </a:solidFill>
                          <a:effectLst/>
                          <a:latin typeface="Arial"/>
                          <a:ea typeface="SimSun" charset="0"/>
                          <a:cs typeface="Arial"/>
                        </a:rPr>
                        <a:t>Attendance</a:t>
                      </a:r>
                      <a:endParaRPr kumimoji="0" lang="en-US" altLang="zh-CN" sz="4400" b="0" i="0" u="none" strike="noStrike" cap="none" normalizeH="0" baseline="0">
                        <a:ln>
                          <a:noFill/>
                        </a:ln>
                        <a:solidFill>
                          <a:schemeClr val="tx1"/>
                        </a:solidFill>
                        <a:effectLst/>
                        <a:latin typeface="Arial"/>
                        <a:ea typeface="SimSun" charset="0"/>
                        <a:cs typeface="Arial"/>
                      </a:endParaRPr>
                    </a:p>
                  </a:txBody>
                  <a:tcPr marL="91445" marR="914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0" i="0" u="none" strike="noStrike" cap="none" normalizeH="0" baseline="0" dirty="0">
                          <a:ln>
                            <a:noFill/>
                          </a:ln>
                          <a:solidFill>
                            <a:schemeClr val="tx1"/>
                          </a:solidFill>
                          <a:effectLst/>
                          <a:latin typeface="Arial"/>
                          <a:ea typeface="SimSun" charset="0"/>
                          <a:cs typeface="Arial"/>
                        </a:rPr>
                        <a:t>70+% (5 of 6 sessions)</a:t>
                      </a:r>
                      <a:endParaRPr kumimoji="0" lang="en-US" altLang="zh-CN" sz="4400" b="0" i="0" u="none" strike="noStrike" cap="none" normalizeH="0" baseline="0" dirty="0">
                        <a:ln>
                          <a:noFill/>
                        </a:ln>
                        <a:solidFill>
                          <a:schemeClr val="tx1"/>
                        </a:solidFill>
                        <a:effectLst/>
                        <a:latin typeface="Arial"/>
                        <a:ea typeface="SimSun" charset="0"/>
                        <a:cs typeface="Arial"/>
                      </a:endParaRPr>
                    </a:p>
                  </a:txBody>
                  <a:tcPr marL="91445" marR="914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323615" name="Rectangle 2"/>
          <p:cNvSpPr>
            <a:spLocks noGrp="1" noChangeArrowheads="1"/>
          </p:cNvSpPr>
          <p:nvPr>
            <p:ph type="title"/>
          </p:nvPr>
        </p:nvSpPr>
        <p:spPr>
          <a:xfrm>
            <a:off x="228600" y="620713"/>
            <a:ext cx="3190875" cy="1176337"/>
          </a:xfrm>
          <a:noFill/>
        </p:spPr>
        <p:txBody>
          <a:bodyPr/>
          <a:lstStyle/>
          <a:p>
            <a:pPr eaLnBrk="1" hangingPunct="1"/>
            <a:r>
              <a:rPr lang="en-US" sz="4800">
                <a:latin typeface="Arial" charset="0"/>
                <a:ea typeface="ＭＳ Ｐゴシック" charset="0"/>
                <a:cs typeface="ＭＳ Ｐゴシック" charset="0"/>
              </a:rPr>
              <a:t>Grading</a:t>
            </a:r>
            <a:endParaRPr lang="en-US" sz="4400">
              <a:latin typeface="Arial" charset="0"/>
              <a:ea typeface="ＭＳ Ｐゴシック" charset="0"/>
              <a:cs typeface="ＭＳ Ｐゴシック" charset="0"/>
            </a:endParaRPr>
          </a:p>
        </p:txBody>
      </p:sp>
      <p:pic>
        <p:nvPicPr>
          <p:cNvPr id="323616" name="Picture 4" descr="j029912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9925" y="908050"/>
            <a:ext cx="2028825" cy="332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5"/>
          <p:cNvSpPr txBox="1">
            <a:spLocks noChangeArrowheads="1"/>
          </p:cNvSpPr>
          <p:nvPr/>
        </p:nvSpPr>
        <p:spPr bwMode="auto">
          <a:xfrm>
            <a:off x="8534400" y="0"/>
            <a:ext cx="609600" cy="46196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B</a:t>
            </a:r>
            <a:endParaRPr lang="en-US" sz="1800" kern="0" dirty="0">
              <a:solidFill>
                <a:srgbClr val="FF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10201"/>
        </a:solidFill>
        <a:effectLst/>
      </p:bgPr>
    </p:bg>
    <p:spTree>
      <p:nvGrpSpPr>
        <p:cNvPr id="1" name=""/>
        <p:cNvGrpSpPr/>
        <p:nvPr/>
      </p:nvGrpSpPr>
      <p:grpSpPr>
        <a:xfrm>
          <a:off x="0" y="0"/>
          <a:ext cx="0" cy="0"/>
          <a:chOff x="0" y="0"/>
          <a:chExt cx="0" cy="0"/>
        </a:xfrm>
      </p:grpSpPr>
      <p:sp>
        <p:nvSpPr>
          <p:cNvPr id="325634" name="Title 1"/>
          <p:cNvSpPr>
            <a:spLocks noGrp="1"/>
          </p:cNvSpPr>
          <p:nvPr>
            <p:ph type="title"/>
          </p:nvPr>
        </p:nvSpPr>
        <p:spPr>
          <a:xfrm>
            <a:off x="1116013" y="0"/>
            <a:ext cx="7034212" cy="773113"/>
          </a:xfrm>
          <a:solidFill>
            <a:schemeClr val="tx1"/>
          </a:solidFill>
        </p:spPr>
        <p:txBody>
          <a:bodyPr/>
          <a:lstStyle/>
          <a:p>
            <a:r>
              <a:rPr lang="en-US" sz="3600" b="1">
                <a:solidFill>
                  <a:srgbClr val="FFFFFF"/>
                </a:solidFill>
                <a:latin typeface="Arial" charset="0"/>
                <a:ea typeface="ＭＳ Ｐゴシック" charset="0"/>
                <a:cs typeface="ＭＳ Ｐゴシック" charset="0"/>
              </a:rPr>
              <a:t>Contacting Me</a:t>
            </a:r>
            <a:endParaRPr lang="en-US" b="1">
              <a:latin typeface="Arial" charset="0"/>
              <a:ea typeface="ヒラギノ角ゴ Pro W3" charset="0"/>
              <a:cs typeface="ヒラギノ角ゴ Pro W3" charset="0"/>
            </a:endParaRPr>
          </a:p>
        </p:txBody>
      </p:sp>
      <p:sp>
        <p:nvSpPr>
          <p:cNvPr id="5" name="Rectangle 4"/>
          <p:cNvSpPr/>
          <p:nvPr/>
        </p:nvSpPr>
        <p:spPr>
          <a:xfrm>
            <a:off x="3108744" y="634364"/>
            <a:ext cx="3047999" cy="523220"/>
          </a:xfrm>
          <a:prstGeom prst="rect">
            <a:avLst/>
          </a:prstGeom>
        </p:spPr>
        <p:txBody>
          <a:bodyPr>
            <a:spAutoFit/>
          </a:bodyPr>
          <a:lstStyle/>
          <a:p>
            <a:pPr algn="ctr">
              <a:defRPr/>
            </a:pPr>
            <a:r>
              <a:rPr lang="en-US" sz="2800" b="1" dirty="0">
                <a:solidFill>
                  <a:srgbClr val="FFFFFF"/>
                </a:solidFill>
                <a:effectLst>
                  <a:glow rad="330200">
                    <a:srgbClr val="000000">
                      <a:alpha val="75000"/>
                    </a:srgbClr>
                  </a:glow>
                </a:effectLst>
                <a:latin typeface="Arial"/>
                <a:cs typeface="Arial"/>
              </a:rPr>
              <a:t>Some options</a:t>
            </a:r>
          </a:p>
        </p:txBody>
      </p:sp>
      <p:pic>
        <p:nvPicPr>
          <p:cNvPr id="325636" name="Picture 8" descr="servant leadership pawn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2563" y="1384300"/>
            <a:ext cx="3302000" cy="264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p:cNvSpPr/>
          <p:nvPr/>
        </p:nvSpPr>
        <p:spPr>
          <a:xfrm>
            <a:off x="3511830" y="1550972"/>
            <a:ext cx="5632170" cy="1815882"/>
          </a:xfrm>
          <a:prstGeom prst="rect">
            <a:avLst/>
          </a:prstGeom>
        </p:spPr>
        <p:txBody>
          <a:bodyPr>
            <a:spAutoFit/>
          </a:bodyPr>
          <a:lstStyle/>
          <a:p>
            <a:pPr marL="176213" indent="-176213">
              <a:buFont typeface="Arial"/>
              <a:buChar char="•"/>
              <a:defRPr/>
            </a:pPr>
            <a:r>
              <a:rPr lang="en-US" sz="2800" b="1" dirty="0" err="1">
                <a:solidFill>
                  <a:srgbClr val="FFFFFF"/>
                </a:solidFill>
                <a:effectLst>
                  <a:glow rad="330200">
                    <a:srgbClr val="000000">
                      <a:alpha val="75000"/>
                    </a:srgbClr>
                  </a:glow>
                </a:effectLst>
                <a:latin typeface="Arial"/>
                <a:cs typeface="Arial"/>
              </a:rPr>
              <a:t>griffith@sbc.edu.sg</a:t>
            </a:r>
            <a:endParaRPr lang="en-US" sz="2800" b="1" dirty="0">
              <a:solidFill>
                <a:srgbClr val="FFFFFF"/>
              </a:solidFill>
              <a:effectLst>
                <a:glow rad="330200">
                  <a:srgbClr val="000000">
                    <a:alpha val="75000"/>
                  </a:srgbClr>
                </a:glow>
              </a:effectLst>
              <a:latin typeface="Arial"/>
              <a:cs typeface="Arial"/>
            </a:endParaRPr>
          </a:p>
          <a:p>
            <a:pPr marL="176213" indent="-176213">
              <a:buFont typeface="Arial"/>
              <a:buChar char="•"/>
              <a:defRPr/>
            </a:pPr>
            <a:r>
              <a:rPr lang="en-US" sz="2800" b="1" dirty="0">
                <a:solidFill>
                  <a:srgbClr val="FFFFFF"/>
                </a:solidFill>
                <a:effectLst>
                  <a:glow rad="330200">
                    <a:srgbClr val="000000">
                      <a:alpha val="75000"/>
                    </a:srgbClr>
                  </a:glow>
                </a:effectLst>
                <a:latin typeface="Arial"/>
                <a:cs typeface="Arial"/>
              </a:rPr>
              <a:t>Mobile 65-9113-7090</a:t>
            </a:r>
          </a:p>
          <a:p>
            <a:pPr marL="176213" indent="-176213">
              <a:buFont typeface="Arial"/>
              <a:buChar char="•"/>
              <a:defRPr/>
            </a:pPr>
            <a:r>
              <a:rPr lang="en-US" sz="2800" b="1" dirty="0">
                <a:solidFill>
                  <a:srgbClr val="FFFFFF"/>
                </a:solidFill>
                <a:effectLst>
                  <a:glow rad="330200">
                    <a:srgbClr val="000000">
                      <a:alpha val="75000"/>
                    </a:srgbClr>
                  </a:glow>
                </a:effectLst>
                <a:latin typeface="Arial"/>
                <a:cs typeface="Arial"/>
              </a:rPr>
              <a:t>Office: 65-6559-1513</a:t>
            </a:r>
          </a:p>
          <a:p>
            <a:pPr marL="176213" indent="-176213">
              <a:buFont typeface="Arial"/>
              <a:buChar char="•"/>
              <a:defRPr/>
            </a:pPr>
            <a:r>
              <a:rPr lang="en-US" sz="2800" b="1" dirty="0">
                <a:solidFill>
                  <a:srgbClr val="FFFFFF"/>
                </a:solidFill>
                <a:effectLst>
                  <a:glow rad="330200">
                    <a:srgbClr val="000000">
                      <a:alpha val="75000"/>
                    </a:srgbClr>
                  </a:glow>
                </a:effectLst>
                <a:latin typeface="Arial"/>
                <a:cs typeface="Arial"/>
              </a:rPr>
              <a:t>SBC mailbox L19</a:t>
            </a:r>
          </a:p>
        </p:txBody>
      </p:sp>
      <p:sp>
        <p:nvSpPr>
          <p:cNvPr id="8" name="Text Box 5"/>
          <p:cNvSpPr txBox="1">
            <a:spLocks noChangeArrowheads="1"/>
          </p:cNvSpPr>
          <p:nvPr/>
        </p:nvSpPr>
        <p:spPr bwMode="auto">
          <a:xfrm>
            <a:off x="8534400" y="0"/>
            <a:ext cx="609600" cy="461963"/>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F</a:t>
            </a:r>
            <a:endParaRPr lang="en-US" sz="1800" kern="0" dirty="0">
              <a:solidFill>
                <a:srgbClr val="FFFFFF"/>
              </a:solidFill>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665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8" name="Rectangle 3"/>
          <p:cNvSpPr>
            <a:spLocks noGrp="1" noChangeArrowheads="1"/>
          </p:cNvSpPr>
          <p:nvPr>
            <p:ph type="ctrTitle"/>
          </p:nvPr>
        </p:nvSpPr>
        <p:spPr>
          <a:xfrm>
            <a:off x="304800" y="0"/>
            <a:ext cx="7239000" cy="381000"/>
          </a:xfrm>
          <a:noFill/>
        </p:spPr>
        <p:txBody>
          <a:bodyPr/>
          <a:lstStyle/>
          <a:p>
            <a:pPr eaLnBrk="1" hangingPunct="1"/>
            <a:r>
              <a:rPr lang="en-US" sz="1800">
                <a:solidFill>
                  <a:schemeClr val="tx1"/>
                </a:solidFill>
                <a:latin typeface="Arial" charset="0"/>
                <a:ea typeface="ＭＳ Ｐゴシック" charset="0"/>
                <a:cs typeface="ＭＳ Ｐゴシック" charset="0"/>
              </a:rPr>
              <a:t>Dr John Fryman</a:t>
            </a:r>
            <a:endParaRPr lang="en-US">
              <a:solidFill>
                <a:srgbClr val="FFFF00"/>
              </a:solidFill>
              <a:latin typeface="Arial" charset="0"/>
              <a:ea typeface="ＭＳ Ｐゴシック" charset="0"/>
              <a:cs typeface="ＭＳ Ｐゴシック" charset="0"/>
            </a:endParaRPr>
          </a:p>
        </p:txBody>
      </p:sp>
      <p:grpSp>
        <p:nvGrpSpPr>
          <p:cNvPr id="326659" name="Group 4"/>
          <p:cNvGrpSpPr>
            <a:grpSpLocks/>
          </p:cNvGrpSpPr>
          <p:nvPr/>
        </p:nvGrpSpPr>
        <p:grpSpPr bwMode="auto">
          <a:xfrm>
            <a:off x="0" y="5240338"/>
            <a:ext cx="9144000" cy="1555750"/>
            <a:chOff x="0" y="3385"/>
            <a:chExt cx="5054" cy="980"/>
          </a:xfrm>
        </p:grpSpPr>
        <p:sp>
          <p:nvSpPr>
            <p:cNvPr id="11162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1622" name="Text Box 6"/>
            <p:cNvSpPr txBox="1">
              <a:spLocks noChangeArrowheads="1"/>
            </p:cNvSpPr>
            <p:nvPr/>
          </p:nvSpPr>
          <p:spPr bwMode="auto">
            <a:xfrm>
              <a:off x="0" y="3385"/>
              <a:ext cx="5054" cy="67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3200" b="1" i="1" dirty="0">
                  <a:solidFill>
                    <a:srgbClr val="FAFD00"/>
                  </a:solidFill>
                  <a:latin typeface="Times New Roman" charset="0"/>
                  <a:ea typeface="굴림" charset="0"/>
                  <a:cs typeface="굴림" charset="0"/>
                </a:rPr>
                <a:t>Author of The Bible…Basically 10-Hour Seminar</a:t>
              </a:r>
              <a:br>
                <a:rPr lang="en-US" altLang="ko-KR" sz="3200" b="1" i="1" dirty="0">
                  <a:solidFill>
                    <a:srgbClr val="FAFD00"/>
                  </a:solidFill>
                  <a:latin typeface="Times New Roman" charset="0"/>
                  <a:ea typeface="굴림" charset="0"/>
                  <a:cs typeface="굴림" charset="0"/>
                </a:rPr>
              </a:br>
              <a:r>
                <a:rPr lang="en-US" altLang="ko-KR" sz="3200" b="1" i="1" dirty="0">
                  <a:solidFill>
                    <a:srgbClr val="FAFD00"/>
                  </a:solidFill>
                  <a:latin typeface="Times New Roman" charset="0"/>
                  <a:ea typeface="굴림" charset="0"/>
                  <a:cs typeface="굴림" charset="0"/>
                </a:rPr>
                <a:t>Fort Worth, Texas</a:t>
              </a:r>
              <a:endParaRPr lang="en-US" altLang="ko-KR" sz="2800" b="1" dirty="0">
                <a:solidFill>
                  <a:srgbClr val="FAFD00"/>
                </a:solidFill>
                <a:latin typeface="Times New Roman" charset="0"/>
                <a:ea typeface="굴림" charset="0"/>
                <a:cs typeface="굴림" charset="0"/>
              </a:endParaRPr>
            </a:p>
          </p:txBody>
        </p:sp>
        <p:sp>
          <p:nvSpPr>
            <p:cNvPr id="111623" name="Text Box 7"/>
            <p:cNvSpPr txBox="1">
              <a:spLocks noChangeArrowheads="1"/>
            </p:cNvSpPr>
            <p:nvPr/>
          </p:nvSpPr>
          <p:spPr bwMode="auto">
            <a:xfrm>
              <a:off x="935" y="4035"/>
              <a:ext cx="3144" cy="33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ctr">
                <a:spcBef>
                  <a:spcPct val="50000"/>
                </a:spcBef>
                <a:defRPr/>
              </a:pPr>
              <a:r>
                <a:rPr lang="en-US" altLang="ko-KR" sz="2800" dirty="0" err="1">
                  <a:solidFill>
                    <a:srgbClr val="FFFB0C"/>
                  </a:solidFill>
                  <a:latin typeface="Helvetica" pitchFamily="-112" charset="0"/>
                  <a:ea typeface="굴림" pitchFamily="-112" charset="-127"/>
                  <a:cs typeface="굴림" pitchFamily="-112" charset="-127"/>
                </a:rPr>
                <a:t>www.biblebasically.com</a:t>
              </a:r>
              <a:endParaRPr lang="en-US" altLang="ko-KR" sz="2800" dirty="0">
                <a:solidFill>
                  <a:srgbClr val="FFFB0C"/>
                </a:solidFill>
                <a:latin typeface="Helvetica" pitchFamily="-112" charset="0"/>
                <a:ea typeface="굴림" pitchFamily="-112" charset="-127"/>
                <a:cs typeface="굴림" pitchFamily="-112" charset="-127"/>
              </a:endParaRPr>
            </a:p>
          </p:txBody>
        </p:sp>
      </p:grpSp>
      <p:sp>
        <p:nvSpPr>
          <p:cNvPr id="32666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326661"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326662"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11627" name="Text Box 11"/>
          <p:cNvSpPr txBox="1">
            <a:spLocks noChangeArrowheads="1"/>
          </p:cNvSpPr>
          <p:nvPr/>
        </p:nvSpPr>
        <p:spPr bwMode="auto">
          <a:xfrm>
            <a:off x="0" y="4210050"/>
            <a:ext cx="91440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6000" b="1" dirty="0">
                <a:solidFill>
                  <a:srgbClr val="FFFF00"/>
                </a:solidFill>
                <a:latin typeface="Kosher-Normal" pitchFamily="-112" charset="0"/>
                <a:ea typeface="+mn-ea"/>
                <a:cs typeface="+mn-cs"/>
              </a:rPr>
              <a:t>Dr. John </a:t>
            </a:r>
            <a:r>
              <a:rPr lang="en-US" sz="6000" b="1" dirty="0" err="1">
                <a:solidFill>
                  <a:srgbClr val="FFFF00"/>
                </a:solidFill>
                <a:latin typeface="Kosher-Normal" pitchFamily="-112" charset="0"/>
                <a:ea typeface="+mn-ea"/>
                <a:cs typeface="+mn-cs"/>
              </a:rPr>
              <a:t>Fryman</a:t>
            </a:r>
            <a:endParaRPr lang="en-US" sz="6000" b="1" dirty="0">
              <a:solidFill>
                <a:srgbClr val="FFFF00"/>
              </a:solidFill>
              <a:latin typeface="Kosher-Normal" pitchFamily="-112" charset="0"/>
              <a:ea typeface="+mn-ea"/>
              <a:cs typeface="+mn-cs"/>
            </a:endParaRPr>
          </a:p>
        </p:txBody>
      </p:sp>
      <p:pic>
        <p:nvPicPr>
          <p:cNvPr id="326664" name="Picture 12" descr="John Fryman (Author of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0" y="227013"/>
            <a:ext cx="3709988" cy="4138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870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5715" name="Rectangle 3"/>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pPr>
              <a:defRPr/>
            </a:pPr>
            <a:r>
              <a:rPr lang="en-US">
                <a:latin typeface="Times" charset="0"/>
                <a:ea typeface="ＭＳ Ｐゴシック" charset="0"/>
                <a:cs typeface="ＭＳ Ｐゴシック" charset="0"/>
              </a:rPr>
              <a:t>English</a:t>
            </a: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07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075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Burmese</a:t>
            </a:r>
            <a:endParaRPr lang="en-US">
              <a:latin typeface="Arial" charset="0"/>
              <a:ea typeface="ＭＳ Ｐゴシック" charset="0"/>
              <a:cs typeface="ＭＳ Ｐゴシック" charset="0"/>
            </a:endParaRPr>
          </a:p>
        </p:txBody>
      </p:sp>
      <p:grpSp>
        <p:nvGrpSpPr>
          <p:cNvPr id="330755" name="Group 4"/>
          <p:cNvGrpSpPr>
            <a:grpSpLocks/>
          </p:cNvGrpSpPr>
          <p:nvPr/>
        </p:nvGrpSpPr>
        <p:grpSpPr bwMode="auto">
          <a:xfrm>
            <a:off x="76200" y="5435600"/>
            <a:ext cx="8596313" cy="1346200"/>
            <a:chOff x="48" y="3424"/>
            <a:chExt cx="5415" cy="848"/>
          </a:xfrm>
        </p:grpSpPr>
        <p:sp>
          <p:nvSpPr>
            <p:cNvPr id="11776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776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1776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3075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33075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33075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17771" name="Text Box 11"/>
          <p:cNvSpPr txBox="1">
            <a:spLocks noChangeArrowheads="1"/>
          </p:cNvSpPr>
          <p:nvPr/>
        </p:nvSpPr>
        <p:spPr bwMode="auto">
          <a:xfrm>
            <a:off x="152400" y="1219200"/>
            <a:ext cx="9144000" cy="36576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11700" b="1">
                <a:solidFill>
                  <a:srgbClr val="FFFF00"/>
                </a:solidFill>
                <a:latin typeface="WwinBurmese" pitchFamily="-112" charset="0"/>
                <a:ea typeface="+mn-ea"/>
                <a:cs typeface="+mn-cs"/>
              </a:rPr>
              <a:t>Lai S</a:t>
            </a:r>
            <a:br>
              <a:rPr lang="en-US" sz="11700" b="1">
                <a:solidFill>
                  <a:srgbClr val="FFFF00"/>
                </a:solidFill>
                <a:latin typeface="WwinBurmese" pitchFamily="-112" charset="0"/>
                <a:ea typeface="+mn-ea"/>
                <a:cs typeface="+mn-cs"/>
              </a:rPr>
            </a:br>
            <a:r>
              <a:rPr lang="en-US" sz="11700" b="1">
                <a:solidFill>
                  <a:srgbClr val="FFFF00"/>
                </a:solidFill>
                <a:latin typeface="WwinBurmese" pitchFamily="-112" charset="0"/>
                <a:ea typeface="+mn-ea"/>
                <a:cs typeface="+mn-cs"/>
              </a:rPr>
              <a:t>iangtho…Abulpi</a:t>
            </a:r>
          </a:p>
        </p:txBody>
      </p:sp>
      <p:pic>
        <p:nvPicPr>
          <p:cNvPr id="330760" name="Picture 12" descr="Bur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280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Rectangle 3"/>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French</a:t>
            </a:r>
          </a:p>
        </p:txBody>
      </p:sp>
      <p:sp>
        <p:nvSpPr>
          <p:cNvPr id="332803"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Gulim" charset="0"/>
                <a:cs typeface="Gulim" charset="0"/>
              </a:rPr>
              <a:t>©2004 TBBMI</a:t>
            </a:r>
          </a:p>
        </p:txBody>
      </p:sp>
      <p:sp>
        <p:nvSpPr>
          <p:cNvPr id="332804" name="Rectangle 5"/>
          <p:cNvSpPr>
            <a:spLocks noChangeArrowheads="1"/>
          </p:cNvSpPr>
          <p:nvPr/>
        </p:nvSpPr>
        <p:spPr bwMode="auto">
          <a:xfrm>
            <a:off x="7666038" y="6502400"/>
            <a:ext cx="9445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p>
            <a:pPr algn="ctr">
              <a:spcBef>
                <a:spcPct val="50000"/>
              </a:spcBef>
            </a:pPr>
            <a:r>
              <a:rPr lang="en-US" altLang="ko-KR" sz="1000" b="1">
                <a:solidFill>
                  <a:srgbClr val="FFFFFF"/>
                </a:solidFill>
                <a:ea typeface="Gulim" charset="0"/>
                <a:cs typeface="Gulim" charset="0"/>
              </a:rPr>
              <a:t>8.0.01.</a:t>
            </a:r>
          </a:p>
        </p:txBody>
      </p:sp>
      <p:sp>
        <p:nvSpPr>
          <p:cNvPr id="120838" name="Text Box 6"/>
          <p:cNvSpPr txBox="1">
            <a:spLocks noChangeArrowheads="1"/>
          </p:cNvSpPr>
          <p:nvPr/>
        </p:nvSpPr>
        <p:spPr bwMode="auto">
          <a:xfrm>
            <a:off x="0" y="66167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000000"/>
                </a:outerShdw>
              </a:effectLst>
              <a:latin typeface="Times New Roman" pitchFamily="-112" charset="0"/>
              <a:ea typeface="Gulim" pitchFamily="34" charset="-127"/>
              <a:cs typeface="Gulim" pitchFamily="34" charset="-127"/>
            </a:endParaRPr>
          </a:p>
        </p:txBody>
      </p:sp>
      <p:sp>
        <p:nvSpPr>
          <p:cNvPr id="120839" name="Text Box 7"/>
          <p:cNvSpPr txBox="1">
            <a:spLocks noChangeArrowheads="1"/>
          </p:cNvSpPr>
          <p:nvPr/>
        </p:nvSpPr>
        <p:spPr bwMode="auto">
          <a:xfrm>
            <a:off x="3030538" y="62468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Gulim" pitchFamily="34" charset="-127"/>
                <a:cs typeface="Gulim" pitchFamily="34" charset="-127"/>
              </a:rPr>
              <a:t>www.biblebasically.com</a:t>
            </a:r>
          </a:p>
        </p:txBody>
      </p:sp>
      <p:pic>
        <p:nvPicPr>
          <p:cNvPr id="332807" name="Picture 8"/>
          <p:cNvPicPr>
            <a:picLocks noChangeArrowheads="1"/>
          </p:cNvPicPr>
          <p:nvPr/>
        </p:nvPicPr>
        <p:blipFill>
          <a:blip r:embed="rId4" cstate="screen">
            <a:lum bright="16000" contrast="24000"/>
            <a:extLst>
              <a:ext uri="{28A0092B-C50C-407E-A947-70E740481C1C}">
                <a14:useLocalDpi xmlns:a14="http://schemas.microsoft.com/office/drawing/2010/main"/>
              </a:ext>
            </a:extLst>
          </a:blip>
          <a:srcRect/>
          <a:stretch>
            <a:fillRect/>
          </a:stretch>
        </p:blipFill>
        <p:spPr bwMode="auto">
          <a:xfrm>
            <a:off x="0" y="3078163"/>
            <a:ext cx="1830388" cy="381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0841" name="Text Box 9"/>
          <p:cNvSpPr txBox="1">
            <a:spLocks noChangeArrowheads="1"/>
          </p:cNvSpPr>
          <p:nvPr/>
        </p:nvSpPr>
        <p:spPr bwMode="auto">
          <a:xfrm>
            <a:off x="573088" y="5545138"/>
            <a:ext cx="80232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2000" b="1" i="1">
                <a:solidFill>
                  <a:srgbClr val="FAFD00"/>
                </a:solidFill>
                <a:latin typeface="Times New Roman" pitchFamily="-112" charset="0"/>
                <a:ea typeface="Gulim" pitchFamily="34" charset="-127"/>
                <a:cs typeface="Gulim" pitchFamily="34" charset="-127"/>
              </a:rPr>
              <a:t>Une </a:t>
            </a:r>
            <a:r>
              <a:rPr lang="en-US" altLang="ko-KR" sz="2000" b="1" i="1">
                <a:solidFill>
                  <a:srgbClr val="FAFD00"/>
                </a:solidFill>
                <a:latin typeface="Times New Roman" pitchFamily="-112" charset="0"/>
                <a:ea typeface="+mn-ea"/>
                <a:cs typeface="+mn-cs"/>
              </a:rPr>
              <a:t>P</a:t>
            </a:r>
            <a:r>
              <a:rPr lang="en-US" altLang="ko-KR" sz="2000" b="1" i="1">
                <a:solidFill>
                  <a:srgbClr val="FFFF00"/>
                </a:solidFill>
                <a:latin typeface="Times New Roman" pitchFamily="-112" charset="0"/>
                <a:ea typeface="+mn-ea"/>
                <a:cs typeface="+mn-cs"/>
              </a:rPr>
              <a:t>rése</a:t>
            </a:r>
            <a:r>
              <a:rPr lang="en-US" altLang="ko-KR" sz="2000" b="1" i="1">
                <a:solidFill>
                  <a:srgbClr val="FAFD00"/>
                </a:solidFill>
                <a:latin typeface="Times New Roman" pitchFamily="-112" charset="0"/>
                <a:ea typeface="+mn-ea"/>
                <a:cs typeface="+mn-cs"/>
              </a:rPr>
              <a:t>ntation</a:t>
            </a:r>
            <a:r>
              <a:rPr lang="en-US" altLang="ko-KR" sz="2000" b="1" i="1">
                <a:solidFill>
                  <a:srgbClr val="FAFD00"/>
                </a:solidFill>
                <a:latin typeface="Times New Roman" pitchFamily="-112" charset="0"/>
                <a:ea typeface="Gulim" pitchFamily="34" charset="-127"/>
                <a:cs typeface="Gulim" pitchFamily="34" charset="-127"/>
              </a:rPr>
              <a:t> du Minist</a:t>
            </a:r>
            <a:r>
              <a:rPr lang="en-US" sz="2000" b="1" i="1">
                <a:solidFill>
                  <a:srgbClr val="FFFF00"/>
                </a:solidFill>
                <a:latin typeface="Times New Roman" pitchFamily="-112" charset="0"/>
                <a:ea typeface="+mn-ea"/>
                <a:cs typeface="+mn-cs"/>
              </a:rPr>
              <a:t>è</a:t>
            </a:r>
            <a:r>
              <a:rPr lang="en-US" altLang="ko-KR" sz="2000" b="1" i="1">
                <a:solidFill>
                  <a:srgbClr val="FFFF00"/>
                </a:solidFill>
                <a:latin typeface="Times New Roman" pitchFamily="-112" charset="0"/>
                <a:ea typeface="Gulim" pitchFamily="34" charset="-127"/>
                <a:cs typeface="Gulim" pitchFamily="34" charset="-127"/>
              </a:rPr>
              <a:t>re</a:t>
            </a:r>
            <a:r>
              <a:rPr lang="en-US" altLang="ko-KR" sz="2000" b="1" i="1">
                <a:solidFill>
                  <a:srgbClr val="FAFD00"/>
                </a:solidFill>
                <a:latin typeface="Times New Roman" pitchFamily="-112" charset="0"/>
                <a:ea typeface="Gulim" pitchFamily="34" charset="-127"/>
                <a:cs typeface="Gulim" pitchFamily="34" charset="-127"/>
              </a:rPr>
              <a:t> Internationale de La Bible… En Base Inc.              Fort Worth, Texas</a:t>
            </a:r>
          </a:p>
        </p:txBody>
      </p:sp>
      <p:sp>
        <p:nvSpPr>
          <p:cNvPr id="332809" name="WordArt 10"/>
          <p:cNvSpPr>
            <a:spLocks noChangeArrowheads="1" noChangeShapeType="1" noTextEdit="1"/>
          </p:cNvSpPr>
          <p:nvPr/>
        </p:nvSpPr>
        <p:spPr bwMode="auto">
          <a:xfrm rot="-141418">
            <a:off x="1371600"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r>
              <a:rPr lang="en-US" sz="3600" kern="10">
                <a:ln w="9525">
                  <a:round/>
                  <a:headEnd/>
                  <a:tailEnd/>
                </a:ln>
                <a:solidFill>
                  <a:srgbClr val="FFFF00">
                    <a:alpha val="89803"/>
                  </a:srgbClr>
                </a:solidFill>
                <a:latin typeface="Kosher-Normal"/>
                <a:ea typeface="Kosher-Normal"/>
                <a:cs typeface="Kosher-Normal"/>
              </a:rPr>
              <a:t>LA BIBLE… </a:t>
            </a:r>
          </a:p>
          <a:p>
            <a:pPr algn="ctr"/>
            <a:r>
              <a:rPr lang="en-US" sz="3600" kern="10">
                <a:ln w="9525">
                  <a:round/>
                  <a:headEnd/>
                  <a:tailEnd/>
                </a:ln>
                <a:solidFill>
                  <a:srgbClr val="FFFF00">
                    <a:alpha val="89803"/>
                  </a:srgbClr>
                </a:solidFill>
                <a:latin typeface="Kosher-Normal"/>
                <a:ea typeface="Kosher-Normal"/>
                <a:cs typeface="Kosher-Normal"/>
              </a:rPr>
              <a:t>EN BASE</a:t>
            </a:r>
          </a:p>
        </p:txBody>
      </p:sp>
      <p:sp>
        <p:nvSpPr>
          <p:cNvPr id="332810" name="Text Box 11"/>
          <p:cNvSpPr txBox="1">
            <a:spLocks noChangeArrowheads="1"/>
          </p:cNvSpPr>
          <p:nvPr/>
        </p:nvSpPr>
        <p:spPr bwMode="auto">
          <a:xfrm>
            <a:off x="7750175" y="6397625"/>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rPr>
              <a:t>©2006 TBBMI</a:t>
            </a:r>
          </a:p>
        </p:txBody>
      </p:sp>
      <p:sp>
        <p:nvSpPr>
          <p:cNvPr id="120844" name="Rectangle 12"/>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9.6.01.</a:t>
            </a:r>
          </a:p>
        </p:txBody>
      </p:sp>
      <p:sp>
        <p:nvSpPr>
          <p:cNvPr id="332812" name="Text Box 13"/>
          <p:cNvSpPr txBox="1">
            <a:spLocks noChangeArrowheads="1"/>
          </p:cNvSpPr>
          <p:nvPr/>
        </p:nvSpPr>
        <p:spPr bwMode="auto">
          <a:xfrm>
            <a:off x="8086725" y="65230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pic>
        <p:nvPicPr>
          <p:cNvPr id="332813" name="Picture 14" descr="French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fade/>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484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4850" name="Rectangle 3"/>
          <p:cNvSpPr>
            <a:spLocks noGrp="1" noChangeArrowheads="1"/>
          </p:cNvSpPr>
          <p:nvPr>
            <p:ph type="ctrTitle"/>
          </p:nvPr>
        </p:nvSpPr>
        <p:spPr>
          <a:xfrm>
            <a:off x="0" y="0"/>
            <a:ext cx="7772400" cy="762000"/>
          </a:xfrm>
        </p:spPr>
        <p:txBody>
          <a:bodyPr/>
          <a:lstStyle/>
          <a:p>
            <a:pPr eaLnBrk="1" hangingPunct="1"/>
            <a:r>
              <a:rPr lang="en-US">
                <a:solidFill>
                  <a:srgbClr val="FFFF00"/>
                </a:solidFill>
                <a:latin typeface="Arial" charset="0"/>
                <a:ea typeface="ＭＳ Ｐゴシック" charset="0"/>
                <a:cs typeface="ＭＳ Ｐゴシック" charset="0"/>
              </a:rPr>
              <a:t>Japanese</a:t>
            </a:r>
            <a:endParaRPr lang="en-US">
              <a:latin typeface="Arial" charset="0"/>
              <a:ea typeface="ＭＳ Ｐゴシック" charset="0"/>
              <a:cs typeface="ＭＳ Ｐゴシック" charset="0"/>
            </a:endParaRPr>
          </a:p>
        </p:txBody>
      </p:sp>
      <p:grpSp>
        <p:nvGrpSpPr>
          <p:cNvPr id="334851" name="Group 4"/>
          <p:cNvGrpSpPr>
            <a:grpSpLocks/>
          </p:cNvGrpSpPr>
          <p:nvPr/>
        </p:nvGrpSpPr>
        <p:grpSpPr bwMode="auto">
          <a:xfrm>
            <a:off x="76200" y="5435600"/>
            <a:ext cx="8596313" cy="1346200"/>
            <a:chOff x="48" y="3424"/>
            <a:chExt cx="5415" cy="848"/>
          </a:xfrm>
        </p:grpSpPr>
        <p:sp>
          <p:nvSpPr>
            <p:cNvPr id="12288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288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2288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3485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33485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33485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334855" name="WordArt 11"/>
          <p:cNvSpPr>
            <a:spLocks noChangeArrowheads="1" noChangeShapeType="1" noTextEdit="1"/>
          </p:cNvSpPr>
          <p:nvPr/>
        </p:nvSpPr>
        <p:spPr bwMode="auto">
          <a:xfrm>
            <a:off x="762000" y="762000"/>
            <a:ext cx="8077200" cy="31496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バイブル　ベイシックミニストリーズ　</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sp>
        <p:nvSpPr>
          <p:cNvPr id="334856" name="WordArt 12"/>
          <p:cNvSpPr>
            <a:spLocks noChangeArrowheads="1" noChangeShapeType="1" noTextEdit="1"/>
          </p:cNvSpPr>
          <p:nvPr/>
        </p:nvSpPr>
        <p:spPr bwMode="auto">
          <a:xfrm>
            <a:off x="1371600" y="2743200"/>
            <a:ext cx="7239000" cy="2540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インスティチュート</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pic>
        <p:nvPicPr>
          <p:cNvPr id="334857" name="Picture 13" descr="Japa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689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6898" name="Rectangle 3"/>
          <p:cNvSpPr>
            <a:spLocks noGrp="1" noChangeArrowheads="1"/>
          </p:cNvSpPr>
          <p:nvPr>
            <p:ph type="ctrTitle"/>
          </p:nvPr>
        </p:nvSpPr>
        <p:spPr>
          <a:xfrm>
            <a:off x="0" y="0"/>
            <a:ext cx="6705600" cy="914400"/>
          </a:xfrm>
          <a:noFill/>
        </p:spPr>
        <p:txBody>
          <a:bodyPr anchor="t"/>
          <a:lstStyle/>
          <a:p>
            <a:pPr eaLnBrk="1" hangingPunct="1"/>
            <a:r>
              <a:rPr lang="en-US">
                <a:solidFill>
                  <a:srgbClr val="FFFF00"/>
                </a:solidFill>
                <a:latin typeface="Arial" charset="0"/>
                <a:ea typeface="ＭＳ Ｐゴシック" charset="0"/>
                <a:cs typeface="ＭＳ Ｐゴシック" charset="0"/>
              </a:rPr>
              <a:t>Khmer (Cambodian)</a:t>
            </a:r>
          </a:p>
        </p:txBody>
      </p:sp>
      <p:sp>
        <p:nvSpPr>
          <p:cNvPr id="336899"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rPr>
              <a:t>©2004 TBBMI</a:t>
            </a:r>
          </a:p>
        </p:txBody>
      </p:sp>
      <p:sp>
        <p:nvSpPr>
          <p:cNvPr id="336900"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rPr>
              <a:t>8.0.01.</a:t>
            </a:r>
          </a:p>
        </p:txBody>
      </p:sp>
      <p:sp>
        <p:nvSpPr>
          <p:cNvPr id="336901"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rPr>
              <a:t>04</a:t>
            </a:r>
          </a:p>
        </p:txBody>
      </p:sp>
      <p:sp>
        <p:nvSpPr>
          <p:cNvPr id="124935" name="Text Box 7"/>
          <p:cNvSpPr txBox="1">
            <a:spLocks noChangeArrowheads="1"/>
          </p:cNvSpPr>
          <p:nvPr/>
        </p:nvSpPr>
        <p:spPr bwMode="auto">
          <a:xfrm>
            <a:off x="0" y="6575425"/>
            <a:ext cx="1614488" cy="274638"/>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algn="ctr">
              <a:spcBef>
                <a:spcPct val="50000"/>
              </a:spcBef>
              <a:defRPr/>
            </a:pPr>
            <a:endParaRPr lang="en-US" sz="1200" b="1">
              <a:effectLst>
                <a:outerShdw blurRad="38100" dist="38100" dir="2700000" algn="tl">
                  <a:srgbClr val="DDDDDD"/>
                </a:outerShdw>
              </a:effectLst>
              <a:latin typeface="Times New Roman" pitchFamily="-112" charset="0"/>
              <a:ea typeface="+mn-ea"/>
              <a:cs typeface="+mn-cs"/>
            </a:endParaRPr>
          </a:p>
        </p:txBody>
      </p:sp>
      <p:sp>
        <p:nvSpPr>
          <p:cNvPr id="124936" name="Text Box 8"/>
          <p:cNvSpPr txBox="1">
            <a:spLocks noChangeArrowheads="1"/>
          </p:cNvSpPr>
          <p:nvPr/>
        </p:nvSpPr>
        <p:spPr bwMode="auto">
          <a:xfrm>
            <a:off x="0" y="5257800"/>
            <a:ext cx="9144000" cy="798513"/>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lgn="ctr">
              <a:lnSpc>
                <a:spcPct val="70000"/>
              </a:lnSpc>
              <a:spcBef>
                <a:spcPct val="50000"/>
              </a:spcBef>
              <a:defRPr/>
            </a:pPr>
            <a:r>
              <a:rPr lang="en-US" sz="3200">
                <a:solidFill>
                  <a:srgbClr val="FFFF00"/>
                </a:solidFill>
                <a:latin typeface="Limon F1" pitchFamily="-112" charset="0"/>
                <a:ea typeface="+mn-ea"/>
                <a:cs typeface="+mn-cs"/>
              </a:rPr>
              <a:t>karbgðaj[sÁal;nUvRBHKm&lt;Ir&gt;&gt;&gt; EdlCamUldæanRKw³ kñúg B½n§kic©shKmnGnþrCati GayGinsIu</a:t>
            </a:r>
            <a:r>
              <a:rPr lang="en-US" sz="2000" i="1">
                <a:solidFill>
                  <a:srgbClr val="FAFD00"/>
                </a:solidFill>
                <a:latin typeface="Times New Roman" pitchFamily="-112" charset="0"/>
                <a:ea typeface="+mn-ea"/>
                <a:cs typeface="+mn-cs"/>
              </a:rPr>
              <a:t>.</a:t>
            </a:r>
            <a:endParaRPr lang="en-US" sz="4000">
              <a:solidFill>
                <a:srgbClr val="FFFF00"/>
              </a:solidFill>
              <a:latin typeface="Limon S1" pitchFamily="2" charset="0"/>
              <a:ea typeface="+mn-ea"/>
              <a:cs typeface="+mn-cs"/>
            </a:endParaRPr>
          </a:p>
          <a:p>
            <a:pPr algn="ctr">
              <a:lnSpc>
                <a:spcPct val="70000"/>
              </a:lnSpc>
              <a:spcBef>
                <a:spcPct val="50000"/>
              </a:spcBef>
              <a:defRPr/>
            </a:pPr>
            <a:r>
              <a:rPr lang="en-US" sz="2000" i="1">
                <a:solidFill>
                  <a:srgbClr val="FAFD00"/>
                </a:solidFill>
                <a:latin typeface="Times New Roman" pitchFamily="-112" charset="0"/>
                <a:ea typeface="+mn-ea"/>
                <a:cs typeface="+mn-cs"/>
              </a:rPr>
              <a:t>Fort Worth, Texas</a:t>
            </a:r>
          </a:p>
        </p:txBody>
      </p:sp>
      <p:sp>
        <p:nvSpPr>
          <p:cNvPr id="124937" name="Text Box 9"/>
          <p:cNvSpPr txBox="1">
            <a:spLocks noChangeArrowheads="1"/>
          </p:cNvSpPr>
          <p:nvPr/>
        </p:nvSpPr>
        <p:spPr bwMode="auto">
          <a:xfrm>
            <a:off x="3030538" y="6205538"/>
            <a:ext cx="2970212" cy="3968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spcBef>
                <a:spcPct val="50000"/>
              </a:spcBef>
              <a:defRPr/>
            </a:pPr>
            <a:r>
              <a:rPr lang="en-US" sz="2000">
                <a:solidFill>
                  <a:srgbClr val="FFFB0C"/>
                </a:solidFill>
                <a:latin typeface="Helvetica" pitchFamily="-112" charset="0"/>
                <a:ea typeface="+mn-ea"/>
                <a:cs typeface="+mn-cs"/>
              </a:rPr>
              <a:t>www.biblebasically.com</a:t>
            </a:r>
          </a:p>
        </p:txBody>
      </p:sp>
      <p:sp>
        <p:nvSpPr>
          <p:cNvPr id="124938" name="Rectangle 10"/>
          <p:cNvSpPr>
            <a:spLocks noChangeArrowheads="1"/>
          </p:cNvSpPr>
          <p:nvPr/>
        </p:nvSpPr>
        <p:spPr bwMode="auto">
          <a:xfrm>
            <a:off x="1760538"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a:defRPr/>
            </a:pPr>
            <a:r>
              <a:rPr lang="en-US" sz="20200" i="1">
                <a:solidFill>
                  <a:srgbClr val="FFEA18"/>
                </a:solidFill>
                <a:latin typeface="Limon F1" pitchFamily="-112" charset="0"/>
                <a:ea typeface="+mn-ea"/>
                <a:cs typeface="+mn-cs"/>
              </a:rPr>
              <a:t>énRBHKm&lt;IIr </a:t>
            </a:r>
          </a:p>
        </p:txBody>
      </p:sp>
      <p:sp>
        <p:nvSpPr>
          <p:cNvPr id="124939" name="Rectangle 11"/>
          <p:cNvSpPr>
            <a:spLocks noChangeArrowheads="1"/>
          </p:cNvSpPr>
          <p:nvPr/>
        </p:nvSpPr>
        <p:spPr bwMode="auto">
          <a:xfrm>
            <a:off x="915988" y="1385888"/>
            <a:ext cx="7383462"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a:defRPr/>
            </a:pPr>
            <a:r>
              <a:rPr lang="en-US" sz="20200" i="1">
                <a:solidFill>
                  <a:srgbClr val="FFEA18"/>
                </a:solidFill>
                <a:latin typeface="Limon F1" pitchFamily="-112" charset="0"/>
                <a:ea typeface="+mn-ea"/>
                <a:cs typeface="+mn-cs"/>
              </a:rPr>
              <a:t>mUldæanRKwH&gt;&gt;&gt;</a:t>
            </a:r>
          </a:p>
        </p:txBody>
      </p:sp>
      <p:pic>
        <p:nvPicPr>
          <p:cNvPr id="336907" name="Picture 12" descr="Khmer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latin typeface="Arial" charset="0"/>
                <a:ea typeface="ＭＳ Ｐゴシック" charset="0"/>
                <a:cs typeface="ＭＳ Ｐゴシック" charset="0"/>
              </a:rPr>
              <a:t>Our People</a:t>
            </a:r>
            <a:endParaRPr lang="en-US" sz="4800" dirty="0">
              <a:latin typeface="Arial" charset="0"/>
              <a:ea typeface="ＭＳ Ｐゴシック" charset="0"/>
              <a:cs typeface="ＭＳ Ｐゴシック"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Susan teaches church women</a:t>
            </a:r>
            <a:endParaRPr lang="en-US" sz="4400" b="1" dirty="0">
              <a:solidFill>
                <a:srgbClr val="000000"/>
              </a:solidFill>
              <a:effectLst>
                <a:glow rad="190500">
                  <a:srgbClr val="000000"/>
                </a:glow>
              </a:effectLst>
              <a:latin typeface="Arial"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936706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894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8946" name="Group 3"/>
          <p:cNvGrpSpPr>
            <a:grpSpLocks/>
          </p:cNvGrpSpPr>
          <p:nvPr/>
        </p:nvGrpSpPr>
        <p:grpSpPr bwMode="auto">
          <a:xfrm>
            <a:off x="76200" y="5435600"/>
            <a:ext cx="8596313" cy="1346200"/>
            <a:chOff x="48" y="3424"/>
            <a:chExt cx="5415" cy="848"/>
          </a:xfrm>
        </p:grpSpPr>
        <p:sp>
          <p:nvSpPr>
            <p:cNvPr id="126980"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26981"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26982"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38947"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ko-KR" altLang="en-US" sz="2000">
              <a:solidFill>
                <a:srgbClr val="FFFFFF"/>
              </a:solidFill>
              <a:ea typeface="굴림" charset="0"/>
              <a:cs typeface="굴림" charset="0"/>
            </a:endParaRPr>
          </a:p>
        </p:txBody>
      </p:sp>
      <p:sp>
        <p:nvSpPr>
          <p:cNvPr id="33894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ko-KR" altLang="en-US" sz="900" b="1">
                <a:solidFill>
                  <a:srgbClr val="FFFFFF"/>
                </a:solidFill>
                <a:ea typeface="굴림" charset="0"/>
                <a:cs typeface="굴림" charset="0"/>
              </a:rPr>
              <a:t>©2003 </a:t>
            </a:r>
            <a:r>
              <a:rPr lang="en-US" altLang="ko-KR" sz="900" b="1">
                <a:solidFill>
                  <a:srgbClr val="FFFFFF"/>
                </a:solidFill>
                <a:ea typeface="굴림" charset="0"/>
                <a:cs typeface="굴림" charset="0"/>
              </a:rPr>
              <a:t>TBBMI</a:t>
            </a:r>
          </a:p>
        </p:txBody>
      </p:sp>
      <p:sp>
        <p:nvSpPr>
          <p:cNvPr id="126985" name="Rectangle 9"/>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a:defRPr/>
            </a:pPr>
            <a:r>
              <a:rPr lang="ko-KR" altLang="en-US" sz="1000" b="1">
                <a:effectLst>
                  <a:outerShdw blurRad="38100" dist="38100" dir="2700000" algn="tl">
                    <a:srgbClr val="000000"/>
                  </a:outerShdw>
                </a:effectLst>
                <a:latin typeface="Comic Sans MS" charset="0"/>
                <a:ea typeface="굴림" charset="0"/>
                <a:cs typeface="굴림" charset="0"/>
              </a:rPr>
              <a:t>7.5.01.</a:t>
            </a:r>
          </a:p>
        </p:txBody>
      </p:sp>
      <p:sp>
        <p:nvSpPr>
          <p:cNvPr id="338950"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ko-KR" altLang="en-US" sz="1000" b="1">
                <a:solidFill>
                  <a:srgbClr val="FFFFFF"/>
                </a:solidFill>
                <a:ea typeface="굴림" charset="0"/>
                <a:cs typeface="굴림" charset="0"/>
              </a:rPr>
              <a:t>04</a:t>
            </a:r>
          </a:p>
        </p:txBody>
      </p:sp>
      <p:sp>
        <p:nvSpPr>
          <p:cNvPr id="126987" name="Rectangle 11"/>
          <p:cNvSpPr>
            <a:spLocks noChangeArrowheads="1"/>
          </p:cNvSpPr>
          <p:nvPr/>
        </p:nvSpPr>
        <p:spPr bwMode="auto">
          <a:xfrm>
            <a:off x="990600" y="914400"/>
            <a:ext cx="7391400" cy="332422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a:spcBef>
                <a:spcPct val="50000"/>
              </a:spcBef>
              <a:defRPr/>
            </a:pPr>
            <a:r>
              <a:rPr lang="ko-KR" altLang="en-US" sz="10600" b="1" i="1">
                <a:solidFill>
                  <a:srgbClr val="FFFC1E"/>
                </a:solidFill>
                <a:latin typeface="Kosher-Normal" charset="0"/>
                <a:ea typeface="굴림" charset="0"/>
                <a:cs typeface="굴림" charset="0"/>
              </a:rPr>
              <a:t>성경은 </a:t>
            </a:r>
            <a:r>
              <a:rPr lang="en-US" altLang="ko-KR" sz="10600" b="1" i="1">
                <a:solidFill>
                  <a:srgbClr val="FFFC1E"/>
                </a:solidFill>
                <a:latin typeface="Kosher-Normal" charset="0"/>
                <a:ea typeface="굴림" charset="0"/>
                <a:cs typeface="굴림" charset="0"/>
              </a:rPr>
              <a:t>…</a:t>
            </a:r>
            <a:br>
              <a:rPr lang="en-US" altLang="ko-KR" sz="10600" b="1" i="1">
                <a:solidFill>
                  <a:srgbClr val="FFFC1E"/>
                </a:solidFill>
                <a:latin typeface="Kosher-Normal" charset="0"/>
                <a:ea typeface="굴림" charset="0"/>
                <a:cs typeface="굴림" charset="0"/>
              </a:rPr>
            </a:br>
            <a:r>
              <a:rPr lang="ko-KR" altLang="en-US" sz="10600" b="1" i="1">
                <a:solidFill>
                  <a:srgbClr val="FFFC1E"/>
                </a:solidFill>
                <a:latin typeface="Kosher-Normal" charset="0"/>
                <a:ea typeface="굴림" charset="0"/>
                <a:cs typeface="굴림" charset="0"/>
              </a:rPr>
              <a:t>기본적으로</a:t>
            </a:r>
          </a:p>
        </p:txBody>
      </p:sp>
      <p:sp>
        <p:nvSpPr>
          <p:cNvPr id="126988" name="Rectangle 12"/>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Korean</a:t>
            </a:r>
          </a:p>
        </p:txBody>
      </p:sp>
      <p:pic>
        <p:nvPicPr>
          <p:cNvPr id="338953" name="Picture 13" descr="Kore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Click="0" advTm="1000">
    <p:wheel spokes="0"/>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099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099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t>
            </a:r>
            <a:endParaRPr lang="en-US">
              <a:latin typeface="Arial" charset="0"/>
              <a:ea typeface="ＭＳ Ｐゴシック" charset="0"/>
              <a:cs typeface="ＭＳ Ｐゴシック" charset="0"/>
            </a:endParaRPr>
          </a:p>
        </p:txBody>
      </p:sp>
      <p:grpSp>
        <p:nvGrpSpPr>
          <p:cNvPr id="340995" name="Group 4"/>
          <p:cNvGrpSpPr>
            <a:grpSpLocks/>
          </p:cNvGrpSpPr>
          <p:nvPr/>
        </p:nvGrpSpPr>
        <p:grpSpPr bwMode="auto">
          <a:xfrm>
            <a:off x="76200" y="5435600"/>
            <a:ext cx="8596313" cy="1346200"/>
            <a:chOff x="48" y="3424"/>
            <a:chExt cx="5415" cy="848"/>
          </a:xfrm>
        </p:grpSpPr>
        <p:sp>
          <p:nvSpPr>
            <p:cNvPr id="12902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903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b="1" i="1">
                  <a:solidFill>
                    <a:srgbClr val="FAFD00"/>
                  </a:solidFill>
                  <a:latin typeface="Times New Roman" pitchFamily="-112" charset="0"/>
                  <a:ea typeface="+mn-ea"/>
                  <a:cs typeface="+mn-cs"/>
                </a:rPr>
                <a:t>Presentasi dari </a:t>
              </a:r>
              <a:r>
                <a:rPr lang="en-US" altLang="ko-KR" sz="2000" b="1" i="1">
                  <a:solidFill>
                    <a:srgbClr val="FAFD00"/>
                  </a:solidFill>
                  <a:latin typeface="Times New Roman" pitchFamily="-112" charset="0"/>
                  <a:ea typeface="굴림" pitchFamily="-112" charset="-127"/>
                  <a:cs typeface="굴림" pitchFamily="-112" charset="-127"/>
                </a:rPr>
                <a:t>The Bible…Basically Ministries International Inc.                Fort Worth, Texas</a:t>
              </a:r>
            </a:p>
          </p:txBody>
        </p:sp>
        <p:sp>
          <p:nvSpPr>
            <p:cNvPr id="12903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4099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34099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34099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29035" name="Text Box 11"/>
          <p:cNvSpPr txBox="1">
            <a:spLocks noChangeArrowheads="1"/>
          </p:cNvSpPr>
          <p:nvPr/>
        </p:nvSpPr>
        <p:spPr bwMode="auto">
          <a:xfrm>
            <a:off x="-76200" y="457200"/>
            <a:ext cx="9144000" cy="53340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7200" i="1">
                <a:solidFill>
                  <a:srgbClr val="FFFC1E"/>
                </a:solidFill>
                <a:latin typeface="Kosher-Normal" pitchFamily="-112" charset="0"/>
                <a:ea typeface="+mn-ea"/>
                <a:cs typeface="+mn-cs"/>
              </a:rPr>
              <a:t>Alkitab…</a:t>
            </a:r>
            <a:br>
              <a:rPr lang="en-US" sz="17200" i="1">
                <a:solidFill>
                  <a:srgbClr val="FFFC1E"/>
                </a:solidFill>
                <a:latin typeface="Kosher-Normal" pitchFamily="-112" charset="0"/>
                <a:ea typeface="+mn-ea"/>
                <a:cs typeface="+mn-cs"/>
              </a:rPr>
            </a:br>
            <a:r>
              <a:rPr lang="en-US" sz="17200" i="1">
                <a:solidFill>
                  <a:srgbClr val="FFFC1E"/>
                </a:solidFill>
                <a:latin typeface="Kosher-Normal" pitchFamily="-112" charset="0"/>
                <a:ea typeface="+mn-ea"/>
                <a:cs typeface="+mn-cs"/>
              </a:rPr>
              <a:t>Dasar</a:t>
            </a:r>
          </a:p>
        </p:txBody>
      </p:sp>
      <p:pic>
        <p:nvPicPr>
          <p:cNvPr id="341000" name="Picture 12" descr="Malay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304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3042" name="Group 3"/>
          <p:cNvGrpSpPr>
            <a:grpSpLocks/>
          </p:cNvGrpSpPr>
          <p:nvPr/>
        </p:nvGrpSpPr>
        <p:grpSpPr bwMode="auto">
          <a:xfrm>
            <a:off x="76200" y="5435600"/>
            <a:ext cx="8831263" cy="1346200"/>
            <a:chOff x="48" y="3424"/>
            <a:chExt cx="5415" cy="848"/>
          </a:xfrm>
        </p:grpSpPr>
        <p:sp>
          <p:nvSpPr>
            <p:cNvPr id="131076"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31077"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131078"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43043"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343044"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343045"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31082" name="Rectangle 10"/>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343047" name="WordArt 11"/>
          <p:cNvSpPr>
            <a:spLocks noChangeArrowheads="1" noChangeShapeType="1" noTextEdit="1"/>
          </p:cNvSpPr>
          <p:nvPr/>
        </p:nvSpPr>
        <p:spPr bwMode="auto">
          <a:xfrm>
            <a:off x="1447800" y="304800"/>
            <a:ext cx="8702675" cy="4665663"/>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Amolo Leino</a:t>
            </a:r>
          </a:p>
        </p:txBody>
      </p:sp>
      <p:pic>
        <p:nvPicPr>
          <p:cNvPr id="343048" name="Picture 12" descr="Mao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508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5090"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Malayalam (India)</a:t>
            </a:r>
            <a:endParaRPr lang="en-US">
              <a:latin typeface="Arial" charset="0"/>
              <a:ea typeface="ＭＳ Ｐゴシック" charset="0"/>
              <a:cs typeface="ＭＳ Ｐゴシック" charset="0"/>
            </a:endParaRPr>
          </a:p>
        </p:txBody>
      </p:sp>
      <p:sp>
        <p:nvSpPr>
          <p:cNvPr id="345091"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345092"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345093"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33127" name="Text Box 7"/>
          <p:cNvSpPr txBox="1">
            <a:spLocks noChangeArrowheads="1"/>
          </p:cNvSpPr>
          <p:nvPr/>
        </p:nvSpPr>
        <p:spPr bwMode="auto">
          <a:xfrm>
            <a:off x="319088" y="4946650"/>
            <a:ext cx="8548687" cy="12493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a:solidFill>
                  <a:srgbClr val="FFFF07"/>
                </a:solidFill>
                <a:latin typeface="KeralaLite" pitchFamily="-112" charset="0"/>
                <a:ea typeface="+mn-ea"/>
                <a:cs typeface="+mn-cs"/>
              </a:rPr>
              <a:t>¥ÕÄøßMßAáKÄí                                            </a:t>
            </a:r>
            <a:r>
              <a:rPr lang="en-US" sz="2800" b="1">
                <a:solidFill>
                  <a:srgbClr val="FFFF07"/>
                </a:solidFill>
                <a:latin typeface="KeralaLite" pitchFamily="-112" charset="0"/>
                <a:ea typeface="+mn-ea"/>
                <a:cs typeface="+mn-cs"/>
              </a:rPr>
              <a:t>Æß èÌÌßZ çÌØßAÜß</a:t>
            </a:r>
            <a:r>
              <a:rPr lang="en-US" sz="2800" b="1">
                <a:solidFill>
                  <a:srgbClr val="FFFF07"/>
                </a:solidFill>
                <a:latin typeface="Lucida Grande" pitchFamily="-112" charset="0"/>
                <a:ea typeface="+mn-ea"/>
                <a:cs typeface="+mn-cs"/>
              </a:rPr>
              <a:t>…</a:t>
            </a:r>
            <a:r>
              <a:rPr lang="en-US" sz="2800" b="1">
                <a:solidFill>
                  <a:srgbClr val="FFFF07"/>
                </a:solidFill>
                <a:latin typeface="KeralaLite" pitchFamily="-112" charset="0"/>
                <a:ea typeface="+mn-ea"/>
                <a:cs typeface="+mn-cs"/>
              </a:rPr>
              <a:t> ÎßÈßØíd¿àØí §aVÈÞ×ÃW</a:t>
            </a:r>
            <a:r>
              <a:rPr lang="en-US" sz="2400">
                <a:solidFill>
                  <a:srgbClr val="FFFF07"/>
                </a:solidFill>
                <a:latin typeface="KeralaLite" pitchFamily="-112" charset="0"/>
                <a:ea typeface="+mn-ea"/>
                <a:cs typeface="+mn-cs"/>
              </a:rPr>
              <a:t> çËÞVGíÕVJí, æ¿µíØÞØí</a:t>
            </a:r>
          </a:p>
        </p:txBody>
      </p:sp>
      <p:sp>
        <p:nvSpPr>
          <p:cNvPr id="133128" name="Text Box 8"/>
          <p:cNvSpPr txBox="1">
            <a:spLocks noChangeArrowheads="1"/>
          </p:cNvSpPr>
          <p:nvPr/>
        </p:nvSpPr>
        <p:spPr bwMode="auto">
          <a:xfrm>
            <a:off x="0" y="457200"/>
            <a:ext cx="9144000" cy="4829175"/>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a:lnSpc>
                <a:spcPct val="140000"/>
              </a:lnSpc>
              <a:defRPr/>
            </a:pPr>
            <a:r>
              <a:rPr lang="en-US" sz="11100" b="1">
                <a:solidFill>
                  <a:srgbClr val="FFFF07"/>
                </a:solidFill>
                <a:latin typeface="KeralaLite" pitchFamily="-112" charset="0"/>
                <a:ea typeface="+mn-ea"/>
                <a:cs typeface="+mn-cs"/>
              </a:rPr>
              <a:t>Æß èÌÌßZ</a:t>
            </a:r>
            <a:br>
              <a:rPr lang="en-US" sz="11100" b="1">
                <a:solidFill>
                  <a:srgbClr val="FFFF07"/>
                </a:solidFill>
                <a:latin typeface="KeralaLite" pitchFamily="-112" charset="0"/>
                <a:ea typeface="+mn-ea"/>
                <a:cs typeface="+mn-cs"/>
              </a:rPr>
            </a:br>
            <a:r>
              <a:rPr lang="en-US" sz="11100" b="1">
                <a:solidFill>
                  <a:srgbClr val="FFFF07"/>
                </a:solidFill>
                <a:latin typeface="KeralaLite" pitchFamily="-112" charset="0"/>
                <a:ea typeface="+mn-ea"/>
                <a:cs typeface="+mn-cs"/>
              </a:rPr>
              <a:t>çÌØßAÜß</a:t>
            </a:r>
          </a:p>
        </p:txBody>
      </p:sp>
      <p:pic>
        <p:nvPicPr>
          <p:cNvPr id="345096" name="Picture 9" descr="Malayalam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713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713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Mongolian</a:t>
            </a:r>
            <a:endParaRPr lang="en-US">
              <a:latin typeface="Arial" charset="0"/>
              <a:ea typeface="ＭＳ Ｐゴシック" charset="0"/>
              <a:cs typeface="ＭＳ Ｐゴシック" charset="0"/>
            </a:endParaRPr>
          </a:p>
        </p:txBody>
      </p:sp>
      <p:grpSp>
        <p:nvGrpSpPr>
          <p:cNvPr id="347139" name="Group 4"/>
          <p:cNvGrpSpPr>
            <a:grpSpLocks/>
          </p:cNvGrpSpPr>
          <p:nvPr/>
        </p:nvGrpSpPr>
        <p:grpSpPr bwMode="auto">
          <a:xfrm>
            <a:off x="76200" y="5435600"/>
            <a:ext cx="8596313" cy="1346200"/>
            <a:chOff x="48" y="3424"/>
            <a:chExt cx="5415" cy="848"/>
          </a:xfrm>
        </p:grpSpPr>
        <p:sp>
          <p:nvSpPr>
            <p:cNvPr id="13517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3517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3517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4714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347141"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347142"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35179" name="Text Box 11"/>
          <p:cNvSpPr txBox="1">
            <a:spLocks noChangeArrowheads="1"/>
          </p:cNvSpPr>
          <p:nvPr/>
        </p:nvSpPr>
        <p:spPr bwMode="auto">
          <a:xfrm>
            <a:off x="-76200" y="1295400"/>
            <a:ext cx="9144000" cy="40227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mn-MN" sz="12900" b="1" i="1">
                <a:solidFill>
                  <a:srgbClr val="F6FE0A"/>
                </a:solidFill>
                <a:latin typeface="Times New Roman" charset="0"/>
              </a:rPr>
              <a:t>Библи</a:t>
            </a:r>
            <a:r>
              <a:rPr lang="en-US" sz="12900" b="1" i="1">
                <a:solidFill>
                  <a:srgbClr val="F6FE0A"/>
                </a:solidFill>
                <a:latin typeface="Times New Roman" charset="0"/>
              </a:rPr>
              <a:t>…</a:t>
            </a:r>
            <a:br>
              <a:rPr lang="en-US" sz="12900" b="1" i="1">
                <a:solidFill>
                  <a:srgbClr val="F6FE0A"/>
                </a:solidFill>
                <a:latin typeface="Times New Roman" charset="0"/>
              </a:rPr>
            </a:br>
            <a:r>
              <a:rPr lang="mn-MN" sz="12900" b="1" i="1">
                <a:solidFill>
                  <a:srgbClr val="F6FE0A"/>
                </a:solidFill>
                <a:latin typeface="Times New Roman" charset="0"/>
              </a:rPr>
              <a:t>Үндсэндээ</a:t>
            </a:r>
            <a:endParaRPr lang="en-US" sz="12900" b="1" i="1">
              <a:solidFill>
                <a:srgbClr val="F6FE0A"/>
              </a:solidFill>
              <a:latin typeface="Times New Roman" charset="0"/>
            </a:endParaRPr>
          </a:p>
        </p:txBody>
      </p:sp>
      <p:pic>
        <p:nvPicPr>
          <p:cNvPr id="347144" name="Picture 12" descr="Mongoli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49185" name="Group 2"/>
          <p:cNvGrpSpPr>
            <a:grpSpLocks/>
          </p:cNvGrpSpPr>
          <p:nvPr/>
        </p:nvGrpSpPr>
        <p:grpSpPr bwMode="auto">
          <a:xfrm>
            <a:off x="76200" y="5435600"/>
            <a:ext cx="8596313" cy="1346200"/>
            <a:chOff x="48" y="3424"/>
            <a:chExt cx="5415" cy="848"/>
          </a:xfrm>
        </p:grpSpPr>
        <p:sp>
          <p:nvSpPr>
            <p:cNvPr id="137219" name="Text Box 3"/>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effectLst>
                  <a:outerShdw blurRad="38100" dist="38100" dir="2700000" algn="tl">
                    <a:srgbClr val="000000"/>
                  </a:outerShdw>
                </a:effectLst>
                <a:latin typeface="Times New Roman" pitchFamily="-112" charset="0"/>
                <a:ea typeface="MS PGothic" pitchFamily="34" charset="-128"/>
                <a:cs typeface="MS PGothic" pitchFamily="34" charset="-128"/>
              </a:endParaRPr>
            </a:p>
          </p:txBody>
        </p:sp>
        <p:sp>
          <p:nvSpPr>
            <p:cNvPr id="137220" name="Text Box 4"/>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i="1">
                  <a:solidFill>
                    <a:srgbClr val="FAFD00"/>
                  </a:solidFill>
                  <a:latin typeface="Times New Roman" charset="0"/>
                  <a:ea typeface="MS PGothic" charset="0"/>
                  <a:cs typeface="MS PGothic" charset="0"/>
                </a:rPr>
                <a:t>A Presentation of The Bible…Basically Ministries International Inc.                Fort Worth, Texas</a:t>
              </a:r>
              <a:endParaRPr lang="en-US" sz="1800" b="1">
                <a:solidFill>
                  <a:srgbClr val="FAFD00"/>
                </a:solidFill>
                <a:latin typeface="Times New Roman" charset="0"/>
                <a:ea typeface="MS PGothic" charset="0"/>
                <a:cs typeface="MS PGothic" charset="0"/>
              </a:endParaRPr>
            </a:p>
          </p:txBody>
        </p:sp>
        <p:sp>
          <p:nvSpPr>
            <p:cNvPr id="137221" name="Text Box 5"/>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ea typeface="MS PGothic" pitchFamily="34" charset="-128"/>
                  <a:cs typeface="MS PGothic" pitchFamily="34" charset="-128"/>
                </a:rPr>
                <a:t>www.biblebasically.com</a:t>
              </a:r>
            </a:p>
          </p:txBody>
        </p:sp>
      </p:grpSp>
      <p:sp>
        <p:nvSpPr>
          <p:cNvPr id="349186"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a typeface="MS PGothic" charset="0"/>
              <a:cs typeface="MS PGothic" charset="0"/>
            </a:endParaRPr>
          </a:p>
        </p:txBody>
      </p:sp>
      <p:sp>
        <p:nvSpPr>
          <p:cNvPr id="349187"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ea typeface="MS PGothic" charset="0"/>
                <a:cs typeface="MS PGothic" charset="0"/>
              </a:rPr>
              <a:t>©2004 TBBMI</a:t>
            </a:r>
          </a:p>
        </p:txBody>
      </p:sp>
      <p:sp>
        <p:nvSpPr>
          <p:cNvPr id="137224" name="Rectangle 8"/>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ea typeface="MS PGothic" charset="0"/>
                <a:cs typeface="MS PGothic" charset="0"/>
              </a:rPr>
              <a:t>8.0.01.</a:t>
            </a:r>
          </a:p>
        </p:txBody>
      </p:sp>
      <p:sp>
        <p:nvSpPr>
          <p:cNvPr id="349189" name="Text Box 9"/>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ea typeface="MS PGothic" charset="0"/>
                <a:cs typeface="MS PGothic" charset="0"/>
              </a:rPr>
              <a:t>04</a:t>
            </a:r>
          </a:p>
        </p:txBody>
      </p:sp>
      <p:pic>
        <p:nvPicPr>
          <p:cNvPr id="349190" name="Picture 10"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9191" name="Picture 1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2362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49192"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ro-RO"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afOan======</a:t>
            </a:r>
          </a:p>
          <a:p>
            <a:pPr algn="ctr"/>
            <a:r>
              <a:rPr lang="ro-RO"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     cfwf/e[\t</a:t>
            </a:r>
            <a:endParaRPr lang="en-US"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endParaRPr>
          </a:p>
        </p:txBody>
      </p:sp>
      <p:sp>
        <p:nvSpPr>
          <p:cNvPr id="137229" name="Rectangle 13"/>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349194" name="Picture 14" descr="Nepali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cut/>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123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1234"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51235"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©2003 TBBMI</a:t>
            </a:r>
          </a:p>
        </p:txBody>
      </p:sp>
      <p:sp>
        <p:nvSpPr>
          <p:cNvPr id="139269"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8.0.01.</a:t>
            </a:r>
          </a:p>
        </p:txBody>
      </p:sp>
      <p:sp>
        <p:nvSpPr>
          <p:cNvPr id="351237"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sp>
        <p:nvSpPr>
          <p:cNvPr id="139271" name="Text Box 7" descr="Brown marble"/>
          <p:cNvSpPr txBox="1">
            <a:spLocks noChangeArrowheads="1"/>
          </p:cNvSpPr>
          <p:nvPr/>
        </p:nvSpPr>
        <p:spPr bwMode="auto">
          <a:xfrm rot="118953">
            <a:off x="303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1700" i="1">
                <a:solidFill>
                  <a:srgbClr val="FFFC1E"/>
                </a:solidFill>
                <a:latin typeface="Kosher-Normal" charset="0"/>
              </a:rPr>
              <a:t>biblia kwa ujumla</a:t>
            </a:r>
            <a:endParaRPr lang="zh-CN" altLang="en-US" sz="11700" i="1">
              <a:solidFill>
                <a:srgbClr val="FFFC1E"/>
              </a:solidFill>
              <a:latin typeface="Kosher-Normal" charset="0"/>
              <a:ea typeface="宋体" charset="0"/>
              <a:cs typeface="宋体" charset="0"/>
            </a:endParaRPr>
          </a:p>
        </p:txBody>
      </p:sp>
      <p:sp>
        <p:nvSpPr>
          <p:cNvPr id="139272"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effectLst>
                <a:outerShdw blurRad="38100" dist="38100" dir="2700000" algn="tl">
                  <a:srgbClr val="000000"/>
                </a:outerShdw>
              </a:effectLst>
              <a:latin typeface="Times New Roman" pitchFamily="-112" charset="0"/>
              <a:ea typeface="+mn-ea"/>
              <a:cs typeface="+mn-cs"/>
            </a:endParaRPr>
          </a:p>
        </p:txBody>
      </p:sp>
      <p:sp>
        <p:nvSpPr>
          <p:cNvPr id="139273"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b="1" i="1">
                <a:solidFill>
                  <a:srgbClr val="FAFD00"/>
                </a:solidFill>
                <a:latin typeface="Times New Roman" pitchFamily="-112" charset="0"/>
                <a:ea typeface="+mn-ea"/>
                <a:cs typeface="+mn-cs"/>
              </a:rPr>
              <a:t>A Presentation of The Bible…Basically Ministries International Inc.                Fort Worth, Texas</a:t>
            </a:r>
          </a:p>
        </p:txBody>
      </p:sp>
      <p:sp>
        <p:nvSpPr>
          <p:cNvPr id="139274"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ea typeface="+mn-ea"/>
                <a:cs typeface="+mn-cs"/>
              </a:rPr>
              <a:t>www.biblebasically.com</a:t>
            </a:r>
          </a:p>
        </p:txBody>
      </p:sp>
      <p:sp>
        <p:nvSpPr>
          <p:cNvPr id="139275"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Swahili (Kenya)</a:t>
            </a:r>
            <a:endParaRPr lang="en-US">
              <a:latin typeface="Times" charset="0"/>
              <a:ea typeface="ＭＳ Ｐゴシック" charset="0"/>
              <a:cs typeface="ＭＳ Ｐゴシック" charset="0"/>
            </a:endParaRPr>
          </a:p>
        </p:txBody>
      </p:sp>
      <p:pic>
        <p:nvPicPr>
          <p:cNvPr id="351243" name="Picture 12" descr="Swahili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wheel spokes="0"/>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328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3282"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Tagalog (Philippines)</a:t>
            </a:r>
            <a:endParaRPr lang="en-US">
              <a:latin typeface="Arial" charset="0"/>
              <a:ea typeface="ＭＳ Ｐゴシック" charset="0"/>
              <a:cs typeface="ＭＳ Ｐゴシック" charset="0"/>
            </a:endParaRPr>
          </a:p>
        </p:txBody>
      </p:sp>
      <p:grpSp>
        <p:nvGrpSpPr>
          <p:cNvPr id="353283" name="Group 4"/>
          <p:cNvGrpSpPr>
            <a:grpSpLocks/>
          </p:cNvGrpSpPr>
          <p:nvPr/>
        </p:nvGrpSpPr>
        <p:grpSpPr bwMode="auto">
          <a:xfrm>
            <a:off x="76200" y="5435600"/>
            <a:ext cx="8596313" cy="1346200"/>
            <a:chOff x="48" y="3424"/>
            <a:chExt cx="5415" cy="848"/>
          </a:xfrm>
        </p:grpSpPr>
        <p:sp>
          <p:nvSpPr>
            <p:cNvPr id="141317"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1318"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1319"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5328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35328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35328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353287" name="WordArt 11"/>
          <p:cNvSpPr>
            <a:spLocks noChangeArrowheads="1" noChangeShapeType="1" noTextEdit="1"/>
          </p:cNvSpPr>
          <p:nvPr/>
        </p:nvSpPr>
        <p:spPr bwMode="auto">
          <a:xfrm>
            <a:off x="762000" y="1143000"/>
            <a:ext cx="7772400" cy="4445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a:r>
              <a:rPr lang="en-US" sz="3600" kern="10">
                <a:solidFill>
                  <a:srgbClr val="FFFF00"/>
                </a:solidFill>
                <a:effectLst>
                  <a:outerShdw blurRad="63500" dist="35921" dir="2700000" algn="ctr" rotWithShape="0">
                    <a:srgbClr val="000000"/>
                  </a:outerShdw>
                </a:effectLst>
                <a:latin typeface="Impact"/>
                <a:ea typeface="Impact"/>
                <a:cs typeface="Impact"/>
              </a:rPr>
              <a:t>Ang Biblia . . . Pinasimple</a:t>
            </a:r>
          </a:p>
        </p:txBody>
      </p:sp>
      <p:pic>
        <p:nvPicPr>
          <p:cNvPr id="353288" name="Picture 12" descr="Tagalog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532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55330" name="Group 3"/>
          <p:cNvGrpSpPr>
            <a:grpSpLocks/>
          </p:cNvGrpSpPr>
          <p:nvPr/>
        </p:nvGrpSpPr>
        <p:grpSpPr bwMode="auto">
          <a:xfrm>
            <a:off x="76200" y="5435600"/>
            <a:ext cx="8831263" cy="1346200"/>
            <a:chOff x="48" y="3424"/>
            <a:chExt cx="5415" cy="848"/>
          </a:xfrm>
        </p:grpSpPr>
        <p:sp>
          <p:nvSpPr>
            <p:cNvPr id="143364"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43365"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143366"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55331"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355332"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355333"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355334" name="WordArt 10"/>
          <p:cNvSpPr>
            <a:spLocks noChangeArrowheads="1" noChangeShapeType="1" noTextEdit="1"/>
          </p:cNvSpPr>
          <p:nvPr/>
        </p:nvSpPr>
        <p:spPr bwMode="auto">
          <a:xfrm>
            <a:off x="1301750" y="249238"/>
            <a:ext cx="8702675" cy="4665662"/>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Ngashankakhui</a:t>
            </a:r>
          </a:p>
        </p:txBody>
      </p:sp>
      <p:sp>
        <p:nvSpPr>
          <p:cNvPr id="143371"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Tangkhul (India)</a:t>
            </a:r>
            <a:endParaRPr lang="en-US">
              <a:latin typeface="Times" charset="0"/>
              <a:ea typeface="ＭＳ Ｐゴシック" charset="0"/>
              <a:cs typeface="ＭＳ Ｐゴシック" charset="0"/>
            </a:endParaRPr>
          </a:p>
        </p:txBody>
      </p:sp>
      <p:pic>
        <p:nvPicPr>
          <p:cNvPr id="355336" name="Picture 12" descr="Tangkhu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 y="0"/>
            <a:ext cx="91948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737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737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Tamil (Sri Lanka/India)</a:t>
            </a:r>
            <a:endParaRPr lang="en-US">
              <a:latin typeface="Arial" charset="0"/>
              <a:ea typeface="ＭＳ Ｐゴシック" charset="0"/>
              <a:cs typeface="ＭＳ Ｐゴシック" charset="0"/>
            </a:endParaRPr>
          </a:p>
        </p:txBody>
      </p:sp>
      <p:grpSp>
        <p:nvGrpSpPr>
          <p:cNvPr id="357379" name="Group 4"/>
          <p:cNvGrpSpPr>
            <a:grpSpLocks/>
          </p:cNvGrpSpPr>
          <p:nvPr/>
        </p:nvGrpSpPr>
        <p:grpSpPr bwMode="auto">
          <a:xfrm>
            <a:off x="76200" y="5435600"/>
            <a:ext cx="8596313" cy="1346200"/>
            <a:chOff x="48" y="3424"/>
            <a:chExt cx="5415" cy="848"/>
          </a:xfrm>
        </p:grpSpPr>
        <p:sp>
          <p:nvSpPr>
            <p:cNvPr id="14541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541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541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5738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357381"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357382"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45419"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altLang="ko-KR" sz="10600" b="1">
                <a:solidFill>
                  <a:srgbClr val="FFFC1E"/>
                </a:solidFill>
                <a:latin typeface="Tharmini Plain" pitchFamily="-112" charset="0"/>
                <a:ea typeface="굴림" pitchFamily="-112" charset="-127"/>
                <a:cs typeface="굴림" pitchFamily="-112" charset="-127"/>
              </a:rPr>
              <a:t>jpUkiwapd;</a:t>
            </a:r>
            <a:r>
              <a:rPr lang="en-US" altLang="ko-KR" sz="10600" b="1">
                <a:solidFill>
                  <a:srgbClr val="FFFC1E"/>
                </a:solidFill>
                <a:latin typeface="Lucida Grande" pitchFamily="-112" charset="0"/>
                <a:ea typeface="굴림" pitchFamily="-112" charset="-127"/>
                <a:cs typeface="굴림" pitchFamily="-112" charset="-127"/>
              </a:rPr>
              <a:t>…</a:t>
            </a:r>
            <a:br>
              <a:rPr lang="en-US" altLang="ko-KR" sz="10600" b="1">
                <a:solidFill>
                  <a:srgbClr val="FFFC1E"/>
                </a:solidFill>
                <a:latin typeface="Tharmini Plain" pitchFamily="-112" charset="0"/>
                <a:ea typeface="굴림" pitchFamily="-112" charset="-127"/>
                <a:cs typeface="굴림" pitchFamily="-112" charset="-127"/>
              </a:rPr>
            </a:br>
            <a:r>
              <a:rPr lang="en-US" altLang="ko-KR" sz="10600" b="1">
                <a:solidFill>
                  <a:srgbClr val="FFFC1E"/>
                </a:solidFill>
                <a:latin typeface="Tharmini Plain" pitchFamily="-112" charset="0"/>
                <a:ea typeface="굴림" pitchFamily="-112" charset="-127"/>
                <a:cs typeface="굴림" pitchFamily="-112" charset="-127"/>
              </a:rPr>
              <a:t>mbg;gil</a:t>
            </a:r>
          </a:p>
        </p:txBody>
      </p:sp>
      <p:pic>
        <p:nvPicPr>
          <p:cNvPr id="357384" name="Picture 12" descr="Tamil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6" name="Subtitle 2"/>
          <p:cNvSpPr txBox="1">
            <a:spLocks/>
          </p:cNvSpPr>
          <p:nvPr/>
        </p:nvSpPr>
        <p:spPr bwMode="auto">
          <a:xfrm>
            <a:off x="3540125" y="-52388"/>
            <a:ext cx="3336925" cy="18034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en-US" sz="2800" b="1" i="1" dirty="0">
                <a:solidFill>
                  <a:srgbClr val="FFFFFF"/>
                </a:solidFill>
                <a:latin typeface="Arial" charset="0"/>
                <a:cs typeface="Arial" charset="0"/>
                <a:sym typeface="Trebuchet MS" charset="0"/>
              </a:rPr>
              <a:t>LADIES BIBLE STUDY ON </a:t>
            </a:r>
            <a:br>
              <a:rPr lang="en-US" sz="2800" b="1" i="1" dirty="0">
                <a:solidFill>
                  <a:srgbClr val="FFFFFF"/>
                </a:solidFill>
                <a:latin typeface="Arial" charset="0"/>
                <a:cs typeface="Arial" charset="0"/>
                <a:sym typeface="Trebuchet MS" charset="0"/>
              </a:rPr>
            </a:br>
            <a:r>
              <a:rPr lang="en-US" sz="2800" b="1" i="1" dirty="0">
                <a:solidFill>
                  <a:srgbClr val="FFFFFF"/>
                </a:solidFill>
                <a:latin typeface="Arial" charset="0"/>
                <a:cs typeface="Arial" charset="0"/>
                <a:sym typeface="Trebuchet MS" charset="0"/>
              </a:rPr>
              <a:t>1-2 THESS</a:t>
            </a: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en-US" sz="3600" b="1" dirty="0">
                <a:solidFill>
                  <a:srgbClr val="FFFFFF"/>
                </a:solidFill>
                <a:latin typeface="Arial" charset="0"/>
                <a:cs typeface="Arial" charset="0"/>
              </a:rPr>
              <a:t>USA • Singapore • New Zealand • Holland</a:t>
            </a:r>
          </a:p>
        </p:txBody>
      </p:sp>
    </p:spTree>
    <p:extLst>
      <p:ext uri="{BB962C8B-B14F-4D97-AF65-F5344CB8AC3E}">
        <p14:creationId xmlns:p14="http://schemas.microsoft.com/office/powerpoint/2010/main" val="1628756934"/>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942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6"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Vietnamese</a:t>
            </a:r>
            <a:endParaRPr lang="en-US">
              <a:latin typeface="Arial" charset="0"/>
              <a:ea typeface="ＭＳ Ｐゴシック" charset="0"/>
              <a:cs typeface="ＭＳ Ｐゴシック" charset="0"/>
            </a:endParaRPr>
          </a:p>
        </p:txBody>
      </p:sp>
      <p:grpSp>
        <p:nvGrpSpPr>
          <p:cNvPr id="359427" name="Group 4"/>
          <p:cNvGrpSpPr>
            <a:grpSpLocks/>
          </p:cNvGrpSpPr>
          <p:nvPr/>
        </p:nvGrpSpPr>
        <p:grpSpPr bwMode="auto">
          <a:xfrm>
            <a:off x="76200" y="5435600"/>
            <a:ext cx="8596313" cy="1346200"/>
            <a:chOff x="48" y="3424"/>
            <a:chExt cx="5415" cy="848"/>
          </a:xfrm>
        </p:grpSpPr>
        <p:sp>
          <p:nvSpPr>
            <p:cNvPr id="1474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746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746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5942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35942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35943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47467"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600" b="1" i="1">
                <a:solidFill>
                  <a:srgbClr val="FFFC1E"/>
                </a:solidFill>
                <a:latin typeface="Times New Roman" charset="0"/>
              </a:rPr>
              <a:t>Kinh thánh…</a:t>
            </a:r>
            <a:br>
              <a:rPr lang="en-US" sz="10600" b="1" i="1">
                <a:solidFill>
                  <a:srgbClr val="FFFC1E"/>
                </a:solidFill>
                <a:latin typeface="Times New Roman" charset="0"/>
              </a:rPr>
            </a:br>
            <a:r>
              <a:rPr lang="en-US" sz="10600" b="1" i="1">
                <a:solidFill>
                  <a:srgbClr val="FFFC1E"/>
                </a:solidFill>
                <a:latin typeface="Times New Roman" charset="0"/>
              </a:rPr>
              <a:t>Cơ b</a:t>
            </a:r>
            <a:r>
              <a:rPr lang="en-US" sz="10600" b="1" i="1">
                <a:solidFill>
                  <a:srgbClr val="FFFC1E"/>
                </a:solidFill>
                <a:latin typeface="Times New Roman" charset="0"/>
                <a:cs typeface="Lucida Grande" charset="0"/>
              </a:rPr>
              <a:t>ả</a:t>
            </a:r>
            <a:r>
              <a:rPr lang="en-US" sz="10600" b="1" i="1">
                <a:solidFill>
                  <a:srgbClr val="FFFC1E"/>
                </a:solidFill>
                <a:latin typeface="Times New Roman" charset="0"/>
              </a:rPr>
              <a:t>n là</a:t>
            </a:r>
          </a:p>
        </p:txBody>
      </p:sp>
      <p:pic>
        <p:nvPicPr>
          <p:cNvPr id="359432" name="Picture 12" descr="Vietna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1473"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61474" name="Picture 3" descr="BACKGR Indonesia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61475" name="Group 4"/>
          <p:cNvGrpSpPr>
            <a:grpSpLocks/>
          </p:cNvGrpSpPr>
          <p:nvPr/>
        </p:nvGrpSpPr>
        <p:grpSpPr bwMode="auto">
          <a:xfrm>
            <a:off x="76200" y="5435600"/>
            <a:ext cx="8596313" cy="1346200"/>
            <a:chOff x="48" y="3424"/>
            <a:chExt cx="5415" cy="848"/>
          </a:xfrm>
        </p:grpSpPr>
        <p:sp>
          <p:nvSpPr>
            <p:cNvPr id="14950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effectLst>
                  <a:outerShdw blurRad="38100" dist="38100" dir="2700000" algn="tl">
                    <a:srgbClr val="000000"/>
                  </a:outerShdw>
                </a:effectLst>
                <a:latin typeface="Times New Roman" pitchFamily="-112" charset="0"/>
                <a:ea typeface="+mn-ea"/>
                <a:cs typeface="+mn-cs"/>
              </a:endParaRPr>
            </a:p>
          </p:txBody>
        </p:sp>
        <p:sp>
          <p:nvSpPr>
            <p:cNvPr id="14951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i="1">
                  <a:solidFill>
                    <a:srgbClr val="FAFD00"/>
                  </a:solidFill>
                  <a:latin typeface="Times New Roman" charset="0"/>
                </a:rPr>
                <a:t>Presentasi dari The Bible…Basically Ministries International Inc.                Fort Worth, Texas</a:t>
              </a:r>
              <a:endParaRPr lang="en-US" sz="1800" b="1">
                <a:solidFill>
                  <a:srgbClr val="FAFD00"/>
                </a:solidFill>
                <a:latin typeface="Times New Roman" charset="0"/>
              </a:endParaRPr>
            </a:p>
          </p:txBody>
        </p:sp>
        <p:sp>
          <p:nvSpPr>
            <p:cNvPr id="14951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ea typeface="+mn-ea"/>
                  <a:cs typeface="+mn-cs"/>
                </a:rPr>
                <a:t>www.biblebasically.com</a:t>
              </a:r>
            </a:p>
          </p:txBody>
        </p:sp>
      </p:grpSp>
      <p:sp>
        <p:nvSpPr>
          <p:cNvPr id="361476" name="Text Box 8"/>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61477"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rPr>
              <a:t>©2003 TBBMI</a:t>
            </a:r>
          </a:p>
        </p:txBody>
      </p:sp>
      <p:sp>
        <p:nvSpPr>
          <p:cNvPr id="149514" name="Rectangle 10"/>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7.5.01.</a:t>
            </a:r>
          </a:p>
        </p:txBody>
      </p:sp>
      <p:sp>
        <p:nvSpPr>
          <p:cNvPr id="361479" name="Text Box 11"/>
          <p:cNvSpPr txBox="1">
            <a:spLocks noChangeArrowheads="1"/>
          </p:cNvSpPr>
          <p:nvPr/>
        </p:nvSpPr>
        <p:spPr bwMode="auto">
          <a:xfrm>
            <a:off x="8088313" y="6534150"/>
            <a:ext cx="3254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sp>
        <p:nvSpPr>
          <p:cNvPr id="149516" name="Rectangle 12"/>
          <p:cNvSpPr>
            <a:spLocks noGrp="1" noChangeArrowheads="1"/>
          </p:cNvSpPr>
          <p:nvPr>
            <p:ph type="title" idx="4294967295"/>
          </p:nvPr>
        </p:nvSpPr>
        <p:spPr bwMode="auto">
          <a:xfrm>
            <a:off x="0" y="0"/>
            <a:ext cx="48006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Bahasa Indonesia</a:t>
            </a:r>
            <a:endParaRPr lang="en-US">
              <a:latin typeface="Times" charset="0"/>
              <a:ea typeface="ＭＳ Ｐゴシック" charset="0"/>
              <a:cs typeface="ＭＳ Ｐゴシック" charset="0"/>
            </a:endParaRPr>
          </a:p>
        </p:txBody>
      </p:sp>
      <p:pic>
        <p:nvPicPr>
          <p:cNvPr id="361481" name="Picture 13" descr="Bahasa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heel spokes="0"/>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352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2"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63523"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©2003 TBBMI</a:t>
            </a:r>
          </a:p>
        </p:txBody>
      </p:sp>
      <p:sp>
        <p:nvSpPr>
          <p:cNvPr id="151557"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8.0.01.</a:t>
            </a:r>
          </a:p>
        </p:txBody>
      </p:sp>
      <p:sp>
        <p:nvSpPr>
          <p:cNvPr id="363525"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sp>
        <p:nvSpPr>
          <p:cNvPr id="151559" name="Text Box 7" descr="Brown marble"/>
          <p:cNvSpPr txBox="1">
            <a:spLocks noChangeArrowheads="1"/>
          </p:cNvSpPr>
          <p:nvPr/>
        </p:nvSpPr>
        <p:spPr bwMode="auto">
          <a:xfrm rot="118953">
            <a:off x="865188" y="979488"/>
            <a:ext cx="7170737" cy="2544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cs typeface="楷体" charset="0"/>
              </a:rPr>
              <a:t>圣经...</a:t>
            </a:r>
          </a:p>
          <a:p>
            <a:pPr algn="ctr">
              <a:defRPr/>
            </a:pPr>
            <a:endParaRPr lang="zh-CN" altLang="en-US" sz="3200" b="1">
              <a:solidFill>
                <a:srgbClr val="FFFF00"/>
              </a:solidFill>
              <a:effectLst>
                <a:outerShdw blurRad="38100" dist="38100" dir="2700000" algn="tl">
                  <a:srgbClr val="000000"/>
                </a:outerShdw>
              </a:effectLst>
              <a:latin typeface="楷体" charset="0"/>
              <a:cs typeface="楷体" charset="0"/>
            </a:endParaRPr>
          </a:p>
        </p:txBody>
      </p:sp>
      <p:sp>
        <p:nvSpPr>
          <p:cNvPr id="151560" name="Text Box 8" descr="Brown marble"/>
          <p:cNvSpPr txBox="1">
            <a:spLocks noChangeArrowheads="1"/>
          </p:cNvSpPr>
          <p:nvPr/>
        </p:nvSpPr>
        <p:spPr bwMode="auto">
          <a:xfrm rot="141662">
            <a:off x="1695450" y="2833688"/>
            <a:ext cx="7480300" cy="2057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cs typeface="楷体" charset="0"/>
              </a:rPr>
              <a:t>基要</a:t>
            </a:r>
            <a:endParaRPr lang="zh-CN" altLang="en-US" sz="6600" b="1">
              <a:solidFill>
                <a:srgbClr val="FFFF00"/>
              </a:solidFill>
              <a:effectLst>
                <a:outerShdw blurRad="38100" dist="38100" dir="2700000" algn="tl">
                  <a:srgbClr val="000000"/>
                </a:outerShdw>
              </a:effectLst>
              <a:latin typeface="楷体" charset="0"/>
              <a:cs typeface="楷体" charset="0"/>
            </a:endParaRPr>
          </a:p>
        </p:txBody>
      </p:sp>
      <p:sp>
        <p:nvSpPr>
          <p:cNvPr id="151561" name="Text Box 9"/>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effectLst>
                <a:outerShdw blurRad="38100" dist="38100" dir="2700000" algn="tl">
                  <a:srgbClr val="000000"/>
                </a:outerShdw>
              </a:effectLst>
              <a:latin typeface="Times New Roman" pitchFamily="-112" charset="0"/>
              <a:ea typeface="+mn-ea"/>
              <a:cs typeface="+mn-cs"/>
            </a:endParaRPr>
          </a:p>
        </p:txBody>
      </p:sp>
      <p:sp>
        <p:nvSpPr>
          <p:cNvPr id="151562" name="Text Box 10"/>
          <p:cNvSpPr txBox="1">
            <a:spLocks noChangeArrowheads="1"/>
          </p:cNvSpPr>
          <p:nvPr/>
        </p:nvSpPr>
        <p:spPr bwMode="auto">
          <a:xfrm>
            <a:off x="304800" y="5546725"/>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zh-CN" altLang="en-US" b="1" i="1">
                <a:solidFill>
                  <a:srgbClr val="FAFD00"/>
                </a:solidFill>
                <a:latin typeface="Times New Roman" charset="0"/>
                <a:ea typeface="宋体" charset="0"/>
                <a:cs typeface="宋体" charset="0"/>
              </a:rPr>
              <a:t>国际基本事工呈献…圣经纵览系列</a:t>
            </a:r>
            <a:r>
              <a:rPr lang="en-US" altLang="ja-JP" b="1" i="1">
                <a:solidFill>
                  <a:srgbClr val="FAFD00"/>
                </a:solidFill>
                <a:latin typeface="Times New Roman" charset="0"/>
                <a:ea typeface="宋体" charset="0"/>
                <a:cs typeface="宋体" charset="0"/>
              </a:rPr>
              <a:t>.                </a:t>
            </a:r>
            <a:r>
              <a:rPr lang="zh-CN" altLang="en-US" b="1" i="1">
                <a:solidFill>
                  <a:srgbClr val="FAFD00"/>
                </a:solidFill>
                <a:latin typeface="Times New Roman" charset="0"/>
                <a:ea typeface="宋体" charset="0"/>
                <a:cs typeface="宋体" charset="0"/>
              </a:rPr>
              <a:t>福特沃得</a:t>
            </a:r>
            <a:r>
              <a:rPr lang="en-US" altLang="ja-JP" b="1" i="1">
                <a:solidFill>
                  <a:srgbClr val="FAFD00"/>
                </a:solidFill>
                <a:latin typeface="Times New Roman" charset="0"/>
                <a:ea typeface="宋体" charset="0"/>
                <a:cs typeface="宋体" charset="0"/>
              </a:rPr>
              <a:t>, </a:t>
            </a:r>
            <a:r>
              <a:rPr lang="zh-CN" altLang="en-US" b="1" i="1">
                <a:solidFill>
                  <a:srgbClr val="FAFD00"/>
                </a:solidFill>
                <a:latin typeface="Times New Roman" charset="0"/>
                <a:ea typeface="宋体" charset="0"/>
                <a:cs typeface="宋体" charset="0"/>
              </a:rPr>
              <a:t>德州</a:t>
            </a:r>
            <a:endParaRPr lang="zh-CN" altLang="en-US" sz="2000" b="1">
              <a:solidFill>
                <a:srgbClr val="FAFD00"/>
              </a:solidFill>
              <a:latin typeface="Times New Roman" charset="0"/>
              <a:ea typeface="宋体" charset="0"/>
              <a:cs typeface="宋体" charset="0"/>
            </a:endParaRPr>
          </a:p>
        </p:txBody>
      </p:sp>
      <p:sp>
        <p:nvSpPr>
          <p:cNvPr id="151563" name="Text Box 11"/>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ea typeface="+mn-ea"/>
                <a:cs typeface="+mn-cs"/>
              </a:rPr>
              <a:t>www.biblebasically.com</a:t>
            </a:r>
          </a:p>
        </p:txBody>
      </p:sp>
      <p:sp>
        <p:nvSpPr>
          <p:cNvPr id="151564"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Chinese (Mandarin)</a:t>
            </a:r>
            <a:endParaRPr lang="en-US">
              <a:latin typeface="Times" charset="0"/>
              <a:ea typeface="ＭＳ Ｐゴシック" charset="0"/>
              <a:cs typeface="ＭＳ Ｐゴシック" charset="0"/>
            </a:endParaRPr>
          </a:p>
        </p:txBody>
      </p:sp>
      <p:pic>
        <p:nvPicPr>
          <p:cNvPr id="363532" name="Picture 13" descr="Chi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heel spokes="0"/>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5569" name="Rectangle 2"/>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365570" name="Picture 3"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65571" name="Group 4"/>
          <p:cNvGrpSpPr>
            <a:grpSpLocks/>
          </p:cNvGrpSpPr>
          <p:nvPr/>
        </p:nvGrpSpPr>
        <p:grpSpPr bwMode="auto">
          <a:xfrm>
            <a:off x="76200" y="5664200"/>
            <a:ext cx="8596313" cy="1346200"/>
            <a:chOff x="48" y="3424"/>
            <a:chExt cx="5415" cy="848"/>
          </a:xfrm>
        </p:grpSpPr>
        <p:sp>
          <p:nvSpPr>
            <p:cNvPr id="15360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5360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5360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6557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36557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36557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53611" name="Text Box 11"/>
          <p:cNvSpPr txBox="1">
            <a:spLocks noChangeArrowheads="1"/>
          </p:cNvSpPr>
          <p:nvPr/>
        </p:nvSpPr>
        <p:spPr bwMode="auto">
          <a:xfrm>
            <a:off x="0" y="457200"/>
            <a:ext cx="9144000" cy="118903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7200" b="1">
                <a:solidFill>
                  <a:srgbClr val="FFFF00"/>
                </a:solidFill>
                <a:latin typeface="Arial" pitchFamily="-112" charset="0"/>
                <a:ea typeface="+mn-ea"/>
                <a:cs typeface="+mn-cs"/>
              </a:rPr>
              <a:t>TBB Materials</a:t>
            </a:r>
          </a:p>
        </p:txBody>
      </p:sp>
      <p:sp>
        <p:nvSpPr>
          <p:cNvPr id="153612" name="Text Box 12"/>
          <p:cNvSpPr txBox="1">
            <a:spLocks noGrp="1" noChangeArrowheads="1"/>
          </p:cNvSpPr>
          <p:nvPr>
            <p:ph type="ctrTitle"/>
          </p:nvPr>
        </p:nvSpPr>
        <p:spPr>
          <a:xfrm>
            <a:off x="228600" y="2133600"/>
            <a:ext cx="8686800" cy="1905000"/>
          </a:xfrm>
          <a:effectLst>
            <a:outerShdw blurRad="63500" dist="35921" dir="2700000" algn="ctr" rotWithShape="0">
              <a:srgbClr val="000000">
                <a:alpha val="74998"/>
              </a:srgbClr>
            </a:outerShdw>
          </a:effectLst>
        </p:spPr>
        <p:txBody>
          <a:bodyPr/>
          <a:lstStyle/>
          <a:p>
            <a:pPr>
              <a:defRPr/>
            </a:pPr>
            <a:r>
              <a:rPr lang="en-US" b="1">
                <a:solidFill>
                  <a:srgbClr val="FFFF00"/>
                </a:solidFill>
                <a:latin typeface="Helvetica" pitchFamily="-112" charset="0"/>
              </a:rPr>
              <a:t>PowerPoint (945 slides)</a:t>
            </a:r>
            <a:br>
              <a:rPr lang="en-US" b="1">
                <a:solidFill>
                  <a:srgbClr val="FFFF00"/>
                </a:solidFill>
                <a:latin typeface="Helvetica" pitchFamily="-112" charset="0"/>
              </a:rPr>
            </a:br>
            <a:r>
              <a:rPr lang="en-US" b="1">
                <a:solidFill>
                  <a:srgbClr val="FFFF00"/>
                </a:solidFill>
                <a:latin typeface="Helvetica" pitchFamily="-112" charset="0"/>
              </a:rPr>
              <a:t>Student Workbook (80 pages)</a:t>
            </a:r>
            <a:br>
              <a:rPr lang="en-US" b="1">
                <a:solidFill>
                  <a:srgbClr val="FFFF00"/>
                </a:solidFill>
                <a:latin typeface="Helvetica" pitchFamily="-112" charset="0"/>
              </a:rPr>
            </a:br>
            <a:r>
              <a:rPr lang="en-US" b="1">
                <a:solidFill>
                  <a:srgbClr val="FFFF00"/>
                </a:solidFill>
                <a:latin typeface="Helvetica" pitchFamily="-112" charset="0"/>
              </a:rPr>
              <a:t>Teacher Script (400 pages)</a:t>
            </a:r>
          </a:p>
        </p:txBody>
      </p:sp>
      <p:sp>
        <p:nvSpPr>
          <p:cNvPr id="153613" name="Text Box 13"/>
          <p:cNvSpPr txBox="1">
            <a:spLocks noChangeArrowheads="1"/>
          </p:cNvSpPr>
          <p:nvPr/>
        </p:nvSpPr>
        <p:spPr bwMode="auto">
          <a:xfrm>
            <a:off x="304800" y="4267200"/>
            <a:ext cx="86868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b="1">
                <a:solidFill>
                  <a:srgbClr val="FFFF00"/>
                </a:solidFill>
                <a:latin typeface="Helvetica" charset="0"/>
              </a:rPr>
              <a:t>Completed in </a:t>
            </a:r>
            <a:br>
              <a:rPr lang="en-US" sz="2800" b="1">
                <a:solidFill>
                  <a:srgbClr val="FFFF00"/>
                </a:solidFill>
                <a:latin typeface="Helvetica" charset="0"/>
              </a:rPr>
            </a:br>
            <a:r>
              <a:rPr lang="en-US" sz="2800" b="1">
                <a:solidFill>
                  <a:srgbClr val="FFFF00"/>
                </a:solidFill>
                <a:latin typeface="Helvetica" charset="0"/>
              </a:rPr>
              <a:t>English • Bahasa • Chinese • Malay • Korean • Mongolian • Russian</a:t>
            </a:r>
            <a:endParaRPr lang="en-US" sz="4400" b="1">
              <a:solidFill>
                <a:srgbClr val="FFFF00"/>
              </a:solidFill>
              <a:latin typeface="Helvetic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12"/>
                                        </p:tgtEl>
                                        <p:attrNameLst>
                                          <p:attrName>style.visibility</p:attrName>
                                        </p:attrNameLst>
                                      </p:cBhvr>
                                      <p:to>
                                        <p:strVal val="visible"/>
                                      </p:to>
                                    </p:set>
                                    <p:animEffect transition="in" filter="dissolve">
                                      <p:cBhvr>
                                        <p:cTn id="7" dur="500"/>
                                        <p:tgtEl>
                                          <p:spTgt spid="153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utoUpdateAnimBg="0"/>
      <p:bldP spid="153613"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2" charset="0"/>
                <a:ea typeface="+mn-ea"/>
                <a:cs typeface="+mn-cs"/>
              </a:rPr>
              <a:t>7</a:t>
            </a:r>
          </a:p>
        </p:txBody>
      </p:sp>
      <p:sp>
        <p:nvSpPr>
          <p:cNvPr id="157699"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pic>
        <p:nvPicPr>
          <p:cNvPr id="367619"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67620" name="Rectangle 5"/>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7702" name="Rectangle 6"/>
          <p:cNvSpPr>
            <a:spLocks noChangeArrowheads="1"/>
          </p:cNvSpPr>
          <p:nvPr/>
        </p:nvSpPr>
        <p:spPr bwMode="auto">
          <a:xfrm>
            <a:off x="2703513" y="2197100"/>
            <a:ext cx="4845050" cy="17335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i="1">
                <a:solidFill>
                  <a:srgbClr val="E8EC39"/>
                </a:solidFill>
                <a:latin typeface="Comic Sans MS" pitchFamily="-112" charset="0"/>
                <a:ea typeface="+mn-ea"/>
                <a:cs typeface="+mn-cs"/>
              </a:rPr>
              <a:t>YOUR                           BIBLE FILE</a:t>
            </a:r>
          </a:p>
        </p:txBody>
      </p:sp>
      <p:sp>
        <p:nvSpPr>
          <p:cNvPr id="367622"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67623" name="Text Box 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67624" name="Text Box 9"/>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67625" name="Text Box 10"/>
          <p:cNvSpPr txBox="1">
            <a:spLocks noChangeArrowheads="1"/>
          </p:cNvSpPr>
          <p:nvPr/>
        </p:nvSpPr>
        <p:spPr bwMode="auto">
          <a:xfrm>
            <a:off x="8086725" y="65198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37</a:t>
            </a:r>
          </a:p>
        </p:txBody>
      </p:sp>
      <p:sp>
        <p:nvSpPr>
          <p:cNvPr id="367626" name="Text Box 11"/>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57702"/>
                                        </p:tgtEl>
                                        <p:attrNameLst>
                                          <p:attrName>style.visibility</p:attrName>
                                        </p:attrNameLst>
                                      </p:cBhvr>
                                      <p:to>
                                        <p:strVal val="visible"/>
                                      </p:to>
                                    </p:set>
                                    <p:animEffect transition="in" filter="fade">
                                      <p:cBhvr>
                                        <p:cTn id="7" dur="500"/>
                                        <p:tgtEl>
                                          <p:spTgt spid="157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2"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96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69666" name="Rectangle 3"/>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9748"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2" charset="0"/>
                <a:ea typeface="+mn-ea"/>
                <a:cs typeface="+mn-cs"/>
              </a:rPr>
              <a:t>7</a:t>
            </a:r>
          </a:p>
        </p:txBody>
      </p:sp>
      <p:sp>
        <p:nvSpPr>
          <p:cNvPr id="159749"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grpSp>
        <p:nvGrpSpPr>
          <p:cNvPr id="2" name="Group 6"/>
          <p:cNvGrpSpPr>
            <a:grpSpLocks/>
          </p:cNvGrpSpPr>
          <p:nvPr/>
        </p:nvGrpSpPr>
        <p:grpSpPr bwMode="auto">
          <a:xfrm>
            <a:off x="2405063" y="803275"/>
            <a:ext cx="2671762" cy="1565275"/>
            <a:chOff x="1366" y="632"/>
            <a:chExt cx="1683" cy="986"/>
          </a:xfrm>
        </p:grpSpPr>
        <p:grpSp>
          <p:nvGrpSpPr>
            <p:cNvPr id="369738" name="Group 7"/>
            <p:cNvGrpSpPr>
              <a:grpSpLocks/>
            </p:cNvGrpSpPr>
            <p:nvPr/>
          </p:nvGrpSpPr>
          <p:grpSpPr bwMode="auto">
            <a:xfrm>
              <a:off x="1366" y="669"/>
              <a:ext cx="1683" cy="949"/>
              <a:chOff x="1002" y="157"/>
              <a:chExt cx="1683" cy="949"/>
            </a:xfrm>
          </p:grpSpPr>
          <p:sp>
            <p:nvSpPr>
              <p:cNvPr id="369740" name="AutoShape 8"/>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369741" name="Rectangle 9"/>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endParaRPr lang="en-US"/>
              </a:p>
            </p:txBody>
          </p:sp>
          <p:sp>
            <p:nvSpPr>
              <p:cNvPr id="369742" name="Rectangle 10"/>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9743" name="Rectangle 11"/>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369739" name="Text Box 12"/>
            <p:cNvSpPr txBox="1">
              <a:spLocks noChangeArrowheads="1"/>
            </p:cNvSpPr>
            <p:nvPr/>
          </p:nvSpPr>
          <p:spPr bwMode="auto">
            <a:xfrm>
              <a:off x="1830" y="632"/>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1</a:t>
              </a:r>
            </a:p>
          </p:txBody>
        </p:sp>
      </p:grpSp>
      <p:grpSp>
        <p:nvGrpSpPr>
          <p:cNvPr id="4" name="Group 13"/>
          <p:cNvGrpSpPr>
            <a:grpSpLocks/>
          </p:cNvGrpSpPr>
          <p:nvPr/>
        </p:nvGrpSpPr>
        <p:grpSpPr bwMode="auto">
          <a:xfrm>
            <a:off x="2684463" y="1184275"/>
            <a:ext cx="2671762" cy="1565275"/>
            <a:chOff x="1542" y="872"/>
            <a:chExt cx="1683" cy="986"/>
          </a:xfrm>
        </p:grpSpPr>
        <p:grpSp>
          <p:nvGrpSpPr>
            <p:cNvPr id="369732" name="Group 14"/>
            <p:cNvGrpSpPr>
              <a:grpSpLocks/>
            </p:cNvGrpSpPr>
            <p:nvPr/>
          </p:nvGrpSpPr>
          <p:grpSpPr bwMode="auto">
            <a:xfrm>
              <a:off x="1542" y="909"/>
              <a:ext cx="1683" cy="949"/>
              <a:chOff x="1002" y="157"/>
              <a:chExt cx="1683" cy="949"/>
            </a:xfrm>
          </p:grpSpPr>
          <p:sp>
            <p:nvSpPr>
              <p:cNvPr id="369734" name="AutoShape 15"/>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369735" name="Rectangle 16"/>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endParaRPr lang="en-US"/>
              </a:p>
            </p:txBody>
          </p:sp>
          <p:sp>
            <p:nvSpPr>
              <p:cNvPr id="369736" name="Rectangle 17"/>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9737" name="Rectangle 18"/>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369733" name="Text Box 19"/>
            <p:cNvSpPr txBox="1">
              <a:spLocks noChangeArrowheads="1"/>
            </p:cNvSpPr>
            <p:nvPr/>
          </p:nvSpPr>
          <p:spPr bwMode="auto">
            <a:xfrm>
              <a:off x="2022" y="872"/>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2</a:t>
              </a:r>
            </a:p>
          </p:txBody>
        </p:sp>
      </p:grpSp>
      <p:grpSp>
        <p:nvGrpSpPr>
          <p:cNvPr id="6" name="Group 20"/>
          <p:cNvGrpSpPr>
            <a:grpSpLocks/>
          </p:cNvGrpSpPr>
          <p:nvPr/>
        </p:nvGrpSpPr>
        <p:grpSpPr bwMode="auto">
          <a:xfrm>
            <a:off x="3021013" y="1590675"/>
            <a:ext cx="2671762" cy="1539875"/>
            <a:chOff x="1754" y="1128"/>
            <a:chExt cx="1683" cy="970"/>
          </a:xfrm>
        </p:grpSpPr>
        <p:grpSp>
          <p:nvGrpSpPr>
            <p:cNvPr id="369726" name="Group 21"/>
            <p:cNvGrpSpPr>
              <a:grpSpLocks/>
            </p:cNvGrpSpPr>
            <p:nvPr/>
          </p:nvGrpSpPr>
          <p:grpSpPr bwMode="auto">
            <a:xfrm>
              <a:off x="1754" y="1149"/>
              <a:ext cx="1683" cy="949"/>
              <a:chOff x="1002" y="157"/>
              <a:chExt cx="1683" cy="949"/>
            </a:xfrm>
          </p:grpSpPr>
          <p:sp>
            <p:nvSpPr>
              <p:cNvPr id="369728" name="AutoShape 22"/>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369729" name="Rectangle 23"/>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endParaRPr lang="en-US"/>
              </a:p>
            </p:txBody>
          </p:sp>
          <p:sp>
            <p:nvSpPr>
              <p:cNvPr id="369730" name="Rectangle 24"/>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9731" name="Rectangle 25"/>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369727" name="Text Box 26"/>
            <p:cNvSpPr txBox="1">
              <a:spLocks noChangeArrowheads="1"/>
            </p:cNvSpPr>
            <p:nvPr/>
          </p:nvSpPr>
          <p:spPr bwMode="auto">
            <a:xfrm>
              <a:off x="2206" y="112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3</a:t>
              </a:r>
            </a:p>
          </p:txBody>
        </p:sp>
      </p:grpSp>
      <p:grpSp>
        <p:nvGrpSpPr>
          <p:cNvPr id="8" name="Group 27"/>
          <p:cNvGrpSpPr>
            <a:grpSpLocks/>
          </p:cNvGrpSpPr>
          <p:nvPr/>
        </p:nvGrpSpPr>
        <p:grpSpPr bwMode="auto">
          <a:xfrm>
            <a:off x="3275013" y="1971675"/>
            <a:ext cx="2671762" cy="1552575"/>
            <a:chOff x="1914" y="1368"/>
            <a:chExt cx="1683" cy="978"/>
          </a:xfrm>
        </p:grpSpPr>
        <p:grpSp>
          <p:nvGrpSpPr>
            <p:cNvPr id="369720" name="Group 28"/>
            <p:cNvGrpSpPr>
              <a:grpSpLocks/>
            </p:cNvGrpSpPr>
            <p:nvPr/>
          </p:nvGrpSpPr>
          <p:grpSpPr bwMode="auto">
            <a:xfrm>
              <a:off x="1914" y="1397"/>
              <a:ext cx="1683" cy="949"/>
              <a:chOff x="1002" y="157"/>
              <a:chExt cx="1683" cy="949"/>
            </a:xfrm>
          </p:grpSpPr>
          <p:sp>
            <p:nvSpPr>
              <p:cNvPr id="369722" name="AutoShape 2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369723" name="Rectangle 3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endParaRPr lang="en-US"/>
              </a:p>
            </p:txBody>
          </p:sp>
          <p:sp>
            <p:nvSpPr>
              <p:cNvPr id="369724" name="Rectangle 3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9725" name="Rectangle 3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369721" name="Text Box 33"/>
            <p:cNvSpPr txBox="1">
              <a:spLocks noChangeArrowheads="1"/>
            </p:cNvSpPr>
            <p:nvPr/>
          </p:nvSpPr>
          <p:spPr bwMode="auto">
            <a:xfrm>
              <a:off x="2382" y="136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4</a:t>
              </a:r>
            </a:p>
          </p:txBody>
        </p:sp>
      </p:grpSp>
      <p:grpSp>
        <p:nvGrpSpPr>
          <p:cNvPr id="10" name="Group 34"/>
          <p:cNvGrpSpPr>
            <a:grpSpLocks/>
          </p:cNvGrpSpPr>
          <p:nvPr/>
        </p:nvGrpSpPr>
        <p:grpSpPr bwMode="auto">
          <a:xfrm>
            <a:off x="3560763" y="2352675"/>
            <a:ext cx="2671762" cy="1552575"/>
            <a:chOff x="2094" y="1608"/>
            <a:chExt cx="1683" cy="978"/>
          </a:xfrm>
        </p:grpSpPr>
        <p:grpSp>
          <p:nvGrpSpPr>
            <p:cNvPr id="369714" name="Group 35"/>
            <p:cNvGrpSpPr>
              <a:grpSpLocks/>
            </p:cNvGrpSpPr>
            <p:nvPr/>
          </p:nvGrpSpPr>
          <p:grpSpPr bwMode="auto">
            <a:xfrm>
              <a:off x="2094" y="1637"/>
              <a:ext cx="1683" cy="949"/>
              <a:chOff x="1002" y="157"/>
              <a:chExt cx="1683" cy="949"/>
            </a:xfrm>
          </p:grpSpPr>
          <p:sp>
            <p:nvSpPr>
              <p:cNvPr id="369716" name="AutoShape 36"/>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369717" name="Rectangle 37"/>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endParaRPr lang="en-US"/>
              </a:p>
            </p:txBody>
          </p:sp>
          <p:sp>
            <p:nvSpPr>
              <p:cNvPr id="369718" name="Rectangle 38"/>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9719" name="Rectangle 39"/>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369715" name="Text Box 40"/>
            <p:cNvSpPr txBox="1">
              <a:spLocks noChangeArrowheads="1"/>
            </p:cNvSpPr>
            <p:nvPr/>
          </p:nvSpPr>
          <p:spPr bwMode="auto">
            <a:xfrm>
              <a:off x="2566" y="160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5</a:t>
              </a:r>
            </a:p>
          </p:txBody>
        </p:sp>
      </p:grpSp>
      <p:grpSp>
        <p:nvGrpSpPr>
          <p:cNvPr id="12" name="Group 41"/>
          <p:cNvGrpSpPr>
            <a:grpSpLocks/>
          </p:cNvGrpSpPr>
          <p:nvPr/>
        </p:nvGrpSpPr>
        <p:grpSpPr bwMode="auto">
          <a:xfrm>
            <a:off x="3865563" y="2720975"/>
            <a:ext cx="2671762" cy="1565275"/>
            <a:chOff x="2286" y="1840"/>
            <a:chExt cx="1683" cy="986"/>
          </a:xfrm>
        </p:grpSpPr>
        <p:grpSp>
          <p:nvGrpSpPr>
            <p:cNvPr id="369708" name="Group 42"/>
            <p:cNvGrpSpPr>
              <a:grpSpLocks/>
            </p:cNvGrpSpPr>
            <p:nvPr/>
          </p:nvGrpSpPr>
          <p:grpSpPr bwMode="auto">
            <a:xfrm>
              <a:off x="2286" y="1877"/>
              <a:ext cx="1683" cy="949"/>
              <a:chOff x="1002" y="157"/>
              <a:chExt cx="1683" cy="949"/>
            </a:xfrm>
          </p:grpSpPr>
          <p:sp>
            <p:nvSpPr>
              <p:cNvPr id="369710" name="AutoShape 43"/>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369711" name="Rectangle 44"/>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endParaRPr lang="en-US"/>
              </a:p>
            </p:txBody>
          </p:sp>
          <p:sp>
            <p:nvSpPr>
              <p:cNvPr id="369712" name="Rectangle 45"/>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9713" name="Rectangle 46"/>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369709" name="Text Box 47"/>
            <p:cNvSpPr txBox="1">
              <a:spLocks noChangeArrowheads="1"/>
            </p:cNvSpPr>
            <p:nvPr/>
          </p:nvSpPr>
          <p:spPr bwMode="auto">
            <a:xfrm>
              <a:off x="2734" y="1840"/>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6</a:t>
              </a:r>
            </a:p>
          </p:txBody>
        </p:sp>
      </p:grpSp>
      <p:grpSp>
        <p:nvGrpSpPr>
          <p:cNvPr id="14" name="Group 48"/>
          <p:cNvGrpSpPr>
            <a:grpSpLocks/>
          </p:cNvGrpSpPr>
          <p:nvPr/>
        </p:nvGrpSpPr>
        <p:grpSpPr bwMode="auto">
          <a:xfrm>
            <a:off x="4132263" y="3114675"/>
            <a:ext cx="2671762" cy="1552575"/>
            <a:chOff x="2454" y="2088"/>
            <a:chExt cx="1683" cy="978"/>
          </a:xfrm>
        </p:grpSpPr>
        <p:grpSp>
          <p:nvGrpSpPr>
            <p:cNvPr id="369702" name="Group 49"/>
            <p:cNvGrpSpPr>
              <a:grpSpLocks/>
            </p:cNvGrpSpPr>
            <p:nvPr/>
          </p:nvGrpSpPr>
          <p:grpSpPr bwMode="auto">
            <a:xfrm>
              <a:off x="2454" y="2117"/>
              <a:ext cx="1683" cy="949"/>
              <a:chOff x="1002" y="157"/>
              <a:chExt cx="1683" cy="949"/>
            </a:xfrm>
          </p:grpSpPr>
          <p:sp>
            <p:nvSpPr>
              <p:cNvPr id="369704" name="AutoShape 50"/>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369705" name="Rectangle 51"/>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endParaRPr lang="en-US"/>
              </a:p>
            </p:txBody>
          </p:sp>
          <p:sp>
            <p:nvSpPr>
              <p:cNvPr id="369706" name="Rectangle 52"/>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9707" name="Rectangle 53"/>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369703" name="Text Box 54"/>
            <p:cNvSpPr txBox="1">
              <a:spLocks noChangeArrowheads="1"/>
            </p:cNvSpPr>
            <p:nvPr/>
          </p:nvSpPr>
          <p:spPr bwMode="auto">
            <a:xfrm>
              <a:off x="2918" y="208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7</a:t>
              </a:r>
            </a:p>
          </p:txBody>
        </p:sp>
      </p:grpSp>
      <p:grpSp>
        <p:nvGrpSpPr>
          <p:cNvPr id="16" name="Group 55"/>
          <p:cNvGrpSpPr>
            <a:grpSpLocks/>
          </p:cNvGrpSpPr>
          <p:nvPr/>
        </p:nvGrpSpPr>
        <p:grpSpPr bwMode="auto">
          <a:xfrm>
            <a:off x="4386263" y="3495675"/>
            <a:ext cx="2671762" cy="1552575"/>
            <a:chOff x="2614" y="2328"/>
            <a:chExt cx="1683" cy="978"/>
          </a:xfrm>
        </p:grpSpPr>
        <p:grpSp>
          <p:nvGrpSpPr>
            <p:cNvPr id="369696" name="Group 56"/>
            <p:cNvGrpSpPr>
              <a:grpSpLocks/>
            </p:cNvGrpSpPr>
            <p:nvPr/>
          </p:nvGrpSpPr>
          <p:grpSpPr bwMode="auto">
            <a:xfrm>
              <a:off x="2614" y="2357"/>
              <a:ext cx="1683" cy="949"/>
              <a:chOff x="1002" y="157"/>
              <a:chExt cx="1683" cy="949"/>
            </a:xfrm>
          </p:grpSpPr>
          <p:sp>
            <p:nvSpPr>
              <p:cNvPr id="369698" name="AutoShape 57"/>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369699" name="Rectangle 58"/>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endParaRPr lang="en-US"/>
              </a:p>
            </p:txBody>
          </p:sp>
          <p:sp>
            <p:nvSpPr>
              <p:cNvPr id="369700" name="Rectangle 59"/>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9701" name="Rectangle 60"/>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369697" name="Text Box 61"/>
            <p:cNvSpPr txBox="1">
              <a:spLocks noChangeArrowheads="1"/>
            </p:cNvSpPr>
            <p:nvPr/>
          </p:nvSpPr>
          <p:spPr bwMode="auto">
            <a:xfrm>
              <a:off x="3094" y="232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8</a:t>
              </a:r>
            </a:p>
          </p:txBody>
        </p:sp>
      </p:grpSp>
      <p:grpSp>
        <p:nvGrpSpPr>
          <p:cNvPr id="18" name="Group 62"/>
          <p:cNvGrpSpPr>
            <a:grpSpLocks/>
          </p:cNvGrpSpPr>
          <p:nvPr/>
        </p:nvGrpSpPr>
        <p:grpSpPr bwMode="auto">
          <a:xfrm>
            <a:off x="4703763" y="3863975"/>
            <a:ext cx="2671762" cy="1565275"/>
            <a:chOff x="2814" y="2560"/>
            <a:chExt cx="1683" cy="986"/>
          </a:xfrm>
        </p:grpSpPr>
        <p:grpSp>
          <p:nvGrpSpPr>
            <p:cNvPr id="369690" name="Group 63"/>
            <p:cNvGrpSpPr>
              <a:grpSpLocks/>
            </p:cNvGrpSpPr>
            <p:nvPr/>
          </p:nvGrpSpPr>
          <p:grpSpPr bwMode="auto">
            <a:xfrm>
              <a:off x="2814" y="2597"/>
              <a:ext cx="1683" cy="949"/>
              <a:chOff x="1002" y="157"/>
              <a:chExt cx="1683" cy="949"/>
            </a:xfrm>
          </p:grpSpPr>
          <p:sp>
            <p:nvSpPr>
              <p:cNvPr id="369692" name="AutoShape 6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369693" name="Rectangle 6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endParaRPr lang="en-US"/>
              </a:p>
            </p:txBody>
          </p:sp>
          <p:sp>
            <p:nvSpPr>
              <p:cNvPr id="369694" name="Rectangle 6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9695" name="Rectangle 6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369691" name="Text Box 68"/>
            <p:cNvSpPr txBox="1">
              <a:spLocks noChangeArrowheads="1"/>
            </p:cNvSpPr>
            <p:nvPr/>
          </p:nvSpPr>
          <p:spPr bwMode="auto">
            <a:xfrm>
              <a:off x="3270" y="2560"/>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9</a:t>
              </a:r>
            </a:p>
          </p:txBody>
        </p:sp>
      </p:grpSp>
      <p:grpSp>
        <p:nvGrpSpPr>
          <p:cNvPr id="20" name="Group 69"/>
          <p:cNvGrpSpPr>
            <a:grpSpLocks/>
          </p:cNvGrpSpPr>
          <p:nvPr/>
        </p:nvGrpSpPr>
        <p:grpSpPr bwMode="auto">
          <a:xfrm>
            <a:off x="4995863" y="4257675"/>
            <a:ext cx="2671762" cy="1552575"/>
            <a:chOff x="2998" y="2808"/>
            <a:chExt cx="1683" cy="978"/>
          </a:xfrm>
        </p:grpSpPr>
        <p:grpSp>
          <p:nvGrpSpPr>
            <p:cNvPr id="369684" name="Group 70"/>
            <p:cNvGrpSpPr>
              <a:grpSpLocks/>
            </p:cNvGrpSpPr>
            <p:nvPr/>
          </p:nvGrpSpPr>
          <p:grpSpPr bwMode="auto">
            <a:xfrm>
              <a:off x="2998" y="2837"/>
              <a:ext cx="1683" cy="949"/>
              <a:chOff x="1002" y="157"/>
              <a:chExt cx="1683" cy="949"/>
            </a:xfrm>
          </p:grpSpPr>
          <p:sp>
            <p:nvSpPr>
              <p:cNvPr id="369686" name="AutoShape 71"/>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369687" name="Rectangle 72"/>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endParaRPr lang="en-US"/>
              </a:p>
            </p:txBody>
          </p:sp>
          <p:sp>
            <p:nvSpPr>
              <p:cNvPr id="369688" name="Rectangle 73"/>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9689" name="Rectangle 74"/>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369685" name="Text Box 75"/>
            <p:cNvSpPr txBox="1">
              <a:spLocks noChangeArrowheads="1"/>
            </p:cNvSpPr>
            <p:nvPr/>
          </p:nvSpPr>
          <p:spPr bwMode="auto">
            <a:xfrm>
              <a:off x="3392" y="2808"/>
              <a:ext cx="27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10</a:t>
              </a:r>
            </a:p>
          </p:txBody>
        </p:sp>
      </p:grpSp>
      <p:sp>
        <p:nvSpPr>
          <p:cNvPr id="369679" name="Text Box 7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69680" name="Text Box 77"/>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69681" name="Text Box 78"/>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69682" name="Text Box 79"/>
          <p:cNvSpPr txBox="1">
            <a:spLocks noChangeArrowheads="1"/>
          </p:cNvSpPr>
          <p:nvPr/>
        </p:nvSpPr>
        <p:spPr bwMode="auto">
          <a:xfrm>
            <a:off x="8086725" y="65198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39</a:t>
            </a:r>
          </a:p>
        </p:txBody>
      </p:sp>
      <p:sp>
        <p:nvSpPr>
          <p:cNvPr id="369683" name="Text Box 80"/>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1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100"/>
                            </p:stCondLst>
                            <p:childTnLst>
                              <p:par>
                                <p:cTn id="15" presetID="2" presetClass="entr" presetSubtype="8" fill="hold" nodeType="afterEffect">
                                  <p:stCondLst>
                                    <p:cond delay="1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700"/>
                            </p:stCondLst>
                            <p:childTnLst>
                              <p:par>
                                <p:cTn id="20" presetID="2" presetClass="entr" presetSubtype="8" fill="hold" nodeType="after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
                            </p:stCondLst>
                            <p:childTnLst>
                              <p:par>
                                <p:cTn id="25" presetID="2" presetClass="entr" presetSubtype="8" fill="hold" nodeType="afterEffect">
                                  <p:stCondLst>
                                    <p:cond delay="1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900"/>
                            </p:stCondLst>
                            <p:childTnLst>
                              <p:par>
                                <p:cTn id="30" presetID="2" presetClass="entr" presetSubtype="8" fill="hold" nodeType="after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500"/>
                            </p:stCondLst>
                            <p:childTnLst>
                              <p:par>
                                <p:cTn id="35" presetID="2" presetClass="entr" presetSubtype="8" fill="hold" nodeType="afterEffect">
                                  <p:stCondLst>
                                    <p:cond delay="1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4100"/>
                            </p:stCondLst>
                            <p:childTnLst>
                              <p:par>
                                <p:cTn id="40" presetID="2" presetClass="entr" presetSubtype="8" fill="hold" nodeType="afterEffect">
                                  <p:stCondLst>
                                    <p:cond delay="1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700"/>
                            </p:stCondLst>
                            <p:childTnLst>
                              <p:par>
                                <p:cTn id="45" presetID="2" presetClass="entr" presetSubtype="8" fill="hold" nodeType="afterEffect">
                                  <p:stCondLst>
                                    <p:cond delay="1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300"/>
                            </p:stCondLst>
                            <p:childTnLst>
                              <p:par>
                                <p:cTn id="50" presetID="2" presetClass="entr" presetSubtype="8" fill="hold" nodeType="afterEffect">
                                  <p:stCondLst>
                                    <p:cond delay="1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2" charset="0"/>
                <a:ea typeface="+mn-ea"/>
                <a:cs typeface="+mn-cs"/>
              </a:rPr>
              <a:t>7</a:t>
            </a:r>
          </a:p>
        </p:txBody>
      </p:sp>
      <p:sp>
        <p:nvSpPr>
          <p:cNvPr id="161795"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161796" name="Text Box 4"/>
          <p:cNvSpPr txBox="1">
            <a:spLocks noChangeArrowheads="1"/>
          </p:cNvSpPr>
          <p:nvPr/>
        </p:nvSpPr>
        <p:spPr bwMode="auto">
          <a:xfrm>
            <a:off x="3003550" y="3094038"/>
            <a:ext cx="1652588" cy="3262312"/>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ea typeface="+mn-ea"/>
                <a:cs typeface="+mn-cs"/>
              </a:rPr>
              <a:t>7</a:t>
            </a:r>
          </a:p>
        </p:txBody>
      </p:sp>
      <p:sp>
        <p:nvSpPr>
          <p:cNvPr id="161797" name="Line 5"/>
          <p:cNvSpPr>
            <a:spLocks noChangeShapeType="1"/>
          </p:cNvSpPr>
          <p:nvPr/>
        </p:nvSpPr>
        <p:spPr bwMode="auto">
          <a:xfrm>
            <a:off x="3433763" y="4591050"/>
            <a:ext cx="801687" cy="1588"/>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371717"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grpSp>
        <p:nvGrpSpPr>
          <p:cNvPr id="2" name="Group 7"/>
          <p:cNvGrpSpPr>
            <a:grpSpLocks/>
          </p:cNvGrpSpPr>
          <p:nvPr/>
        </p:nvGrpSpPr>
        <p:grpSpPr bwMode="auto">
          <a:xfrm>
            <a:off x="566738" y="3090863"/>
            <a:ext cx="8167687" cy="3262312"/>
            <a:chOff x="340" y="380"/>
            <a:chExt cx="5145" cy="2055"/>
          </a:xfrm>
        </p:grpSpPr>
        <p:grpSp>
          <p:nvGrpSpPr>
            <p:cNvPr id="371756" name="Group 8"/>
            <p:cNvGrpSpPr>
              <a:grpSpLocks/>
            </p:cNvGrpSpPr>
            <p:nvPr/>
          </p:nvGrpSpPr>
          <p:grpSpPr bwMode="auto">
            <a:xfrm>
              <a:off x="1870" y="380"/>
              <a:ext cx="1041" cy="2055"/>
              <a:chOff x="1988" y="2045"/>
              <a:chExt cx="1041" cy="2055"/>
            </a:xfrm>
          </p:grpSpPr>
          <p:sp>
            <p:nvSpPr>
              <p:cNvPr id="161801" name="Text Box 9"/>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ea typeface="+mn-ea"/>
                    <a:cs typeface="+mn-cs"/>
                  </a:rPr>
                  <a:t>7</a:t>
                </a:r>
              </a:p>
            </p:txBody>
          </p:sp>
          <p:sp>
            <p:nvSpPr>
              <p:cNvPr id="161802" name="Line 10"/>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grpSp>
        <p:sp>
          <p:nvSpPr>
            <p:cNvPr id="161803" name="Text Box 11"/>
            <p:cNvSpPr txBox="1">
              <a:spLocks noChangeArrowheads="1"/>
            </p:cNvSpPr>
            <p:nvPr/>
          </p:nvSpPr>
          <p:spPr bwMode="auto">
            <a:xfrm>
              <a:off x="4004" y="448"/>
              <a:ext cx="1481" cy="1872"/>
            </a:xfrm>
            <a:prstGeom prst="rect">
              <a:avLst/>
            </a:prstGeom>
            <a:noFill/>
            <a:ln w="12700">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8900">
                  <a:effectLst>
                    <a:outerShdw blurRad="38100" dist="38100" dir="2700000" algn="tl">
                      <a:srgbClr val="000000"/>
                    </a:outerShdw>
                  </a:effectLst>
                </a:rPr>
                <a:t>J</a:t>
              </a:r>
            </a:p>
          </p:txBody>
        </p:sp>
        <p:sp>
          <p:nvSpPr>
            <p:cNvPr id="161804" name="Text Box 12"/>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8900">
                  <a:solidFill>
                    <a:schemeClr val="accent1"/>
                  </a:solidFill>
                  <a:effectLst>
                    <a:outerShdw blurRad="38100" dist="38100" dir="2700000" algn="tl">
                      <a:srgbClr val="000000"/>
                    </a:outerShdw>
                  </a:effectLst>
                </a:rPr>
                <a:t>S</a:t>
              </a:r>
            </a:p>
          </p:txBody>
        </p:sp>
        <p:sp>
          <p:nvSpPr>
            <p:cNvPr id="161805" name="Text Box 13"/>
            <p:cNvSpPr txBox="1">
              <a:spLocks noChangeArrowheads="1"/>
            </p:cNvSpPr>
            <p:nvPr/>
          </p:nvSpPr>
          <p:spPr bwMode="auto">
            <a:xfrm>
              <a:off x="340" y="448"/>
              <a:ext cx="1481" cy="1872"/>
            </a:xfrm>
            <a:prstGeom prst="rect">
              <a:avLst/>
            </a:prstGeom>
            <a:noFill/>
            <a:ln w="12700">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8900">
                  <a:solidFill>
                    <a:srgbClr val="FFFF00"/>
                  </a:solidFill>
                  <a:effectLst>
                    <a:outerShdw blurRad="38100" dist="38100" dir="2700000" algn="tl">
                      <a:srgbClr val="000000"/>
                    </a:outerShdw>
                  </a:effectLst>
                </a:rPr>
                <a:t>C</a:t>
              </a:r>
            </a:p>
          </p:txBody>
        </p:sp>
      </p:grpSp>
      <p:grpSp>
        <p:nvGrpSpPr>
          <p:cNvPr id="4" name="Group 14"/>
          <p:cNvGrpSpPr>
            <a:grpSpLocks/>
          </p:cNvGrpSpPr>
          <p:nvPr/>
        </p:nvGrpSpPr>
        <p:grpSpPr bwMode="auto">
          <a:xfrm>
            <a:off x="547688" y="3070225"/>
            <a:ext cx="8167687" cy="3454400"/>
            <a:chOff x="453" y="2043"/>
            <a:chExt cx="5145" cy="2176"/>
          </a:xfrm>
        </p:grpSpPr>
        <p:sp>
          <p:nvSpPr>
            <p:cNvPr id="161807" name="Text Box 15"/>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ea typeface="+mn-ea"/>
                  <a:cs typeface="+mn-cs"/>
                </a:rPr>
                <a:t>7</a:t>
              </a:r>
            </a:p>
          </p:txBody>
        </p:sp>
        <p:sp>
          <p:nvSpPr>
            <p:cNvPr id="161808" name="Line 16"/>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161809" name="Text Box 17"/>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lgn="ctr">
                <a:spcBef>
                  <a:spcPct val="50000"/>
                </a:spcBef>
                <a:defRPr/>
              </a:pPr>
              <a:endParaRPr lang="en-US" sz="1200" b="1">
                <a:latin typeface="Arial" pitchFamily="-112" charset="0"/>
                <a:ea typeface="+mn-ea"/>
                <a:cs typeface="+mn-cs"/>
              </a:endParaRPr>
            </a:p>
          </p:txBody>
        </p:sp>
        <p:grpSp>
          <p:nvGrpSpPr>
            <p:cNvPr id="371749" name="Group 18"/>
            <p:cNvGrpSpPr>
              <a:grpSpLocks/>
            </p:cNvGrpSpPr>
            <p:nvPr/>
          </p:nvGrpSpPr>
          <p:grpSpPr bwMode="auto">
            <a:xfrm>
              <a:off x="453" y="2043"/>
              <a:ext cx="5145" cy="2055"/>
              <a:chOff x="340" y="380"/>
              <a:chExt cx="5145" cy="2055"/>
            </a:xfrm>
          </p:grpSpPr>
          <p:grpSp>
            <p:nvGrpSpPr>
              <p:cNvPr id="371750" name="Group 19"/>
              <p:cNvGrpSpPr>
                <a:grpSpLocks/>
              </p:cNvGrpSpPr>
              <p:nvPr/>
            </p:nvGrpSpPr>
            <p:grpSpPr bwMode="auto">
              <a:xfrm>
                <a:off x="1870" y="380"/>
                <a:ext cx="1041" cy="2055"/>
                <a:chOff x="1988" y="2045"/>
                <a:chExt cx="1041" cy="2055"/>
              </a:xfrm>
            </p:grpSpPr>
            <p:sp>
              <p:nvSpPr>
                <p:cNvPr id="161812" name="Text Box 20"/>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ea typeface="+mn-ea"/>
                      <a:cs typeface="+mn-cs"/>
                    </a:rPr>
                    <a:t>7</a:t>
                  </a:r>
                </a:p>
              </p:txBody>
            </p:sp>
            <p:sp>
              <p:nvSpPr>
                <p:cNvPr id="161813" name="Line 21"/>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grpSp>
          <p:sp>
            <p:nvSpPr>
              <p:cNvPr id="161814" name="Text Box 22"/>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8900">
                    <a:effectLst>
                      <a:outerShdw blurRad="38100" dist="38100" dir="2700000" algn="tl">
                        <a:srgbClr val="000000"/>
                      </a:outerShdw>
                    </a:effectLst>
                  </a:rPr>
                  <a:t>J</a:t>
                </a:r>
              </a:p>
            </p:txBody>
          </p:sp>
          <p:sp>
            <p:nvSpPr>
              <p:cNvPr id="161815" name="Text Box 23"/>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8900">
                    <a:solidFill>
                      <a:schemeClr val="accent1"/>
                    </a:solidFill>
                    <a:effectLst>
                      <a:outerShdw blurRad="38100" dist="38100" dir="2700000" algn="tl">
                        <a:srgbClr val="000000"/>
                      </a:outerShdw>
                    </a:effectLst>
                  </a:rPr>
                  <a:t>S</a:t>
                </a:r>
              </a:p>
            </p:txBody>
          </p:sp>
          <p:sp>
            <p:nvSpPr>
              <p:cNvPr id="161816" name="Text Box 24"/>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8900">
                    <a:solidFill>
                      <a:srgbClr val="FFFF00"/>
                    </a:solidFill>
                    <a:effectLst>
                      <a:outerShdw blurRad="38100" dist="38100" dir="2700000" algn="tl">
                        <a:srgbClr val="000000"/>
                      </a:outerShdw>
                    </a:effectLst>
                  </a:rPr>
                  <a:t>C</a:t>
                </a:r>
              </a:p>
            </p:txBody>
          </p:sp>
        </p:grpSp>
      </p:grpSp>
      <p:grpSp>
        <p:nvGrpSpPr>
          <p:cNvPr id="7" name="Group 25"/>
          <p:cNvGrpSpPr>
            <a:grpSpLocks/>
          </p:cNvGrpSpPr>
          <p:nvPr/>
        </p:nvGrpSpPr>
        <p:grpSpPr bwMode="auto">
          <a:xfrm>
            <a:off x="542925" y="3065463"/>
            <a:ext cx="8167688" cy="3454400"/>
            <a:chOff x="453" y="2043"/>
            <a:chExt cx="5145" cy="2176"/>
          </a:xfrm>
        </p:grpSpPr>
        <p:sp>
          <p:nvSpPr>
            <p:cNvPr id="161818" name="Text Box 26"/>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ea typeface="+mn-ea"/>
                  <a:cs typeface="+mn-cs"/>
                </a:rPr>
                <a:t>7</a:t>
              </a:r>
            </a:p>
          </p:txBody>
        </p:sp>
        <p:sp>
          <p:nvSpPr>
            <p:cNvPr id="161819" name="Line 27"/>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161820" name="Text Box 28"/>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lgn="ctr">
                <a:spcBef>
                  <a:spcPct val="50000"/>
                </a:spcBef>
                <a:defRPr/>
              </a:pPr>
              <a:endParaRPr lang="en-US" sz="1200" b="1">
                <a:latin typeface="Arial" pitchFamily="-112" charset="0"/>
                <a:ea typeface="+mn-ea"/>
                <a:cs typeface="+mn-cs"/>
              </a:endParaRPr>
            </a:p>
          </p:txBody>
        </p:sp>
        <p:grpSp>
          <p:nvGrpSpPr>
            <p:cNvPr id="371739" name="Group 29"/>
            <p:cNvGrpSpPr>
              <a:grpSpLocks/>
            </p:cNvGrpSpPr>
            <p:nvPr/>
          </p:nvGrpSpPr>
          <p:grpSpPr bwMode="auto">
            <a:xfrm>
              <a:off x="453" y="2043"/>
              <a:ext cx="5145" cy="2055"/>
              <a:chOff x="340" y="380"/>
              <a:chExt cx="5145" cy="2055"/>
            </a:xfrm>
          </p:grpSpPr>
          <p:grpSp>
            <p:nvGrpSpPr>
              <p:cNvPr id="371740" name="Group 30"/>
              <p:cNvGrpSpPr>
                <a:grpSpLocks/>
              </p:cNvGrpSpPr>
              <p:nvPr/>
            </p:nvGrpSpPr>
            <p:grpSpPr bwMode="auto">
              <a:xfrm>
                <a:off x="1870" y="380"/>
                <a:ext cx="1041" cy="2055"/>
                <a:chOff x="1988" y="2045"/>
                <a:chExt cx="1041" cy="2055"/>
              </a:xfrm>
            </p:grpSpPr>
            <p:sp>
              <p:nvSpPr>
                <p:cNvPr id="161823" name="Text Box 31"/>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ea typeface="+mn-ea"/>
                      <a:cs typeface="+mn-cs"/>
                    </a:rPr>
                    <a:t>7</a:t>
                  </a:r>
                </a:p>
              </p:txBody>
            </p:sp>
            <p:sp>
              <p:nvSpPr>
                <p:cNvPr id="161824" name="Line 32"/>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grpSp>
          <p:sp>
            <p:nvSpPr>
              <p:cNvPr id="161825" name="Text Box 33"/>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8900">
                    <a:effectLst>
                      <a:outerShdw blurRad="38100" dist="38100" dir="2700000" algn="tl">
                        <a:srgbClr val="000000"/>
                      </a:outerShdw>
                    </a:effectLst>
                  </a:rPr>
                  <a:t>J</a:t>
                </a:r>
              </a:p>
            </p:txBody>
          </p:sp>
          <p:sp>
            <p:nvSpPr>
              <p:cNvPr id="161826" name="Text Box 34"/>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8900">
                    <a:solidFill>
                      <a:schemeClr val="accent1"/>
                    </a:solidFill>
                    <a:effectLst>
                      <a:outerShdw blurRad="38100" dist="38100" dir="2700000" algn="tl">
                        <a:srgbClr val="000000"/>
                      </a:outerShdw>
                    </a:effectLst>
                  </a:rPr>
                  <a:t>S</a:t>
                </a:r>
              </a:p>
            </p:txBody>
          </p:sp>
          <p:sp>
            <p:nvSpPr>
              <p:cNvPr id="161827" name="Text Box 35"/>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8900">
                    <a:solidFill>
                      <a:srgbClr val="FFFF00"/>
                    </a:solidFill>
                    <a:effectLst>
                      <a:outerShdw blurRad="38100" dist="38100" dir="2700000" algn="tl">
                        <a:srgbClr val="000000"/>
                      </a:outerShdw>
                    </a:effectLst>
                  </a:rPr>
                  <a:t>C</a:t>
                </a:r>
              </a:p>
            </p:txBody>
          </p:sp>
        </p:grpSp>
      </p:grpSp>
      <p:grpSp>
        <p:nvGrpSpPr>
          <p:cNvPr id="10" name="Group 36"/>
          <p:cNvGrpSpPr>
            <a:grpSpLocks/>
          </p:cNvGrpSpPr>
          <p:nvPr/>
        </p:nvGrpSpPr>
        <p:grpSpPr bwMode="auto">
          <a:xfrm>
            <a:off x="566738" y="3074988"/>
            <a:ext cx="8167687" cy="3454400"/>
            <a:chOff x="453" y="2043"/>
            <a:chExt cx="5145" cy="2176"/>
          </a:xfrm>
        </p:grpSpPr>
        <p:sp>
          <p:nvSpPr>
            <p:cNvPr id="161829" name="Text Box 3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ea typeface="+mn-ea"/>
                  <a:cs typeface="+mn-cs"/>
                </a:rPr>
                <a:t>7</a:t>
              </a:r>
            </a:p>
          </p:txBody>
        </p:sp>
        <p:sp>
          <p:nvSpPr>
            <p:cNvPr id="161830" name="Line 3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161831" name="Text Box 39"/>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lgn="ctr">
                <a:spcBef>
                  <a:spcPct val="50000"/>
                </a:spcBef>
                <a:defRPr/>
              </a:pPr>
              <a:endParaRPr lang="en-US" sz="1200" b="1">
                <a:latin typeface="Arial" pitchFamily="-112" charset="0"/>
                <a:ea typeface="+mn-ea"/>
                <a:cs typeface="+mn-cs"/>
              </a:endParaRPr>
            </a:p>
          </p:txBody>
        </p:sp>
        <p:grpSp>
          <p:nvGrpSpPr>
            <p:cNvPr id="371729" name="Group 40"/>
            <p:cNvGrpSpPr>
              <a:grpSpLocks/>
            </p:cNvGrpSpPr>
            <p:nvPr/>
          </p:nvGrpSpPr>
          <p:grpSpPr bwMode="auto">
            <a:xfrm>
              <a:off x="453" y="2043"/>
              <a:ext cx="5145" cy="2055"/>
              <a:chOff x="340" y="380"/>
              <a:chExt cx="5145" cy="2055"/>
            </a:xfrm>
          </p:grpSpPr>
          <p:grpSp>
            <p:nvGrpSpPr>
              <p:cNvPr id="371730" name="Group 41"/>
              <p:cNvGrpSpPr>
                <a:grpSpLocks/>
              </p:cNvGrpSpPr>
              <p:nvPr/>
            </p:nvGrpSpPr>
            <p:grpSpPr bwMode="auto">
              <a:xfrm>
                <a:off x="1870" y="380"/>
                <a:ext cx="1041" cy="2055"/>
                <a:chOff x="1988" y="2045"/>
                <a:chExt cx="1041" cy="2055"/>
              </a:xfrm>
            </p:grpSpPr>
            <p:sp>
              <p:nvSpPr>
                <p:cNvPr id="161834" name="Text Box 4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ea typeface="+mn-ea"/>
                      <a:cs typeface="+mn-cs"/>
                    </a:rPr>
                    <a:t>7</a:t>
                  </a:r>
                </a:p>
              </p:txBody>
            </p:sp>
            <p:sp>
              <p:nvSpPr>
                <p:cNvPr id="161835" name="Line 4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grpSp>
          <p:sp>
            <p:nvSpPr>
              <p:cNvPr id="161836" name="Text Box 44"/>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8900">
                    <a:effectLst>
                      <a:outerShdw blurRad="38100" dist="38100" dir="2700000" algn="tl">
                        <a:srgbClr val="000000"/>
                      </a:outerShdw>
                    </a:effectLst>
                  </a:rPr>
                  <a:t>J</a:t>
                </a:r>
              </a:p>
            </p:txBody>
          </p:sp>
          <p:sp>
            <p:nvSpPr>
              <p:cNvPr id="161837" name="Text Box 45"/>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8900">
                    <a:solidFill>
                      <a:schemeClr val="accent1"/>
                    </a:solidFill>
                    <a:effectLst>
                      <a:outerShdw blurRad="38100" dist="38100" dir="2700000" algn="tl">
                        <a:srgbClr val="000000"/>
                      </a:outerShdw>
                    </a:effectLst>
                  </a:rPr>
                  <a:t>S</a:t>
                </a:r>
              </a:p>
            </p:txBody>
          </p:sp>
          <p:sp>
            <p:nvSpPr>
              <p:cNvPr id="161838" name="Text Box 46"/>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8900">
                    <a:solidFill>
                      <a:srgbClr val="FFFF00"/>
                    </a:solidFill>
                    <a:effectLst>
                      <a:outerShdw blurRad="38100" dist="38100" dir="2700000" algn="tl">
                        <a:srgbClr val="000000"/>
                      </a:outerShdw>
                    </a:effectLst>
                  </a:rPr>
                  <a:t>C</a:t>
                </a:r>
              </a:p>
            </p:txBody>
          </p:sp>
        </p:grpSp>
      </p:grpSp>
      <p:sp>
        <p:nvSpPr>
          <p:cNvPr id="371722" name="Text Box 47"/>
          <p:cNvSpPr txBox="1">
            <a:spLocks noChangeArrowheads="1"/>
          </p:cNvSpPr>
          <p:nvPr/>
        </p:nvSpPr>
        <p:spPr bwMode="auto">
          <a:xfrm>
            <a:off x="8086725" y="65198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40</a:t>
            </a:r>
          </a:p>
        </p:txBody>
      </p:sp>
      <p:sp>
        <p:nvSpPr>
          <p:cNvPr id="371723" name="Text Box 48"/>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4</a:t>
            </a:r>
          </a:p>
        </p:txBody>
      </p:sp>
      <p:sp>
        <p:nvSpPr>
          <p:cNvPr id="371724" name="Text Box 49"/>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Handbook pg. 8-14</a:t>
            </a:r>
          </a:p>
        </p:txBody>
      </p:sp>
      <p:sp>
        <p:nvSpPr>
          <p:cNvPr id="161842" name="Rectangle 50"/>
          <p:cNvSpPr>
            <a:spLocks noChangeArrowheads="1"/>
          </p:cNvSpPr>
          <p:nvPr/>
        </p:nvSpPr>
        <p:spPr bwMode="auto">
          <a:xfrm>
            <a:off x="654050" y="1581150"/>
            <a:ext cx="7772400" cy="1143000"/>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en-US" sz="5400">
                <a:solidFill>
                  <a:srgbClr val="FAFD00"/>
                </a:solidFill>
                <a:effectLst>
                  <a:outerShdw blurRad="38100" dist="38100" dir="2700000" algn="tl">
                    <a:srgbClr val="000000"/>
                  </a:outerShdw>
                </a:effectLst>
                <a:latin typeface="Times" charset="0"/>
              </a:rPr>
              <a:t>Opening Up </a:t>
            </a:r>
            <a:br>
              <a:rPr lang="en-US" sz="5400">
                <a:solidFill>
                  <a:srgbClr val="FAFD00"/>
                </a:solidFill>
                <a:effectLst>
                  <a:outerShdw blurRad="38100" dist="38100" dir="2700000" algn="tl">
                    <a:srgbClr val="000000"/>
                  </a:outerShdw>
                </a:effectLst>
                <a:latin typeface="Times" charset="0"/>
              </a:rPr>
            </a:br>
            <a:r>
              <a:rPr lang="ja-JP" altLang="en-US" sz="5400" i="1">
                <a:solidFill>
                  <a:srgbClr val="FAFD00"/>
                </a:solidFill>
                <a:effectLst>
                  <a:outerShdw blurRad="38100" dist="38100" dir="2700000" algn="tl">
                    <a:srgbClr val="000000"/>
                  </a:outerShdw>
                </a:effectLst>
                <a:latin typeface="Times" charset="0"/>
              </a:rPr>
              <a:t>“</a:t>
            </a:r>
            <a:r>
              <a:rPr lang="en-US" sz="5400" i="1">
                <a:solidFill>
                  <a:srgbClr val="FAFD00"/>
                </a:solidFill>
                <a:effectLst>
                  <a:outerShdw blurRad="38100" dist="38100" dir="2700000" algn="tl">
                    <a:srgbClr val="000000"/>
                  </a:outerShdw>
                </a:effectLst>
                <a:latin typeface="Times" charset="0"/>
              </a:rPr>
              <a:t>Your Bible File</a:t>
            </a:r>
            <a:r>
              <a:rPr lang="ja-JP" altLang="en-US" sz="5400" i="1">
                <a:solidFill>
                  <a:srgbClr val="FAFD00"/>
                </a:solidFill>
                <a:effectLst>
                  <a:outerShdw blurRad="38100" dist="38100" dir="2700000" algn="tl">
                    <a:srgbClr val="000000"/>
                  </a:outerShdw>
                </a:effectLst>
                <a:latin typeface="Times" charset="0"/>
              </a:rPr>
              <a:t>”</a:t>
            </a:r>
            <a:endParaRPr lang="en-US" sz="5400" i="1">
              <a:solidFill>
                <a:srgbClr val="FAFD00"/>
              </a:solidFill>
              <a:effectLst>
                <a:outerShdw blurRad="38100" dist="38100" dir="2700000" algn="tl">
                  <a:srgbClr val="000000"/>
                </a:outerShdw>
              </a:effectLst>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61796"/>
                                        </p:tgtEl>
                                        <p:attrNameLst>
                                          <p:attrName>style.visibility</p:attrName>
                                        </p:attrNameLst>
                                      </p:cBhvr>
                                      <p:to>
                                        <p:strVal val="visible"/>
                                      </p:to>
                                    </p:set>
                                    <p:anim calcmode="lin" valueType="num">
                                      <p:cBhvr>
                                        <p:cTn id="7" dur="500" fill="hold"/>
                                        <p:tgtEl>
                                          <p:spTgt spid="161796"/>
                                        </p:tgtEl>
                                        <p:attrNameLst>
                                          <p:attrName>ppt_w</p:attrName>
                                        </p:attrNameLst>
                                      </p:cBhvr>
                                      <p:tavLst>
                                        <p:tav tm="0">
                                          <p:val>
                                            <p:fltVal val="0"/>
                                          </p:val>
                                        </p:tav>
                                        <p:tav tm="100000">
                                          <p:val>
                                            <p:strVal val="#ppt_w"/>
                                          </p:val>
                                        </p:tav>
                                      </p:tavLst>
                                    </p:anim>
                                    <p:anim calcmode="lin" valueType="num">
                                      <p:cBhvr>
                                        <p:cTn id="8" dur="500" fill="hold"/>
                                        <p:tgtEl>
                                          <p:spTgt spid="16179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161797"/>
                                        </p:tgtEl>
                                        <p:attrNameLst>
                                          <p:attrName>style.visibility</p:attrName>
                                        </p:attrNameLst>
                                      </p:cBhvr>
                                      <p:to>
                                        <p:strVal val="visible"/>
                                      </p:to>
                                    </p:set>
                                    <p:anim calcmode="lin" valueType="num">
                                      <p:cBhvr>
                                        <p:cTn id="12" dur="1000" fill="hold"/>
                                        <p:tgtEl>
                                          <p:spTgt spid="161797"/>
                                        </p:tgtEl>
                                        <p:attrNameLst>
                                          <p:attrName>ppt_w</p:attrName>
                                        </p:attrNameLst>
                                      </p:cBhvr>
                                      <p:tavLst>
                                        <p:tav tm="0">
                                          <p:val>
                                            <p:fltVal val="0"/>
                                          </p:val>
                                        </p:tav>
                                        <p:tav tm="100000">
                                          <p:val>
                                            <p:strVal val="#ppt_w"/>
                                          </p:val>
                                        </p:tav>
                                      </p:tavLst>
                                    </p:anim>
                                    <p:anim calcmode="lin" valueType="num">
                                      <p:cBhvr>
                                        <p:cTn id="13" dur="1000" fill="hold"/>
                                        <p:tgtEl>
                                          <p:spTgt spid="161797"/>
                                        </p:tgtEl>
                                        <p:attrNameLst>
                                          <p:attrName>ppt_h</p:attrName>
                                        </p:attrNameLst>
                                      </p:cBhvr>
                                      <p:tavLst>
                                        <p:tav tm="0">
                                          <p:val>
                                            <p:fltVal val="0"/>
                                          </p:val>
                                        </p:tav>
                                        <p:tav tm="100000">
                                          <p:val>
                                            <p:strVal val="#ppt_h"/>
                                          </p:val>
                                        </p:tav>
                                      </p:tavLst>
                                    </p:anim>
                                    <p:anim calcmode="lin" valueType="num">
                                      <p:cBhvr>
                                        <p:cTn id="14" dur="1000" fill="hold"/>
                                        <p:tgtEl>
                                          <p:spTgt spid="1617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617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52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 calcmode="lin" valueType="num">
                                      <p:cBhvr>
                                        <p:cTn id="35" dur="500" fill="hold"/>
                                        <p:tgtEl>
                                          <p:spTgt spid="7"/>
                                        </p:tgtEl>
                                        <p:attrNameLst>
                                          <p:attrName>ppt_x</p:attrName>
                                        </p:attrNameLst>
                                      </p:cBhvr>
                                      <p:tavLst>
                                        <p:tav tm="0">
                                          <p:val>
                                            <p:fltVal val="0.5"/>
                                          </p:val>
                                        </p:tav>
                                        <p:tav tm="100000">
                                          <p:val>
                                            <p:strVal val="#ppt_x"/>
                                          </p:val>
                                        </p:tav>
                                      </p:tavLst>
                                    </p:anim>
                                    <p:anim calcmode="lin" valueType="num">
                                      <p:cBhvr>
                                        <p:cTn id="36"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ppt_x</p:attrName>
                                        </p:attrNameLst>
                                      </p:cBhvr>
                                      <p:tavLst>
                                        <p:tav tm="0">
                                          <p:val>
                                            <p:fltVal val="0.5"/>
                                          </p:val>
                                        </p:tav>
                                        <p:tav tm="100000">
                                          <p:val>
                                            <p:strVal val="#ppt_x"/>
                                          </p:val>
                                        </p:tav>
                                      </p:tavLst>
                                    </p:anim>
                                    <p:anim calcmode="lin" valueType="num">
                                      <p:cBhvr>
                                        <p:cTn id="44"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873125" y="3387725"/>
            <a:ext cx="1384300" cy="2971800"/>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algn="ctr">
              <a:spcBef>
                <a:spcPct val="50000"/>
              </a:spcBef>
              <a:defRPr/>
            </a:pPr>
            <a:r>
              <a:rPr lang="en-US" sz="18900">
                <a:solidFill>
                  <a:schemeClr val="tx2"/>
                </a:solidFill>
                <a:latin typeface="Times" pitchFamily="-112" charset="0"/>
                <a:ea typeface="+mn-ea"/>
                <a:cs typeface="+mn-cs"/>
              </a:rPr>
              <a:t>7</a:t>
            </a:r>
          </a:p>
        </p:txBody>
      </p:sp>
      <p:sp>
        <p:nvSpPr>
          <p:cNvPr id="163843"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2" charset="0"/>
                <a:ea typeface="+mn-ea"/>
                <a:cs typeface="+mn-cs"/>
              </a:rPr>
              <a:t>7</a:t>
            </a:r>
          </a:p>
        </p:txBody>
      </p:sp>
      <p:sp>
        <p:nvSpPr>
          <p:cNvPr id="163844"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163845" name="Rectangle 5"/>
          <p:cNvSpPr>
            <a:spLocks noGrp="1" noChangeArrowheads="1"/>
          </p:cNvSpPr>
          <p:nvPr>
            <p:ph type="ctrTitle"/>
          </p:nvPr>
        </p:nvSpPr>
        <p:spPr bwMode="auto">
          <a:xfrm>
            <a:off x="654050" y="158115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5400">
                <a:solidFill>
                  <a:srgbClr val="FAFD00"/>
                </a:solidFill>
                <a:latin typeface="Times" charset="0"/>
                <a:ea typeface="ＭＳ Ｐゴシック" charset="0"/>
                <a:cs typeface="ＭＳ Ｐゴシック" charset="0"/>
              </a:rPr>
              <a:t>Opening Up </a:t>
            </a:r>
            <a:br>
              <a:rPr lang="en-US" sz="5400">
                <a:solidFill>
                  <a:srgbClr val="FAFD00"/>
                </a:solidFill>
                <a:latin typeface="Times" charset="0"/>
                <a:ea typeface="ＭＳ Ｐゴシック" charset="0"/>
                <a:cs typeface="ＭＳ Ｐゴシック" charset="0"/>
              </a:rPr>
            </a:br>
            <a:r>
              <a:rPr lang="ja-JP" altLang="en-US" sz="5400" i="1">
                <a:solidFill>
                  <a:srgbClr val="FAFD00"/>
                </a:solidFill>
                <a:latin typeface="Times" charset="0"/>
                <a:ea typeface="ＭＳ Ｐゴシック" charset="0"/>
                <a:cs typeface="ＭＳ Ｐゴシック" charset="0"/>
              </a:rPr>
              <a:t>“</a:t>
            </a:r>
            <a:r>
              <a:rPr lang="en-US" sz="5400" i="1">
                <a:solidFill>
                  <a:srgbClr val="FAFD00"/>
                </a:solidFill>
                <a:latin typeface="Times" charset="0"/>
                <a:ea typeface="ＭＳ Ｐゴシック" charset="0"/>
                <a:cs typeface="ＭＳ Ｐゴシック" charset="0"/>
              </a:rPr>
              <a:t>Your Bible File</a:t>
            </a:r>
            <a:r>
              <a:rPr lang="ja-JP" altLang="en-US" sz="5400" i="1">
                <a:solidFill>
                  <a:srgbClr val="FAFD00"/>
                </a:solidFill>
                <a:latin typeface="Times" charset="0"/>
                <a:ea typeface="ＭＳ Ｐゴシック" charset="0"/>
                <a:cs typeface="ＭＳ Ｐゴシック" charset="0"/>
              </a:rPr>
              <a:t>”</a:t>
            </a:r>
            <a:endParaRPr lang="en-US" sz="5400" i="1">
              <a:solidFill>
                <a:srgbClr val="FAFD00"/>
              </a:solidFill>
              <a:latin typeface="Times" charset="0"/>
              <a:ea typeface="ＭＳ Ｐゴシック" charset="0"/>
              <a:cs typeface="ＭＳ Ｐゴシック" charset="0"/>
            </a:endParaRPr>
          </a:p>
        </p:txBody>
      </p:sp>
      <p:sp>
        <p:nvSpPr>
          <p:cNvPr id="163846" name="Rectangle 6"/>
          <p:cNvSpPr>
            <a:spLocks noChangeArrowheads="1"/>
          </p:cNvSpPr>
          <p:nvPr/>
        </p:nvSpPr>
        <p:spPr bwMode="auto">
          <a:xfrm>
            <a:off x="2443163"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spcBef>
                <a:spcPct val="20000"/>
              </a:spcBef>
              <a:buClr>
                <a:schemeClr val="accent2"/>
              </a:buClr>
              <a:buSzPct val="75000"/>
              <a:buFont typeface="Monotype Sorts" charset="0"/>
              <a:buNone/>
              <a:defRPr/>
            </a:pPr>
            <a:r>
              <a:rPr lang="en-US" sz="17200">
                <a:effectLst>
                  <a:outerShdw blurRad="38100" dist="38100" dir="2700000" algn="tl">
                    <a:srgbClr val="000000"/>
                  </a:outerShdw>
                </a:effectLst>
              </a:rPr>
              <a:t>= </a:t>
            </a:r>
            <a:r>
              <a:rPr lang="en-US" sz="17200">
                <a:solidFill>
                  <a:srgbClr val="FF6600"/>
                </a:solidFill>
                <a:effectLst>
                  <a:outerShdw blurRad="38100" dist="38100" dir="2700000" algn="tl">
                    <a:srgbClr val="000000"/>
                  </a:outerShdw>
                </a:effectLst>
              </a:rPr>
              <a:t>4</a:t>
            </a:r>
            <a:r>
              <a:rPr lang="en-US" sz="15600">
                <a:effectLst>
                  <a:outerShdw blurRad="38100" dist="38100" dir="2700000" algn="tl">
                    <a:srgbClr val="000000"/>
                  </a:outerShdw>
                </a:effectLst>
              </a:rPr>
              <a:t>+</a:t>
            </a:r>
            <a:r>
              <a:rPr lang="en-US" sz="17200">
                <a:solidFill>
                  <a:srgbClr val="33CC33"/>
                </a:solidFill>
                <a:effectLst>
                  <a:outerShdw blurRad="38100" dist="38100" dir="2700000" algn="tl">
                    <a:srgbClr val="000000"/>
                  </a:outerShdw>
                </a:effectLst>
              </a:rPr>
              <a:t>3</a:t>
            </a:r>
            <a:endParaRPr lang="en-US" sz="17200">
              <a:effectLst>
                <a:outerShdw blurRad="38100" dist="38100" dir="2700000" algn="tl">
                  <a:srgbClr val="000000"/>
                </a:outerShdw>
              </a:effectLst>
            </a:endParaRPr>
          </a:p>
        </p:txBody>
      </p:sp>
      <p:sp>
        <p:nvSpPr>
          <p:cNvPr id="163847" name="Line 7"/>
          <p:cNvSpPr>
            <a:spLocks noChangeShapeType="1"/>
          </p:cNvSpPr>
          <p:nvPr/>
        </p:nvSpPr>
        <p:spPr bwMode="auto">
          <a:xfrm>
            <a:off x="1409700" y="4862513"/>
            <a:ext cx="617538" cy="1587"/>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373767" name="Text Box 8"/>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73768" name="Text Box 9"/>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73769" name="Text Box 10"/>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73770" name="Text Box 11"/>
          <p:cNvSpPr txBox="1">
            <a:spLocks noChangeArrowheads="1"/>
          </p:cNvSpPr>
          <p:nvPr/>
        </p:nvSpPr>
        <p:spPr bwMode="auto">
          <a:xfrm>
            <a:off x="8086725" y="65198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41</a:t>
            </a:r>
          </a:p>
        </p:txBody>
      </p:sp>
      <p:sp>
        <p:nvSpPr>
          <p:cNvPr id="373771" name="Text Box 12"/>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Handbook pg. 8-14</a:t>
            </a:r>
          </a:p>
        </p:txBody>
      </p:sp>
      <p:sp>
        <p:nvSpPr>
          <p:cNvPr id="373772" name="Text Box 13"/>
          <p:cNvSpPr txBox="1">
            <a:spLocks noChangeArrowheads="1"/>
          </p:cNvSpPr>
          <p:nvPr/>
        </p:nvSpPr>
        <p:spPr bwMode="auto">
          <a:xfrm>
            <a:off x="874395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163842"/>
                                        </p:tgtEl>
                                        <p:attrNameLst>
                                          <p:attrName>style.visibility</p:attrName>
                                        </p:attrNameLst>
                                      </p:cBhvr>
                                      <p:to>
                                        <p:strVal val="visible"/>
                                      </p:to>
                                    </p:set>
                                    <p:anim calcmode="lin" valueType="num">
                                      <p:cBhvr additive="base">
                                        <p:cTn id="7" dur="500" fill="hold"/>
                                        <p:tgtEl>
                                          <p:spTgt spid="163842"/>
                                        </p:tgtEl>
                                        <p:attrNameLst>
                                          <p:attrName>ppt_x</p:attrName>
                                        </p:attrNameLst>
                                      </p:cBhvr>
                                      <p:tavLst>
                                        <p:tav tm="0">
                                          <p:val>
                                            <p:strVal val="1+#ppt_w/2"/>
                                          </p:val>
                                        </p:tav>
                                        <p:tav tm="100000">
                                          <p:val>
                                            <p:strVal val="#ppt_x"/>
                                          </p:val>
                                        </p:tav>
                                      </p:tavLst>
                                    </p:anim>
                                    <p:anim calcmode="lin" valueType="num">
                                      <p:cBhvr additive="base">
                                        <p:cTn id="8" dur="500" fill="hold"/>
                                        <p:tgtEl>
                                          <p:spTgt spid="16384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163847"/>
                                        </p:tgtEl>
                                        <p:attrNameLst>
                                          <p:attrName>style.visibility</p:attrName>
                                        </p:attrNameLst>
                                      </p:cBhvr>
                                      <p:to>
                                        <p:strVal val="visible"/>
                                      </p:to>
                                    </p:set>
                                    <p:anim calcmode="lin" valueType="num">
                                      <p:cBhvr>
                                        <p:cTn id="13" dur="1000" fill="hold"/>
                                        <p:tgtEl>
                                          <p:spTgt spid="163847"/>
                                        </p:tgtEl>
                                        <p:attrNameLst>
                                          <p:attrName>ppt_w</p:attrName>
                                        </p:attrNameLst>
                                      </p:cBhvr>
                                      <p:tavLst>
                                        <p:tav tm="0">
                                          <p:val>
                                            <p:fltVal val="0"/>
                                          </p:val>
                                        </p:tav>
                                        <p:tav tm="100000">
                                          <p:val>
                                            <p:strVal val="#ppt_w"/>
                                          </p:val>
                                        </p:tav>
                                      </p:tavLst>
                                    </p:anim>
                                    <p:anim calcmode="lin" valueType="num">
                                      <p:cBhvr>
                                        <p:cTn id="14" dur="1000" fill="hold"/>
                                        <p:tgtEl>
                                          <p:spTgt spid="163847"/>
                                        </p:tgtEl>
                                        <p:attrNameLst>
                                          <p:attrName>ppt_h</p:attrName>
                                        </p:attrNameLst>
                                      </p:cBhvr>
                                      <p:tavLst>
                                        <p:tav tm="0">
                                          <p:val>
                                            <p:fltVal val="0"/>
                                          </p:val>
                                        </p:tav>
                                        <p:tav tm="100000">
                                          <p:val>
                                            <p:strVal val="#ppt_h"/>
                                          </p:val>
                                        </p:tav>
                                      </p:tavLst>
                                    </p:anim>
                                    <p:anim calcmode="lin" valueType="num">
                                      <p:cBhvr>
                                        <p:cTn id="15" dur="1000" fill="hold"/>
                                        <p:tgtEl>
                                          <p:spTgt spid="16384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638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3846"/>
                                        </p:tgtEl>
                                        <p:attrNameLst>
                                          <p:attrName>style.visibility</p:attrName>
                                        </p:attrNameLst>
                                      </p:cBhvr>
                                      <p:to>
                                        <p:strVal val="visible"/>
                                      </p:to>
                                    </p:set>
                                    <p:animEffect transition="in" filter="wipe(left)">
                                      <p:cBhvr>
                                        <p:cTn id="21" dur="500"/>
                                        <p:tgtEl>
                                          <p:spTgt spid="163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autoUpdateAnimBg="0"/>
      <p:bldP spid="163846"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2" charset="0"/>
                <a:ea typeface="+mn-ea"/>
                <a:cs typeface="+mn-cs"/>
              </a:rPr>
              <a:t>7</a:t>
            </a:r>
          </a:p>
        </p:txBody>
      </p:sp>
      <p:sp>
        <p:nvSpPr>
          <p:cNvPr id="165891"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165892" name="Rectangle 4"/>
          <p:cNvSpPr>
            <a:spLocks noChangeArrowheads="1"/>
          </p:cNvSpPr>
          <p:nvPr/>
        </p:nvSpPr>
        <p:spPr bwMode="auto">
          <a:xfrm>
            <a:off x="654050" y="1581150"/>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lgn="ctr">
              <a:defRPr/>
            </a:pPr>
            <a:r>
              <a:rPr lang="en-US" sz="5400">
                <a:solidFill>
                  <a:srgbClr val="FAFD00"/>
                </a:solidFill>
                <a:effectLst>
                  <a:outerShdw blurRad="38100" dist="38100" dir="2700000" algn="tl">
                    <a:srgbClr val="000000"/>
                  </a:outerShdw>
                </a:effectLst>
                <a:latin typeface="Times" charset="0"/>
              </a:rPr>
              <a:t>Opening Up </a:t>
            </a:r>
            <a:br>
              <a:rPr lang="en-US" sz="5400">
                <a:solidFill>
                  <a:srgbClr val="FAFD00"/>
                </a:solidFill>
                <a:effectLst>
                  <a:outerShdw blurRad="38100" dist="38100" dir="2700000" algn="tl">
                    <a:srgbClr val="000000"/>
                  </a:outerShdw>
                </a:effectLst>
                <a:latin typeface="Times" charset="0"/>
              </a:rPr>
            </a:br>
            <a:r>
              <a:rPr lang="ja-JP" altLang="en-US" sz="5400" i="1">
                <a:solidFill>
                  <a:srgbClr val="FAFD00"/>
                </a:solidFill>
                <a:effectLst>
                  <a:outerShdw blurRad="38100" dist="38100" dir="2700000" algn="tl">
                    <a:srgbClr val="000000"/>
                  </a:outerShdw>
                </a:effectLst>
                <a:latin typeface="Times" charset="0"/>
              </a:rPr>
              <a:t>“</a:t>
            </a:r>
            <a:r>
              <a:rPr lang="en-US" sz="5400" i="1">
                <a:solidFill>
                  <a:srgbClr val="FAFD00"/>
                </a:solidFill>
                <a:effectLst>
                  <a:outerShdw blurRad="38100" dist="38100" dir="2700000" algn="tl">
                    <a:srgbClr val="000000"/>
                  </a:outerShdw>
                </a:effectLst>
                <a:latin typeface="Times" charset="0"/>
              </a:rPr>
              <a:t>Your Bible File</a:t>
            </a:r>
            <a:r>
              <a:rPr lang="ja-JP" altLang="en-US" sz="5400" i="1">
                <a:solidFill>
                  <a:srgbClr val="FAFD00"/>
                </a:solidFill>
                <a:effectLst>
                  <a:outerShdw blurRad="38100" dist="38100" dir="2700000" algn="tl">
                    <a:srgbClr val="000000"/>
                  </a:outerShdw>
                </a:effectLst>
                <a:latin typeface="Times" charset="0"/>
              </a:rPr>
              <a:t>”</a:t>
            </a:r>
            <a:endParaRPr lang="en-US" sz="5400" i="1">
              <a:solidFill>
                <a:srgbClr val="FAFD00"/>
              </a:solidFill>
              <a:effectLst>
                <a:outerShdw blurRad="38100" dist="38100" dir="2700000" algn="tl">
                  <a:srgbClr val="000000"/>
                </a:outerShdw>
              </a:effectLst>
              <a:latin typeface="Times" charset="0"/>
            </a:endParaRPr>
          </a:p>
        </p:txBody>
      </p:sp>
      <p:sp>
        <p:nvSpPr>
          <p:cNvPr id="375812"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1600" b="1">
              <a:solidFill>
                <a:srgbClr val="FFA27C"/>
              </a:solidFill>
            </a:endParaRPr>
          </a:p>
        </p:txBody>
      </p:sp>
      <p:sp>
        <p:nvSpPr>
          <p:cNvPr id="165894" name="Rectangle 6"/>
          <p:cNvSpPr>
            <a:spLocks noChangeArrowheads="1"/>
          </p:cNvSpPr>
          <p:nvPr/>
        </p:nvSpPr>
        <p:spPr bwMode="auto">
          <a:xfrm>
            <a:off x="17463" y="3219450"/>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a:solidFill>
                  <a:srgbClr val="E8EC39"/>
                </a:solidFill>
                <a:effectLst>
                  <a:outerShdw blurRad="38100" dist="38100" dir="2700000" algn="tl">
                    <a:srgbClr val="000000"/>
                  </a:outerShdw>
                </a:effectLst>
              </a:rPr>
              <a:t>C</a:t>
            </a:r>
            <a:r>
              <a:rPr lang="en-US" sz="15600" b="1">
                <a:solidFill>
                  <a:srgbClr val="00FF00"/>
                </a:solidFill>
                <a:effectLst>
                  <a:outerShdw blurRad="38100" dist="38100" dir="2700000" algn="tl">
                    <a:srgbClr val="000000"/>
                  </a:outerShdw>
                </a:effectLst>
              </a:rPr>
              <a:t> </a:t>
            </a:r>
            <a:r>
              <a:rPr lang="en-US" sz="15600" b="1">
                <a:solidFill>
                  <a:srgbClr val="FF5008"/>
                </a:solidFill>
                <a:effectLst>
                  <a:outerShdw blurRad="38100" dist="38100" dir="2700000" algn="tl">
                    <a:srgbClr val="000000"/>
                  </a:outerShdw>
                </a:effectLst>
              </a:rPr>
              <a:t>4</a:t>
            </a:r>
            <a:r>
              <a:rPr lang="en-US" sz="15600" b="1">
                <a:solidFill>
                  <a:srgbClr val="00FF00"/>
                </a:solidFill>
                <a:effectLst>
                  <a:outerShdw blurRad="38100" dist="38100" dir="2700000" algn="tl">
                    <a:srgbClr val="000000"/>
                  </a:outerShdw>
                </a:effectLst>
              </a:rPr>
              <a:t> 3 </a:t>
            </a:r>
            <a:r>
              <a:rPr lang="en-US" sz="15600" b="1">
                <a:solidFill>
                  <a:schemeClr val="accent1"/>
                </a:solidFill>
                <a:effectLst>
                  <a:outerShdw blurRad="38100" dist="38100" dir="2700000" algn="tl">
                    <a:srgbClr val="000000"/>
                  </a:outerShdw>
                </a:effectLst>
              </a:rPr>
              <a:t>S</a:t>
            </a:r>
            <a:r>
              <a:rPr lang="en-US" sz="15600" b="1">
                <a:solidFill>
                  <a:srgbClr val="00FF00"/>
                </a:solidFill>
                <a:effectLst>
                  <a:outerShdw blurRad="38100" dist="38100" dir="2700000" algn="tl">
                    <a:srgbClr val="000000"/>
                  </a:outerShdw>
                </a:effectLst>
              </a:rPr>
              <a:t> </a:t>
            </a:r>
            <a:r>
              <a:rPr lang="en-US" sz="15600" b="1">
                <a:solidFill>
                  <a:schemeClr val="hlink"/>
                </a:solidFill>
                <a:effectLst>
                  <a:outerShdw blurRad="38100" dist="38100" dir="2700000" algn="tl">
                    <a:srgbClr val="000000"/>
                  </a:outerShdw>
                </a:effectLst>
              </a:rPr>
              <a:t>J</a:t>
            </a:r>
            <a:r>
              <a:rPr lang="en-US" sz="15600" b="1">
                <a:solidFill>
                  <a:srgbClr val="00FF00"/>
                </a:solidFill>
                <a:effectLst>
                  <a:outerShdw blurRad="38100" dist="38100" dir="2700000" algn="tl">
                    <a:srgbClr val="000000"/>
                  </a:outerShdw>
                </a:effectLst>
              </a:rPr>
              <a:t> </a:t>
            </a:r>
          </a:p>
        </p:txBody>
      </p:sp>
      <p:sp>
        <p:nvSpPr>
          <p:cNvPr id="165895" name="Rectangle 7"/>
          <p:cNvSpPr>
            <a:spLocks noChangeArrowheads="1"/>
          </p:cNvSpPr>
          <p:nvPr/>
        </p:nvSpPr>
        <p:spPr bwMode="auto">
          <a:xfrm>
            <a:off x="6350" y="3227388"/>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a:solidFill>
                  <a:srgbClr val="E8EC39"/>
                </a:solidFill>
                <a:effectLst>
                  <a:outerShdw blurRad="38100" dist="38100" dir="2700000" algn="tl">
                    <a:srgbClr val="000000"/>
                  </a:outerShdw>
                </a:effectLst>
              </a:rPr>
              <a:t>C</a:t>
            </a:r>
            <a:r>
              <a:rPr lang="en-US" sz="15600" b="1">
                <a:solidFill>
                  <a:srgbClr val="00FF00"/>
                </a:solidFill>
                <a:effectLst>
                  <a:outerShdw blurRad="38100" dist="38100" dir="2700000" algn="tl">
                    <a:srgbClr val="000000"/>
                  </a:outerShdw>
                </a:effectLst>
              </a:rPr>
              <a:t> </a:t>
            </a:r>
            <a:r>
              <a:rPr lang="en-US" sz="15600" b="1">
                <a:solidFill>
                  <a:srgbClr val="FF5008"/>
                </a:solidFill>
                <a:effectLst>
                  <a:outerShdw blurRad="38100" dist="38100" dir="2700000" algn="tl">
                    <a:srgbClr val="000000"/>
                  </a:outerShdw>
                </a:effectLst>
              </a:rPr>
              <a:t>4</a:t>
            </a:r>
            <a:r>
              <a:rPr lang="en-US" sz="15600" b="1">
                <a:solidFill>
                  <a:srgbClr val="00FF00"/>
                </a:solidFill>
                <a:effectLst>
                  <a:outerShdw blurRad="38100" dist="38100" dir="2700000" algn="tl">
                    <a:srgbClr val="000000"/>
                  </a:outerShdw>
                </a:effectLst>
              </a:rPr>
              <a:t> 3 </a:t>
            </a:r>
            <a:r>
              <a:rPr lang="en-US" sz="15600" b="1">
                <a:solidFill>
                  <a:schemeClr val="accent1"/>
                </a:solidFill>
                <a:effectLst>
                  <a:outerShdw blurRad="38100" dist="38100" dir="2700000" algn="tl">
                    <a:srgbClr val="000000"/>
                  </a:outerShdw>
                </a:effectLst>
              </a:rPr>
              <a:t>S</a:t>
            </a:r>
            <a:r>
              <a:rPr lang="en-US" sz="15600" b="1">
                <a:solidFill>
                  <a:srgbClr val="00FF00"/>
                </a:solidFill>
                <a:effectLst>
                  <a:outerShdw blurRad="38100" dist="38100" dir="2700000" algn="tl">
                    <a:srgbClr val="000000"/>
                  </a:outerShdw>
                </a:effectLst>
              </a:rPr>
              <a:t> </a:t>
            </a:r>
            <a:r>
              <a:rPr lang="en-US" sz="15600" b="1">
                <a:solidFill>
                  <a:schemeClr val="hlink"/>
                </a:solidFill>
                <a:effectLst>
                  <a:outerShdw blurRad="38100" dist="38100" dir="2700000" algn="tl">
                    <a:srgbClr val="000000"/>
                  </a:outerShdw>
                </a:effectLst>
              </a:rPr>
              <a:t>J</a:t>
            </a:r>
            <a:r>
              <a:rPr lang="en-US" sz="15600" b="1">
                <a:solidFill>
                  <a:srgbClr val="00FF00"/>
                </a:solidFill>
                <a:effectLst>
                  <a:outerShdw blurRad="38100" dist="38100" dir="2700000" algn="tl">
                    <a:srgbClr val="000000"/>
                  </a:outerShdw>
                </a:effectLst>
              </a:rPr>
              <a:t> </a:t>
            </a:r>
          </a:p>
        </p:txBody>
      </p:sp>
      <p:sp>
        <p:nvSpPr>
          <p:cNvPr id="375815" name="Text Box 8"/>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75816" name="Text Box 9"/>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75817" name="Text Box 10"/>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75818" name="Text Box 11"/>
          <p:cNvSpPr txBox="1">
            <a:spLocks noChangeArrowheads="1"/>
          </p:cNvSpPr>
          <p:nvPr/>
        </p:nvSpPr>
        <p:spPr bwMode="auto">
          <a:xfrm>
            <a:off x="8086725" y="65198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42</a:t>
            </a:r>
          </a:p>
        </p:txBody>
      </p:sp>
      <p:sp>
        <p:nvSpPr>
          <p:cNvPr id="375819" name="Text Box 12"/>
          <p:cNvSpPr txBox="1">
            <a:spLocks noChangeArrowheads="1"/>
          </p:cNvSpPr>
          <p:nvPr/>
        </p:nvSpPr>
        <p:spPr bwMode="auto">
          <a:xfrm>
            <a:off x="87217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1</a:t>
            </a:r>
          </a:p>
        </p:txBody>
      </p:sp>
      <p:sp>
        <p:nvSpPr>
          <p:cNvPr id="375820" name="Text Box 13"/>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65894"/>
                                        </p:tgtEl>
                                        <p:attrNameLst>
                                          <p:attrName>style.visibility</p:attrName>
                                        </p:attrNameLst>
                                      </p:cBhvr>
                                      <p:to>
                                        <p:strVal val="visible"/>
                                      </p:to>
                                    </p:set>
                                    <p:anim calcmode="lin" valueType="num">
                                      <p:cBhvr>
                                        <p:cTn id="7" dur="500" fill="hold"/>
                                        <p:tgtEl>
                                          <p:spTgt spid="165894"/>
                                        </p:tgtEl>
                                        <p:attrNameLst>
                                          <p:attrName>ppt_w</p:attrName>
                                        </p:attrNameLst>
                                      </p:cBhvr>
                                      <p:tavLst>
                                        <p:tav tm="0">
                                          <p:val>
                                            <p:fltVal val="0"/>
                                          </p:val>
                                        </p:tav>
                                        <p:tav tm="100000">
                                          <p:val>
                                            <p:strVal val="#ppt_w"/>
                                          </p:val>
                                        </p:tav>
                                      </p:tavLst>
                                    </p:anim>
                                    <p:anim calcmode="lin" valueType="num">
                                      <p:cBhvr>
                                        <p:cTn id="8" dur="500" fill="hold"/>
                                        <p:tgtEl>
                                          <p:spTgt spid="165894"/>
                                        </p:tgtEl>
                                        <p:attrNameLst>
                                          <p:attrName>ppt_h</p:attrName>
                                        </p:attrNameLst>
                                      </p:cBhvr>
                                      <p:tavLst>
                                        <p:tav tm="0">
                                          <p:val>
                                            <p:fltVal val="0"/>
                                          </p:val>
                                        </p:tav>
                                        <p:tav tm="100000">
                                          <p:val>
                                            <p:strVal val="#ppt_h"/>
                                          </p:val>
                                        </p:tav>
                                      </p:tavLst>
                                    </p:anim>
                                    <p:anim calcmode="lin" valueType="num">
                                      <p:cBhvr>
                                        <p:cTn id="9" dur="500" fill="hold"/>
                                        <p:tgtEl>
                                          <p:spTgt spid="165894"/>
                                        </p:tgtEl>
                                        <p:attrNameLst>
                                          <p:attrName>ppt_x</p:attrName>
                                        </p:attrNameLst>
                                      </p:cBhvr>
                                      <p:tavLst>
                                        <p:tav tm="0">
                                          <p:val>
                                            <p:fltVal val="0.5"/>
                                          </p:val>
                                        </p:tav>
                                        <p:tav tm="100000">
                                          <p:val>
                                            <p:strVal val="#ppt_x"/>
                                          </p:val>
                                        </p:tav>
                                      </p:tavLst>
                                    </p:anim>
                                    <p:anim calcmode="lin" valueType="num">
                                      <p:cBhvr>
                                        <p:cTn id="10" dur="500" fill="hold"/>
                                        <p:tgtEl>
                                          <p:spTgt spid="16589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65895"/>
                                        </p:tgtEl>
                                        <p:attrNameLst>
                                          <p:attrName>style.visibility</p:attrName>
                                        </p:attrNameLst>
                                      </p:cBhvr>
                                      <p:to>
                                        <p:strVal val="visible"/>
                                      </p:to>
                                    </p:set>
                                    <p:anim calcmode="lin" valueType="num">
                                      <p:cBhvr>
                                        <p:cTn id="15" dur="500" fill="hold"/>
                                        <p:tgtEl>
                                          <p:spTgt spid="165895"/>
                                        </p:tgtEl>
                                        <p:attrNameLst>
                                          <p:attrName>ppt_w</p:attrName>
                                        </p:attrNameLst>
                                      </p:cBhvr>
                                      <p:tavLst>
                                        <p:tav tm="0">
                                          <p:val>
                                            <p:fltVal val="0"/>
                                          </p:val>
                                        </p:tav>
                                        <p:tav tm="100000">
                                          <p:val>
                                            <p:strVal val="#ppt_w"/>
                                          </p:val>
                                        </p:tav>
                                      </p:tavLst>
                                    </p:anim>
                                    <p:anim calcmode="lin" valueType="num">
                                      <p:cBhvr>
                                        <p:cTn id="16" dur="500" fill="hold"/>
                                        <p:tgtEl>
                                          <p:spTgt spid="165895"/>
                                        </p:tgtEl>
                                        <p:attrNameLst>
                                          <p:attrName>ppt_h</p:attrName>
                                        </p:attrNameLst>
                                      </p:cBhvr>
                                      <p:tavLst>
                                        <p:tav tm="0">
                                          <p:val>
                                            <p:fltVal val="0"/>
                                          </p:val>
                                        </p:tav>
                                        <p:tav tm="100000">
                                          <p:val>
                                            <p:strVal val="#ppt_h"/>
                                          </p:val>
                                        </p:tav>
                                      </p:tavLst>
                                    </p:anim>
                                    <p:anim calcmode="lin" valueType="num">
                                      <p:cBhvr>
                                        <p:cTn id="17" dur="500" fill="hold"/>
                                        <p:tgtEl>
                                          <p:spTgt spid="165895"/>
                                        </p:tgtEl>
                                        <p:attrNameLst>
                                          <p:attrName>ppt_x</p:attrName>
                                        </p:attrNameLst>
                                      </p:cBhvr>
                                      <p:tavLst>
                                        <p:tav tm="0">
                                          <p:val>
                                            <p:fltVal val="0.5"/>
                                          </p:val>
                                        </p:tav>
                                        <p:tav tm="100000">
                                          <p:val>
                                            <p:strVal val="#ppt_x"/>
                                          </p:val>
                                        </p:tav>
                                      </p:tavLst>
                                    </p:anim>
                                    <p:anim calcmode="lin" valueType="num">
                                      <p:cBhvr>
                                        <p:cTn id="18" dur="500" fill="hold"/>
                                        <p:tgtEl>
                                          <p:spTgt spid="16589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4" grpId="0" autoUpdateAnimBg="0"/>
      <p:bldP spid="165895"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a:solidFill>
                  <a:srgbClr val="FAFD00"/>
                </a:solidFill>
                <a:latin typeface="Times" charset="0"/>
                <a:ea typeface="ＭＳ Ｐゴシック" charset="0"/>
                <a:cs typeface="ＭＳ Ｐゴシック" charset="0"/>
              </a:rPr>
              <a:t>5 Key Words or Phrases:</a:t>
            </a:r>
          </a:p>
        </p:txBody>
      </p:sp>
      <p:sp>
        <p:nvSpPr>
          <p:cNvPr id="167939"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2" charset="0"/>
                <a:ea typeface="+mn-ea"/>
                <a:cs typeface="+mn-cs"/>
              </a:rPr>
              <a:t>7</a:t>
            </a:r>
          </a:p>
        </p:txBody>
      </p:sp>
      <p:sp>
        <p:nvSpPr>
          <p:cNvPr id="167940"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grpSp>
        <p:nvGrpSpPr>
          <p:cNvPr id="2" name="Group 5"/>
          <p:cNvGrpSpPr>
            <a:grpSpLocks/>
          </p:cNvGrpSpPr>
          <p:nvPr/>
        </p:nvGrpSpPr>
        <p:grpSpPr bwMode="auto">
          <a:xfrm>
            <a:off x="2171700" y="5046663"/>
            <a:ext cx="4338638" cy="1006475"/>
            <a:chOff x="1368" y="3179"/>
            <a:chExt cx="2733" cy="634"/>
          </a:xfrm>
        </p:grpSpPr>
        <p:sp>
          <p:nvSpPr>
            <p:cNvPr id="167942" name="Text Box 6"/>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6000" b="1">
                  <a:effectLst>
                    <a:outerShdw blurRad="38100" dist="38100" dir="2700000" algn="tl">
                      <a:srgbClr val="000000"/>
                    </a:outerShdw>
                  </a:effectLst>
                </a:rPr>
                <a:t>J</a:t>
              </a:r>
              <a:r>
                <a:rPr lang="en-US" sz="4800" b="1">
                  <a:effectLst>
                    <a:outerShdw blurRad="38100" dist="38100" dir="2700000" algn="tl">
                      <a:srgbClr val="000000"/>
                    </a:outerShdw>
                  </a:effectLst>
                </a:rPr>
                <a:t> </a:t>
              </a:r>
              <a:r>
                <a:rPr lang="en-US" sz="4800" b="1">
                  <a:solidFill>
                    <a:srgbClr val="FFA27C"/>
                  </a:solidFill>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solidFill>
                  <a:srgbClr val="FFA27C"/>
                </a:solidFill>
                <a:effectLst>
                  <a:outerShdw blurRad="38100" dist="38100" dir="2700000" algn="tl">
                    <a:srgbClr val="000000"/>
                  </a:outerShdw>
                </a:effectLst>
              </a:endParaRPr>
            </a:p>
          </p:txBody>
        </p:sp>
        <p:sp>
          <p:nvSpPr>
            <p:cNvPr id="167943" name="AutoShape 7"/>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grpSp>
        <p:nvGrpSpPr>
          <p:cNvPr id="3" name="Group 8"/>
          <p:cNvGrpSpPr>
            <a:grpSpLocks/>
          </p:cNvGrpSpPr>
          <p:nvPr/>
        </p:nvGrpSpPr>
        <p:grpSpPr bwMode="auto">
          <a:xfrm>
            <a:off x="2147888" y="4081463"/>
            <a:ext cx="5021262" cy="1006475"/>
            <a:chOff x="1353" y="2571"/>
            <a:chExt cx="3163" cy="634"/>
          </a:xfrm>
        </p:grpSpPr>
        <p:sp>
          <p:nvSpPr>
            <p:cNvPr id="167945" name="Text Box 9"/>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6000" b="1">
                  <a:solidFill>
                    <a:schemeClr val="accent1"/>
                  </a:solidFill>
                  <a:effectLst>
                    <a:outerShdw blurRad="38100" dist="38100" dir="2700000" algn="tl">
                      <a:srgbClr val="000000"/>
                    </a:outerShdw>
                  </a:effectLst>
                </a:rPr>
                <a:t>S</a:t>
              </a:r>
              <a:r>
                <a:rPr lang="en-US" sz="4800" b="1">
                  <a:solidFill>
                    <a:srgbClr val="FFA27C"/>
                  </a:solidFill>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solidFill>
                  <a:srgbClr val="FFA27C"/>
                </a:solidFill>
                <a:effectLst>
                  <a:outerShdw blurRad="38100" dist="38100" dir="2700000" algn="tl">
                    <a:srgbClr val="000000"/>
                  </a:outerShdw>
                </a:effectLst>
              </a:endParaRPr>
            </a:p>
          </p:txBody>
        </p:sp>
        <p:sp>
          <p:nvSpPr>
            <p:cNvPr id="167946" name="AutoShape 10"/>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grpSp>
        <p:nvGrpSpPr>
          <p:cNvPr id="4" name="Group 11"/>
          <p:cNvGrpSpPr>
            <a:grpSpLocks/>
          </p:cNvGrpSpPr>
          <p:nvPr/>
        </p:nvGrpSpPr>
        <p:grpSpPr bwMode="auto">
          <a:xfrm>
            <a:off x="2184400" y="3190875"/>
            <a:ext cx="5586413" cy="1006475"/>
            <a:chOff x="1376" y="2010"/>
            <a:chExt cx="3519" cy="634"/>
          </a:xfrm>
        </p:grpSpPr>
        <p:sp>
          <p:nvSpPr>
            <p:cNvPr id="167948" name="Text Box 12"/>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solidFill>
                    <a:srgbClr val="FFA27C"/>
                  </a:solidFill>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solidFill>
                  <a:srgbClr val="FFA27C"/>
                </a:solidFill>
                <a:effectLst>
                  <a:outerShdw blurRad="38100" dist="38100" dir="2700000" algn="tl">
                    <a:srgbClr val="000000"/>
                  </a:outerShdw>
                </a:effectLst>
              </a:endParaRPr>
            </a:p>
          </p:txBody>
        </p:sp>
        <p:sp>
          <p:nvSpPr>
            <p:cNvPr id="167949" name="AutoShape 13"/>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grpSp>
        <p:nvGrpSpPr>
          <p:cNvPr id="5" name="Group 14"/>
          <p:cNvGrpSpPr>
            <a:grpSpLocks/>
          </p:cNvGrpSpPr>
          <p:nvPr/>
        </p:nvGrpSpPr>
        <p:grpSpPr bwMode="auto">
          <a:xfrm>
            <a:off x="2184400" y="2332038"/>
            <a:ext cx="4816475" cy="1006475"/>
            <a:chOff x="1376" y="1469"/>
            <a:chExt cx="3034" cy="634"/>
          </a:xfrm>
        </p:grpSpPr>
        <p:sp>
          <p:nvSpPr>
            <p:cNvPr id="167951" name="Text Box 15"/>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solidFill>
                    <a:srgbClr val="FFA27C"/>
                  </a:solidFill>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solidFill>
                  <a:srgbClr val="FFA27C"/>
                </a:solidFill>
                <a:effectLst>
                  <a:outerShdw blurRad="38100" dist="38100" dir="2700000" algn="tl">
                    <a:srgbClr val="000000"/>
                  </a:outerShdw>
                </a:effectLst>
              </a:endParaRPr>
            </a:p>
          </p:txBody>
        </p:sp>
        <p:sp>
          <p:nvSpPr>
            <p:cNvPr id="167952" name="AutoShape 16"/>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grpSp>
        <p:nvGrpSpPr>
          <p:cNvPr id="6" name="Group 17"/>
          <p:cNvGrpSpPr>
            <a:grpSpLocks/>
          </p:cNvGrpSpPr>
          <p:nvPr/>
        </p:nvGrpSpPr>
        <p:grpSpPr bwMode="auto">
          <a:xfrm>
            <a:off x="2159000" y="1489075"/>
            <a:ext cx="5549900" cy="914400"/>
            <a:chOff x="1360" y="938"/>
            <a:chExt cx="3496" cy="576"/>
          </a:xfrm>
        </p:grpSpPr>
        <p:sp>
          <p:nvSpPr>
            <p:cNvPr id="167954" name="Text Box 18"/>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solidFill>
                    <a:srgbClr val="FFA27C"/>
                  </a:solidFill>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solidFill>
                  <a:srgbClr val="FFA27C"/>
                </a:solidFill>
                <a:effectLst>
                  <a:outerShdw blurRad="38100" dist="38100" dir="2700000" algn="tl">
                    <a:srgbClr val="000000"/>
                  </a:outerShdw>
                </a:effectLst>
              </a:endParaRPr>
            </a:p>
          </p:txBody>
        </p:sp>
        <p:sp>
          <p:nvSpPr>
            <p:cNvPr id="167955" name="AutoShape 19"/>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sp>
        <p:nvSpPr>
          <p:cNvPr id="377865" name="Text Box 20"/>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77866" name="Text Box 21"/>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77867" name="Text Box 22"/>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77868" name="Text Box 23"/>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377869" name="Text Box 24"/>
          <p:cNvSpPr txBox="1">
            <a:spLocks noChangeArrowheads="1"/>
          </p:cNvSpPr>
          <p:nvPr/>
        </p:nvSpPr>
        <p:spPr bwMode="auto">
          <a:xfrm>
            <a:off x="68135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Handbook pg. 8-14</a:t>
            </a:r>
          </a:p>
        </p:txBody>
      </p:sp>
      <p:sp>
        <p:nvSpPr>
          <p:cNvPr id="377870" name="Text Box 25"/>
          <p:cNvSpPr txBox="1">
            <a:spLocks noChangeArrowheads="1"/>
          </p:cNvSpPr>
          <p:nvPr/>
        </p:nvSpPr>
        <p:spPr bwMode="auto">
          <a:xfrm>
            <a:off x="8086725" y="65198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167938"/>
                                        </p:tgtEl>
                                        <p:attrNameLst>
                                          <p:attrName>style.visibility</p:attrName>
                                        </p:attrNameLst>
                                      </p:cBhvr>
                                      <p:to>
                                        <p:strVal val="visible"/>
                                      </p:to>
                                    </p:set>
                                    <p:anim calcmode="lin" valueType="num">
                                      <p:cBhvr>
                                        <p:cTn id="7" dur="500" fill="hold"/>
                                        <p:tgtEl>
                                          <p:spTgt spid="167938"/>
                                        </p:tgtEl>
                                        <p:attrNameLst>
                                          <p:attrName>ppt_w</p:attrName>
                                        </p:attrNameLst>
                                      </p:cBhvr>
                                      <p:tavLst>
                                        <p:tav tm="0">
                                          <p:val>
                                            <p:fltVal val="0"/>
                                          </p:val>
                                        </p:tav>
                                        <p:tav tm="100000">
                                          <p:val>
                                            <p:strVal val="#ppt_w"/>
                                          </p:val>
                                        </p:tav>
                                      </p:tavLst>
                                    </p:anim>
                                    <p:anim calcmode="lin" valueType="num">
                                      <p:cBhvr>
                                        <p:cTn id="8" dur="500" fill="hold"/>
                                        <p:tgtEl>
                                          <p:spTgt spid="167938"/>
                                        </p:tgtEl>
                                        <p:attrNameLst>
                                          <p:attrName>ppt_h</p:attrName>
                                        </p:attrNameLst>
                                      </p:cBhvr>
                                      <p:tavLst>
                                        <p:tav tm="0">
                                          <p:val>
                                            <p:fltVal val="0"/>
                                          </p:val>
                                        </p:tav>
                                        <p:tav tm="100000">
                                          <p:val>
                                            <p:strVal val="#ppt_h"/>
                                          </p:val>
                                        </p:tav>
                                      </p:tavLst>
                                    </p:anim>
                                    <p:anim calcmode="lin" valueType="num">
                                      <p:cBhvr>
                                        <p:cTn id="9" dur="500" fill="hold"/>
                                        <p:tgtEl>
                                          <p:spTgt spid="167938"/>
                                        </p:tgtEl>
                                        <p:attrNameLst>
                                          <p:attrName>ppt_x</p:attrName>
                                        </p:attrNameLst>
                                      </p:cBhvr>
                                      <p:tavLst>
                                        <p:tav tm="0">
                                          <p:val>
                                            <p:fltVal val="0.5"/>
                                          </p:val>
                                        </p:tav>
                                        <p:tav tm="100000">
                                          <p:val>
                                            <p:strVal val="#ppt_x"/>
                                          </p:val>
                                        </p:tav>
                                      </p:tavLst>
                                    </p:anim>
                                    <p:anim calcmode="lin" valueType="num">
                                      <p:cBhvr>
                                        <p:cTn id="10" dur="500" fill="hold"/>
                                        <p:tgtEl>
                                          <p:spTgt spid="16793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en-US" sz="3200" b="1" dirty="0">
                <a:cs typeface="+mj-cs"/>
              </a:rPr>
              <a:t>Thailand • Mongolia • Myanmar • Indonesia</a:t>
            </a:r>
          </a:p>
        </p:txBody>
      </p:sp>
    </p:spTree>
    <p:extLst>
      <p:ext uri="{BB962C8B-B14F-4D97-AF65-F5344CB8AC3E}">
        <p14:creationId xmlns:p14="http://schemas.microsoft.com/office/powerpoint/2010/main" val="278839309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a:solidFill>
                  <a:srgbClr val="FAFD00"/>
                </a:solidFill>
                <a:latin typeface="Times" charset="0"/>
                <a:ea typeface="ＭＳ Ｐゴシック" charset="0"/>
                <a:cs typeface="ＭＳ Ｐゴシック" charset="0"/>
              </a:rPr>
              <a:t>5 Key Words or Phrases:</a:t>
            </a:r>
          </a:p>
        </p:txBody>
      </p:sp>
      <p:sp>
        <p:nvSpPr>
          <p:cNvPr id="16998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2" charset="0"/>
                <a:ea typeface="+mn-ea"/>
                <a:cs typeface="+mn-cs"/>
              </a:rPr>
              <a:t>7</a:t>
            </a:r>
          </a:p>
        </p:txBody>
      </p:sp>
      <p:sp>
        <p:nvSpPr>
          <p:cNvPr id="169988"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379908" name="Text Box 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79909"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79910" name="Text Box 7"/>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79911" name="Text Box 8"/>
          <p:cNvSpPr txBox="1">
            <a:spLocks noChangeArrowheads="1"/>
          </p:cNvSpPr>
          <p:nvPr/>
        </p:nvSpPr>
        <p:spPr bwMode="auto">
          <a:xfrm>
            <a:off x="8086725" y="65198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44</a:t>
            </a:r>
          </a:p>
        </p:txBody>
      </p:sp>
      <p:sp>
        <p:nvSpPr>
          <p:cNvPr id="379912" name="Text Box 9"/>
          <p:cNvSpPr txBox="1">
            <a:spLocks noChangeArrowheads="1"/>
          </p:cNvSpPr>
          <p:nvPr/>
        </p:nvSpPr>
        <p:spPr bwMode="auto">
          <a:xfrm>
            <a:off x="87471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6</a:t>
            </a:r>
          </a:p>
        </p:txBody>
      </p:sp>
      <p:sp>
        <p:nvSpPr>
          <p:cNvPr id="379913" name="Text Box 10"/>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Handbook pg. 8-14</a:t>
            </a:r>
          </a:p>
        </p:txBody>
      </p:sp>
      <p:grpSp>
        <p:nvGrpSpPr>
          <p:cNvPr id="2" name="Group 11"/>
          <p:cNvGrpSpPr>
            <a:grpSpLocks/>
          </p:cNvGrpSpPr>
          <p:nvPr/>
        </p:nvGrpSpPr>
        <p:grpSpPr bwMode="auto">
          <a:xfrm>
            <a:off x="2171700" y="5046663"/>
            <a:ext cx="4338638" cy="1006475"/>
            <a:chOff x="1368" y="3179"/>
            <a:chExt cx="2733" cy="634"/>
          </a:xfrm>
        </p:grpSpPr>
        <p:sp>
          <p:nvSpPr>
            <p:cNvPr id="169996" name="Text Box 12"/>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6000" b="1">
                  <a:effectLst>
                    <a:outerShdw blurRad="38100" dist="38100" dir="2700000" algn="tl">
                      <a:srgbClr val="000000"/>
                    </a:outerShdw>
                  </a:effectLst>
                </a:rPr>
                <a:t>J</a:t>
              </a:r>
              <a:r>
                <a:rPr lang="en-US" sz="4800" b="1">
                  <a:effectLst>
                    <a:outerShdw blurRad="38100" dist="38100" dir="2700000" algn="tl">
                      <a:srgbClr val="000000"/>
                    </a:outerShdw>
                  </a:effectLst>
                </a:rPr>
                <a:t> </a:t>
              </a:r>
              <a:r>
                <a:rPr lang="en-US" sz="4800" b="1">
                  <a:solidFill>
                    <a:srgbClr val="FFA27C"/>
                  </a:solidFill>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solidFill>
                  <a:srgbClr val="FFA27C"/>
                </a:solidFill>
                <a:effectLst>
                  <a:outerShdw blurRad="38100" dist="38100" dir="2700000" algn="tl">
                    <a:srgbClr val="000000"/>
                  </a:outerShdw>
                </a:effectLst>
              </a:endParaRPr>
            </a:p>
          </p:txBody>
        </p:sp>
        <p:sp>
          <p:nvSpPr>
            <p:cNvPr id="169997" name="AutoShape 13"/>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grpSp>
        <p:nvGrpSpPr>
          <p:cNvPr id="3" name="Group 14"/>
          <p:cNvGrpSpPr>
            <a:grpSpLocks/>
          </p:cNvGrpSpPr>
          <p:nvPr/>
        </p:nvGrpSpPr>
        <p:grpSpPr bwMode="auto">
          <a:xfrm>
            <a:off x="2147888" y="4081463"/>
            <a:ext cx="5021262" cy="1006475"/>
            <a:chOff x="1353" y="2571"/>
            <a:chExt cx="3163" cy="634"/>
          </a:xfrm>
        </p:grpSpPr>
        <p:sp>
          <p:nvSpPr>
            <p:cNvPr id="169999" name="Text Box 15"/>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6000" b="1">
                  <a:solidFill>
                    <a:schemeClr val="accent1"/>
                  </a:solidFill>
                  <a:effectLst>
                    <a:outerShdw blurRad="38100" dist="38100" dir="2700000" algn="tl">
                      <a:srgbClr val="000000"/>
                    </a:outerShdw>
                  </a:effectLst>
                </a:rPr>
                <a:t>S</a:t>
              </a:r>
              <a:r>
                <a:rPr lang="en-US" sz="4800" b="1">
                  <a:solidFill>
                    <a:srgbClr val="FFA27C"/>
                  </a:solidFill>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solidFill>
                  <a:srgbClr val="FFA27C"/>
                </a:solidFill>
                <a:effectLst>
                  <a:outerShdw blurRad="38100" dist="38100" dir="2700000" algn="tl">
                    <a:srgbClr val="000000"/>
                  </a:outerShdw>
                </a:effectLst>
              </a:endParaRPr>
            </a:p>
          </p:txBody>
        </p:sp>
        <p:sp>
          <p:nvSpPr>
            <p:cNvPr id="170000" name="AutoShape 16"/>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grpSp>
        <p:nvGrpSpPr>
          <p:cNvPr id="4" name="Group 17"/>
          <p:cNvGrpSpPr>
            <a:grpSpLocks/>
          </p:cNvGrpSpPr>
          <p:nvPr/>
        </p:nvGrpSpPr>
        <p:grpSpPr bwMode="auto">
          <a:xfrm>
            <a:off x="2184400" y="3190875"/>
            <a:ext cx="5586413" cy="1006475"/>
            <a:chOff x="1376" y="2010"/>
            <a:chExt cx="3519" cy="634"/>
          </a:xfrm>
        </p:grpSpPr>
        <p:sp>
          <p:nvSpPr>
            <p:cNvPr id="170002" name="Text Box 18"/>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solidFill>
                    <a:srgbClr val="FFA27C"/>
                  </a:solidFill>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solidFill>
                  <a:srgbClr val="FFA27C"/>
                </a:solidFill>
                <a:effectLst>
                  <a:outerShdw blurRad="38100" dist="38100" dir="2700000" algn="tl">
                    <a:srgbClr val="000000"/>
                  </a:outerShdw>
                </a:effectLst>
              </a:endParaRPr>
            </a:p>
          </p:txBody>
        </p:sp>
        <p:sp>
          <p:nvSpPr>
            <p:cNvPr id="170003" name="AutoShape 19"/>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grpSp>
        <p:nvGrpSpPr>
          <p:cNvPr id="5" name="Group 20"/>
          <p:cNvGrpSpPr>
            <a:grpSpLocks/>
          </p:cNvGrpSpPr>
          <p:nvPr/>
        </p:nvGrpSpPr>
        <p:grpSpPr bwMode="auto">
          <a:xfrm>
            <a:off x="2184400" y="2332038"/>
            <a:ext cx="4816475" cy="1006475"/>
            <a:chOff x="1376" y="1469"/>
            <a:chExt cx="3034" cy="634"/>
          </a:xfrm>
        </p:grpSpPr>
        <p:sp>
          <p:nvSpPr>
            <p:cNvPr id="170005" name="Text Box 21"/>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solidFill>
                    <a:srgbClr val="FFA27C"/>
                  </a:solidFill>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solidFill>
                  <a:srgbClr val="FFA27C"/>
                </a:solidFill>
                <a:effectLst>
                  <a:outerShdw blurRad="38100" dist="38100" dir="2700000" algn="tl">
                    <a:srgbClr val="000000"/>
                  </a:outerShdw>
                </a:effectLst>
              </a:endParaRPr>
            </a:p>
          </p:txBody>
        </p:sp>
        <p:sp>
          <p:nvSpPr>
            <p:cNvPr id="170006" name="AutoShape 22"/>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grpSp>
        <p:nvGrpSpPr>
          <p:cNvPr id="6" name="Group 23"/>
          <p:cNvGrpSpPr>
            <a:grpSpLocks/>
          </p:cNvGrpSpPr>
          <p:nvPr/>
        </p:nvGrpSpPr>
        <p:grpSpPr bwMode="auto">
          <a:xfrm>
            <a:off x="2159000" y="1489075"/>
            <a:ext cx="5549900" cy="914400"/>
            <a:chOff x="1360" y="938"/>
            <a:chExt cx="3496" cy="576"/>
          </a:xfrm>
        </p:grpSpPr>
        <p:sp>
          <p:nvSpPr>
            <p:cNvPr id="170008" name="Text Box 24"/>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solidFill>
                    <a:srgbClr val="FFA27C"/>
                  </a:solidFill>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solidFill>
                  <a:srgbClr val="FFA27C"/>
                </a:solidFill>
                <a:effectLst>
                  <a:outerShdw blurRad="38100" dist="38100" dir="2700000" algn="tl">
                    <a:srgbClr val="000000"/>
                  </a:outerShdw>
                </a:effectLst>
              </a:endParaRPr>
            </a:p>
          </p:txBody>
        </p:sp>
        <p:sp>
          <p:nvSpPr>
            <p:cNvPr id="170009" name="AutoShape 25"/>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sp>
        <p:nvSpPr>
          <p:cNvPr id="170010" name="Oval 26"/>
          <p:cNvSpPr>
            <a:spLocks noChangeArrowheads="1"/>
          </p:cNvSpPr>
          <p:nvPr/>
        </p:nvSpPr>
        <p:spPr bwMode="auto">
          <a:xfrm>
            <a:off x="1684338" y="1479550"/>
            <a:ext cx="6581775"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0010"/>
                                        </p:tgtEl>
                                        <p:attrNameLst>
                                          <p:attrName>style.visibility</p:attrName>
                                        </p:attrNameLst>
                                      </p:cBhvr>
                                      <p:to>
                                        <p:strVal val="visible"/>
                                      </p:to>
                                    </p:set>
                                    <p:animEffect transition="in" filter="fade">
                                      <p:cBhvr>
                                        <p:cTn id="32" dur="1000"/>
                                        <p:tgtEl>
                                          <p:spTgt spid="170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010"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a:solidFill>
                  <a:srgbClr val="FAFD00"/>
                </a:solidFill>
                <a:latin typeface="Times" charset="0"/>
                <a:ea typeface="ＭＳ Ｐゴシック" charset="0"/>
                <a:cs typeface="ＭＳ Ｐゴシック" charset="0"/>
              </a:rPr>
              <a:t>5 Key Words or Phrases:</a:t>
            </a:r>
          </a:p>
        </p:txBody>
      </p:sp>
      <p:sp>
        <p:nvSpPr>
          <p:cNvPr id="172035"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2" charset="0"/>
                <a:ea typeface="+mn-ea"/>
                <a:cs typeface="+mn-cs"/>
              </a:rPr>
              <a:t>7</a:t>
            </a:r>
          </a:p>
        </p:txBody>
      </p:sp>
      <p:sp>
        <p:nvSpPr>
          <p:cNvPr id="172036"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172037" name="Oval 5"/>
          <p:cNvSpPr>
            <a:spLocks noChangeArrowheads="1"/>
          </p:cNvSpPr>
          <p:nvPr/>
        </p:nvSpPr>
        <p:spPr bwMode="auto">
          <a:xfrm>
            <a:off x="1582738" y="2381250"/>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81957"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81958" name="Text Box 7"/>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81959" name="Text Box 8"/>
          <p:cNvSpPr txBox="1">
            <a:spLocks noChangeArrowheads="1"/>
          </p:cNvSpPr>
          <p:nvPr/>
        </p:nvSpPr>
        <p:spPr bwMode="auto">
          <a:xfrm>
            <a:off x="8315325" y="6486525"/>
            <a:ext cx="2825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81960" name="Text Box 9"/>
          <p:cNvSpPr txBox="1">
            <a:spLocks noChangeArrowheads="1"/>
          </p:cNvSpPr>
          <p:nvPr/>
        </p:nvSpPr>
        <p:spPr bwMode="auto">
          <a:xfrm>
            <a:off x="8086725" y="65198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45</a:t>
            </a:r>
          </a:p>
        </p:txBody>
      </p:sp>
      <p:sp>
        <p:nvSpPr>
          <p:cNvPr id="381961" name="Text Box 10"/>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Handbook pg. 8-14</a:t>
            </a:r>
          </a:p>
        </p:txBody>
      </p:sp>
      <p:grpSp>
        <p:nvGrpSpPr>
          <p:cNvPr id="381962" name="Group 11"/>
          <p:cNvGrpSpPr>
            <a:grpSpLocks/>
          </p:cNvGrpSpPr>
          <p:nvPr/>
        </p:nvGrpSpPr>
        <p:grpSpPr bwMode="auto">
          <a:xfrm>
            <a:off x="2171700" y="5046663"/>
            <a:ext cx="4338638" cy="1006475"/>
            <a:chOff x="1368" y="3179"/>
            <a:chExt cx="2733" cy="634"/>
          </a:xfrm>
        </p:grpSpPr>
        <p:sp>
          <p:nvSpPr>
            <p:cNvPr id="172044" name="Text Box 12"/>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6000" b="1">
                  <a:effectLst>
                    <a:outerShdw blurRad="38100" dist="38100" dir="2700000" algn="tl">
                      <a:srgbClr val="000000"/>
                    </a:outerShdw>
                  </a:effectLst>
                </a:rPr>
                <a:t>J</a:t>
              </a:r>
              <a:r>
                <a:rPr lang="en-US" sz="4800" b="1">
                  <a:effectLst>
                    <a:outerShdw blurRad="38100" dist="38100" dir="2700000" algn="tl">
                      <a:srgbClr val="000000"/>
                    </a:outerShdw>
                  </a:effectLst>
                </a:rPr>
                <a:t> </a:t>
              </a:r>
              <a:r>
                <a:rPr lang="en-US" sz="4800" b="1">
                  <a:solidFill>
                    <a:srgbClr val="FFA27C"/>
                  </a:solidFill>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solidFill>
                  <a:srgbClr val="FFA27C"/>
                </a:solidFill>
                <a:effectLst>
                  <a:outerShdw blurRad="38100" dist="38100" dir="2700000" algn="tl">
                    <a:srgbClr val="000000"/>
                  </a:outerShdw>
                </a:effectLst>
              </a:endParaRPr>
            </a:p>
          </p:txBody>
        </p:sp>
        <p:sp>
          <p:nvSpPr>
            <p:cNvPr id="172045" name="AutoShape 13"/>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grpSp>
        <p:nvGrpSpPr>
          <p:cNvPr id="381963" name="Group 14"/>
          <p:cNvGrpSpPr>
            <a:grpSpLocks/>
          </p:cNvGrpSpPr>
          <p:nvPr/>
        </p:nvGrpSpPr>
        <p:grpSpPr bwMode="auto">
          <a:xfrm>
            <a:off x="2147888" y="4081463"/>
            <a:ext cx="5021262" cy="1006475"/>
            <a:chOff x="1353" y="2571"/>
            <a:chExt cx="3163" cy="634"/>
          </a:xfrm>
        </p:grpSpPr>
        <p:sp>
          <p:nvSpPr>
            <p:cNvPr id="172047" name="Text Box 15"/>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6000" b="1">
                  <a:solidFill>
                    <a:schemeClr val="accent1"/>
                  </a:solidFill>
                  <a:effectLst>
                    <a:outerShdw blurRad="38100" dist="38100" dir="2700000" algn="tl">
                      <a:srgbClr val="000000"/>
                    </a:outerShdw>
                  </a:effectLst>
                </a:rPr>
                <a:t>S</a:t>
              </a:r>
              <a:r>
                <a:rPr lang="en-US" sz="4800" b="1">
                  <a:solidFill>
                    <a:srgbClr val="FFA27C"/>
                  </a:solidFill>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solidFill>
                  <a:srgbClr val="FFA27C"/>
                </a:solidFill>
                <a:effectLst>
                  <a:outerShdw blurRad="38100" dist="38100" dir="2700000" algn="tl">
                    <a:srgbClr val="000000"/>
                  </a:outerShdw>
                </a:effectLst>
              </a:endParaRPr>
            </a:p>
          </p:txBody>
        </p:sp>
        <p:sp>
          <p:nvSpPr>
            <p:cNvPr id="172048" name="AutoShape 16"/>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grpSp>
        <p:nvGrpSpPr>
          <p:cNvPr id="381964" name="Group 17"/>
          <p:cNvGrpSpPr>
            <a:grpSpLocks/>
          </p:cNvGrpSpPr>
          <p:nvPr/>
        </p:nvGrpSpPr>
        <p:grpSpPr bwMode="auto">
          <a:xfrm>
            <a:off x="2184400" y="3190875"/>
            <a:ext cx="5586413" cy="1006475"/>
            <a:chOff x="1376" y="2010"/>
            <a:chExt cx="3519" cy="634"/>
          </a:xfrm>
        </p:grpSpPr>
        <p:sp>
          <p:nvSpPr>
            <p:cNvPr id="172050" name="Text Box 18"/>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solidFill>
                    <a:srgbClr val="FFA27C"/>
                  </a:solidFill>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solidFill>
                  <a:srgbClr val="FFA27C"/>
                </a:solidFill>
                <a:effectLst>
                  <a:outerShdw blurRad="38100" dist="38100" dir="2700000" algn="tl">
                    <a:srgbClr val="000000"/>
                  </a:outerShdw>
                </a:effectLst>
              </a:endParaRPr>
            </a:p>
          </p:txBody>
        </p:sp>
        <p:sp>
          <p:nvSpPr>
            <p:cNvPr id="172051" name="AutoShape 19"/>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grpSp>
        <p:nvGrpSpPr>
          <p:cNvPr id="381965" name="Group 20"/>
          <p:cNvGrpSpPr>
            <a:grpSpLocks/>
          </p:cNvGrpSpPr>
          <p:nvPr/>
        </p:nvGrpSpPr>
        <p:grpSpPr bwMode="auto">
          <a:xfrm>
            <a:off x="2184400" y="2332038"/>
            <a:ext cx="4816475" cy="1006475"/>
            <a:chOff x="1376" y="1469"/>
            <a:chExt cx="3034" cy="634"/>
          </a:xfrm>
        </p:grpSpPr>
        <p:sp>
          <p:nvSpPr>
            <p:cNvPr id="172053" name="Text Box 21"/>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solidFill>
                    <a:srgbClr val="FFA27C"/>
                  </a:solidFill>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solidFill>
                  <a:srgbClr val="FFA27C"/>
                </a:solidFill>
                <a:effectLst>
                  <a:outerShdw blurRad="38100" dist="38100" dir="2700000" algn="tl">
                    <a:srgbClr val="000000"/>
                  </a:outerShdw>
                </a:effectLst>
              </a:endParaRPr>
            </a:p>
          </p:txBody>
        </p:sp>
        <p:sp>
          <p:nvSpPr>
            <p:cNvPr id="172054" name="AutoShape 22"/>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grpSp>
        <p:nvGrpSpPr>
          <p:cNvPr id="381966" name="Group 23"/>
          <p:cNvGrpSpPr>
            <a:grpSpLocks/>
          </p:cNvGrpSpPr>
          <p:nvPr/>
        </p:nvGrpSpPr>
        <p:grpSpPr bwMode="auto">
          <a:xfrm>
            <a:off x="2159000" y="1489075"/>
            <a:ext cx="5549900" cy="914400"/>
            <a:chOff x="1360" y="938"/>
            <a:chExt cx="3496" cy="576"/>
          </a:xfrm>
        </p:grpSpPr>
        <p:sp>
          <p:nvSpPr>
            <p:cNvPr id="172056" name="Text Box 24"/>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solidFill>
                    <a:srgbClr val="FFA27C"/>
                  </a:solidFill>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solidFill>
                  <a:srgbClr val="FFA27C"/>
                </a:solidFill>
                <a:effectLst>
                  <a:outerShdw blurRad="38100" dist="38100" dir="2700000" algn="tl">
                    <a:srgbClr val="000000"/>
                  </a:outerShdw>
                </a:effectLst>
              </a:endParaRPr>
            </a:p>
          </p:txBody>
        </p:sp>
        <p:sp>
          <p:nvSpPr>
            <p:cNvPr id="172057" name="AutoShape 25"/>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sp>
        <p:nvSpPr>
          <p:cNvPr id="381967" name="Text Box 26"/>
          <p:cNvSpPr txBox="1">
            <a:spLocks noChangeArrowheads="1"/>
          </p:cNvSpPr>
          <p:nvPr/>
        </p:nvSpPr>
        <p:spPr bwMode="auto">
          <a:xfrm>
            <a:off x="8791575"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72037"/>
                                        </p:tgtEl>
                                        <p:attrNameLst>
                                          <p:attrName>style.visibility</p:attrName>
                                        </p:attrNameLst>
                                      </p:cBhvr>
                                      <p:to>
                                        <p:strVal val="visible"/>
                                      </p:to>
                                    </p:set>
                                    <p:animEffect transition="in" filter="fade">
                                      <p:cBhvr>
                                        <p:cTn id="7" dur="1000"/>
                                        <p:tgtEl>
                                          <p:spTgt spid="172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7"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sz="4800">
                <a:solidFill>
                  <a:srgbClr val="FAFD00"/>
                </a:solidFill>
                <a:latin typeface="Times" charset="0"/>
                <a:ea typeface="ＭＳ Ｐゴシック" charset="0"/>
                <a:cs typeface="ＭＳ Ｐゴシック" charset="0"/>
              </a:rPr>
              <a:t>       THE </a:t>
            </a:r>
            <a:r>
              <a:rPr lang="en-US" sz="4800">
                <a:solidFill>
                  <a:srgbClr val="FF5008"/>
                </a:solidFill>
                <a:latin typeface="Times" charset="0"/>
                <a:ea typeface="ＭＳ Ｐゴシック" charset="0"/>
                <a:cs typeface="ＭＳ Ｐゴシック" charset="0"/>
              </a:rPr>
              <a:t>4  PEOPLE </a:t>
            </a:r>
            <a:r>
              <a:rPr lang="en-US" sz="4800">
                <a:solidFill>
                  <a:srgbClr val="FAFD00"/>
                </a:solidFill>
                <a:latin typeface="Times" charset="0"/>
                <a:ea typeface="ＭＳ Ｐゴシック" charset="0"/>
                <a:cs typeface="ＭＳ Ｐゴシック" charset="0"/>
              </a:rPr>
              <a:t>ARE:</a:t>
            </a:r>
          </a:p>
        </p:txBody>
      </p:sp>
      <p:sp>
        <p:nvSpPr>
          <p:cNvPr id="174083" name="Rectangle 3"/>
          <p:cNvSpPr>
            <a:spLocks noGrp="1" noChangeArrowheads="1"/>
          </p:cNvSpPr>
          <p:nvPr>
            <p:ph type="body" idx="1"/>
          </p:nvPr>
        </p:nvSpPr>
        <p:spPr bwMode="auto">
          <a:xfrm>
            <a:off x="2324100" y="1981200"/>
            <a:ext cx="4760913" cy="4114800"/>
          </a:xfrm>
          <a:ln w="12700">
            <a:miter lim="800000"/>
            <a:headEnd/>
            <a:tailEnd/>
          </a:ln>
          <a:effectLst>
            <a:outerShdw blurRad="63500" dist="107763" dir="2700000" algn="ctr" rotWithShape="0">
              <a:schemeClr val="bg2"/>
            </a:outerShdw>
          </a:effectLst>
        </p:spPr>
        <p:txBody>
          <a:bodyPr wrap="square" lIns="90487" tIns="44450" rIns="90487" bIns="44450" numCol="1" anchor="t" anchorCtr="0" compatLnSpc="1">
            <a:prstTxWarp prst="textNoShape">
              <a:avLst/>
            </a:prstTxWarp>
          </a:bodyPr>
          <a:lstStyle/>
          <a:p>
            <a:pPr marL="677863" indent="-677863" defTabSz="1033463">
              <a:defRPr/>
            </a:pPr>
            <a:r>
              <a:rPr lang="en-US" sz="5400" b="1">
                <a:latin typeface="Times" charset="0"/>
                <a:ea typeface="ＭＳ Ｐゴシック" charset="0"/>
                <a:cs typeface="ＭＳ Ｐゴシック" charset="0"/>
              </a:rPr>
              <a:t>A</a:t>
            </a:r>
            <a:r>
              <a:rPr lang="en-US" sz="5400" b="1">
                <a:solidFill>
                  <a:srgbClr val="00FF00"/>
                </a:solidFill>
                <a:latin typeface="Times" charset="0"/>
                <a:ea typeface="ＭＳ Ｐゴシック" charset="0"/>
                <a:cs typeface="ＭＳ Ｐゴシック" charset="0"/>
              </a:rPr>
              <a:t> </a:t>
            </a:r>
            <a:r>
              <a:rPr lang="en-US" sz="5400" b="1">
                <a:solidFill>
                  <a:srgbClr val="FF5008"/>
                </a:solidFill>
                <a:latin typeface="Times" charset="0"/>
                <a:ea typeface="ＭＳ Ｐゴシック" charset="0"/>
                <a:cs typeface="ＭＳ Ｐゴシック" charset="0"/>
              </a:rPr>
              <a:t>BRAHAM</a:t>
            </a:r>
          </a:p>
          <a:p>
            <a:pPr marL="677863" indent="-677863" defTabSz="1033463">
              <a:defRPr/>
            </a:pPr>
            <a:r>
              <a:rPr lang="en-US" sz="5400" b="1">
                <a:latin typeface="Times" charset="0"/>
                <a:ea typeface="ＭＳ Ｐゴシック" charset="0"/>
                <a:cs typeface="ＭＳ Ｐゴシック" charset="0"/>
              </a:rPr>
              <a:t>J</a:t>
            </a:r>
            <a:r>
              <a:rPr lang="en-US" sz="5400" b="1">
                <a:solidFill>
                  <a:srgbClr val="00FF00"/>
                </a:solidFill>
                <a:latin typeface="Times" charset="0"/>
                <a:ea typeface="ＭＳ Ｐゴシック" charset="0"/>
                <a:cs typeface="ＭＳ Ｐゴシック" charset="0"/>
              </a:rPr>
              <a:t>  </a:t>
            </a:r>
            <a:r>
              <a:rPr lang="en-US" sz="5400" b="1">
                <a:solidFill>
                  <a:srgbClr val="FF5008"/>
                </a:solidFill>
                <a:latin typeface="Times" charset="0"/>
                <a:ea typeface="ＭＳ Ｐゴシック" charset="0"/>
                <a:cs typeface="ＭＳ Ｐゴシック" charset="0"/>
              </a:rPr>
              <a:t>OSEPH</a:t>
            </a:r>
          </a:p>
          <a:p>
            <a:pPr marL="677863" indent="-677863" defTabSz="1033463">
              <a:defRPr/>
            </a:pPr>
            <a:r>
              <a:rPr lang="en-US" sz="5400" b="1">
                <a:latin typeface="Times" charset="0"/>
                <a:ea typeface="ＭＳ Ｐゴシック" charset="0"/>
                <a:cs typeface="ＭＳ Ｐゴシック" charset="0"/>
              </a:rPr>
              <a:t>M</a:t>
            </a:r>
            <a:r>
              <a:rPr lang="en-US" sz="5400" b="1">
                <a:solidFill>
                  <a:srgbClr val="00FF00"/>
                </a:solidFill>
                <a:latin typeface="Times" charset="0"/>
                <a:ea typeface="ＭＳ Ｐゴシック" charset="0"/>
                <a:cs typeface="ＭＳ Ｐゴシック" charset="0"/>
              </a:rPr>
              <a:t> </a:t>
            </a:r>
            <a:r>
              <a:rPr lang="en-US" sz="5400" b="1">
                <a:solidFill>
                  <a:srgbClr val="FF5008"/>
                </a:solidFill>
                <a:latin typeface="Times" charset="0"/>
                <a:ea typeface="ＭＳ Ｐゴシック" charset="0"/>
                <a:cs typeface="ＭＳ Ｐゴシック" charset="0"/>
              </a:rPr>
              <a:t>OSES</a:t>
            </a:r>
          </a:p>
          <a:p>
            <a:pPr marL="677863" indent="-677863" defTabSz="1033463">
              <a:defRPr/>
            </a:pPr>
            <a:r>
              <a:rPr lang="en-US" sz="5400" b="1">
                <a:latin typeface="Times" charset="0"/>
                <a:ea typeface="ＭＳ Ｐゴシック" charset="0"/>
                <a:cs typeface="ＭＳ Ｐゴシック" charset="0"/>
              </a:rPr>
              <a:t>J</a:t>
            </a:r>
            <a:r>
              <a:rPr lang="en-US" sz="5400" b="1">
                <a:solidFill>
                  <a:srgbClr val="00FF00"/>
                </a:solidFill>
                <a:latin typeface="Times" charset="0"/>
                <a:ea typeface="ＭＳ Ｐゴシック" charset="0"/>
                <a:cs typeface="ＭＳ Ｐゴシック" charset="0"/>
              </a:rPr>
              <a:t>  </a:t>
            </a:r>
            <a:r>
              <a:rPr lang="en-US" sz="5400" b="1">
                <a:solidFill>
                  <a:srgbClr val="FF5008"/>
                </a:solidFill>
                <a:latin typeface="Times" charset="0"/>
                <a:ea typeface="ＭＳ Ｐゴシック" charset="0"/>
                <a:cs typeface="ＭＳ Ｐゴシック" charset="0"/>
              </a:rPr>
              <a:t>OSHUA</a:t>
            </a:r>
          </a:p>
        </p:txBody>
      </p:sp>
      <p:sp>
        <p:nvSpPr>
          <p:cNvPr id="174084"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2" charset="0"/>
                <a:ea typeface="+mn-ea"/>
                <a:cs typeface="+mn-cs"/>
              </a:rPr>
              <a:t>7</a:t>
            </a:r>
          </a:p>
        </p:txBody>
      </p:sp>
      <p:sp>
        <p:nvSpPr>
          <p:cNvPr id="174085"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174086" name="Oval 6"/>
          <p:cNvSpPr>
            <a:spLocks noChangeArrowheads="1"/>
          </p:cNvSpPr>
          <p:nvPr/>
        </p:nvSpPr>
        <p:spPr bwMode="auto">
          <a:xfrm>
            <a:off x="2901950" y="205581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174087" name="Oval 7"/>
          <p:cNvSpPr>
            <a:spLocks noChangeArrowheads="1"/>
          </p:cNvSpPr>
          <p:nvPr/>
        </p:nvSpPr>
        <p:spPr bwMode="auto">
          <a:xfrm>
            <a:off x="2874963" y="304958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174088" name="Oval 8"/>
          <p:cNvSpPr>
            <a:spLocks noChangeArrowheads="1"/>
          </p:cNvSpPr>
          <p:nvPr/>
        </p:nvSpPr>
        <p:spPr bwMode="auto">
          <a:xfrm>
            <a:off x="2919413" y="405606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174089" name="Oval 9"/>
          <p:cNvSpPr>
            <a:spLocks noChangeArrowheads="1"/>
          </p:cNvSpPr>
          <p:nvPr/>
        </p:nvSpPr>
        <p:spPr bwMode="auto">
          <a:xfrm>
            <a:off x="2897188" y="5022850"/>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84009"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84010" name="Text Box 11"/>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84011" name="Text Box 12"/>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84012" name="Text Box 13"/>
          <p:cNvSpPr txBox="1">
            <a:spLocks noChangeArrowheads="1"/>
          </p:cNvSpPr>
          <p:nvPr/>
        </p:nvSpPr>
        <p:spPr bwMode="auto">
          <a:xfrm>
            <a:off x="8089900" y="65214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46</a:t>
            </a:r>
          </a:p>
        </p:txBody>
      </p:sp>
      <p:sp>
        <p:nvSpPr>
          <p:cNvPr id="384013" name="Text Box 14"/>
          <p:cNvSpPr txBox="1">
            <a:spLocks noChangeArrowheads="1"/>
          </p:cNvSpPr>
          <p:nvPr/>
        </p:nvSpPr>
        <p:spPr bwMode="auto">
          <a:xfrm>
            <a:off x="8737600"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384014" name="Text Box 15"/>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174082"/>
                                        </p:tgtEl>
                                        <p:attrNameLst>
                                          <p:attrName>style.visibility</p:attrName>
                                        </p:attrNameLst>
                                      </p:cBhvr>
                                      <p:to>
                                        <p:strVal val="visible"/>
                                      </p:to>
                                    </p:set>
                                    <p:anim calcmode="lin" valueType="num">
                                      <p:cBhvr additive="base">
                                        <p:cTn id="7" dur="500" fill="hold"/>
                                        <p:tgtEl>
                                          <p:spTgt spid="174082"/>
                                        </p:tgtEl>
                                        <p:attrNameLst>
                                          <p:attrName>ppt_x</p:attrName>
                                        </p:attrNameLst>
                                      </p:cBhvr>
                                      <p:tavLst>
                                        <p:tav tm="0">
                                          <p:val>
                                            <p:strVal val="0-#ppt_w/2"/>
                                          </p:val>
                                        </p:tav>
                                        <p:tav tm="100000">
                                          <p:val>
                                            <p:strVal val="#ppt_x"/>
                                          </p:val>
                                        </p:tav>
                                      </p:tavLst>
                                    </p:anim>
                                    <p:anim calcmode="lin" valueType="num">
                                      <p:cBhvr additive="base">
                                        <p:cTn id="8" dur="500" fill="hold"/>
                                        <p:tgtEl>
                                          <p:spTgt spid="17408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74083">
                                            <p:txEl>
                                              <p:pRg st="0" end="0"/>
                                            </p:txEl>
                                          </p:spTgt>
                                        </p:tgtEl>
                                        <p:attrNameLst>
                                          <p:attrName>style.visibility</p:attrName>
                                        </p:attrNameLst>
                                      </p:cBhvr>
                                      <p:to>
                                        <p:strVal val="visible"/>
                                      </p:to>
                                    </p:set>
                                    <p:animEffect transition="in" filter="box(out)">
                                      <p:cBhvr>
                                        <p:cTn id="13" dur="500"/>
                                        <p:tgtEl>
                                          <p:spTgt spid="17408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74083">
                                            <p:txEl>
                                              <p:pRg st="1" end="1"/>
                                            </p:txEl>
                                          </p:spTgt>
                                        </p:tgtEl>
                                        <p:attrNameLst>
                                          <p:attrName>style.visibility</p:attrName>
                                        </p:attrNameLst>
                                      </p:cBhvr>
                                      <p:to>
                                        <p:strVal val="visible"/>
                                      </p:to>
                                    </p:set>
                                    <p:animEffect transition="in" filter="box(out)">
                                      <p:cBhvr>
                                        <p:cTn id="18" dur="500"/>
                                        <p:tgtEl>
                                          <p:spTgt spid="17408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74083">
                                            <p:txEl>
                                              <p:pRg st="2" end="2"/>
                                            </p:txEl>
                                          </p:spTgt>
                                        </p:tgtEl>
                                        <p:attrNameLst>
                                          <p:attrName>style.visibility</p:attrName>
                                        </p:attrNameLst>
                                      </p:cBhvr>
                                      <p:to>
                                        <p:strVal val="visible"/>
                                      </p:to>
                                    </p:set>
                                    <p:animEffect transition="in" filter="box(out)">
                                      <p:cBhvr>
                                        <p:cTn id="23" dur="500"/>
                                        <p:tgtEl>
                                          <p:spTgt spid="17408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174083">
                                            <p:txEl>
                                              <p:pRg st="3" end="3"/>
                                            </p:txEl>
                                          </p:spTgt>
                                        </p:tgtEl>
                                        <p:attrNameLst>
                                          <p:attrName>style.visibility</p:attrName>
                                        </p:attrNameLst>
                                      </p:cBhvr>
                                      <p:to>
                                        <p:strVal val="visible"/>
                                      </p:to>
                                    </p:set>
                                    <p:animEffect transition="in" filter="box(out)">
                                      <p:cBhvr>
                                        <p:cTn id="28" dur="500"/>
                                        <p:tgtEl>
                                          <p:spTgt spid="174083">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174086"/>
                                        </p:tgtEl>
                                        <p:attrNameLst>
                                          <p:attrName>style.visibility</p:attrName>
                                        </p:attrNameLst>
                                      </p:cBhvr>
                                      <p:to>
                                        <p:strVal val="visible"/>
                                      </p:to>
                                    </p:set>
                                    <p:anim calcmode="lin" valueType="num">
                                      <p:cBhvr>
                                        <p:cTn id="33" dur="500" fill="hold"/>
                                        <p:tgtEl>
                                          <p:spTgt spid="174086"/>
                                        </p:tgtEl>
                                        <p:attrNameLst>
                                          <p:attrName>ppt_x</p:attrName>
                                        </p:attrNameLst>
                                      </p:cBhvr>
                                      <p:tavLst>
                                        <p:tav tm="0">
                                          <p:val>
                                            <p:strVal val="#ppt_x-#ppt_w/2"/>
                                          </p:val>
                                        </p:tav>
                                        <p:tav tm="100000">
                                          <p:val>
                                            <p:strVal val="#ppt_x"/>
                                          </p:val>
                                        </p:tav>
                                      </p:tavLst>
                                    </p:anim>
                                    <p:anim calcmode="lin" valueType="num">
                                      <p:cBhvr>
                                        <p:cTn id="34" dur="500" fill="hold"/>
                                        <p:tgtEl>
                                          <p:spTgt spid="174086"/>
                                        </p:tgtEl>
                                        <p:attrNameLst>
                                          <p:attrName>ppt_y</p:attrName>
                                        </p:attrNameLst>
                                      </p:cBhvr>
                                      <p:tavLst>
                                        <p:tav tm="0">
                                          <p:val>
                                            <p:strVal val="#ppt_y"/>
                                          </p:val>
                                        </p:tav>
                                        <p:tav tm="100000">
                                          <p:val>
                                            <p:strVal val="#ppt_y"/>
                                          </p:val>
                                        </p:tav>
                                      </p:tavLst>
                                    </p:anim>
                                    <p:anim calcmode="lin" valueType="num">
                                      <p:cBhvr>
                                        <p:cTn id="35" dur="500" fill="hold"/>
                                        <p:tgtEl>
                                          <p:spTgt spid="174086"/>
                                        </p:tgtEl>
                                        <p:attrNameLst>
                                          <p:attrName>ppt_w</p:attrName>
                                        </p:attrNameLst>
                                      </p:cBhvr>
                                      <p:tavLst>
                                        <p:tav tm="0">
                                          <p:val>
                                            <p:fltVal val="0"/>
                                          </p:val>
                                        </p:tav>
                                        <p:tav tm="100000">
                                          <p:val>
                                            <p:strVal val="#ppt_w"/>
                                          </p:val>
                                        </p:tav>
                                      </p:tavLst>
                                    </p:anim>
                                    <p:anim calcmode="lin" valueType="num">
                                      <p:cBhvr>
                                        <p:cTn id="36" dur="500" fill="hold"/>
                                        <p:tgtEl>
                                          <p:spTgt spid="174086"/>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500"/>
                            </p:stCondLst>
                            <p:childTnLst>
                              <p:par>
                                <p:cTn id="38" presetID="17" presetClass="entr" presetSubtype="8" fill="hold" grpId="0" nodeType="afterEffect">
                                  <p:stCondLst>
                                    <p:cond delay="0"/>
                                  </p:stCondLst>
                                  <p:childTnLst>
                                    <p:set>
                                      <p:cBhvr>
                                        <p:cTn id="39" dur="1" fill="hold">
                                          <p:stCondLst>
                                            <p:cond delay="0"/>
                                          </p:stCondLst>
                                        </p:cTn>
                                        <p:tgtEl>
                                          <p:spTgt spid="174087"/>
                                        </p:tgtEl>
                                        <p:attrNameLst>
                                          <p:attrName>style.visibility</p:attrName>
                                        </p:attrNameLst>
                                      </p:cBhvr>
                                      <p:to>
                                        <p:strVal val="visible"/>
                                      </p:to>
                                    </p:set>
                                    <p:anim calcmode="lin" valueType="num">
                                      <p:cBhvr>
                                        <p:cTn id="40" dur="500" fill="hold"/>
                                        <p:tgtEl>
                                          <p:spTgt spid="174087"/>
                                        </p:tgtEl>
                                        <p:attrNameLst>
                                          <p:attrName>ppt_x</p:attrName>
                                        </p:attrNameLst>
                                      </p:cBhvr>
                                      <p:tavLst>
                                        <p:tav tm="0">
                                          <p:val>
                                            <p:strVal val="#ppt_x-#ppt_w/2"/>
                                          </p:val>
                                        </p:tav>
                                        <p:tav tm="100000">
                                          <p:val>
                                            <p:strVal val="#ppt_x"/>
                                          </p:val>
                                        </p:tav>
                                      </p:tavLst>
                                    </p:anim>
                                    <p:anim calcmode="lin" valueType="num">
                                      <p:cBhvr>
                                        <p:cTn id="41" dur="500" fill="hold"/>
                                        <p:tgtEl>
                                          <p:spTgt spid="174087"/>
                                        </p:tgtEl>
                                        <p:attrNameLst>
                                          <p:attrName>ppt_y</p:attrName>
                                        </p:attrNameLst>
                                      </p:cBhvr>
                                      <p:tavLst>
                                        <p:tav tm="0">
                                          <p:val>
                                            <p:strVal val="#ppt_y"/>
                                          </p:val>
                                        </p:tav>
                                        <p:tav tm="100000">
                                          <p:val>
                                            <p:strVal val="#ppt_y"/>
                                          </p:val>
                                        </p:tav>
                                      </p:tavLst>
                                    </p:anim>
                                    <p:anim calcmode="lin" valueType="num">
                                      <p:cBhvr>
                                        <p:cTn id="42" dur="500" fill="hold"/>
                                        <p:tgtEl>
                                          <p:spTgt spid="174087"/>
                                        </p:tgtEl>
                                        <p:attrNameLst>
                                          <p:attrName>ppt_w</p:attrName>
                                        </p:attrNameLst>
                                      </p:cBhvr>
                                      <p:tavLst>
                                        <p:tav tm="0">
                                          <p:val>
                                            <p:fltVal val="0"/>
                                          </p:val>
                                        </p:tav>
                                        <p:tav tm="100000">
                                          <p:val>
                                            <p:strVal val="#ppt_w"/>
                                          </p:val>
                                        </p:tav>
                                      </p:tavLst>
                                    </p:anim>
                                    <p:anim calcmode="lin" valueType="num">
                                      <p:cBhvr>
                                        <p:cTn id="43" dur="500" fill="hold"/>
                                        <p:tgtEl>
                                          <p:spTgt spid="174087"/>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1000"/>
                            </p:stCondLst>
                            <p:childTnLst>
                              <p:par>
                                <p:cTn id="45" presetID="17" presetClass="entr" presetSubtype="8" fill="hold" grpId="0" nodeType="afterEffect">
                                  <p:stCondLst>
                                    <p:cond delay="0"/>
                                  </p:stCondLst>
                                  <p:childTnLst>
                                    <p:set>
                                      <p:cBhvr>
                                        <p:cTn id="46" dur="1" fill="hold">
                                          <p:stCondLst>
                                            <p:cond delay="0"/>
                                          </p:stCondLst>
                                        </p:cTn>
                                        <p:tgtEl>
                                          <p:spTgt spid="174088"/>
                                        </p:tgtEl>
                                        <p:attrNameLst>
                                          <p:attrName>style.visibility</p:attrName>
                                        </p:attrNameLst>
                                      </p:cBhvr>
                                      <p:to>
                                        <p:strVal val="visible"/>
                                      </p:to>
                                    </p:set>
                                    <p:anim calcmode="lin" valueType="num">
                                      <p:cBhvr>
                                        <p:cTn id="47" dur="500" fill="hold"/>
                                        <p:tgtEl>
                                          <p:spTgt spid="174088"/>
                                        </p:tgtEl>
                                        <p:attrNameLst>
                                          <p:attrName>ppt_x</p:attrName>
                                        </p:attrNameLst>
                                      </p:cBhvr>
                                      <p:tavLst>
                                        <p:tav tm="0">
                                          <p:val>
                                            <p:strVal val="#ppt_x-#ppt_w/2"/>
                                          </p:val>
                                        </p:tav>
                                        <p:tav tm="100000">
                                          <p:val>
                                            <p:strVal val="#ppt_x"/>
                                          </p:val>
                                        </p:tav>
                                      </p:tavLst>
                                    </p:anim>
                                    <p:anim calcmode="lin" valueType="num">
                                      <p:cBhvr>
                                        <p:cTn id="48" dur="500" fill="hold"/>
                                        <p:tgtEl>
                                          <p:spTgt spid="174088"/>
                                        </p:tgtEl>
                                        <p:attrNameLst>
                                          <p:attrName>ppt_y</p:attrName>
                                        </p:attrNameLst>
                                      </p:cBhvr>
                                      <p:tavLst>
                                        <p:tav tm="0">
                                          <p:val>
                                            <p:strVal val="#ppt_y"/>
                                          </p:val>
                                        </p:tav>
                                        <p:tav tm="100000">
                                          <p:val>
                                            <p:strVal val="#ppt_y"/>
                                          </p:val>
                                        </p:tav>
                                      </p:tavLst>
                                    </p:anim>
                                    <p:anim calcmode="lin" valueType="num">
                                      <p:cBhvr>
                                        <p:cTn id="49" dur="500" fill="hold"/>
                                        <p:tgtEl>
                                          <p:spTgt spid="174088"/>
                                        </p:tgtEl>
                                        <p:attrNameLst>
                                          <p:attrName>ppt_w</p:attrName>
                                        </p:attrNameLst>
                                      </p:cBhvr>
                                      <p:tavLst>
                                        <p:tav tm="0">
                                          <p:val>
                                            <p:fltVal val="0"/>
                                          </p:val>
                                        </p:tav>
                                        <p:tav tm="100000">
                                          <p:val>
                                            <p:strVal val="#ppt_w"/>
                                          </p:val>
                                        </p:tav>
                                      </p:tavLst>
                                    </p:anim>
                                    <p:anim calcmode="lin" valueType="num">
                                      <p:cBhvr>
                                        <p:cTn id="50" dur="500" fill="hold"/>
                                        <p:tgtEl>
                                          <p:spTgt spid="174088"/>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1500"/>
                            </p:stCondLst>
                            <p:childTnLst>
                              <p:par>
                                <p:cTn id="52" presetID="17" presetClass="entr" presetSubtype="8" fill="hold" grpId="0" nodeType="afterEffect">
                                  <p:stCondLst>
                                    <p:cond delay="0"/>
                                  </p:stCondLst>
                                  <p:childTnLst>
                                    <p:set>
                                      <p:cBhvr>
                                        <p:cTn id="53" dur="1" fill="hold">
                                          <p:stCondLst>
                                            <p:cond delay="0"/>
                                          </p:stCondLst>
                                        </p:cTn>
                                        <p:tgtEl>
                                          <p:spTgt spid="174089"/>
                                        </p:tgtEl>
                                        <p:attrNameLst>
                                          <p:attrName>style.visibility</p:attrName>
                                        </p:attrNameLst>
                                      </p:cBhvr>
                                      <p:to>
                                        <p:strVal val="visible"/>
                                      </p:to>
                                    </p:set>
                                    <p:anim calcmode="lin" valueType="num">
                                      <p:cBhvr>
                                        <p:cTn id="54" dur="500" fill="hold"/>
                                        <p:tgtEl>
                                          <p:spTgt spid="174089"/>
                                        </p:tgtEl>
                                        <p:attrNameLst>
                                          <p:attrName>ppt_x</p:attrName>
                                        </p:attrNameLst>
                                      </p:cBhvr>
                                      <p:tavLst>
                                        <p:tav tm="0">
                                          <p:val>
                                            <p:strVal val="#ppt_x-#ppt_w/2"/>
                                          </p:val>
                                        </p:tav>
                                        <p:tav tm="100000">
                                          <p:val>
                                            <p:strVal val="#ppt_x"/>
                                          </p:val>
                                        </p:tav>
                                      </p:tavLst>
                                    </p:anim>
                                    <p:anim calcmode="lin" valueType="num">
                                      <p:cBhvr>
                                        <p:cTn id="55" dur="500" fill="hold"/>
                                        <p:tgtEl>
                                          <p:spTgt spid="174089"/>
                                        </p:tgtEl>
                                        <p:attrNameLst>
                                          <p:attrName>ppt_y</p:attrName>
                                        </p:attrNameLst>
                                      </p:cBhvr>
                                      <p:tavLst>
                                        <p:tav tm="0">
                                          <p:val>
                                            <p:strVal val="#ppt_y"/>
                                          </p:val>
                                        </p:tav>
                                        <p:tav tm="100000">
                                          <p:val>
                                            <p:strVal val="#ppt_y"/>
                                          </p:val>
                                        </p:tav>
                                      </p:tavLst>
                                    </p:anim>
                                    <p:anim calcmode="lin" valueType="num">
                                      <p:cBhvr>
                                        <p:cTn id="56" dur="500" fill="hold"/>
                                        <p:tgtEl>
                                          <p:spTgt spid="174089"/>
                                        </p:tgtEl>
                                        <p:attrNameLst>
                                          <p:attrName>ppt_w</p:attrName>
                                        </p:attrNameLst>
                                      </p:cBhvr>
                                      <p:tavLst>
                                        <p:tav tm="0">
                                          <p:val>
                                            <p:fltVal val="0"/>
                                          </p:val>
                                        </p:tav>
                                        <p:tav tm="100000">
                                          <p:val>
                                            <p:strVal val="#ppt_w"/>
                                          </p:val>
                                        </p:tav>
                                      </p:tavLst>
                                    </p:anim>
                                    <p:anim calcmode="lin" valueType="num">
                                      <p:cBhvr>
                                        <p:cTn id="57" dur="500" fill="hold"/>
                                        <p:tgtEl>
                                          <p:spTgt spid="17408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animBg="1" autoUpdateAnimBg="0"/>
      <p:bldP spid="174083" grpId="0" build="p" autoUpdateAnimBg="0"/>
      <p:bldP spid="174086" grpId="0" animBg="1"/>
      <p:bldP spid="174087" grpId="0" animBg="1"/>
      <p:bldP spid="174088" grpId="0" animBg="1"/>
      <p:bldP spid="174089"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2062163" y="463550"/>
            <a:ext cx="6819900" cy="5943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9600" b="1">
                <a:solidFill>
                  <a:srgbClr val="00FF00"/>
                </a:solidFill>
                <a:latin typeface="Arial" pitchFamily="-112" charset="0"/>
                <a:ea typeface="+mn-ea"/>
                <a:cs typeface="+mn-cs"/>
              </a:rPr>
              <a:t>A </a:t>
            </a:r>
          </a:p>
          <a:p>
            <a:pPr>
              <a:defRPr/>
            </a:pPr>
            <a:r>
              <a:rPr lang="en-US" sz="9600" b="1">
                <a:solidFill>
                  <a:srgbClr val="00FF00"/>
                </a:solidFill>
                <a:latin typeface="Arial" pitchFamily="-112" charset="0"/>
                <a:ea typeface="+mn-ea"/>
                <a:cs typeface="+mn-cs"/>
              </a:rPr>
              <a:t>  J</a:t>
            </a:r>
            <a:r>
              <a:rPr lang="en-US" sz="9600" b="1">
                <a:solidFill>
                  <a:srgbClr val="FAFD00"/>
                </a:solidFill>
                <a:latin typeface="Arial" pitchFamily="-112" charset="0"/>
                <a:ea typeface="+mn-ea"/>
                <a:cs typeface="+mn-cs"/>
              </a:rPr>
              <a:t>UDGE </a:t>
            </a:r>
          </a:p>
          <a:p>
            <a:pPr>
              <a:defRPr/>
            </a:pPr>
            <a:r>
              <a:rPr lang="en-US" sz="9600" b="1">
                <a:solidFill>
                  <a:srgbClr val="00FF00"/>
                </a:solidFill>
                <a:latin typeface="Arial" pitchFamily="-112" charset="0"/>
                <a:ea typeface="+mn-ea"/>
                <a:cs typeface="+mn-cs"/>
              </a:rPr>
              <a:t>    M</a:t>
            </a:r>
            <a:r>
              <a:rPr lang="en-US" sz="9600" b="1">
                <a:solidFill>
                  <a:srgbClr val="FAFD00"/>
                </a:solidFill>
                <a:latin typeface="Arial" pitchFamily="-112" charset="0"/>
                <a:ea typeface="+mn-ea"/>
                <a:cs typeface="+mn-cs"/>
              </a:rPr>
              <a:t>UST </a:t>
            </a:r>
            <a:r>
              <a:rPr lang="en-US" sz="9600" b="1">
                <a:solidFill>
                  <a:srgbClr val="00FF00"/>
                </a:solidFill>
                <a:latin typeface="Arial" pitchFamily="-112" charset="0"/>
                <a:ea typeface="+mn-ea"/>
                <a:cs typeface="+mn-cs"/>
              </a:rPr>
              <a:t> </a:t>
            </a:r>
          </a:p>
          <a:p>
            <a:pPr>
              <a:defRPr/>
            </a:pPr>
            <a:r>
              <a:rPr lang="en-US" sz="9600" b="1">
                <a:solidFill>
                  <a:srgbClr val="00FF00"/>
                </a:solidFill>
                <a:latin typeface="Arial" pitchFamily="-112" charset="0"/>
                <a:ea typeface="+mn-ea"/>
                <a:cs typeface="+mn-cs"/>
              </a:rPr>
              <a:t>      J</a:t>
            </a:r>
            <a:r>
              <a:rPr lang="en-US" sz="9600" b="1">
                <a:solidFill>
                  <a:srgbClr val="FAFD00"/>
                </a:solidFill>
                <a:latin typeface="Arial" pitchFamily="-112" charset="0"/>
                <a:ea typeface="+mn-ea"/>
                <a:cs typeface="+mn-cs"/>
              </a:rPr>
              <a:t>UDGE!</a:t>
            </a:r>
          </a:p>
        </p:txBody>
      </p:sp>
      <p:sp>
        <p:nvSpPr>
          <p:cNvPr id="17613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2" charset="0"/>
                <a:ea typeface="+mn-ea"/>
                <a:cs typeface="+mn-cs"/>
              </a:rPr>
              <a:t>7</a:t>
            </a:r>
          </a:p>
        </p:txBody>
      </p:sp>
      <p:sp>
        <p:nvSpPr>
          <p:cNvPr id="176132"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386052" name="Text Box 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86053"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86054" name="Text Box 7"/>
          <p:cNvSpPr txBox="1">
            <a:spLocks noChangeArrowheads="1"/>
          </p:cNvSpPr>
          <p:nvPr/>
        </p:nvSpPr>
        <p:spPr bwMode="auto">
          <a:xfrm>
            <a:off x="8086725" y="65198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47</a:t>
            </a:r>
          </a:p>
        </p:txBody>
      </p:sp>
      <p:sp>
        <p:nvSpPr>
          <p:cNvPr id="386055" name="Text Box 8"/>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Handbook pg. 8-14</a:t>
            </a:r>
          </a:p>
        </p:txBody>
      </p:sp>
      <p:sp>
        <p:nvSpPr>
          <p:cNvPr id="176137" name="AutoShape 9"/>
          <p:cNvSpPr>
            <a:spLocks noChangeArrowheads="1"/>
          </p:cNvSpPr>
          <p:nvPr/>
        </p:nvSpPr>
        <p:spPr bwMode="auto">
          <a:xfrm rot="-1488735">
            <a:off x="2913063" y="309563"/>
            <a:ext cx="1379537" cy="6157912"/>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176138" name="AutoShape 10"/>
          <p:cNvSpPr>
            <a:spLocks noChangeArrowheads="1"/>
          </p:cNvSpPr>
          <p:nvPr/>
        </p:nvSpPr>
        <p:spPr bwMode="auto">
          <a:xfrm rot="-1488735">
            <a:off x="2733675" y="171450"/>
            <a:ext cx="1749425" cy="6430963"/>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iterate type="wd">
                                    <p:tmPct val="0"/>
                                  </p:iterate>
                                  <p:childTnLst>
                                    <p:set>
                                      <p:cBhvr>
                                        <p:cTn id="6" dur="1" fill="hold">
                                          <p:stCondLst>
                                            <p:cond delay="0"/>
                                          </p:stCondLst>
                                        </p:cTn>
                                        <p:tgtEl>
                                          <p:spTgt spid="176130">
                                            <p:txEl>
                                              <p:pRg st="0" end="0"/>
                                            </p:txEl>
                                          </p:spTgt>
                                        </p:tgtEl>
                                        <p:attrNameLst>
                                          <p:attrName>style.visibility</p:attrName>
                                        </p:attrNameLst>
                                      </p:cBhvr>
                                      <p:to>
                                        <p:strVal val="visible"/>
                                      </p:to>
                                    </p:set>
                                    <p:animEffect transition="in" filter="fade">
                                      <p:cBhvr>
                                        <p:cTn id="7" dur="1000"/>
                                        <p:tgtEl>
                                          <p:spTgt spid="176130">
                                            <p:txEl>
                                              <p:pRg st="0" end="0"/>
                                            </p:txEl>
                                          </p:spTgt>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iterate type="wd">
                                    <p:tmPct val="0"/>
                                  </p:iterate>
                                  <p:childTnLst>
                                    <p:set>
                                      <p:cBhvr>
                                        <p:cTn id="10" dur="1" fill="hold">
                                          <p:stCondLst>
                                            <p:cond delay="0"/>
                                          </p:stCondLst>
                                        </p:cTn>
                                        <p:tgtEl>
                                          <p:spTgt spid="176130">
                                            <p:txEl>
                                              <p:pRg st="1" end="1"/>
                                            </p:txEl>
                                          </p:spTgt>
                                        </p:tgtEl>
                                        <p:attrNameLst>
                                          <p:attrName>style.visibility</p:attrName>
                                        </p:attrNameLst>
                                      </p:cBhvr>
                                      <p:to>
                                        <p:strVal val="visible"/>
                                      </p:to>
                                    </p:set>
                                    <p:animEffect transition="in" filter="fade">
                                      <p:cBhvr>
                                        <p:cTn id="11" dur="1000"/>
                                        <p:tgtEl>
                                          <p:spTgt spid="176130">
                                            <p:txEl>
                                              <p:pRg st="1" end="1"/>
                                            </p:txEl>
                                          </p:spTgt>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iterate type="wd">
                                    <p:tmPct val="0"/>
                                  </p:iterate>
                                  <p:childTnLst>
                                    <p:set>
                                      <p:cBhvr>
                                        <p:cTn id="14" dur="1" fill="hold">
                                          <p:stCondLst>
                                            <p:cond delay="0"/>
                                          </p:stCondLst>
                                        </p:cTn>
                                        <p:tgtEl>
                                          <p:spTgt spid="176130">
                                            <p:txEl>
                                              <p:pRg st="2" end="2"/>
                                            </p:txEl>
                                          </p:spTgt>
                                        </p:tgtEl>
                                        <p:attrNameLst>
                                          <p:attrName>style.visibility</p:attrName>
                                        </p:attrNameLst>
                                      </p:cBhvr>
                                      <p:to>
                                        <p:strVal val="visible"/>
                                      </p:to>
                                    </p:set>
                                    <p:animEffect transition="in" filter="fade">
                                      <p:cBhvr>
                                        <p:cTn id="15" dur="1000"/>
                                        <p:tgtEl>
                                          <p:spTgt spid="176130">
                                            <p:txEl>
                                              <p:pRg st="2" end="2"/>
                                            </p:txEl>
                                          </p:spTgt>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iterate type="wd">
                                    <p:tmPct val="0"/>
                                  </p:iterate>
                                  <p:childTnLst>
                                    <p:set>
                                      <p:cBhvr>
                                        <p:cTn id="18" dur="1" fill="hold">
                                          <p:stCondLst>
                                            <p:cond delay="0"/>
                                          </p:stCondLst>
                                        </p:cTn>
                                        <p:tgtEl>
                                          <p:spTgt spid="176130">
                                            <p:txEl>
                                              <p:pRg st="3" end="3"/>
                                            </p:txEl>
                                          </p:spTgt>
                                        </p:tgtEl>
                                        <p:attrNameLst>
                                          <p:attrName>style.visibility</p:attrName>
                                        </p:attrNameLst>
                                      </p:cBhvr>
                                      <p:to>
                                        <p:strVal val="visible"/>
                                      </p:to>
                                    </p:set>
                                    <p:animEffect transition="in" filter="fade">
                                      <p:cBhvr>
                                        <p:cTn id="19" dur="1000"/>
                                        <p:tgtEl>
                                          <p:spTgt spid="176130">
                                            <p:txEl>
                                              <p:pRg st="3" end="3"/>
                                            </p:txEl>
                                          </p:spTgt>
                                        </p:tgtEl>
                                      </p:cBhvr>
                                    </p:animEffect>
                                  </p:childTnLst>
                                </p:cTn>
                              </p:par>
                            </p:childTnLst>
                          </p:cTn>
                        </p:par>
                        <p:par>
                          <p:cTn id="20" fill="hold" nodeType="afterGroup">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176137"/>
                                        </p:tgtEl>
                                        <p:attrNameLst>
                                          <p:attrName>style.visibility</p:attrName>
                                        </p:attrNameLst>
                                      </p:cBhvr>
                                      <p:to>
                                        <p:strVal val="visible"/>
                                      </p:to>
                                    </p:set>
                                    <p:animEffect transition="in" filter="wipe(up)">
                                      <p:cBhvr>
                                        <p:cTn id="23" dur="2000"/>
                                        <p:tgtEl>
                                          <p:spTgt spid="176137"/>
                                        </p:tgtEl>
                                      </p:cBhvr>
                                    </p:animEffect>
                                  </p:childTnLst>
                                </p:cTn>
                              </p:par>
                            </p:childTnLst>
                          </p:cTn>
                        </p:par>
                        <p:par>
                          <p:cTn id="24" fill="hold" nodeType="afterGroup">
                            <p:stCondLst>
                              <p:cond delay="6000"/>
                            </p:stCondLst>
                            <p:childTnLst>
                              <p:par>
                                <p:cTn id="25" presetID="22" presetClass="entr" presetSubtype="1" fill="hold" grpId="0" nodeType="afterEffect">
                                  <p:stCondLst>
                                    <p:cond delay="0"/>
                                  </p:stCondLst>
                                  <p:childTnLst>
                                    <p:set>
                                      <p:cBhvr>
                                        <p:cTn id="26" dur="1" fill="hold">
                                          <p:stCondLst>
                                            <p:cond delay="0"/>
                                          </p:stCondLst>
                                        </p:cTn>
                                        <p:tgtEl>
                                          <p:spTgt spid="176138"/>
                                        </p:tgtEl>
                                        <p:attrNameLst>
                                          <p:attrName>style.visibility</p:attrName>
                                        </p:attrNameLst>
                                      </p:cBhvr>
                                      <p:to>
                                        <p:strVal val="visible"/>
                                      </p:to>
                                    </p:set>
                                    <p:animEffect transition="in" filter="wipe(up)">
                                      <p:cBhvr>
                                        <p:cTn id="27" dur="2000"/>
                                        <p:tgtEl>
                                          <p:spTgt spid="176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0" grpId="0" build="allAtOnce"/>
      <p:bldP spid="176137" grpId="0" animBg="1"/>
      <p:bldP spid="176138"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1116013" y="3635375"/>
            <a:ext cx="7778750" cy="41148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1820863" indent="-677863" defTabSz="1033463">
              <a:spcBef>
                <a:spcPct val="20000"/>
              </a:spcBef>
              <a:buClr>
                <a:schemeClr val="accent2"/>
              </a:buClr>
              <a:buSzPct val="75000"/>
              <a:buFont typeface="Monotype Sorts" charset="0"/>
              <a:buChar char=""/>
              <a:defRPr/>
            </a:pPr>
            <a:endParaRPr lang="en-US" sz="5400">
              <a:solidFill>
                <a:srgbClr val="FF5008"/>
              </a:solidFill>
              <a:effectLst>
                <a:outerShdw blurRad="38100" dist="38100" dir="2700000" algn="tl">
                  <a:srgbClr val="000000"/>
                </a:outerShdw>
              </a:effectLst>
              <a:latin typeface="Times" charset="0"/>
            </a:endParaRPr>
          </a:p>
          <a:p>
            <a:pPr marL="1820863" indent="-677863" defTabSz="1033463">
              <a:spcBef>
                <a:spcPct val="20000"/>
              </a:spcBef>
              <a:buClr>
                <a:schemeClr val="accent2"/>
              </a:buClr>
              <a:buSzPct val="75000"/>
              <a:buFont typeface="Monotype Sorts" charset="0"/>
              <a:buChar char=""/>
              <a:defRPr/>
            </a:pPr>
            <a:r>
              <a:rPr lang="en-US" sz="5400" b="1">
                <a:effectLst>
                  <a:outerShdw blurRad="38100" dist="38100" dir="2700000" algn="tl">
                    <a:srgbClr val="000000"/>
                  </a:outerShdw>
                </a:effectLst>
                <a:latin typeface="Times" charset="0"/>
              </a:rPr>
              <a:t> </a:t>
            </a:r>
            <a:r>
              <a:rPr lang="en-US" sz="5400" b="1">
                <a:effectLst>
                  <a:outerShdw blurRad="38100" dist="38100" dir="2700000" algn="tl">
                    <a:srgbClr val="000000"/>
                  </a:outerShdw>
                </a:effectLst>
              </a:rPr>
              <a:t>J</a:t>
            </a:r>
            <a:r>
              <a:rPr lang="en-US" sz="5400" b="1">
                <a:solidFill>
                  <a:srgbClr val="00FF00"/>
                </a:solidFill>
                <a:effectLst>
                  <a:outerShdw blurRad="38100" dist="38100" dir="2700000" algn="tl">
                    <a:srgbClr val="000000"/>
                  </a:outerShdw>
                </a:effectLst>
              </a:rPr>
              <a:t> </a:t>
            </a:r>
            <a:r>
              <a:rPr lang="en-US" sz="5400" b="1">
                <a:solidFill>
                  <a:srgbClr val="FF5008"/>
                </a:solidFill>
                <a:effectLst>
                  <a:outerShdw blurRad="38100" dist="38100" dir="2700000" algn="tl">
                    <a:srgbClr val="000000"/>
                  </a:outerShdw>
                </a:effectLst>
              </a:rPr>
              <a:t>OSHUA</a:t>
            </a:r>
            <a:endParaRPr lang="en-US" sz="5400">
              <a:solidFill>
                <a:srgbClr val="FF5008"/>
              </a:solidFill>
              <a:effectLst>
                <a:outerShdw blurRad="38100" dist="38100" dir="2700000" algn="tl">
                  <a:srgbClr val="000000"/>
                </a:outerShdw>
              </a:effectLst>
              <a:latin typeface="Times" charset="0"/>
            </a:endParaRPr>
          </a:p>
        </p:txBody>
      </p:sp>
      <p:sp>
        <p:nvSpPr>
          <p:cNvPr id="178179" name="Rectangle 3"/>
          <p:cNvSpPr>
            <a:spLocks noChangeArrowheads="1"/>
          </p:cNvSpPr>
          <p:nvPr/>
        </p:nvSpPr>
        <p:spPr bwMode="auto">
          <a:xfrm>
            <a:off x="1116013" y="2763838"/>
            <a:ext cx="7778750" cy="41148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1820863" indent="-677863" defTabSz="1033463">
              <a:spcBef>
                <a:spcPct val="20000"/>
              </a:spcBef>
              <a:buClr>
                <a:schemeClr val="accent2"/>
              </a:buClr>
              <a:buSzPct val="75000"/>
              <a:buFont typeface="Monotype Sorts" charset="0"/>
              <a:buChar char=""/>
              <a:defRPr/>
            </a:pPr>
            <a:endParaRPr lang="en-US" sz="5400" b="1">
              <a:solidFill>
                <a:srgbClr val="FF5008"/>
              </a:solidFill>
              <a:effectLst>
                <a:outerShdw blurRad="38100" dist="38100" dir="2700000" algn="tl">
                  <a:srgbClr val="000000"/>
                </a:outerShdw>
              </a:effectLst>
            </a:endParaRPr>
          </a:p>
          <a:p>
            <a:pPr marL="1820863" indent="-677863" defTabSz="1033463">
              <a:spcBef>
                <a:spcPct val="20000"/>
              </a:spcBef>
              <a:buClr>
                <a:schemeClr val="accent2"/>
              </a:buClr>
              <a:buSzPct val="75000"/>
              <a:buFont typeface="Monotype Sorts" charset="0"/>
              <a:buChar char=""/>
              <a:defRPr/>
            </a:pPr>
            <a:r>
              <a:rPr lang="en-US" sz="5400" b="1">
                <a:effectLst>
                  <a:outerShdw blurRad="38100" dist="38100" dir="2700000" algn="tl">
                    <a:srgbClr val="000000"/>
                  </a:outerShdw>
                </a:effectLst>
              </a:rPr>
              <a:t>M</a:t>
            </a:r>
            <a:r>
              <a:rPr lang="en-US" sz="5400" b="1">
                <a:solidFill>
                  <a:srgbClr val="00FF00"/>
                </a:solidFill>
                <a:effectLst>
                  <a:outerShdw blurRad="38100" dist="38100" dir="2700000" algn="tl">
                    <a:srgbClr val="000000"/>
                  </a:outerShdw>
                </a:effectLst>
              </a:rPr>
              <a:t> </a:t>
            </a:r>
            <a:r>
              <a:rPr lang="en-US" sz="5400" b="1">
                <a:solidFill>
                  <a:srgbClr val="FF5008"/>
                </a:solidFill>
                <a:effectLst>
                  <a:outerShdw blurRad="38100" dist="38100" dir="2700000" algn="tl">
                    <a:srgbClr val="000000"/>
                  </a:outerShdw>
                </a:effectLst>
              </a:rPr>
              <a:t>OSES</a:t>
            </a:r>
          </a:p>
          <a:p>
            <a:pPr marL="1820863" indent="-677863" defTabSz="1033463">
              <a:spcBef>
                <a:spcPct val="20000"/>
              </a:spcBef>
              <a:buClr>
                <a:schemeClr val="accent2"/>
              </a:buClr>
              <a:buSzPct val="75000"/>
              <a:buFont typeface="Monotype Sorts" charset="0"/>
              <a:buChar char=""/>
              <a:defRPr/>
            </a:pPr>
            <a:endParaRPr lang="en-US" sz="5400" b="1">
              <a:solidFill>
                <a:srgbClr val="FF5008"/>
              </a:solidFill>
              <a:effectLst>
                <a:outerShdw blurRad="38100" dist="38100" dir="2700000" algn="tl">
                  <a:srgbClr val="000000"/>
                </a:outerShdw>
              </a:effectLst>
            </a:endParaRPr>
          </a:p>
        </p:txBody>
      </p:sp>
      <p:sp>
        <p:nvSpPr>
          <p:cNvPr id="178180" name="Rectangle 4"/>
          <p:cNvSpPr>
            <a:spLocks noChangeArrowheads="1"/>
          </p:cNvSpPr>
          <p:nvPr/>
        </p:nvSpPr>
        <p:spPr bwMode="auto">
          <a:xfrm>
            <a:off x="1123950" y="1854200"/>
            <a:ext cx="7778750" cy="41148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1820863" indent="-677863" defTabSz="1033463">
              <a:spcBef>
                <a:spcPct val="20000"/>
              </a:spcBef>
              <a:buClr>
                <a:schemeClr val="accent2"/>
              </a:buClr>
              <a:buSzPct val="75000"/>
              <a:buFont typeface="Monotype Sorts" charset="0"/>
              <a:buChar char=""/>
              <a:defRPr/>
            </a:pPr>
            <a:endParaRPr lang="en-US" sz="5400" b="1">
              <a:solidFill>
                <a:srgbClr val="FF5008"/>
              </a:solidFill>
              <a:effectLst>
                <a:outerShdw blurRad="38100" dist="38100" dir="2700000" algn="tl">
                  <a:srgbClr val="000000"/>
                </a:outerShdw>
              </a:effectLst>
            </a:endParaRPr>
          </a:p>
          <a:p>
            <a:pPr marL="1820863" indent="-677863" defTabSz="1033463">
              <a:spcBef>
                <a:spcPct val="20000"/>
              </a:spcBef>
              <a:buClr>
                <a:schemeClr val="accent2"/>
              </a:buClr>
              <a:buSzPct val="75000"/>
              <a:buFont typeface="Monotype Sorts" charset="0"/>
              <a:buChar char=""/>
              <a:defRPr/>
            </a:pPr>
            <a:r>
              <a:rPr lang="en-US" sz="5400" b="1">
                <a:effectLst>
                  <a:outerShdw blurRad="38100" dist="38100" dir="2700000" algn="tl">
                    <a:srgbClr val="000000"/>
                  </a:outerShdw>
                </a:effectLst>
              </a:rPr>
              <a:t> J</a:t>
            </a:r>
            <a:r>
              <a:rPr lang="en-US" sz="5400" b="1">
                <a:solidFill>
                  <a:srgbClr val="00FF00"/>
                </a:solidFill>
                <a:effectLst>
                  <a:outerShdw blurRad="38100" dist="38100" dir="2700000" algn="tl">
                    <a:srgbClr val="000000"/>
                  </a:outerShdw>
                </a:effectLst>
              </a:rPr>
              <a:t> </a:t>
            </a:r>
            <a:r>
              <a:rPr lang="en-US" sz="5400" b="1">
                <a:solidFill>
                  <a:srgbClr val="FF5008"/>
                </a:solidFill>
                <a:effectLst>
                  <a:outerShdw blurRad="38100" dist="38100" dir="2700000" algn="tl">
                    <a:srgbClr val="000000"/>
                  </a:outerShdw>
                </a:effectLst>
              </a:rPr>
              <a:t>OSEPH</a:t>
            </a:r>
          </a:p>
        </p:txBody>
      </p:sp>
      <p:sp>
        <p:nvSpPr>
          <p:cNvPr id="178181" name="Rectangle 5"/>
          <p:cNvSpPr>
            <a:spLocks noChangeArrowheads="1"/>
          </p:cNvSpPr>
          <p:nvPr/>
        </p:nvSpPr>
        <p:spPr bwMode="auto">
          <a:xfrm>
            <a:off x="1179513" y="1925638"/>
            <a:ext cx="5886450" cy="41148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1820863" indent="-677863" defTabSz="1033463">
              <a:spcBef>
                <a:spcPct val="20000"/>
              </a:spcBef>
              <a:buClr>
                <a:schemeClr val="accent2"/>
              </a:buClr>
              <a:buSzPct val="75000"/>
              <a:buFont typeface="Monotype Sorts" charset="0"/>
              <a:buChar char=""/>
              <a:defRPr/>
            </a:pPr>
            <a:r>
              <a:rPr lang="en-US" sz="5400" b="1">
                <a:effectLst>
                  <a:outerShdw blurRad="38100" dist="38100" dir="2700000" algn="tl">
                    <a:srgbClr val="000000"/>
                  </a:outerShdw>
                </a:effectLst>
              </a:rPr>
              <a:t>A</a:t>
            </a:r>
            <a:r>
              <a:rPr lang="en-US" sz="5400" b="1">
                <a:solidFill>
                  <a:srgbClr val="00FF00"/>
                </a:solidFill>
                <a:effectLst>
                  <a:outerShdw blurRad="38100" dist="38100" dir="2700000" algn="tl">
                    <a:srgbClr val="000000"/>
                  </a:outerShdw>
                </a:effectLst>
              </a:rPr>
              <a:t> </a:t>
            </a:r>
            <a:r>
              <a:rPr lang="en-US" sz="5400" b="1">
                <a:solidFill>
                  <a:srgbClr val="FF5008"/>
                </a:solidFill>
                <a:effectLst>
                  <a:outerShdw blurRad="38100" dist="38100" dir="2700000" algn="tl">
                    <a:srgbClr val="000000"/>
                  </a:outerShdw>
                </a:effectLst>
              </a:rPr>
              <a:t>BRAHAM</a:t>
            </a:r>
          </a:p>
        </p:txBody>
      </p:sp>
      <p:sp>
        <p:nvSpPr>
          <p:cNvPr id="178182" name="Rectangle 6"/>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sz="4800">
                <a:solidFill>
                  <a:srgbClr val="FAFD00"/>
                </a:solidFill>
                <a:latin typeface="Times" charset="0"/>
                <a:ea typeface="ＭＳ Ｐゴシック" charset="0"/>
                <a:cs typeface="ＭＳ Ｐゴシック" charset="0"/>
              </a:rPr>
              <a:t>       THE </a:t>
            </a:r>
            <a:r>
              <a:rPr lang="en-US" sz="4800">
                <a:solidFill>
                  <a:srgbClr val="FF5008"/>
                </a:solidFill>
                <a:latin typeface="Times" charset="0"/>
                <a:ea typeface="ＭＳ Ｐゴシック" charset="0"/>
                <a:cs typeface="ＭＳ Ｐゴシック" charset="0"/>
              </a:rPr>
              <a:t>4  PEOPLE </a:t>
            </a:r>
            <a:r>
              <a:rPr lang="en-US" sz="4800">
                <a:solidFill>
                  <a:srgbClr val="FAFD00"/>
                </a:solidFill>
                <a:latin typeface="Times" charset="0"/>
                <a:ea typeface="ＭＳ Ｐゴシック" charset="0"/>
                <a:cs typeface="ＭＳ Ｐゴシック" charset="0"/>
              </a:rPr>
              <a:t>ARE:</a:t>
            </a:r>
          </a:p>
        </p:txBody>
      </p:sp>
      <p:sp>
        <p:nvSpPr>
          <p:cNvPr id="178183" name="Rectangle 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2" charset="0"/>
                <a:ea typeface="+mn-ea"/>
                <a:cs typeface="+mn-cs"/>
              </a:rPr>
              <a:t>7</a:t>
            </a:r>
          </a:p>
        </p:txBody>
      </p:sp>
      <p:sp>
        <p:nvSpPr>
          <p:cNvPr id="178184" name="Line 8"/>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178185" name="Oval 9"/>
          <p:cNvSpPr>
            <a:spLocks noChangeArrowheads="1"/>
          </p:cNvSpPr>
          <p:nvPr/>
        </p:nvSpPr>
        <p:spPr bwMode="auto">
          <a:xfrm>
            <a:off x="2894013" y="19605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2000" b="1">
              <a:solidFill>
                <a:srgbClr val="FFA27C"/>
              </a:solidFill>
              <a:latin typeface="Times New Roman" pitchFamily="-112" charset="0"/>
              <a:ea typeface="+mn-ea"/>
              <a:cs typeface="+mn-cs"/>
            </a:endParaRPr>
          </a:p>
        </p:txBody>
      </p:sp>
      <p:sp>
        <p:nvSpPr>
          <p:cNvPr id="178186" name="Oval 10"/>
          <p:cNvSpPr>
            <a:spLocks noChangeArrowheads="1"/>
          </p:cNvSpPr>
          <p:nvPr/>
        </p:nvSpPr>
        <p:spPr bwMode="auto">
          <a:xfrm>
            <a:off x="2894013" y="28622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178187" name="Oval 11"/>
          <p:cNvSpPr>
            <a:spLocks noChangeArrowheads="1"/>
          </p:cNvSpPr>
          <p:nvPr/>
        </p:nvSpPr>
        <p:spPr bwMode="auto">
          <a:xfrm>
            <a:off x="2894013" y="377031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178188" name="Oval 12"/>
          <p:cNvSpPr>
            <a:spLocks noChangeArrowheads="1"/>
          </p:cNvSpPr>
          <p:nvPr/>
        </p:nvSpPr>
        <p:spPr bwMode="auto">
          <a:xfrm>
            <a:off x="2868613" y="46783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178189" name="Text Box 13"/>
          <p:cNvSpPr txBox="1">
            <a:spLocks noChangeArrowheads="1"/>
          </p:cNvSpPr>
          <p:nvPr/>
        </p:nvSpPr>
        <p:spPr bwMode="auto">
          <a:xfrm rot="-1943403">
            <a:off x="568325" y="5386388"/>
            <a:ext cx="1925638" cy="4270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a:lnSpc>
                <a:spcPct val="55000"/>
              </a:lnSpc>
              <a:spcBef>
                <a:spcPct val="50000"/>
              </a:spcBef>
              <a:defRPr/>
            </a:pPr>
            <a:r>
              <a:rPr lang="en-US" sz="4000" b="1">
                <a:solidFill>
                  <a:srgbClr val="FFFF00"/>
                </a:solidFill>
                <a:latin typeface="Comic Sans MS" pitchFamily="-112" charset="0"/>
                <a:ea typeface="+mn-ea"/>
                <a:cs typeface="+mn-cs"/>
              </a:rPr>
              <a:t>J</a:t>
            </a:r>
            <a:r>
              <a:rPr lang="en-US" sz="4000" b="1">
                <a:solidFill>
                  <a:srgbClr val="00CC00"/>
                </a:solidFill>
                <a:latin typeface="Comic Sans MS" pitchFamily="-112" charset="0"/>
                <a:ea typeface="+mn-ea"/>
                <a:cs typeface="+mn-cs"/>
              </a:rPr>
              <a:t>UDGE</a:t>
            </a:r>
          </a:p>
        </p:txBody>
      </p:sp>
      <p:sp>
        <p:nvSpPr>
          <p:cNvPr id="178190" name="Text Box 14"/>
          <p:cNvSpPr txBox="1">
            <a:spLocks noChangeArrowheads="1"/>
          </p:cNvSpPr>
          <p:nvPr/>
        </p:nvSpPr>
        <p:spPr bwMode="auto">
          <a:xfrm rot="-1943403">
            <a:off x="652463" y="4467225"/>
            <a:ext cx="1933575" cy="4270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a:lnSpc>
                <a:spcPct val="55000"/>
              </a:lnSpc>
              <a:spcBef>
                <a:spcPct val="50000"/>
              </a:spcBef>
              <a:defRPr/>
            </a:pPr>
            <a:r>
              <a:rPr lang="en-US" sz="4000" b="1">
                <a:solidFill>
                  <a:srgbClr val="00CC00"/>
                </a:solidFill>
                <a:latin typeface="Comic Sans MS" pitchFamily="-112" charset="0"/>
                <a:ea typeface="+mn-ea"/>
                <a:cs typeface="+mn-cs"/>
              </a:rPr>
              <a:t> </a:t>
            </a:r>
            <a:r>
              <a:rPr lang="en-US" sz="4000" b="1">
                <a:solidFill>
                  <a:srgbClr val="FFFF00"/>
                </a:solidFill>
                <a:latin typeface="Comic Sans MS" pitchFamily="-112" charset="0"/>
                <a:ea typeface="+mn-ea"/>
                <a:cs typeface="+mn-cs"/>
              </a:rPr>
              <a:t>M</a:t>
            </a:r>
            <a:r>
              <a:rPr lang="en-US" sz="4000" b="1">
                <a:solidFill>
                  <a:srgbClr val="00CC00"/>
                </a:solidFill>
                <a:latin typeface="Comic Sans MS" pitchFamily="-112" charset="0"/>
                <a:ea typeface="+mn-ea"/>
                <a:cs typeface="+mn-cs"/>
              </a:rPr>
              <a:t>UST</a:t>
            </a:r>
          </a:p>
        </p:txBody>
      </p:sp>
      <p:sp>
        <p:nvSpPr>
          <p:cNvPr id="178191" name="Text Box 15"/>
          <p:cNvSpPr txBox="1">
            <a:spLocks noChangeArrowheads="1"/>
          </p:cNvSpPr>
          <p:nvPr/>
        </p:nvSpPr>
        <p:spPr bwMode="auto">
          <a:xfrm rot="-1943403">
            <a:off x="558800" y="3624263"/>
            <a:ext cx="1925638" cy="4270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a:lnSpc>
                <a:spcPct val="55000"/>
              </a:lnSpc>
              <a:spcBef>
                <a:spcPct val="50000"/>
              </a:spcBef>
              <a:defRPr/>
            </a:pPr>
            <a:r>
              <a:rPr lang="en-US" sz="4000" b="1">
                <a:solidFill>
                  <a:srgbClr val="FFFF00"/>
                </a:solidFill>
                <a:latin typeface="Comic Sans MS" pitchFamily="-112" charset="0"/>
                <a:ea typeface="+mn-ea"/>
                <a:cs typeface="+mn-cs"/>
              </a:rPr>
              <a:t>J</a:t>
            </a:r>
            <a:r>
              <a:rPr lang="en-US" sz="4000" b="1">
                <a:solidFill>
                  <a:srgbClr val="00CC00"/>
                </a:solidFill>
                <a:latin typeface="Comic Sans MS" pitchFamily="-112" charset="0"/>
                <a:ea typeface="+mn-ea"/>
                <a:cs typeface="+mn-cs"/>
              </a:rPr>
              <a:t>UDGE</a:t>
            </a:r>
          </a:p>
        </p:txBody>
      </p:sp>
      <p:sp>
        <p:nvSpPr>
          <p:cNvPr id="178192" name="Text Box 16"/>
          <p:cNvSpPr txBox="1">
            <a:spLocks noChangeArrowheads="1"/>
          </p:cNvSpPr>
          <p:nvPr/>
        </p:nvSpPr>
        <p:spPr bwMode="auto">
          <a:xfrm rot="-1943403">
            <a:off x="1876425" y="2330450"/>
            <a:ext cx="555625" cy="4270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a:lnSpc>
                <a:spcPct val="55000"/>
              </a:lnSpc>
              <a:spcBef>
                <a:spcPct val="50000"/>
              </a:spcBef>
              <a:defRPr/>
            </a:pPr>
            <a:r>
              <a:rPr lang="en-US" sz="4000" b="1">
                <a:solidFill>
                  <a:srgbClr val="FFFF00"/>
                </a:solidFill>
                <a:latin typeface="Comic Sans MS" pitchFamily="-112" charset="0"/>
                <a:ea typeface="+mn-ea"/>
                <a:cs typeface="+mn-cs"/>
              </a:rPr>
              <a:t>A</a:t>
            </a:r>
          </a:p>
        </p:txBody>
      </p:sp>
      <p:sp>
        <p:nvSpPr>
          <p:cNvPr id="388112" name="Text Box 1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88113" name="Text Box 18"/>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endParaRPr>
          </a:p>
        </p:txBody>
      </p:sp>
      <p:sp>
        <p:nvSpPr>
          <p:cNvPr id="388114" name="Text Box 19"/>
          <p:cNvSpPr txBox="1">
            <a:spLocks noChangeArrowheads="1"/>
          </p:cNvSpPr>
          <p:nvPr/>
        </p:nvSpPr>
        <p:spPr bwMode="auto">
          <a:xfrm>
            <a:off x="8086725" y="65198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48</a:t>
            </a:r>
          </a:p>
        </p:txBody>
      </p:sp>
      <p:sp>
        <p:nvSpPr>
          <p:cNvPr id="388115" name="Text Box 20"/>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rPr>
              <a:t>8</a:t>
            </a:r>
          </a:p>
        </p:txBody>
      </p:sp>
      <p:sp>
        <p:nvSpPr>
          <p:cNvPr id="388116" name="Text Box 21"/>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178182"/>
                                        </p:tgtEl>
                                        <p:attrNameLst>
                                          <p:attrName>style.visibility</p:attrName>
                                        </p:attrNameLst>
                                      </p:cBhvr>
                                      <p:to>
                                        <p:strVal val="visible"/>
                                      </p:to>
                                    </p:set>
                                    <p:anim calcmode="lin" valueType="num">
                                      <p:cBhvr additive="base">
                                        <p:cTn id="7" dur="500" fill="hold"/>
                                        <p:tgtEl>
                                          <p:spTgt spid="178182"/>
                                        </p:tgtEl>
                                        <p:attrNameLst>
                                          <p:attrName>ppt_x</p:attrName>
                                        </p:attrNameLst>
                                      </p:cBhvr>
                                      <p:tavLst>
                                        <p:tav tm="0">
                                          <p:val>
                                            <p:strVal val="0-#ppt_w/2"/>
                                          </p:val>
                                        </p:tav>
                                        <p:tav tm="100000">
                                          <p:val>
                                            <p:strVal val="#ppt_x"/>
                                          </p:val>
                                        </p:tav>
                                      </p:tavLst>
                                    </p:anim>
                                    <p:anim calcmode="lin" valueType="num">
                                      <p:cBhvr additive="base">
                                        <p:cTn id="8" dur="500" fill="hold"/>
                                        <p:tgtEl>
                                          <p:spTgt spid="17818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8181">
                                            <p:txEl>
                                              <p:pRg st="0" end="0"/>
                                            </p:txEl>
                                          </p:spTgt>
                                        </p:tgtEl>
                                        <p:attrNameLst>
                                          <p:attrName>style.visibility</p:attrName>
                                        </p:attrNameLst>
                                      </p:cBhvr>
                                      <p:to>
                                        <p:strVal val="visible"/>
                                      </p:to>
                                    </p:set>
                                    <p:animEffect transition="in" filter="fade">
                                      <p:cBhvr>
                                        <p:cTn id="13" dur="1000"/>
                                        <p:tgtEl>
                                          <p:spTgt spid="17818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8180">
                                            <p:txEl>
                                              <p:pRg st="1" end="1"/>
                                            </p:txEl>
                                          </p:spTgt>
                                        </p:tgtEl>
                                        <p:attrNameLst>
                                          <p:attrName>style.visibility</p:attrName>
                                        </p:attrNameLst>
                                      </p:cBhvr>
                                      <p:to>
                                        <p:strVal val="visible"/>
                                      </p:to>
                                    </p:set>
                                    <p:animEffect transition="in" filter="fade">
                                      <p:cBhvr>
                                        <p:cTn id="18" dur="1000"/>
                                        <p:tgtEl>
                                          <p:spTgt spid="178180">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8179">
                                            <p:txEl>
                                              <p:pRg st="1" end="1"/>
                                            </p:txEl>
                                          </p:spTgt>
                                        </p:tgtEl>
                                        <p:attrNameLst>
                                          <p:attrName>style.visibility</p:attrName>
                                        </p:attrNameLst>
                                      </p:cBhvr>
                                      <p:to>
                                        <p:strVal val="visible"/>
                                      </p:to>
                                    </p:set>
                                    <p:animEffect transition="in" filter="fade">
                                      <p:cBhvr>
                                        <p:cTn id="23" dur="1000"/>
                                        <p:tgtEl>
                                          <p:spTgt spid="178179">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8178">
                                            <p:txEl>
                                              <p:pRg st="1" end="1"/>
                                            </p:txEl>
                                          </p:spTgt>
                                        </p:tgtEl>
                                        <p:attrNameLst>
                                          <p:attrName>style.visibility</p:attrName>
                                        </p:attrNameLst>
                                      </p:cBhvr>
                                      <p:to>
                                        <p:strVal val="visible"/>
                                      </p:to>
                                    </p:set>
                                    <p:animEffect transition="in" filter="fade">
                                      <p:cBhvr>
                                        <p:cTn id="28" dur="1000"/>
                                        <p:tgtEl>
                                          <p:spTgt spid="178178">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178192"/>
                                        </p:tgtEl>
                                        <p:attrNameLst>
                                          <p:attrName>style.visibility</p:attrName>
                                        </p:attrNameLst>
                                      </p:cBhvr>
                                      <p:to>
                                        <p:strVal val="visible"/>
                                      </p:to>
                                    </p:set>
                                    <p:anim calcmode="lin" valueType="num">
                                      <p:cBhvr>
                                        <p:cTn id="33" dur="500" fill="hold"/>
                                        <p:tgtEl>
                                          <p:spTgt spid="178192"/>
                                        </p:tgtEl>
                                        <p:attrNameLst>
                                          <p:attrName>ppt_w</p:attrName>
                                        </p:attrNameLst>
                                      </p:cBhvr>
                                      <p:tavLst>
                                        <p:tav tm="0">
                                          <p:val>
                                            <p:fltVal val="0"/>
                                          </p:val>
                                        </p:tav>
                                        <p:tav tm="100000">
                                          <p:val>
                                            <p:strVal val="#ppt_w"/>
                                          </p:val>
                                        </p:tav>
                                      </p:tavLst>
                                    </p:anim>
                                    <p:anim calcmode="lin" valueType="num">
                                      <p:cBhvr>
                                        <p:cTn id="34" dur="500" fill="hold"/>
                                        <p:tgtEl>
                                          <p:spTgt spid="178192"/>
                                        </p:tgtEl>
                                        <p:attrNameLst>
                                          <p:attrName>ppt_h</p:attrName>
                                        </p:attrNameLst>
                                      </p:cBhvr>
                                      <p:tavLst>
                                        <p:tav tm="0">
                                          <p:val>
                                            <p:fltVal val="0"/>
                                          </p:val>
                                        </p:tav>
                                        <p:tav tm="100000">
                                          <p:val>
                                            <p:strVal val="#ppt_h"/>
                                          </p:val>
                                        </p:tav>
                                      </p:tavLst>
                                    </p:anim>
                                    <p:anim calcmode="lin" valueType="num">
                                      <p:cBhvr>
                                        <p:cTn id="35" dur="500" fill="hold"/>
                                        <p:tgtEl>
                                          <p:spTgt spid="178192"/>
                                        </p:tgtEl>
                                        <p:attrNameLst>
                                          <p:attrName>ppt_x</p:attrName>
                                        </p:attrNameLst>
                                      </p:cBhvr>
                                      <p:tavLst>
                                        <p:tav tm="0">
                                          <p:val>
                                            <p:fltVal val="0.5"/>
                                          </p:val>
                                        </p:tav>
                                        <p:tav tm="100000">
                                          <p:val>
                                            <p:strVal val="#ppt_x"/>
                                          </p:val>
                                        </p:tav>
                                      </p:tavLst>
                                    </p:anim>
                                    <p:anim calcmode="lin" valueType="num">
                                      <p:cBhvr>
                                        <p:cTn id="36" dur="500" fill="hold"/>
                                        <p:tgtEl>
                                          <p:spTgt spid="178192"/>
                                        </p:tgtEl>
                                        <p:attrNameLst>
                                          <p:attrName>ppt_y</p:attrName>
                                        </p:attrNameLst>
                                      </p:cBhvr>
                                      <p:tavLst>
                                        <p:tav tm="0">
                                          <p:val>
                                            <p:fltVal val="0.5"/>
                                          </p:val>
                                        </p:tav>
                                        <p:tav tm="100000">
                                          <p:val>
                                            <p:strVal val="#ppt_y"/>
                                          </p:val>
                                        </p:tav>
                                      </p:tavLst>
                                    </p:anim>
                                  </p:childTnLst>
                                </p:cTn>
                              </p:par>
                            </p:childTnLst>
                          </p:cTn>
                        </p:par>
                        <p:par>
                          <p:cTn id="37" fill="hold" nodeType="afterGroup">
                            <p:stCondLst>
                              <p:cond delay="500"/>
                            </p:stCondLst>
                            <p:childTnLst>
                              <p:par>
                                <p:cTn id="38" presetID="23" presetClass="entr" presetSubtype="528" fill="hold" grpId="0" nodeType="afterEffect">
                                  <p:stCondLst>
                                    <p:cond delay="100"/>
                                  </p:stCondLst>
                                  <p:childTnLst>
                                    <p:set>
                                      <p:cBhvr>
                                        <p:cTn id="39" dur="1" fill="hold">
                                          <p:stCondLst>
                                            <p:cond delay="0"/>
                                          </p:stCondLst>
                                        </p:cTn>
                                        <p:tgtEl>
                                          <p:spTgt spid="178185"/>
                                        </p:tgtEl>
                                        <p:attrNameLst>
                                          <p:attrName>style.visibility</p:attrName>
                                        </p:attrNameLst>
                                      </p:cBhvr>
                                      <p:to>
                                        <p:strVal val="visible"/>
                                      </p:to>
                                    </p:set>
                                    <p:anim calcmode="lin" valueType="num">
                                      <p:cBhvr>
                                        <p:cTn id="40" dur="500" fill="hold"/>
                                        <p:tgtEl>
                                          <p:spTgt spid="178185"/>
                                        </p:tgtEl>
                                        <p:attrNameLst>
                                          <p:attrName>ppt_w</p:attrName>
                                        </p:attrNameLst>
                                      </p:cBhvr>
                                      <p:tavLst>
                                        <p:tav tm="0">
                                          <p:val>
                                            <p:fltVal val="0"/>
                                          </p:val>
                                        </p:tav>
                                        <p:tav tm="100000">
                                          <p:val>
                                            <p:strVal val="#ppt_w"/>
                                          </p:val>
                                        </p:tav>
                                      </p:tavLst>
                                    </p:anim>
                                    <p:anim calcmode="lin" valueType="num">
                                      <p:cBhvr>
                                        <p:cTn id="41" dur="500" fill="hold"/>
                                        <p:tgtEl>
                                          <p:spTgt spid="178185"/>
                                        </p:tgtEl>
                                        <p:attrNameLst>
                                          <p:attrName>ppt_h</p:attrName>
                                        </p:attrNameLst>
                                      </p:cBhvr>
                                      <p:tavLst>
                                        <p:tav tm="0">
                                          <p:val>
                                            <p:fltVal val="0"/>
                                          </p:val>
                                        </p:tav>
                                        <p:tav tm="100000">
                                          <p:val>
                                            <p:strVal val="#ppt_h"/>
                                          </p:val>
                                        </p:tav>
                                      </p:tavLst>
                                    </p:anim>
                                    <p:anim calcmode="lin" valueType="num">
                                      <p:cBhvr>
                                        <p:cTn id="42" dur="500" fill="hold"/>
                                        <p:tgtEl>
                                          <p:spTgt spid="178185"/>
                                        </p:tgtEl>
                                        <p:attrNameLst>
                                          <p:attrName>ppt_x</p:attrName>
                                        </p:attrNameLst>
                                      </p:cBhvr>
                                      <p:tavLst>
                                        <p:tav tm="0">
                                          <p:val>
                                            <p:fltVal val="0.5"/>
                                          </p:val>
                                        </p:tav>
                                        <p:tav tm="100000">
                                          <p:val>
                                            <p:strVal val="#ppt_x"/>
                                          </p:val>
                                        </p:tav>
                                      </p:tavLst>
                                    </p:anim>
                                    <p:anim calcmode="lin" valueType="num">
                                      <p:cBhvr>
                                        <p:cTn id="43" dur="500" fill="hold"/>
                                        <p:tgtEl>
                                          <p:spTgt spid="178185"/>
                                        </p:tgtEl>
                                        <p:attrNameLst>
                                          <p:attrName>ppt_y</p:attrName>
                                        </p:attrNameLst>
                                      </p:cBhvr>
                                      <p:tavLst>
                                        <p:tav tm="0">
                                          <p:val>
                                            <p:fltVal val="0.5"/>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528" fill="hold" grpId="0" nodeType="clickEffect">
                                  <p:stCondLst>
                                    <p:cond delay="0"/>
                                  </p:stCondLst>
                                  <p:childTnLst>
                                    <p:set>
                                      <p:cBhvr>
                                        <p:cTn id="47" dur="1" fill="hold">
                                          <p:stCondLst>
                                            <p:cond delay="0"/>
                                          </p:stCondLst>
                                        </p:cTn>
                                        <p:tgtEl>
                                          <p:spTgt spid="178191"/>
                                        </p:tgtEl>
                                        <p:attrNameLst>
                                          <p:attrName>style.visibility</p:attrName>
                                        </p:attrNameLst>
                                      </p:cBhvr>
                                      <p:to>
                                        <p:strVal val="visible"/>
                                      </p:to>
                                    </p:set>
                                    <p:anim calcmode="lin" valueType="num">
                                      <p:cBhvr>
                                        <p:cTn id="48" dur="500" fill="hold"/>
                                        <p:tgtEl>
                                          <p:spTgt spid="178191"/>
                                        </p:tgtEl>
                                        <p:attrNameLst>
                                          <p:attrName>ppt_w</p:attrName>
                                        </p:attrNameLst>
                                      </p:cBhvr>
                                      <p:tavLst>
                                        <p:tav tm="0">
                                          <p:val>
                                            <p:fltVal val="0"/>
                                          </p:val>
                                        </p:tav>
                                        <p:tav tm="100000">
                                          <p:val>
                                            <p:strVal val="#ppt_w"/>
                                          </p:val>
                                        </p:tav>
                                      </p:tavLst>
                                    </p:anim>
                                    <p:anim calcmode="lin" valueType="num">
                                      <p:cBhvr>
                                        <p:cTn id="49" dur="500" fill="hold"/>
                                        <p:tgtEl>
                                          <p:spTgt spid="178191"/>
                                        </p:tgtEl>
                                        <p:attrNameLst>
                                          <p:attrName>ppt_h</p:attrName>
                                        </p:attrNameLst>
                                      </p:cBhvr>
                                      <p:tavLst>
                                        <p:tav tm="0">
                                          <p:val>
                                            <p:fltVal val="0"/>
                                          </p:val>
                                        </p:tav>
                                        <p:tav tm="100000">
                                          <p:val>
                                            <p:strVal val="#ppt_h"/>
                                          </p:val>
                                        </p:tav>
                                      </p:tavLst>
                                    </p:anim>
                                    <p:anim calcmode="lin" valueType="num">
                                      <p:cBhvr>
                                        <p:cTn id="50" dur="500" fill="hold"/>
                                        <p:tgtEl>
                                          <p:spTgt spid="178191"/>
                                        </p:tgtEl>
                                        <p:attrNameLst>
                                          <p:attrName>ppt_x</p:attrName>
                                        </p:attrNameLst>
                                      </p:cBhvr>
                                      <p:tavLst>
                                        <p:tav tm="0">
                                          <p:val>
                                            <p:fltVal val="0.5"/>
                                          </p:val>
                                        </p:tav>
                                        <p:tav tm="100000">
                                          <p:val>
                                            <p:strVal val="#ppt_x"/>
                                          </p:val>
                                        </p:tav>
                                      </p:tavLst>
                                    </p:anim>
                                    <p:anim calcmode="lin" valueType="num">
                                      <p:cBhvr>
                                        <p:cTn id="51" dur="500" fill="hold"/>
                                        <p:tgtEl>
                                          <p:spTgt spid="178191"/>
                                        </p:tgtEl>
                                        <p:attrNameLst>
                                          <p:attrName>ppt_y</p:attrName>
                                        </p:attrNameLst>
                                      </p:cBhvr>
                                      <p:tavLst>
                                        <p:tav tm="0">
                                          <p:val>
                                            <p:fltVal val="0.5"/>
                                          </p:val>
                                        </p:tav>
                                        <p:tav tm="100000">
                                          <p:val>
                                            <p:strVal val="#ppt_y"/>
                                          </p:val>
                                        </p:tav>
                                      </p:tavLst>
                                    </p:anim>
                                  </p:childTnLst>
                                </p:cTn>
                              </p:par>
                            </p:childTnLst>
                          </p:cTn>
                        </p:par>
                        <p:par>
                          <p:cTn id="52" fill="hold" nodeType="afterGroup">
                            <p:stCondLst>
                              <p:cond delay="500"/>
                            </p:stCondLst>
                            <p:childTnLst>
                              <p:par>
                                <p:cTn id="53" presetID="23" presetClass="entr" presetSubtype="528" fill="hold" grpId="0" nodeType="afterEffect">
                                  <p:stCondLst>
                                    <p:cond delay="100"/>
                                  </p:stCondLst>
                                  <p:childTnLst>
                                    <p:set>
                                      <p:cBhvr>
                                        <p:cTn id="54" dur="1" fill="hold">
                                          <p:stCondLst>
                                            <p:cond delay="0"/>
                                          </p:stCondLst>
                                        </p:cTn>
                                        <p:tgtEl>
                                          <p:spTgt spid="178186"/>
                                        </p:tgtEl>
                                        <p:attrNameLst>
                                          <p:attrName>style.visibility</p:attrName>
                                        </p:attrNameLst>
                                      </p:cBhvr>
                                      <p:to>
                                        <p:strVal val="visible"/>
                                      </p:to>
                                    </p:set>
                                    <p:anim calcmode="lin" valueType="num">
                                      <p:cBhvr>
                                        <p:cTn id="55" dur="500" fill="hold"/>
                                        <p:tgtEl>
                                          <p:spTgt spid="178186"/>
                                        </p:tgtEl>
                                        <p:attrNameLst>
                                          <p:attrName>ppt_w</p:attrName>
                                        </p:attrNameLst>
                                      </p:cBhvr>
                                      <p:tavLst>
                                        <p:tav tm="0">
                                          <p:val>
                                            <p:fltVal val="0"/>
                                          </p:val>
                                        </p:tav>
                                        <p:tav tm="100000">
                                          <p:val>
                                            <p:strVal val="#ppt_w"/>
                                          </p:val>
                                        </p:tav>
                                      </p:tavLst>
                                    </p:anim>
                                    <p:anim calcmode="lin" valueType="num">
                                      <p:cBhvr>
                                        <p:cTn id="56" dur="500" fill="hold"/>
                                        <p:tgtEl>
                                          <p:spTgt spid="178186"/>
                                        </p:tgtEl>
                                        <p:attrNameLst>
                                          <p:attrName>ppt_h</p:attrName>
                                        </p:attrNameLst>
                                      </p:cBhvr>
                                      <p:tavLst>
                                        <p:tav tm="0">
                                          <p:val>
                                            <p:fltVal val="0"/>
                                          </p:val>
                                        </p:tav>
                                        <p:tav tm="100000">
                                          <p:val>
                                            <p:strVal val="#ppt_h"/>
                                          </p:val>
                                        </p:tav>
                                      </p:tavLst>
                                    </p:anim>
                                    <p:anim calcmode="lin" valueType="num">
                                      <p:cBhvr>
                                        <p:cTn id="57" dur="500" fill="hold"/>
                                        <p:tgtEl>
                                          <p:spTgt spid="178186"/>
                                        </p:tgtEl>
                                        <p:attrNameLst>
                                          <p:attrName>ppt_x</p:attrName>
                                        </p:attrNameLst>
                                      </p:cBhvr>
                                      <p:tavLst>
                                        <p:tav tm="0">
                                          <p:val>
                                            <p:fltVal val="0.5"/>
                                          </p:val>
                                        </p:tav>
                                        <p:tav tm="100000">
                                          <p:val>
                                            <p:strVal val="#ppt_x"/>
                                          </p:val>
                                        </p:tav>
                                      </p:tavLst>
                                    </p:anim>
                                    <p:anim calcmode="lin" valueType="num">
                                      <p:cBhvr>
                                        <p:cTn id="58" dur="500" fill="hold"/>
                                        <p:tgtEl>
                                          <p:spTgt spid="178186"/>
                                        </p:tgtEl>
                                        <p:attrNameLst>
                                          <p:attrName>ppt_y</p:attrName>
                                        </p:attrNameLst>
                                      </p:cBhvr>
                                      <p:tavLst>
                                        <p:tav tm="0">
                                          <p:val>
                                            <p:fltVal val="0.5"/>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528" fill="hold" grpId="0" nodeType="clickEffect">
                                  <p:stCondLst>
                                    <p:cond delay="0"/>
                                  </p:stCondLst>
                                  <p:childTnLst>
                                    <p:set>
                                      <p:cBhvr>
                                        <p:cTn id="62" dur="1" fill="hold">
                                          <p:stCondLst>
                                            <p:cond delay="0"/>
                                          </p:stCondLst>
                                        </p:cTn>
                                        <p:tgtEl>
                                          <p:spTgt spid="178190"/>
                                        </p:tgtEl>
                                        <p:attrNameLst>
                                          <p:attrName>style.visibility</p:attrName>
                                        </p:attrNameLst>
                                      </p:cBhvr>
                                      <p:to>
                                        <p:strVal val="visible"/>
                                      </p:to>
                                    </p:set>
                                    <p:anim calcmode="lin" valueType="num">
                                      <p:cBhvr>
                                        <p:cTn id="63" dur="500" fill="hold"/>
                                        <p:tgtEl>
                                          <p:spTgt spid="178190"/>
                                        </p:tgtEl>
                                        <p:attrNameLst>
                                          <p:attrName>ppt_w</p:attrName>
                                        </p:attrNameLst>
                                      </p:cBhvr>
                                      <p:tavLst>
                                        <p:tav tm="0">
                                          <p:val>
                                            <p:fltVal val="0"/>
                                          </p:val>
                                        </p:tav>
                                        <p:tav tm="100000">
                                          <p:val>
                                            <p:strVal val="#ppt_w"/>
                                          </p:val>
                                        </p:tav>
                                      </p:tavLst>
                                    </p:anim>
                                    <p:anim calcmode="lin" valueType="num">
                                      <p:cBhvr>
                                        <p:cTn id="64" dur="500" fill="hold"/>
                                        <p:tgtEl>
                                          <p:spTgt spid="178190"/>
                                        </p:tgtEl>
                                        <p:attrNameLst>
                                          <p:attrName>ppt_h</p:attrName>
                                        </p:attrNameLst>
                                      </p:cBhvr>
                                      <p:tavLst>
                                        <p:tav tm="0">
                                          <p:val>
                                            <p:fltVal val="0"/>
                                          </p:val>
                                        </p:tav>
                                        <p:tav tm="100000">
                                          <p:val>
                                            <p:strVal val="#ppt_h"/>
                                          </p:val>
                                        </p:tav>
                                      </p:tavLst>
                                    </p:anim>
                                    <p:anim calcmode="lin" valueType="num">
                                      <p:cBhvr>
                                        <p:cTn id="65" dur="500" fill="hold"/>
                                        <p:tgtEl>
                                          <p:spTgt spid="178190"/>
                                        </p:tgtEl>
                                        <p:attrNameLst>
                                          <p:attrName>ppt_x</p:attrName>
                                        </p:attrNameLst>
                                      </p:cBhvr>
                                      <p:tavLst>
                                        <p:tav tm="0">
                                          <p:val>
                                            <p:fltVal val="0.5"/>
                                          </p:val>
                                        </p:tav>
                                        <p:tav tm="100000">
                                          <p:val>
                                            <p:strVal val="#ppt_x"/>
                                          </p:val>
                                        </p:tav>
                                      </p:tavLst>
                                    </p:anim>
                                    <p:anim calcmode="lin" valueType="num">
                                      <p:cBhvr>
                                        <p:cTn id="66" dur="500" fill="hold"/>
                                        <p:tgtEl>
                                          <p:spTgt spid="178190"/>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00"/>
                            </p:stCondLst>
                            <p:childTnLst>
                              <p:par>
                                <p:cTn id="68" presetID="23" presetClass="entr" presetSubtype="528" fill="hold" grpId="0" nodeType="afterEffect">
                                  <p:stCondLst>
                                    <p:cond delay="100"/>
                                  </p:stCondLst>
                                  <p:childTnLst>
                                    <p:set>
                                      <p:cBhvr>
                                        <p:cTn id="69" dur="1" fill="hold">
                                          <p:stCondLst>
                                            <p:cond delay="0"/>
                                          </p:stCondLst>
                                        </p:cTn>
                                        <p:tgtEl>
                                          <p:spTgt spid="178187"/>
                                        </p:tgtEl>
                                        <p:attrNameLst>
                                          <p:attrName>style.visibility</p:attrName>
                                        </p:attrNameLst>
                                      </p:cBhvr>
                                      <p:to>
                                        <p:strVal val="visible"/>
                                      </p:to>
                                    </p:set>
                                    <p:anim calcmode="lin" valueType="num">
                                      <p:cBhvr>
                                        <p:cTn id="70" dur="500" fill="hold"/>
                                        <p:tgtEl>
                                          <p:spTgt spid="178187"/>
                                        </p:tgtEl>
                                        <p:attrNameLst>
                                          <p:attrName>ppt_w</p:attrName>
                                        </p:attrNameLst>
                                      </p:cBhvr>
                                      <p:tavLst>
                                        <p:tav tm="0">
                                          <p:val>
                                            <p:fltVal val="0"/>
                                          </p:val>
                                        </p:tav>
                                        <p:tav tm="100000">
                                          <p:val>
                                            <p:strVal val="#ppt_w"/>
                                          </p:val>
                                        </p:tav>
                                      </p:tavLst>
                                    </p:anim>
                                    <p:anim calcmode="lin" valueType="num">
                                      <p:cBhvr>
                                        <p:cTn id="71" dur="500" fill="hold"/>
                                        <p:tgtEl>
                                          <p:spTgt spid="178187"/>
                                        </p:tgtEl>
                                        <p:attrNameLst>
                                          <p:attrName>ppt_h</p:attrName>
                                        </p:attrNameLst>
                                      </p:cBhvr>
                                      <p:tavLst>
                                        <p:tav tm="0">
                                          <p:val>
                                            <p:fltVal val="0"/>
                                          </p:val>
                                        </p:tav>
                                        <p:tav tm="100000">
                                          <p:val>
                                            <p:strVal val="#ppt_h"/>
                                          </p:val>
                                        </p:tav>
                                      </p:tavLst>
                                    </p:anim>
                                    <p:anim calcmode="lin" valueType="num">
                                      <p:cBhvr>
                                        <p:cTn id="72" dur="500" fill="hold"/>
                                        <p:tgtEl>
                                          <p:spTgt spid="178187"/>
                                        </p:tgtEl>
                                        <p:attrNameLst>
                                          <p:attrName>ppt_x</p:attrName>
                                        </p:attrNameLst>
                                      </p:cBhvr>
                                      <p:tavLst>
                                        <p:tav tm="0">
                                          <p:val>
                                            <p:fltVal val="0.5"/>
                                          </p:val>
                                        </p:tav>
                                        <p:tav tm="100000">
                                          <p:val>
                                            <p:strVal val="#ppt_x"/>
                                          </p:val>
                                        </p:tav>
                                      </p:tavLst>
                                    </p:anim>
                                    <p:anim calcmode="lin" valueType="num">
                                      <p:cBhvr>
                                        <p:cTn id="73" dur="500" fill="hold"/>
                                        <p:tgtEl>
                                          <p:spTgt spid="178187"/>
                                        </p:tgtEl>
                                        <p:attrNameLst>
                                          <p:attrName>ppt_y</p:attrName>
                                        </p:attrNameLst>
                                      </p:cBhvr>
                                      <p:tavLst>
                                        <p:tav tm="0">
                                          <p:val>
                                            <p:fltVal val="0.5"/>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3" presetClass="entr" presetSubtype="528" fill="hold" grpId="0" nodeType="clickEffect">
                                  <p:stCondLst>
                                    <p:cond delay="0"/>
                                  </p:stCondLst>
                                  <p:childTnLst>
                                    <p:set>
                                      <p:cBhvr>
                                        <p:cTn id="77" dur="1" fill="hold">
                                          <p:stCondLst>
                                            <p:cond delay="0"/>
                                          </p:stCondLst>
                                        </p:cTn>
                                        <p:tgtEl>
                                          <p:spTgt spid="178189"/>
                                        </p:tgtEl>
                                        <p:attrNameLst>
                                          <p:attrName>style.visibility</p:attrName>
                                        </p:attrNameLst>
                                      </p:cBhvr>
                                      <p:to>
                                        <p:strVal val="visible"/>
                                      </p:to>
                                    </p:set>
                                    <p:anim calcmode="lin" valueType="num">
                                      <p:cBhvr>
                                        <p:cTn id="78" dur="500" fill="hold"/>
                                        <p:tgtEl>
                                          <p:spTgt spid="178189"/>
                                        </p:tgtEl>
                                        <p:attrNameLst>
                                          <p:attrName>ppt_w</p:attrName>
                                        </p:attrNameLst>
                                      </p:cBhvr>
                                      <p:tavLst>
                                        <p:tav tm="0">
                                          <p:val>
                                            <p:fltVal val="0"/>
                                          </p:val>
                                        </p:tav>
                                        <p:tav tm="100000">
                                          <p:val>
                                            <p:strVal val="#ppt_w"/>
                                          </p:val>
                                        </p:tav>
                                      </p:tavLst>
                                    </p:anim>
                                    <p:anim calcmode="lin" valueType="num">
                                      <p:cBhvr>
                                        <p:cTn id="79" dur="500" fill="hold"/>
                                        <p:tgtEl>
                                          <p:spTgt spid="178189"/>
                                        </p:tgtEl>
                                        <p:attrNameLst>
                                          <p:attrName>ppt_h</p:attrName>
                                        </p:attrNameLst>
                                      </p:cBhvr>
                                      <p:tavLst>
                                        <p:tav tm="0">
                                          <p:val>
                                            <p:fltVal val="0"/>
                                          </p:val>
                                        </p:tav>
                                        <p:tav tm="100000">
                                          <p:val>
                                            <p:strVal val="#ppt_h"/>
                                          </p:val>
                                        </p:tav>
                                      </p:tavLst>
                                    </p:anim>
                                    <p:anim calcmode="lin" valueType="num">
                                      <p:cBhvr>
                                        <p:cTn id="80" dur="500" fill="hold"/>
                                        <p:tgtEl>
                                          <p:spTgt spid="178189"/>
                                        </p:tgtEl>
                                        <p:attrNameLst>
                                          <p:attrName>ppt_x</p:attrName>
                                        </p:attrNameLst>
                                      </p:cBhvr>
                                      <p:tavLst>
                                        <p:tav tm="0">
                                          <p:val>
                                            <p:fltVal val="0.5"/>
                                          </p:val>
                                        </p:tav>
                                        <p:tav tm="100000">
                                          <p:val>
                                            <p:strVal val="#ppt_x"/>
                                          </p:val>
                                        </p:tav>
                                      </p:tavLst>
                                    </p:anim>
                                    <p:anim calcmode="lin" valueType="num">
                                      <p:cBhvr>
                                        <p:cTn id="81" dur="500" fill="hold"/>
                                        <p:tgtEl>
                                          <p:spTgt spid="178189"/>
                                        </p:tgtEl>
                                        <p:attrNameLst>
                                          <p:attrName>ppt_y</p:attrName>
                                        </p:attrNameLst>
                                      </p:cBhvr>
                                      <p:tavLst>
                                        <p:tav tm="0">
                                          <p:val>
                                            <p:fltVal val="0.5"/>
                                          </p:val>
                                        </p:tav>
                                        <p:tav tm="100000">
                                          <p:val>
                                            <p:strVal val="#ppt_y"/>
                                          </p:val>
                                        </p:tav>
                                      </p:tavLst>
                                    </p:anim>
                                  </p:childTnLst>
                                </p:cTn>
                              </p:par>
                            </p:childTnLst>
                          </p:cTn>
                        </p:par>
                        <p:par>
                          <p:cTn id="82" fill="hold" nodeType="afterGroup">
                            <p:stCondLst>
                              <p:cond delay="500"/>
                            </p:stCondLst>
                            <p:childTnLst>
                              <p:par>
                                <p:cTn id="83" presetID="23" presetClass="entr" presetSubtype="528" fill="hold" grpId="0" nodeType="afterEffect">
                                  <p:stCondLst>
                                    <p:cond delay="100"/>
                                  </p:stCondLst>
                                  <p:childTnLst>
                                    <p:set>
                                      <p:cBhvr>
                                        <p:cTn id="84" dur="1" fill="hold">
                                          <p:stCondLst>
                                            <p:cond delay="0"/>
                                          </p:stCondLst>
                                        </p:cTn>
                                        <p:tgtEl>
                                          <p:spTgt spid="178188"/>
                                        </p:tgtEl>
                                        <p:attrNameLst>
                                          <p:attrName>style.visibility</p:attrName>
                                        </p:attrNameLst>
                                      </p:cBhvr>
                                      <p:to>
                                        <p:strVal val="visible"/>
                                      </p:to>
                                    </p:set>
                                    <p:anim calcmode="lin" valueType="num">
                                      <p:cBhvr>
                                        <p:cTn id="85" dur="500" fill="hold"/>
                                        <p:tgtEl>
                                          <p:spTgt spid="178188"/>
                                        </p:tgtEl>
                                        <p:attrNameLst>
                                          <p:attrName>ppt_w</p:attrName>
                                        </p:attrNameLst>
                                      </p:cBhvr>
                                      <p:tavLst>
                                        <p:tav tm="0">
                                          <p:val>
                                            <p:fltVal val="0"/>
                                          </p:val>
                                        </p:tav>
                                        <p:tav tm="100000">
                                          <p:val>
                                            <p:strVal val="#ppt_w"/>
                                          </p:val>
                                        </p:tav>
                                      </p:tavLst>
                                    </p:anim>
                                    <p:anim calcmode="lin" valueType="num">
                                      <p:cBhvr>
                                        <p:cTn id="86" dur="500" fill="hold"/>
                                        <p:tgtEl>
                                          <p:spTgt spid="178188"/>
                                        </p:tgtEl>
                                        <p:attrNameLst>
                                          <p:attrName>ppt_h</p:attrName>
                                        </p:attrNameLst>
                                      </p:cBhvr>
                                      <p:tavLst>
                                        <p:tav tm="0">
                                          <p:val>
                                            <p:fltVal val="0"/>
                                          </p:val>
                                        </p:tav>
                                        <p:tav tm="100000">
                                          <p:val>
                                            <p:strVal val="#ppt_h"/>
                                          </p:val>
                                        </p:tav>
                                      </p:tavLst>
                                    </p:anim>
                                    <p:anim calcmode="lin" valueType="num">
                                      <p:cBhvr>
                                        <p:cTn id="87" dur="500" fill="hold"/>
                                        <p:tgtEl>
                                          <p:spTgt spid="178188"/>
                                        </p:tgtEl>
                                        <p:attrNameLst>
                                          <p:attrName>ppt_x</p:attrName>
                                        </p:attrNameLst>
                                      </p:cBhvr>
                                      <p:tavLst>
                                        <p:tav tm="0">
                                          <p:val>
                                            <p:fltVal val="0.5"/>
                                          </p:val>
                                        </p:tav>
                                        <p:tav tm="100000">
                                          <p:val>
                                            <p:strVal val="#ppt_x"/>
                                          </p:val>
                                        </p:tav>
                                      </p:tavLst>
                                    </p:anim>
                                    <p:anim calcmode="lin" valueType="num">
                                      <p:cBhvr>
                                        <p:cTn id="88" dur="500" fill="hold"/>
                                        <p:tgtEl>
                                          <p:spTgt spid="17818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8" grpId="0" build="p" autoUpdateAnimBg="0"/>
      <p:bldP spid="178179" grpId="0" build="p" autoUpdateAnimBg="0"/>
      <p:bldP spid="178180" grpId="0" build="p" autoUpdateAnimBg="0"/>
      <p:bldP spid="178181" grpId="0" build="p" autoUpdateAnimBg="0"/>
      <p:bldP spid="178182" grpId="0" animBg="1" autoUpdateAnimBg="0"/>
      <p:bldP spid="178185" grpId="0" animBg="1" autoUpdateAnimBg="0"/>
      <p:bldP spid="178186" grpId="0" animBg="1"/>
      <p:bldP spid="178187" grpId="0" animBg="1"/>
      <p:bldP spid="178188" grpId="0" animBg="1"/>
      <p:bldP spid="178189" grpId="0" autoUpdateAnimBg="0"/>
      <p:bldP spid="178190" grpId="0" autoUpdateAnimBg="0"/>
      <p:bldP spid="178191" grpId="0" autoUpdateAnimBg="0"/>
      <p:bldP spid="178192"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0226"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2" charset="0"/>
                <a:ea typeface="+mn-ea"/>
                <a:cs typeface="+mn-cs"/>
              </a:rPr>
              <a:t>7</a:t>
            </a:r>
          </a:p>
        </p:txBody>
      </p:sp>
      <p:sp>
        <p:nvSpPr>
          <p:cNvPr id="180227"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180228" name="Rectangle 4"/>
          <p:cNvSpPr>
            <a:spLocks noChangeArrowheads="1"/>
          </p:cNvSpPr>
          <p:nvPr/>
        </p:nvSpPr>
        <p:spPr bwMode="auto">
          <a:xfrm>
            <a:off x="2266950" y="958850"/>
            <a:ext cx="4557713" cy="5121275"/>
          </a:xfrm>
          <a:prstGeom prst="rect">
            <a:avLst/>
          </a:prstGeom>
          <a:noFill/>
          <a:ln w="12700">
            <a:noFill/>
            <a:miter lim="800000"/>
            <a:headEnd/>
            <a:tailEnd/>
          </a:ln>
          <a:effectLst>
            <a:outerShdw blurRad="63500" dist="102391" dir="3615307" algn="ctr" rotWithShape="0">
              <a:schemeClr val="bg2">
                <a:alpha val="74998"/>
              </a:schemeClr>
            </a:outerShdw>
          </a:effectLst>
        </p:spPr>
        <p:txBody>
          <a:bodyPr wrap="none" lIns="90487" tIns="44450" rIns="90487" bIns="44450">
            <a:spAutoFit/>
          </a:bodyPr>
          <a:lstStyle/>
          <a:p>
            <a:pPr algn="ctr">
              <a:defRPr/>
            </a:pPr>
            <a:r>
              <a:rPr lang="en-US" sz="6600" b="1">
                <a:solidFill>
                  <a:srgbClr val="F6FE0A"/>
                </a:solidFill>
                <a:effectLst>
                  <a:outerShdw blurRad="38100" dist="38100" dir="2700000" algn="tl">
                    <a:srgbClr val="000000"/>
                  </a:outerShdw>
                </a:effectLst>
              </a:rPr>
              <a:t>CREATION</a:t>
            </a:r>
          </a:p>
          <a:p>
            <a:pPr algn="ctr">
              <a:defRPr/>
            </a:pPr>
            <a:r>
              <a:rPr lang="en-US" sz="6600" b="1">
                <a:effectLst>
                  <a:outerShdw blurRad="38100" dist="38100" dir="2700000" algn="tl">
                    <a:srgbClr val="000000"/>
                  </a:outerShdw>
                </a:effectLst>
              </a:rPr>
              <a:t>A</a:t>
            </a:r>
            <a:r>
              <a:rPr lang="en-US" sz="6600" b="1">
                <a:solidFill>
                  <a:srgbClr val="FF5008"/>
                </a:solidFill>
                <a:effectLst>
                  <a:outerShdw blurRad="38100" dist="38100" dir="2700000" algn="tl">
                    <a:srgbClr val="000000"/>
                  </a:outerShdw>
                </a:effectLst>
              </a:rPr>
              <a:t>BRAHAM</a:t>
            </a:r>
          </a:p>
          <a:p>
            <a:pPr algn="ctr">
              <a:defRPr/>
            </a:pPr>
            <a:r>
              <a:rPr lang="en-US" sz="6600" b="1">
                <a:effectLst>
                  <a:outerShdw blurRad="38100" dist="38100" dir="2700000" algn="tl">
                    <a:srgbClr val="000000"/>
                  </a:outerShdw>
                </a:effectLst>
              </a:rPr>
              <a:t>J</a:t>
            </a:r>
            <a:r>
              <a:rPr lang="en-US" sz="6600" b="1">
                <a:solidFill>
                  <a:srgbClr val="FF5008"/>
                </a:solidFill>
                <a:effectLst>
                  <a:outerShdw blurRad="38100" dist="38100" dir="2700000" algn="tl">
                    <a:srgbClr val="000000"/>
                  </a:outerShdw>
                </a:effectLst>
              </a:rPr>
              <a:t>OSEPH</a:t>
            </a:r>
          </a:p>
          <a:p>
            <a:pPr algn="ctr">
              <a:defRPr/>
            </a:pPr>
            <a:r>
              <a:rPr lang="en-US" sz="6600" b="1">
                <a:effectLst>
                  <a:outerShdw blurRad="38100" dist="38100" dir="2700000" algn="tl">
                    <a:srgbClr val="000000"/>
                  </a:outerShdw>
                </a:effectLst>
              </a:rPr>
              <a:t>M</a:t>
            </a:r>
            <a:r>
              <a:rPr lang="en-US" sz="6600" b="1">
                <a:solidFill>
                  <a:srgbClr val="FF5008"/>
                </a:solidFill>
                <a:effectLst>
                  <a:outerShdw blurRad="38100" dist="38100" dir="2700000" algn="tl">
                    <a:srgbClr val="000000"/>
                  </a:outerShdw>
                </a:effectLst>
              </a:rPr>
              <a:t>OSES</a:t>
            </a:r>
          </a:p>
          <a:p>
            <a:pPr algn="ctr">
              <a:defRPr/>
            </a:pPr>
            <a:r>
              <a:rPr lang="en-US" sz="6600" b="1">
                <a:effectLst>
                  <a:outerShdw blurRad="38100" dist="38100" dir="2700000" algn="tl">
                    <a:srgbClr val="000000"/>
                  </a:outerShdw>
                </a:effectLst>
              </a:rPr>
              <a:t>J</a:t>
            </a:r>
            <a:r>
              <a:rPr lang="en-US" sz="6600" b="1">
                <a:solidFill>
                  <a:srgbClr val="FF5008"/>
                </a:solidFill>
                <a:effectLst>
                  <a:outerShdw blurRad="38100" dist="38100" dir="2700000" algn="tl">
                    <a:srgbClr val="000000"/>
                  </a:outerShdw>
                </a:effectLst>
              </a:rPr>
              <a:t>OSHUA</a:t>
            </a:r>
          </a:p>
        </p:txBody>
      </p:sp>
      <p:sp>
        <p:nvSpPr>
          <p:cNvPr id="390148" name="Text Box 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90149"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90150" name="Text Box 7"/>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390151" name="Text Box 8"/>
          <p:cNvSpPr txBox="1">
            <a:spLocks noChangeArrowheads="1"/>
          </p:cNvSpPr>
          <p:nvPr/>
        </p:nvSpPr>
        <p:spPr bwMode="auto">
          <a:xfrm>
            <a:off x="8086725" y="65151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49</a:t>
            </a:r>
          </a:p>
        </p:txBody>
      </p:sp>
      <p:sp>
        <p:nvSpPr>
          <p:cNvPr id="390152" name="Text Box 9"/>
          <p:cNvSpPr txBox="1">
            <a:spLocks noChangeArrowheads="1"/>
          </p:cNvSpPr>
          <p:nvPr/>
        </p:nvSpPr>
        <p:spPr bwMode="auto">
          <a:xfrm>
            <a:off x="874077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390153" name="Text Box 10"/>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80228">
                                            <p:txEl>
                                              <p:pRg st="0" end="0"/>
                                            </p:txEl>
                                          </p:spTgt>
                                        </p:tgtEl>
                                        <p:attrNameLst>
                                          <p:attrName>style.visibility</p:attrName>
                                        </p:attrNameLst>
                                      </p:cBhvr>
                                      <p:to>
                                        <p:strVal val="visible"/>
                                      </p:to>
                                    </p:set>
                                    <p:animEffect transition="in" filter="box(out)">
                                      <p:cBhvr>
                                        <p:cTn id="7" dur="500"/>
                                        <p:tgtEl>
                                          <p:spTgt spid="1802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80228">
                                            <p:txEl>
                                              <p:pRg st="1" end="1"/>
                                            </p:txEl>
                                          </p:spTgt>
                                        </p:tgtEl>
                                        <p:attrNameLst>
                                          <p:attrName>style.visibility</p:attrName>
                                        </p:attrNameLst>
                                      </p:cBhvr>
                                      <p:to>
                                        <p:strVal val="visible"/>
                                      </p:to>
                                    </p:set>
                                    <p:animEffect transition="in" filter="box(out)">
                                      <p:cBhvr>
                                        <p:cTn id="12" dur="500"/>
                                        <p:tgtEl>
                                          <p:spTgt spid="1802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80228">
                                            <p:txEl>
                                              <p:pRg st="2" end="2"/>
                                            </p:txEl>
                                          </p:spTgt>
                                        </p:tgtEl>
                                        <p:attrNameLst>
                                          <p:attrName>style.visibility</p:attrName>
                                        </p:attrNameLst>
                                      </p:cBhvr>
                                      <p:to>
                                        <p:strVal val="visible"/>
                                      </p:to>
                                    </p:set>
                                    <p:animEffect transition="in" filter="box(out)">
                                      <p:cBhvr>
                                        <p:cTn id="17" dur="500"/>
                                        <p:tgtEl>
                                          <p:spTgt spid="1802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80228">
                                            <p:txEl>
                                              <p:pRg st="3" end="3"/>
                                            </p:txEl>
                                          </p:spTgt>
                                        </p:tgtEl>
                                        <p:attrNameLst>
                                          <p:attrName>style.visibility</p:attrName>
                                        </p:attrNameLst>
                                      </p:cBhvr>
                                      <p:to>
                                        <p:strVal val="visible"/>
                                      </p:to>
                                    </p:set>
                                    <p:animEffect transition="in" filter="box(out)">
                                      <p:cBhvr>
                                        <p:cTn id="22" dur="500"/>
                                        <p:tgtEl>
                                          <p:spTgt spid="1802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80228">
                                            <p:txEl>
                                              <p:pRg st="4" end="4"/>
                                            </p:txEl>
                                          </p:spTgt>
                                        </p:tgtEl>
                                        <p:attrNameLst>
                                          <p:attrName>style.visibility</p:attrName>
                                        </p:attrNameLst>
                                      </p:cBhvr>
                                      <p:to>
                                        <p:strVal val="visible"/>
                                      </p:to>
                                    </p:set>
                                    <p:animEffect transition="in" filter="box(out)">
                                      <p:cBhvr>
                                        <p:cTn id="27" dur="500"/>
                                        <p:tgtEl>
                                          <p:spTgt spid="1802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a:solidFill>
                  <a:srgbClr val="FAFD00"/>
                </a:solidFill>
                <a:latin typeface="Times" charset="0"/>
                <a:ea typeface="ＭＳ Ｐゴシック" charset="0"/>
                <a:cs typeface="ＭＳ Ｐゴシック" charset="0"/>
              </a:rPr>
              <a:t>5 Key Words or Phrases:</a:t>
            </a:r>
          </a:p>
        </p:txBody>
      </p:sp>
      <p:sp>
        <p:nvSpPr>
          <p:cNvPr id="182275"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2" charset="0"/>
                <a:ea typeface="+mn-ea"/>
                <a:cs typeface="+mn-cs"/>
              </a:rPr>
              <a:t>7</a:t>
            </a:r>
          </a:p>
        </p:txBody>
      </p:sp>
      <p:sp>
        <p:nvSpPr>
          <p:cNvPr id="182276"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392196" name="Text Box 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92197" name="Text Box 6"/>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92198" name="Text Box 7"/>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392199" name="Text Box 8"/>
          <p:cNvSpPr txBox="1">
            <a:spLocks noChangeArrowheads="1"/>
          </p:cNvSpPr>
          <p:nvPr/>
        </p:nvSpPr>
        <p:spPr bwMode="auto">
          <a:xfrm>
            <a:off x="8086725" y="65198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50</a:t>
            </a:r>
          </a:p>
        </p:txBody>
      </p:sp>
      <p:sp>
        <p:nvSpPr>
          <p:cNvPr id="392200" name="Text Box 9"/>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Handbook pg. 8-14</a:t>
            </a:r>
          </a:p>
        </p:txBody>
      </p:sp>
      <p:grpSp>
        <p:nvGrpSpPr>
          <p:cNvPr id="392201" name="Group 10"/>
          <p:cNvGrpSpPr>
            <a:grpSpLocks/>
          </p:cNvGrpSpPr>
          <p:nvPr/>
        </p:nvGrpSpPr>
        <p:grpSpPr bwMode="auto">
          <a:xfrm>
            <a:off x="2171700" y="5046663"/>
            <a:ext cx="4338638" cy="1006475"/>
            <a:chOff x="1368" y="3179"/>
            <a:chExt cx="2733" cy="634"/>
          </a:xfrm>
        </p:grpSpPr>
        <p:sp>
          <p:nvSpPr>
            <p:cNvPr id="182283" name="Text Box 11"/>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6000" b="1">
                  <a:effectLst>
                    <a:outerShdw blurRad="38100" dist="38100" dir="2700000" algn="tl">
                      <a:srgbClr val="000000"/>
                    </a:outerShdw>
                  </a:effectLst>
                </a:rPr>
                <a:t>J</a:t>
              </a:r>
              <a:r>
                <a:rPr lang="en-US" sz="4800" b="1">
                  <a:effectLst>
                    <a:outerShdw blurRad="38100" dist="38100" dir="2700000" algn="tl">
                      <a:srgbClr val="000000"/>
                    </a:outerShdw>
                  </a:effectLst>
                </a:rPr>
                <a:t> </a:t>
              </a:r>
              <a:r>
                <a:rPr lang="en-US" sz="4800" b="1">
                  <a:solidFill>
                    <a:srgbClr val="FFA27C"/>
                  </a:solidFill>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solidFill>
                  <a:srgbClr val="FFA27C"/>
                </a:solidFill>
                <a:effectLst>
                  <a:outerShdw blurRad="38100" dist="38100" dir="2700000" algn="tl">
                    <a:srgbClr val="000000"/>
                  </a:outerShdw>
                </a:effectLst>
              </a:endParaRPr>
            </a:p>
          </p:txBody>
        </p:sp>
        <p:sp>
          <p:nvSpPr>
            <p:cNvPr id="182284" name="AutoShape 12"/>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grpSp>
        <p:nvGrpSpPr>
          <p:cNvPr id="392202" name="Group 13"/>
          <p:cNvGrpSpPr>
            <a:grpSpLocks/>
          </p:cNvGrpSpPr>
          <p:nvPr/>
        </p:nvGrpSpPr>
        <p:grpSpPr bwMode="auto">
          <a:xfrm>
            <a:off x="2147888" y="4081463"/>
            <a:ext cx="5021262" cy="1006475"/>
            <a:chOff x="1353" y="2571"/>
            <a:chExt cx="3163" cy="634"/>
          </a:xfrm>
        </p:grpSpPr>
        <p:sp>
          <p:nvSpPr>
            <p:cNvPr id="182286" name="Text Box 14"/>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6000" b="1">
                  <a:solidFill>
                    <a:schemeClr val="accent1"/>
                  </a:solidFill>
                  <a:effectLst>
                    <a:outerShdw blurRad="38100" dist="38100" dir="2700000" algn="tl">
                      <a:srgbClr val="000000"/>
                    </a:outerShdw>
                  </a:effectLst>
                </a:rPr>
                <a:t>S</a:t>
              </a:r>
              <a:r>
                <a:rPr lang="en-US" sz="4800" b="1">
                  <a:solidFill>
                    <a:srgbClr val="FFA27C"/>
                  </a:solidFill>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solidFill>
                  <a:srgbClr val="FFA27C"/>
                </a:solidFill>
                <a:effectLst>
                  <a:outerShdw blurRad="38100" dist="38100" dir="2700000" algn="tl">
                    <a:srgbClr val="000000"/>
                  </a:outerShdw>
                </a:effectLst>
              </a:endParaRPr>
            </a:p>
          </p:txBody>
        </p:sp>
        <p:sp>
          <p:nvSpPr>
            <p:cNvPr id="182287" name="AutoShape 15"/>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grpSp>
        <p:nvGrpSpPr>
          <p:cNvPr id="392203" name="Group 16"/>
          <p:cNvGrpSpPr>
            <a:grpSpLocks/>
          </p:cNvGrpSpPr>
          <p:nvPr/>
        </p:nvGrpSpPr>
        <p:grpSpPr bwMode="auto">
          <a:xfrm>
            <a:off x="2184400" y="3190875"/>
            <a:ext cx="5586413" cy="1006475"/>
            <a:chOff x="1376" y="2010"/>
            <a:chExt cx="3519" cy="634"/>
          </a:xfrm>
        </p:grpSpPr>
        <p:sp>
          <p:nvSpPr>
            <p:cNvPr id="182289" name="Text Box 17"/>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solidFill>
                    <a:srgbClr val="FFA27C"/>
                  </a:solidFill>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solidFill>
                  <a:srgbClr val="FFA27C"/>
                </a:solidFill>
                <a:effectLst>
                  <a:outerShdw blurRad="38100" dist="38100" dir="2700000" algn="tl">
                    <a:srgbClr val="000000"/>
                  </a:outerShdw>
                </a:effectLst>
              </a:endParaRPr>
            </a:p>
          </p:txBody>
        </p:sp>
        <p:sp>
          <p:nvSpPr>
            <p:cNvPr id="182290" name="AutoShape 18"/>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grpSp>
        <p:nvGrpSpPr>
          <p:cNvPr id="392204" name="Group 19"/>
          <p:cNvGrpSpPr>
            <a:grpSpLocks/>
          </p:cNvGrpSpPr>
          <p:nvPr/>
        </p:nvGrpSpPr>
        <p:grpSpPr bwMode="auto">
          <a:xfrm>
            <a:off x="2184400" y="2332038"/>
            <a:ext cx="4816475" cy="1006475"/>
            <a:chOff x="1376" y="1469"/>
            <a:chExt cx="3034" cy="634"/>
          </a:xfrm>
        </p:grpSpPr>
        <p:sp>
          <p:nvSpPr>
            <p:cNvPr id="182292" name="Text Box 20"/>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solidFill>
                    <a:srgbClr val="FFA27C"/>
                  </a:solidFill>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solidFill>
                  <a:srgbClr val="FFA27C"/>
                </a:solidFill>
                <a:effectLst>
                  <a:outerShdw blurRad="38100" dist="38100" dir="2700000" algn="tl">
                    <a:srgbClr val="000000"/>
                  </a:outerShdw>
                </a:effectLst>
              </a:endParaRPr>
            </a:p>
          </p:txBody>
        </p:sp>
        <p:sp>
          <p:nvSpPr>
            <p:cNvPr id="182293" name="AutoShape 21"/>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grpSp>
        <p:nvGrpSpPr>
          <p:cNvPr id="392205" name="Group 22"/>
          <p:cNvGrpSpPr>
            <a:grpSpLocks/>
          </p:cNvGrpSpPr>
          <p:nvPr/>
        </p:nvGrpSpPr>
        <p:grpSpPr bwMode="auto">
          <a:xfrm>
            <a:off x="2159000" y="1489075"/>
            <a:ext cx="5549900" cy="914400"/>
            <a:chOff x="1360" y="938"/>
            <a:chExt cx="3496" cy="576"/>
          </a:xfrm>
        </p:grpSpPr>
        <p:sp>
          <p:nvSpPr>
            <p:cNvPr id="182295" name="Text Box 23"/>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solidFill>
                    <a:srgbClr val="FFA27C"/>
                  </a:solidFill>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solidFill>
                  <a:srgbClr val="FFA27C"/>
                </a:solidFill>
                <a:effectLst>
                  <a:outerShdw blurRad="38100" dist="38100" dir="2700000" algn="tl">
                    <a:srgbClr val="000000"/>
                  </a:outerShdw>
                </a:effectLst>
              </a:endParaRPr>
            </a:p>
          </p:txBody>
        </p:sp>
        <p:sp>
          <p:nvSpPr>
            <p:cNvPr id="182296" name="AutoShape 24"/>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sp>
        <p:nvSpPr>
          <p:cNvPr id="182297" name="Oval 25"/>
          <p:cNvSpPr>
            <a:spLocks noChangeArrowheads="1"/>
          </p:cNvSpPr>
          <p:nvPr/>
        </p:nvSpPr>
        <p:spPr bwMode="auto">
          <a:xfrm>
            <a:off x="1760538" y="3155950"/>
            <a:ext cx="6311900" cy="112712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82297"/>
                                        </p:tgtEl>
                                        <p:attrNameLst>
                                          <p:attrName>style.visibility</p:attrName>
                                        </p:attrNameLst>
                                      </p:cBhvr>
                                      <p:to>
                                        <p:strVal val="visible"/>
                                      </p:to>
                                    </p:set>
                                    <p:animEffect transition="in" filter="fade">
                                      <p:cBhvr>
                                        <p:cTn id="7" dur="1000"/>
                                        <p:tgtEl>
                                          <p:spTgt spid="182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97"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4241" name="Freeform 2"/>
          <p:cNvSpPr>
            <a:spLocks/>
          </p:cNvSpPr>
          <p:nvPr/>
        </p:nvSpPr>
        <p:spPr bwMode="auto">
          <a:xfrm>
            <a:off x="4648200"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94242" name="Freeform 3"/>
          <p:cNvSpPr>
            <a:spLocks/>
          </p:cNvSpPr>
          <p:nvPr/>
        </p:nvSpPr>
        <p:spPr bwMode="auto">
          <a:xfrm>
            <a:off x="3276600" y="533400"/>
            <a:ext cx="1773238"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94243" name="Freeform 4"/>
          <p:cNvSpPr>
            <a:spLocks/>
          </p:cNvSpPr>
          <p:nvPr/>
        </p:nvSpPr>
        <p:spPr bwMode="auto">
          <a:xfrm>
            <a:off x="3530600" y="2647950"/>
            <a:ext cx="1125538"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84325"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2" charset="0"/>
                <a:ea typeface="+mn-ea"/>
                <a:cs typeface="+mn-cs"/>
              </a:rPr>
              <a:t>7</a:t>
            </a:r>
          </a:p>
        </p:txBody>
      </p:sp>
      <p:sp>
        <p:nvSpPr>
          <p:cNvPr id="184326" name="Line 6"/>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394246" name="Freeform 7"/>
          <p:cNvSpPr>
            <a:spLocks/>
          </p:cNvSpPr>
          <p:nvPr/>
        </p:nvSpPr>
        <p:spPr bwMode="auto">
          <a:xfrm>
            <a:off x="3409950" y="1955800"/>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94247" name="Text Box 8"/>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94248" name="Text Box 9"/>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94249" name="Text Box 10"/>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394250" name="Text Box 11"/>
          <p:cNvSpPr txBox="1">
            <a:spLocks noChangeArrowheads="1"/>
          </p:cNvSpPr>
          <p:nvPr/>
        </p:nvSpPr>
        <p:spPr bwMode="auto">
          <a:xfrm>
            <a:off x="8086725" y="6524625"/>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51</a:t>
            </a:r>
          </a:p>
        </p:txBody>
      </p:sp>
      <p:sp>
        <p:nvSpPr>
          <p:cNvPr id="394251" name="Text Box 12"/>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2</a:t>
            </a:r>
          </a:p>
        </p:txBody>
      </p:sp>
      <p:sp>
        <p:nvSpPr>
          <p:cNvPr id="394252" name="Text Box 13"/>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Handbook pg. 8-14</a:t>
            </a:r>
          </a:p>
        </p:txBody>
      </p:sp>
      <p:sp>
        <p:nvSpPr>
          <p:cNvPr id="184334" name="Oval 14"/>
          <p:cNvSpPr>
            <a:spLocks noChangeArrowheads="1"/>
          </p:cNvSpPr>
          <p:nvPr/>
        </p:nvSpPr>
        <p:spPr bwMode="auto">
          <a:xfrm>
            <a:off x="2032000" y="1092200"/>
            <a:ext cx="5054600" cy="4902200"/>
          </a:xfrm>
          <a:prstGeom prst="ellipse">
            <a:avLst/>
          </a:prstGeom>
          <a:noFill/>
          <a:ln w="1016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94254" name="Freeform 15"/>
          <p:cNvSpPr>
            <a:spLocks/>
          </p:cNvSpPr>
          <p:nvPr/>
        </p:nvSpPr>
        <p:spPr bwMode="auto">
          <a:xfrm>
            <a:off x="4808538" y="990600"/>
            <a:ext cx="2709862"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94255" name="Freeform 16"/>
          <p:cNvSpPr>
            <a:spLocks/>
          </p:cNvSpPr>
          <p:nvPr/>
        </p:nvSpPr>
        <p:spPr bwMode="auto">
          <a:xfrm rot="284981">
            <a:off x="6680200" y="24622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94256" name="Freeform 17"/>
          <p:cNvSpPr>
            <a:spLocks/>
          </p:cNvSpPr>
          <p:nvPr/>
        </p:nvSpPr>
        <p:spPr bwMode="auto">
          <a:xfrm rot="-922482">
            <a:off x="4557713" y="527050"/>
            <a:ext cx="1441450" cy="1411288"/>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94257" name="Freeform 18"/>
          <p:cNvSpPr>
            <a:spLocks/>
          </p:cNvSpPr>
          <p:nvPr/>
        </p:nvSpPr>
        <p:spPr bwMode="auto">
          <a:xfrm>
            <a:off x="5618163" y="1136650"/>
            <a:ext cx="1103312"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94258" name="Freeform 19"/>
          <p:cNvSpPr>
            <a:spLocks/>
          </p:cNvSpPr>
          <p:nvPr/>
        </p:nvSpPr>
        <p:spPr bwMode="auto">
          <a:xfrm>
            <a:off x="6143625" y="18018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94259" name="Freeform 20"/>
          <p:cNvSpPr>
            <a:spLocks/>
          </p:cNvSpPr>
          <p:nvPr/>
        </p:nvSpPr>
        <p:spPr bwMode="auto">
          <a:xfrm>
            <a:off x="5410200" y="1403350"/>
            <a:ext cx="2251075" cy="1222375"/>
          </a:xfrm>
          <a:custGeom>
            <a:avLst/>
            <a:gdLst>
              <a:gd name="T0" fmla="*/ 2147483647 w 1418"/>
              <a:gd name="T1" fmla="*/ 2147483647 h 770"/>
              <a:gd name="T2" fmla="*/ 2147483647 w 1418"/>
              <a:gd name="T3" fmla="*/ 2147483647 h 770"/>
              <a:gd name="T4" fmla="*/ 2147483647 w 1418"/>
              <a:gd name="T5" fmla="*/ 2147483647 h 770"/>
              <a:gd name="T6" fmla="*/ 2147483647 w 1418"/>
              <a:gd name="T7" fmla="*/ 2147483647 h 770"/>
              <a:gd name="T8" fmla="*/ 2147483647 w 1418"/>
              <a:gd name="T9" fmla="*/ 2147483647 h 770"/>
              <a:gd name="T10" fmla="*/ 2147483647 w 1418"/>
              <a:gd name="T11" fmla="*/ 0 h 770"/>
              <a:gd name="T12" fmla="*/ 2147483647 w 1418"/>
              <a:gd name="T13" fmla="*/ 2147483647 h 770"/>
              <a:gd name="T14" fmla="*/ 2147483647 w 1418"/>
              <a:gd name="T15" fmla="*/ 2147483647 h 770"/>
              <a:gd name="T16" fmla="*/ 2147483647 w 1418"/>
              <a:gd name="T17" fmla="*/ 2147483647 h 770"/>
              <a:gd name="T18" fmla="*/ 2147483647 w 1418"/>
              <a:gd name="T19" fmla="*/ 2147483647 h 770"/>
              <a:gd name="T20" fmla="*/ 2147483647 w 1418"/>
              <a:gd name="T21" fmla="*/ 2147483647 h 770"/>
              <a:gd name="T22" fmla="*/ 2147483647 w 1418"/>
              <a:gd name="T23" fmla="*/ 2147483647 h 770"/>
              <a:gd name="T24" fmla="*/ 2147483647 w 1418"/>
              <a:gd name="T25" fmla="*/ 2147483647 h 770"/>
              <a:gd name="T26" fmla="*/ 2147483647 w 1418"/>
              <a:gd name="T27" fmla="*/ 2147483647 h 770"/>
              <a:gd name="T28" fmla="*/ 2147483647 w 1418"/>
              <a:gd name="T29" fmla="*/ 2147483647 h 770"/>
              <a:gd name="T30" fmla="*/ 2147483647 w 1418"/>
              <a:gd name="T31" fmla="*/ 2147483647 h 770"/>
              <a:gd name="T32" fmla="*/ 2147483647 w 1418"/>
              <a:gd name="T33" fmla="*/ 2147483647 h 770"/>
              <a:gd name="T34" fmla="*/ 2147483647 w 1418"/>
              <a:gd name="T35" fmla="*/ 2147483647 h 770"/>
              <a:gd name="T36" fmla="*/ 2147483647 w 1418"/>
              <a:gd name="T37" fmla="*/ 2147483647 h 770"/>
              <a:gd name="T38" fmla="*/ 2147483647 w 1418"/>
              <a:gd name="T39" fmla="*/ 2147483647 h 770"/>
              <a:gd name="T40" fmla="*/ 2147483647 w 1418"/>
              <a:gd name="T41" fmla="*/ 2147483647 h 770"/>
              <a:gd name="T42" fmla="*/ 2147483647 w 1418"/>
              <a:gd name="T43" fmla="*/ 2147483647 h 770"/>
              <a:gd name="T44" fmla="*/ 2147483647 w 1418"/>
              <a:gd name="T45" fmla="*/ 2147483647 h 770"/>
              <a:gd name="T46" fmla="*/ 2147483647 w 1418"/>
              <a:gd name="T47" fmla="*/ 2147483647 h 770"/>
              <a:gd name="T48" fmla="*/ 2147483647 w 1418"/>
              <a:gd name="T49" fmla="*/ 2147483647 h 770"/>
              <a:gd name="T50" fmla="*/ 2147483647 w 1418"/>
              <a:gd name="T51" fmla="*/ 2147483647 h 770"/>
              <a:gd name="T52" fmla="*/ 2147483647 w 1418"/>
              <a:gd name="T53" fmla="*/ 2147483647 h 770"/>
              <a:gd name="T54" fmla="*/ 2147483647 w 1418"/>
              <a:gd name="T55" fmla="*/ 2147483647 h 770"/>
              <a:gd name="T56" fmla="*/ 2147483647 w 1418"/>
              <a:gd name="T57" fmla="*/ 2147483647 h 770"/>
              <a:gd name="T58" fmla="*/ 2147483647 w 1418"/>
              <a:gd name="T59" fmla="*/ 2147483647 h 770"/>
              <a:gd name="T60" fmla="*/ 2147483647 w 1418"/>
              <a:gd name="T61" fmla="*/ 2147483647 h 770"/>
              <a:gd name="T62" fmla="*/ 2147483647 w 1418"/>
              <a:gd name="T63" fmla="*/ 2147483647 h 770"/>
              <a:gd name="T64" fmla="*/ 2147483647 w 1418"/>
              <a:gd name="T65" fmla="*/ 2147483647 h 770"/>
              <a:gd name="T66" fmla="*/ 2147483647 w 1418"/>
              <a:gd name="T67" fmla="*/ 2147483647 h 770"/>
              <a:gd name="T68" fmla="*/ 2147483647 w 1418"/>
              <a:gd name="T69" fmla="*/ 2147483647 h 770"/>
              <a:gd name="T70" fmla="*/ 2147483647 w 1418"/>
              <a:gd name="T71" fmla="*/ 2147483647 h 770"/>
              <a:gd name="T72" fmla="*/ 2147483647 w 1418"/>
              <a:gd name="T73" fmla="*/ 2147483647 h 770"/>
              <a:gd name="T74" fmla="*/ 2147483647 w 1418"/>
              <a:gd name="T75" fmla="*/ 2147483647 h 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770"/>
              <a:gd name="T116" fmla="*/ 1418 w 1418"/>
              <a:gd name="T117" fmla="*/ 770 h 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770">
                <a:moveTo>
                  <a:pt x="111" y="165"/>
                </a:moveTo>
                <a:cubicBezTo>
                  <a:pt x="159" y="151"/>
                  <a:pt x="187" y="102"/>
                  <a:pt x="237" y="87"/>
                </a:cubicBezTo>
                <a:cubicBezTo>
                  <a:pt x="275" y="62"/>
                  <a:pt x="252" y="74"/>
                  <a:pt x="308" y="55"/>
                </a:cubicBezTo>
                <a:cubicBezTo>
                  <a:pt x="326" y="49"/>
                  <a:pt x="338" y="29"/>
                  <a:pt x="356" y="23"/>
                </a:cubicBezTo>
                <a:cubicBezTo>
                  <a:pt x="372" y="18"/>
                  <a:pt x="387" y="13"/>
                  <a:pt x="403" y="8"/>
                </a:cubicBezTo>
                <a:cubicBezTo>
                  <a:pt x="411" y="5"/>
                  <a:pt x="427" y="0"/>
                  <a:pt x="427" y="0"/>
                </a:cubicBezTo>
                <a:cubicBezTo>
                  <a:pt x="472" y="3"/>
                  <a:pt x="517" y="2"/>
                  <a:pt x="561" y="8"/>
                </a:cubicBezTo>
                <a:cubicBezTo>
                  <a:pt x="577" y="10"/>
                  <a:pt x="608" y="23"/>
                  <a:pt x="608" y="23"/>
                </a:cubicBezTo>
                <a:cubicBezTo>
                  <a:pt x="647" y="49"/>
                  <a:pt x="687" y="49"/>
                  <a:pt x="734" y="55"/>
                </a:cubicBezTo>
                <a:cubicBezTo>
                  <a:pt x="821" y="84"/>
                  <a:pt x="727" y="55"/>
                  <a:pt x="948" y="71"/>
                </a:cubicBezTo>
                <a:cubicBezTo>
                  <a:pt x="984" y="74"/>
                  <a:pt x="1022" y="93"/>
                  <a:pt x="1058" y="102"/>
                </a:cubicBezTo>
                <a:cubicBezTo>
                  <a:pt x="1066" y="107"/>
                  <a:pt x="1075" y="111"/>
                  <a:pt x="1082" y="118"/>
                </a:cubicBezTo>
                <a:cubicBezTo>
                  <a:pt x="1089" y="125"/>
                  <a:pt x="1090" y="136"/>
                  <a:pt x="1097" y="142"/>
                </a:cubicBezTo>
                <a:cubicBezTo>
                  <a:pt x="1111" y="155"/>
                  <a:pt x="1145" y="173"/>
                  <a:pt x="1145" y="173"/>
                </a:cubicBezTo>
                <a:cubicBezTo>
                  <a:pt x="1165" y="223"/>
                  <a:pt x="1180" y="224"/>
                  <a:pt x="1216" y="260"/>
                </a:cubicBezTo>
                <a:cubicBezTo>
                  <a:pt x="1239" y="330"/>
                  <a:pt x="1312" y="327"/>
                  <a:pt x="1366" y="363"/>
                </a:cubicBezTo>
                <a:cubicBezTo>
                  <a:pt x="1381" y="387"/>
                  <a:pt x="1389" y="410"/>
                  <a:pt x="1405" y="434"/>
                </a:cubicBezTo>
                <a:cubicBezTo>
                  <a:pt x="1397" y="500"/>
                  <a:pt x="1405" y="532"/>
                  <a:pt x="1413" y="599"/>
                </a:cubicBezTo>
                <a:cubicBezTo>
                  <a:pt x="1410" y="623"/>
                  <a:pt x="1418" y="650"/>
                  <a:pt x="1405" y="670"/>
                </a:cubicBezTo>
                <a:cubicBezTo>
                  <a:pt x="1396" y="684"/>
                  <a:pt x="1358" y="686"/>
                  <a:pt x="1358" y="686"/>
                </a:cubicBezTo>
                <a:cubicBezTo>
                  <a:pt x="1345" y="726"/>
                  <a:pt x="1316" y="729"/>
                  <a:pt x="1279" y="741"/>
                </a:cubicBezTo>
                <a:cubicBezTo>
                  <a:pt x="1263" y="746"/>
                  <a:pt x="1232" y="757"/>
                  <a:pt x="1232" y="757"/>
                </a:cubicBezTo>
                <a:cubicBezTo>
                  <a:pt x="1148" y="754"/>
                  <a:pt x="1058" y="770"/>
                  <a:pt x="979" y="741"/>
                </a:cubicBezTo>
                <a:cubicBezTo>
                  <a:pt x="921" y="720"/>
                  <a:pt x="885" y="658"/>
                  <a:pt x="829" y="639"/>
                </a:cubicBezTo>
                <a:cubicBezTo>
                  <a:pt x="753" y="614"/>
                  <a:pt x="671" y="613"/>
                  <a:pt x="592" y="607"/>
                </a:cubicBezTo>
                <a:cubicBezTo>
                  <a:pt x="521" y="595"/>
                  <a:pt x="447" y="607"/>
                  <a:pt x="379" y="584"/>
                </a:cubicBezTo>
                <a:cubicBezTo>
                  <a:pt x="371" y="579"/>
                  <a:pt x="364" y="572"/>
                  <a:pt x="356" y="568"/>
                </a:cubicBezTo>
                <a:cubicBezTo>
                  <a:pt x="348" y="564"/>
                  <a:pt x="338" y="566"/>
                  <a:pt x="332" y="560"/>
                </a:cubicBezTo>
                <a:cubicBezTo>
                  <a:pt x="318" y="547"/>
                  <a:pt x="300" y="513"/>
                  <a:pt x="300" y="513"/>
                </a:cubicBezTo>
                <a:cubicBezTo>
                  <a:pt x="298" y="502"/>
                  <a:pt x="299" y="490"/>
                  <a:pt x="293" y="481"/>
                </a:cubicBezTo>
                <a:cubicBezTo>
                  <a:pt x="286" y="470"/>
                  <a:pt x="235" y="435"/>
                  <a:pt x="222" y="426"/>
                </a:cubicBezTo>
                <a:cubicBezTo>
                  <a:pt x="211" y="393"/>
                  <a:pt x="178" y="354"/>
                  <a:pt x="151" y="331"/>
                </a:cubicBezTo>
                <a:cubicBezTo>
                  <a:pt x="131" y="314"/>
                  <a:pt x="80" y="300"/>
                  <a:pt x="80" y="300"/>
                </a:cubicBezTo>
                <a:cubicBezTo>
                  <a:pt x="54" y="283"/>
                  <a:pt x="42" y="261"/>
                  <a:pt x="16" y="244"/>
                </a:cubicBezTo>
                <a:cubicBezTo>
                  <a:pt x="7" y="214"/>
                  <a:pt x="0" y="162"/>
                  <a:pt x="32" y="142"/>
                </a:cubicBezTo>
                <a:cubicBezTo>
                  <a:pt x="46" y="133"/>
                  <a:pt x="80" y="126"/>
                  <a:pt x="80" y="126"/>
                </a:cubicBezTo>
                <a:cubicBezTo>
                  <a:pt x="104" y="129"/>
                  <a:pt x="128" y="128"/>
                  <a:pt x="151" y="134"/>
                </a:cubicBezTo>
                <a:cubicBezTo>
                  <a:pt x="186" y="143"/>
                  <a:pt x="164" y="160"/>
                  <a:pt x="182" y="142"/>
                </a:cubicBezTo>
              </a:path>
            </a:pathLst>
          </a:custGeom>
          <a:solidFill>
            <a:srgbClr val="5F5F5F"/>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84341" name="Arc 21"/>
          <p:cNvSpPr>
            <a:spLocks/>
          </p:cNvSpPr>
          <p:nvPr/>
        </p:nvSpPr>
        <p:spPr bwMode="auto">
          <a:xfrm rot="-257025">
            <a:off x="4411663" y="1012825"/>
            <a:ext cx="2600325" cy="256698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10160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algn="ctr">
              <a:defRPr/>
            </a:pPr>
            <a:endParaRPr lang="en-US" sz="2000">
              <a:solidFill>
                <a:srgbClr val="FFA27C"/>
              </a:solidFill>
              <a:latin typeface="Times New Roman" pitchFamily="-112" charset="0"/>
              <a:ea typeface="+mn-ea"/>
              <a:cs typeface="+mn-cs"/>
            </a:endParaRPr>
          </a:p>
        </p:txBody>
      </p:sp>
      <p:sp>
        <p:nvSpPr>
          <p:cNvPr id="184342" name="Rectangle 22"/>
          <p:cNvSpPr>
            <a:spLocks noChangeArrowheads="1"/>
          </p:cNvSpPr>
          <p:nvPr/>
        </p:nvSpPr>
        <p:spPr bwMode="auto">
          <a:xfrm>
            <a:off x="2998788" y="1268413"/>
            <a:ext cx="5464175"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a:solidFill>
                  <a:srgbClr val="51DC00"/>
                </a:solidFill>
                <a:latin typeface="Arial" pitchFamily="-112" charset="0"/>
                <a:ea typeface="+mn-ea"/>
                <a:cs typeface="+mn-cs"/>
              </a:rPr>
              <a:t>A R 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84341"/>
                                        </p:tgtEl>
                                        <p:attrNameLst>
                                          <p:attrName>style.visibility</p:attrName>
                                        </p:attrNameLst>
                                      </p:cBhvr>
                                      <p:to>
                                        <p:strVal val="visible"/>
                                      </p:to>
                                    </p:set>
                                    <p:animEffect transition="in" filter="wipe(down)">
                                      <p:cBhvr>
                                        <p:cTn id="7" dur="2000"/>
                                        <p:tgtEl>
                                          <p:spTgt spid="1843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184342"/>
                                        </p:tgtEl>
                                        <p:attrNameLst>
                                          <p:attrName>style.visibility</p:attrName>
                                        </p:attrNameLst>
                                      </p:cBhvr>
                                      <p:to>
                                        <p:strVal val="visible"/>
                                      </p:to>
                                    </p:set>
                                    <p:anim calcmode="lin" valueType="num">
                                      <p:cBhvr>
                                        <p:cTn id="12" dur="500" fill="hold"/>
                                        <p:tgtEl>
                                          <p:spTgt spid="184342"/>
                                        </p:tgtEl>
                                        <p:attrNameLst>
                                          <p:attrName>ppt_w</p:attrName>
                                        </p:attrNameLst>
                                      </p:cBhvr>
                                      <p:tavLst>
                                        <p:tav tm="0">
                                          <p:val>
                                            <p:fltVal val="0"/>
                                          </p:val>
                                        </p:tav>
                                        <p:tav tm="100000">
                                          <p:val>
                                            <p:strVal val="#ppt_w"/>
                                          </p:val>
                                        </p:tav>
                                      </p:tavLst>
                                    </p:anim>
                                    <p:anim calcmode="lin" valueType="num">
                                      <p:cBhvr>
                                        <p:cTn id="13" dur="500" fill="hold"/>
                                        <p:tgtEl>
                                          <p:spTgt spid="184342"/>
                                        </p:tgtEl>
                                        <p:attrNameLst>
                                          <p:attrName>ppt_h</p:attrName>
                                        </p:attrNameLst>
                                      </p:cBhvr>
                                      <p:tavLst>
                                        <p:tav tm="0">
                                          <p:val>
                                            <p:fltVal val="0"/>
                                          </p:val>
                                        </p:tav>
                                        <p:tav tm="100000">
                                          <p:val>
                                            <p:strVal val="#ppt_h"/>
                                          </p:val>
                                        </p:tav>
                                      </p:tavLst>
                                    </p:anim>
                                    <p:anim calcmode="lin" valueType="num">
                                      <p:cBhvr>
                                        <p:cTn id="14" dur="500" fill="hold"/>
                                        <p:tgtEl>
                                          <p:spTgt spid="184342"/>
                                        </p:tgtEl>
                                        <p:attrNameLst>
                                          <p:attrName>ppt_x</p:attrName>
                                        </p:attrNameLst>
                                      </p:cBhvr>
                                      <p:tavLst>
                                        <p:tav tm="0">
                                          <p:val>
                                            <p:fltVal val="0.5"/>
                                          </p:val>
                                        </p:tav>
                                        <p:tav tm="100000">
                                          <p:val>
                                            <p:strVal val="#ppt_x"/>
                                          </p:val>
                                        </p:tav>
                                      </p:tavLst>
                                    </p:anim>
                                    <p:anim calcmode="lin" valueType="num">
                                      <p:cBhvr>
                                        <p:cTn id="15" dur="500" fill="hold"/>
                                        <p:tgtEl>
                                          <p:spTgt spid="18434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2"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70" name="Rectangle 2"/>
          <p:cNvSpPr>
            <a:spLocks noGrp="1" noChangeArrowheads="1"/>
          </p:cNvSpPr>
          <p:nvPr>
            <p:ph type="ctrTitle"/>
          </p:nvPr>
        </p:nvSpPr>
        <p:spPr bwMode="auto">
          <a:xfrm>
            <a:off x="679450" y="12954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sz="4800">
                <a:solidFill>
                  <a:schemeClr val="accent1"/>
                </a:solidFill>
                <a:latin typeface="Times" charset="0"/>
                <a:ea typeface="ＭＳ Ｐゴシック" charset="0"/>
                <a:cs typeface="ＭＳ Ｐゴシック" charset="0"/>
              </a:rPr>
              <a:t>   </a:t>
            </a:r>
            <a:r>
              <a:rPr lang="en-US" sz="4800">
                <a:solidFill>
                  <a:srgbClr val="FAFD00"/>
                </a:solidFill>
                <a:latin typeface="Times" charset="0"/>
                <a:ea typeface="ＭＳ Ｐゴシック" charset="0"/>
                <a:cs typeface="ＭＳ Ｐゴシック" charset="0"/>
              </a:rPr>
              <a:t>THE</a:t>
            </a:r>
            <a:r>
              <a:rPr lang="en-US" sz="4800">
                <a:solidFill>
                  <a:srgbClr val="00FF00"/>
                </a:solidFill>
                <a:latin typeface="Times" charset="0"/>
                <a:ea typeface="ＭＳ Ｐゴシック" charset="0"/>
                <a:cs typeface="ＭＳ Ｐゴシック" charset="0"/>
              </a:rPr>
              <a:t>  3  SOCIETIES </a:t>
            </a:r>
            <a:r>
              <a:rPr lang="en-US" sz="4800">
                <a:solidFill>
                  <a:srgbClr val="FAFD00"/>
                </a:solidFill>
                <a:latin typeface="Times" charset="0"/>
                <a:ea typeface="ＭＳ Ｐゴシック" charset="0"/>
                <a:cs typeface="ＭＳ Ｐゴシック" charset="0"/>
              </a:rPr>
              <a:t>ARE:</a:t>
            </a:r>
          </a:p>
        </p:txBody>
      </p:sp>
      <p:sp>
        <p:nvSpPr>
          <p:cNvPr id="186371" name="Rectangle 3"/>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186372"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2" charset="0"/>
                <a:ea typeface="+mn-ea"/>
                <a:cs typeface="+mn-cs"/>
              </a:rPr>
              <a:t>7</a:t>
            </a:r>
          </a:p>
        </p:txBody>
      </p:sp>
      <p:sp>
        <p:nvSpPr>
          <p:cNvPr id="186373"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396293" name="Freeform 6"/>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96294"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96295" name="Text Box 8"/>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96296" name="Text Box 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396297" name="Text Box 10"/>
          <p:cNvSpPr txBox="1">
            <a:spLocks noChangeArrowheads="1"/>
          </p:cNvSpPr>
          <p:nvPr/>
        </p:nvSpPr>
        <p:spPr bwMode="auto">
          <a:xfrm>
            <a:off x="8086725" y="6524625"/>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52</a:t>
            </a:r>
          </a:p>
        </p:txBody>
      </p:sp>
      <p:sp>
        <p:nvSpPr>
          <p:cNvPr id="396298" name="Text Box 11"/>
          <p:cNvSpPr txBox="1">
            <a:spLocks noChangeArrowheads="1"/>
          </p:cNvSpPr>
          <p:nvPr/>
        </p:nvSpPr>
        <p:spPr bwMode="auto">
          <a:xfrm>
            <a:off x="874077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6</a:t>
            </a:r>
          </a:p>
        </p:txBody>
      </p:sp>
      <p:sp>
        <p:nvSpPr>
          <p:cNvPr id="396299" name="Text Box 12"/>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Handbook pg. 8-14</a:t>
            </a:r>
          </a:p>
        </p:txBody>
      </p:sp>
      <p:sp>
        <p:nvSpPr>
          <p:cNvPr id="186381" name="Rectangle 13"/>
          <p:cNvSpPr>
            <a:spLocks noGrp="1" noChangeArrowheads="1"/>
          </p:cNvSpPr>
          <p:nvPr>
            <p:ph type="subTitle" idx="1"/>
          </p:nvPr>
        </p:nvSpPr>
        <p:spPr bwMode="auto">
          <a:xfrm>
            <a:off x="603250" y="2514600"/>
            <a:ext cx="7778750" cy="4114800"/>
          </a:xfrm>
          <a:ln w="12700">
            <a:miter lim="800000"/>
            <a:headEnd/>
            <a:tailEnd/>
          </a:ln>
          <a:effectLst>
            <a:outerShdw blurRad="63500" dist="107763" dir="2700000" algn="ctr" rotWithShape="0">
              <a:schemeClr val="bg2"/>
            </a:outerShdw>
          </a:effectLst>
        </p:spPr>
        <p:txBody>
          <a:bodyPr wrap="square" lIns="90487" tIns="44450" rIns="90487" bIns="44450" numCol="1" anchor="t" anchorCtr="0" compatLnSpc="1">
            <a:prstTxWarp prst="textNoShape">
              <a:avLst/>
            </a:prstTxWarp>
          </a:bodyPr>
          <a:lstStyle/>
          <a:p>
            <a:pPr marL="2179638" indent="-866775" defTabSz="1033463">
              <a:buFont typeface="Monotype Sorts" charset="0"/>
              <a:buChar char=""/>
              <a:defRPr/>
            </a:pPr>
            <a:r>
              <a:rPr lang="en-US" sz="7200" b="1">
                <a:solidFill>
                  <a:srgbClr val="F6FE0A"/>
                </a:solidFill>
                <a:latin typeface="Times" charset="0"/>
                <a:ea typeface="ＭＳ Ｐゴシック" charset="0"/>
                <a:cs typeface="ＭＳ Ｐゴシック" charset="0"/>
              </a:rPr>
              <a:t>A</a:t>
            </a:r>
            <a:r>
              <a:rPr lang="en-US" sz="7200" b="1">
                <a:solidFill>
                  <a:srgbClr val="00FF00"/>
                </a:solidFill>
                <a:latin typeface="Times" charset="0"/>
                <a:ea typeface="ＭＳ Ｐゴシック" charset="0"/>
                <a:cs typeface="ＭＳ Ｐゴシック" charset="0"/>
              </a:rPr>
              <a:t> NARCHY</a:t>
            </a:r>
          </a:p>
          <a:p>
            <a:pPr marL="2179638" indent="-866775" defTabSz="1033463">
              <a:buFont typeface="Monotype Sorts" charset="0"/>
              <a:buChar char=""/>
              <a:defRPr/>
            </a:pPr>
            <a:r>
              <a:rPr lang="en-US" sz="7200" b="1">
                <a:solidFill>
                  <a:srgbClr val="F6FE0A"/>
                </a:solidFill>
                <a:latin typeface="Times" charset="0"/>
                <a:ea typeface="ＭＳ Ｐゴシック" charset="0"/>
                <a:cs typeface="ＭＳ Ｐゴシック" charset="0"/>
              </a:rPr>
              <a:t>R</a:t>
            </a:r>
            <a:r>
              <a:rPr lang="en-US" sz="7200" b="1">
                <a:solidFill>
                  <a:srgbClr val="00FF00"/>
                </a:solidFill>
                <a:latin typeface="Times" charset="0"/>
                <a:ea typeface="ＭＳ Ｐゴシック" charset="0"/>
                <a:cs typeface="ＭＳ Ｐゴシック" charset="0"/>
              </a:rPr>
              <a:t> OYALTY</a:t>
            </a:r>
          </a:p>
          <a:p>
            <a:pPr marL="2179638" indent="-866775" defTabSz="1033463">
              <a:buFont typeface="Monotype Sorts" charset="0"/>
              <a:buChar char=""/>
              <a:defRPr/>
            </a:pPr>
            <a:r>
              <a:rPr lang="en-US" sz="7200" b="1">
                <a:solidFill>
                  <a:srgbClr val="F6FE0A"/>
                </a:solidFill>
                <a:latin typeface="Times" charset="0"/>
                <a:ea typeface="ＭＳ Ｐゴシック" charset="0"/>
                <a:cs typeface="ＭＳ Ｐゴシック" charset="0"/>
              </a:rPr>
              <a:t>C</a:t>
            </a:r>
            <a:r>
              <a:rPr lang="en-US" sz="7200" b="1">
                <a:solidFill>
                  <a:srgbClr val="00FF00"/>
                </a:solidFill>
                <a:latin typeface="Times" charset="0"/>
                <a:ea typeface="ＭＳ Ｐゴシック" charset="0"/>
                <a:cs typeface="ＭＳ Ｐゴシック" charset="0"/>
              </a:rPr>
              <a:t> APTIVITY</a:t>
            </a:r>
          </a:p>
        </p:txBody>
      </p:sp>
      <p:sp>
        <p:nvSpPr>
          <p:cNvPr id="186382" name="Oval 14"/>
          <p:cNvSpPr>
            <a:spLocks noChangeArrowheads="1"/>
          </p:cNvSpPr>
          <p:nvPr/>
        </p:nvSpPr>
        <p:spPr bwMode="auto">
          <a:xfrm>
            <a:off x="2605088" y="3884613"/>
            <a:ext cx="1189037"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186383" name="Oval 15"/>
          <p:cNvSpPr>
            <a:spLocks noChangeArrowheads="1"/>
          </p:cNvSpPr>
          <p:nvPr/>
        </p:nvSpPr>
        <p:spPr bwMode="auto">
          <a:xfrm>
            <a:off x="2608263" y="5172075"/>
            <a:ext cx="1187450"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186384" name="Oval 16"/>
          <p:cNvSpPr>
            <a:spLocks noChangeArrowheads="1"/>
          </p:cNvSpPr>
          <p:nvPr/>
        </p:nvSpPr>
        <p:spPr bwMode="auto">
          <a:xfrm>
            <a:off x="2601913" y="2584450"/>
            <a:ext cx="1190625"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186370"/>
                                        </p:tgtEl>
                                        <p:attrNameLst>
                                          <p:attrName>style.visibility</p:attrName>
                                        </p:attrNameLst>
                                      </p:cBhvr>
                                      <p:to>
                                        <p:strVal val="visible"/>
                                      </p:to>
                                    </p:set>
                                    <p:anim calcmode="lin" valueType="num">
                                      <p:cBhvr additive="base">
                                        <p:cTn id="7" dur="500" fill="hold"/>
                                        <p:tgtEl>
                                          <p:spTgt spid="186370"/>
                                        </p:tgtEl>
                                        <p:attrNameLst>
                                          <p:attrName>ppt_x</p:attrName>
                                        </p:attrNameLst>
                                      </p:cBhvr>
                                      <p:tavLst>
                                        <p:tav tm="0">
                                          <p:val>
                                            <p:strVal val="0-#ppt_w/2"/>
                                          </p:val>
                                        </p:tav>
                                        <p:tav tm="100000">
                                          <p:val>
                                            <p:strVal val="#ppt_x"/>
                                          </p:val>
                                        </p:tav>
                                      </p:tavLst>
                                    </p:anim>
                                    <p:anim calcmode="lin" valueType="num">
                                      <p:cBhvr additive="base">
                                        <p:cTn id="8" dur="500" fill="hold"/>
                                        <p:tgtEl>
                                          <p:spTgt spid="18637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86381">
                                            <p:txEl>
                                              <p:pRg st="0" end="0"/>
                                            </p:txEl>
                                          </p:spTgt>
                                        </p:tgtEl>
                                        <p:attrNameLst>
                                          <p:attrName>style.visibility</p:attrName>
                                        </p:attrNameLst>
                                      </p:cBhvr>
                                      <p:to>
                                        <p:strVal val="visible"/>
                                      </p:to>
                                    </p:set>
                                    <p:animEffect transition="in" filter="box(out)">
                                      <p:cBhvr>
                                        <p:cTn id="13" dur="500"/>
                                        <p:tgtEl>
                                          <p:spTgt spid="18638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86381">
                                            <p:txEl>
                                              <p:pRg st="1" end="1"/>
                                            </p:txEl>
                                          </p:spTgt>
                                        </p:tgtEl>
                                        <p:attrNameLst>
                                          <p:attrName>style.visibility</p:attrName>
                                        </p:attrNameLst>
                                      </p:cBhvr>
                                      <p:to>
                                        <p:strVal val="visible"/>
                                      </p:to>
                                    </p:set>
                                    <p:animEffect transition="in" filter="box(out)">
                                      <p:cBhvr>
                                        <p:cTn id="18" dur="500"/>
                                        <p:tgtEl>
                                          <p:spTgt spid="18638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86381">
                                            <p:txEl>
                                              <p:pRg st="2" end="2"/>
                                            </p:txEl>
                                          </p:spTgt>
                                        </p:tgtEl>
                                        <p:attrNameLst>
                                          <p:attrName>style.visibility</p:attrName>
                                        </p:attrNameLst>
                                      </p:cBhvr>
                                      <p:to>
                                        <p:strVal val="visible"/>
                                      </p:to>
                                    </p:set>
                                    <p:animEffect transition="in" filter="box(out)">
                                      <p:cBhvr>
                                        <p:cTn id="23" dur="500"/>
                                        <p:tgtEl>
                                          <p:spTgt spid="18638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186384"/>
                                        </p:tgtEl>
                                        <p:attrNameLst>
                                          <p:attrName>style.visibility</p:attrName>
                                        </p:attrNameLst>
                                      </p:cBhvr>
                                      <p:to>
                                        <p:strVal val="visible"/>
                                      </p:to>
                                    </p:set>
                                    <p:anim calcmode="lin" valueType="num">
                                      <p:cBhvr>
                                        <p:cTn id="28" dur="500" fill="hold"/>
                                        <p:tgtEl>
                                          <p:spTgt spid="186384"/>
                                        </p:tgtEl>
                                        <p:attrNameLst>
                                          <p:attrName>ppt_w</p:attrName>
                                        </p:attrNameLst>
                                      </p:cBhvr>
                                      <p:tavLst>
                                        <p:tav tm="0">
                                          <p:val>
                                            <p:fltVal val="0"/>
                                          </p:val>
                                        </p:tav>
                                        <p:tav tm="100000">
                                          <p:val>
                                            <p:strVal val="#ppt_w"/>
                                          </p:val>
                                        </p:tav>
                                      </p:tavLst>
                                    </p:anim>
                                    <p:anim calcmode="lin" valueType="num">
                                      <p:cBhvr>
                                        <p:cTn id="29" dur="500" fill="hold"/>
                                        <p:tgtEl>
                                          <p:spTgt spid="186384"/>
                                        </p:tgtEl>
                                        <p:attrNameLst>
                                          <p:attrName>ppt_h</p:attrName>
                                        </p:attrNameLst>
                                      </p:cBhvr>
                                      <p:tavLst>
                                        <p:tav tm="0">
                                          <p:val>
                                            <p:fltVal val="0"/>
                                          </p:val>
                                        </p:tav>
                                        <p:tav tm="100000">
                                          <p:val>
                                            <p:strVal val="#ppt_h"/>
                                          </p:val>
                                        </p:tav>
                                      </p:tavLst>
                                    </p:anim>
                                    <p:anim calcmode="lin" valueType="num">
                                      <p:cBhvr>
                                        <p:cTn id="30" dur="500" fill="hold"/>
                                        <p:tgtEl>
                                          <p:spTgt spid="186384"/>
                                        </p:tgtEl>
                                        <p:attrNameLst>
                                          <p:attrName>ppt_x</p:attrName>
                                        </p:attrNameLst>
                                      </p:cBhvr>
                                      <p:tavLst>
                                        <p:tav tm="0">
                                          <p:val>
                                            <p:fltVal val="0.5"/>
                                          </p:val>
                                        </p:tav>
                                        <p:tav tm="100000">
                                          <p:val>
                                            <p:strVal val="#ppt_x"/>
                                          </p:val>
                                        </p:tav>
                                      </p:tavLst>
                                    </p:anim>
                                    <p:anim calcmode="lin" valueType="num">
                                      <p:cBhvr>
                                        <p:cTn id="31" dur="500" fill="hold"/>
                                        <p:tgtEl>
                                          <p:spTgt spid="186384"/>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186382"/>
                                        </p:tgtEl>
                                        <p:attrNameLst>
                                          <p:attrName>style.visibility</p:attrName>
                                        </p:attrNameLst>
                                      </p:cBhvr>
                                      <p:to>
                                        <p:strVal val="visible"/>
                                      </p:to>
                                    </p:set>
                                    <p:anim calcmode="lin" valueType="num">
                                      <p:cBhvr>
                                        <p:cTn id="36" dur="500" fill="hold"/>
                                        <p:tgtEl>
                                          <p:spTgt spid="186382"/>
                                        </p:tgtEl>
                                        <p:attrNameLst>
                                          <p:attrName>ppt_w</p:attrName>
                                        </p:attrNameLst>
                                      </p:cBhvr>
                                      <p:tavLst>
                                        <p:tav tm="0">
                                          <p:val>
                                            <p:fltVal val="0"/>
                                          </p:val>
                                        </p:tav>
                                        <p:tav tm="100000">
                                          <p:val>
                                            <p:strVal val="#ppt_w"/>
                                          </p:val>
                                        </p:tav>
                                      </p:tavLst>
                                    </p:anim>
                                    <p:anim calcmode="lin" valueType="num">
                                      <p:cBhvr>
                                        <p:cTn id="37" dur="500" fill="hold"/>
                                        <p:tgtEl>
                                          <p:spTgt spid="186382"/>
                                        </p:tgtEl>
                                        <p:attrNameLst>
                                          <p:attrName>ppt_h</p:attrName>
                                        </p:attrNameLst>
                                      </p:cBhvr>
                                      <p:tavLst>
                                        <p:tav tm="0">
                                          <p:val>
                                            <p:fltVal val="0"/>
                                          </p:val>
                                        </p:tav>
                                        <p:tav tm="100000">
                                          <p:val>
                                            <p:strVal val="#ppt_h"/>
                                          </p:val>
                                        </p:tav>
                                      </p:tavLst>
                                    </p:anim>
                                    <p:anim calcmode="lin" valueType="num">
                                      <p:cBhvr>
                                        <p:cTn id="38" dur="500" fill="hold"/>
                                        <p:tgtEl>
                                          <p:spTgt spid="186382"/>
                                        </p:tgtEl>
                                        <p:attrNameLst>
                                          <p:attrName>ppt_x</p:attrName>
                                        </p:attrNameLst>
                                      </p:cBhvr>
                                      <p:tavLst>
                                        <p:tav tm="0">
                                          <p:val>
                                            <p:fltVal val="0.5"/>
                                          </p:val>
                                        </p:tav>
                                        <p:tav tm="100000">
                                          <p:val>
                                            <p:strVal val="#ppt_x"/>
                                          </p:val>
                                        </p:tav>
                                      </p:tavLst>
                                    </p:anim>
                                    <p:anim calcmode="lin" valueType="num">
                                      <p:cBhvr>
                                        <p:cTn id="39" dur="500" fill="hold"/>
                                        <p:tgtEl>
                                          <p:spTgt spid="186382"/>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186383"/>
                                        </p:tgtEl>
                                        <p:attrNameLst>
                                          <p:attrName>style.visibility</p:attrName>
                                        </p:attrNameLst>
                                      </p:cBhvr>
                                      <p:to>
                                        <p:strVal val="visible"/>
                                      </p:to>
                                    </p:set>
                                    <p:anim calcmode="lin" valueType="num">
                                      <p:cBhvr>
                                        <p:cTn id="44" dur="500" fill="hold"/>
                                        <p:tgtEl>
                                          <p:spTgt spid="186383"/>
                                        </p:tgtEl>
                                        <p:attrNameLst>
                                          <p:attrName>ppt_w</p:attrName>
                                        </p:attrNameLst>
                                      </p:cBhvr>
                                      <p:tavLst>
                                        <p:tav tm="0">
                                          <p:val>
                                            <p:fltVal val="0"/>
                                          </p:val>
                                        </p:tav>
                                        <p:tav tm="100000">
                                          <p:val>
                                            <p:strVal val="#ppt_w"/>
                                          </p:val>
                                        </p:tav>
                                      </p:tavLst>
                                    </p:anim>
                                    <p:anim calcmode="lin" valueType="num">
                                      <p:cBhvr>
                                        <p:cTn id="45" dur="500" fill="hold"/>
                                        <p:tgtEl>
                                          <p:spTgt spid="186383"/>
                                        </p:tgtEl>
                                        <p:attrNameLst>
                                          <p:attrName>ppt_h</p:attrName>
                                        </p:attrNameLst>
                                      </p:cBhvr>
                                      <p:tavLst>
                                        <p:tav tm="0">
                                          <p:val>
                                            <p:fltVal val="0"/>
                                          </p:val>
                                        </p:tav>
                                        <p:tav tm="100000">
                                          <p:val>
                                            <p:strVal val="#ppt_h"/>
                                          </p:val>
                                        </p:tav>
                                      </p:tavLst>
                                    </p:anim>
                                    <p:anim calcmode="lin" valueType="num">
                                      <p:cBhvr>
                                        <p:cTn id="46" dur="500" fill="hold"/>
                                        <p:tgtEl>
                                          <p:spTgt spid="186383"/>
                                        </p:tgtEl>
                                        <p:attrNameLst>
                                          <p:attrName>ppt_x</p:attrName>
                                        </p:attrNameLst>
                                      </p:cBhvr>
                                      <p:tavLst>
                                        <p:tav tm="0">
                                          <p:val>
                                            <p:fltVal val="0.5"/>
                                          </p:val>
                                        </p:tav>
                                        <p:tav tm="100000">
                                          <p:val>
                                            <p:strVal val="#ppt_x"/>
                                          </p:val>
                                        </p:tav>
                                      </p:tavLst>
                                    </p:anim>
                                    <p:anim calcmode="lin" valueType="num">
                                      <p:cBhvr>
                                        <p:cTn id="47" dur="500" fill="hold"/>
                                        <p:tgtEl>
                                          <p:spTgt spid="18638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animBg="1" autoUpdateAnimBg="0"/>
      <p:bldP spid="186381" grpId="0" build="p" autoUpdateAnimBg="0"/>
      <p:bldP spid="186382" grpId="0" animBg="1"/>
      <p:bldP spid="186383" grpId="0" animBg="1"/>
      <p:bldP spid="186384"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bwMode="auto">
          <a:xfrm>
            <a:off x="685800" y="2655888"/>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lnSpc>
                <a:spcPct val="45000"/>
              </a:lnSpc>
              <a:defRPr/>
            </a:pPr>
            <a:br>
              <a:rPr lang="en-US" b="1">
                <a:latin typeface="Times" charset="0"/>
                <a:ea typeface="ＭＳ Ｐゴシック" charset="0"/>
                <a:cs typeface="ＭＳ Ｐゴシック" charset="0"/>
              </a:rPr>
            </a:br>
            <a:br>
              <a:rPr lang="en-US" b="1">
                <a:latin typeface="Times" charset="0"/>
                <a:ea typeface="ＭＳ Ｐゴシック" charset="0"/>
                <a:cs typeface="ＭＳ Ｐゴシック" charset="0"/>
              </a:rPr>
            </a:br>
            <a:r>
              <a:rPr lang="en-US" sz="4800" b="1">
                <a:solidFill>
                  <a:srgbClr val="FAFD00"/>
                </a:solidFill>
                <a:latin typeface="Times" charset="0"/>
                <a:ea typeface="ＭＳ Ｐゴシック" charset="0"/>
                <a:cs typeface="ＭＳ Ｐゴシック" charset="0"/>
              </a:rPr>
              <a:t>CREATION</a:t>
            </a:r>
            <a:br>
              <a:rPr lang="en-US" sz="4800" b="1">
                <a:solidFill>
                  <a:srgbClr val="FAFD00"/>
                </a:solidFill>
                <a:latin typeface="Times" charset="0"/>
                <a:ea typeface="ＭＳ Ｐゴシック" charset="0"/>
                <a:cs typeface="ＭＳ Ｐゴシック" charset="0"/>
              </a:rPr>
            </a:br>
            <a:br>
              <a:rPr lang="en-US" sz="4800" b="1">
                <a:solidFill>
                  <a:srgbClr val="FAFD00"/>
                </a:solidFill>
                <a:latin typeface="Times" charset="0"/>
                <a:ea typeface="ＭＳ Ｐゴシック" charset="0"/>
                <a:cs typeface="ＭＳ Ｐゴシック" charset="0"/>
              </a:rPr>
            </a:br>
            <a:r>
              <a:rPr lang="en-US" sz="4800" b="1">
                <a:solidFill>
                  <a:srgbClr val="FF5008"/>
                </a:solidFill>
                <a:latin typeface="Times" charset="0"/>
                <a:ea typeface="ＭＳ Ｐゴシック" charset="0"/>
                <a:cs typeface="ＭＳ Ｐゴシック" charset="0"/>
              </a:rPr>
              <a:t>ABRAHAM</a:t>
            </a:r>
            <a:br>
              <a:rPr lang="en-US" sz="4800" b="1">
                <a:solidFill>
                  <a:srgbClr val="FF5008"/>
                </a:solidFill>
                <a:latin typeface="Times" charset="0"/>
                <a:ea typeface="ＭＳ Ｐゴシック" charset="0"/>
                <a:cs typeface="ＭＳ Ｐゴシック" charset="0"/>
              </a:rPr>
            </a:br>
            <a:br>
              <a:rPr lang="en-US" sz="4800" b="1">
                <a:solidFill>
                  <a:srgbClr val="FF5008"/>
                </a:solidFill>
                <a:latin typeface="Times" charset="0"/>
                <a:ea typeface="ＭＳ Ｐゴシック" charset="0"/>
                <a:cs typeface="ＭＳ Ｐゴシック" charset="0"/>
              </a:rPr>
            </a:br>
            <a:r>
              <a:rPr lang="en-US" sz="4800" b="1">
                <a:solidFill>
                  <a:srgbClr val="FF5008"/>
                </a:solidFill>
                <a:latin typeface="Times" charset="0"/>
                <a:ea typeface="ＭＳ Ｐゴシック" charset="0"/>
                <a:cs typeface="ＭＳ Ｐゴシック" charset="0"/>
              </a:rPr>
              <a:t>JOSEPH</a:t>
            </a:r>
            <a:br>
              <a:rPr lang="en-US" sz="4800" b="1">
                <a:solidFill>
                  <a:srgbClr val="FF5008"/>
                </a:solidFill>
                <a:latin typeface="Times" charset="0"/>
                <a:ea typeface="ＭＳ Ｐゴシック" charset="0"/>
                <a:cs typeface="ＭＳ Ｐゴシック" charset="0"/>
              </a:rPr>
            </a:br>
            <a:br>
              <a:rPr lang="en-US" sz="4800" b="1">
                <a:solidFill>
                  <a:srgbClr val="FF5008"/>
                </a:solidFill>
                <a:latin typeface="Times" charset="0"/>
                <a:ea typeface="ＭＳ Ｐゴシック" charset="0"/>
                <a:cs typeface="ＭＳ Ｐゴシック" charset="0"/>
              </a:rPr>
            </a:br>
            <a:r>
              <a:rPr lang="en-US" sz="4800" b="1">
                <a:solidFill>
                  <a:srgbClr val="FF5008"/>
                </a:solidFill>
                <a:latin typeface="Times" charset="0"/>
                <a:ea typeface="ＭＳ Ｐゴシック" charset="0"/>
                <a:cs typeface="ＭＳ Ｐゴシック" charset="0"/>
              </a:rPr>
              <a:t>MOSES</a:t>
            </a:r>
            <a:br>
              <a:rPr lang="en-US" sz="4800" b="1">
                <a:solidFill>
                  <a:srgbClr val="FF5008"/>
                </a:solidFill>
                <a:latin typeface="Times" charset="0"/>
                <a:ea typeface="ＭＳ Ｐゴシック" charset="0"/>
                <a:cs typeface="ＭＳ Ｐゴシック" charset="0"/>
              </a:rPr>
            </a:br>
            <a:br>
              <a:rPr lang="en-US" sz="4800" b="1">
                <a:solidFill>
                  <a:srgbClr val="FF5008"/>
                </a:solidFill>
                <a:latin typeface="Times" charset="0"/>
                <a:ea typeface="ＭＳ Ｐゴシック" charset="0"/>
                <a:cs typeface="ＭＳ Ｐゴシック" charset="0"/>
              </a:rPr>
            </a:br>
            <a:r>
              <a:rPr lang="en-US" sz="4800" b="1">
                <a:solidFill>
                  <a:srgbClr val="FF5008"/>
                </a:solidFill>
                <a:latin typeface="Times" charset="0"/>
                <a:ea typeface="ＭＳ Ｐゴシック" charset="0"/>
                <a:cs typeface="ＭＳ Ｐゴシック" charset="0"/>
              </a:rPr>
              <a:t>JOSHUA</a:t>
            </a:r>
            <a:br>
              <a:rPr lang="en-US" sz="4800" b="1">
                <a:solidFill>
                  <a:srgbClr val="FF5008"/>
                </a:solidFill>
                <a:latin typeface="Times" charset="0"/>
                <a:ea typeface="ＭＳ Ｐゴシック" charset="0"/>
                <a:cs typeface="ＭＳ Ｐゴシック" charset="0"/>
              </a:rPr>
            </a:br>
            <a:br>
              <a:rPr lang="en-US" sz="4800" b="1">
                <a:latin typeface="Times" charset="0"/>
                <a:ea typeface="ＭＳ Ｐゴシック" charset="0"/>
                <a:cs typeface="ＭＳ Ｐゴシック" charset="0"/>
              </a:rPr>
            </a:br>
            <a:r>
              <a:rPr lang="en-US" sz="4800" b="1">
                <a:solidFill>
                  <a:srgbClr val="FAFD00"/>
                </a:solidFill>
                <a:latin typeface="Times" charset="0"/>
                <a:ea typeface="ＭＳ Ｐゴシック" charset="0"/>
                <a:cs typeface="ＭＳ Ｐゴシック" charset="0"/>
              </a:rPr>
              <a:t>A</a:t>
            </a:r>
            <a:r>
              <a:rPr lang="en-US" sz="4800" b="1">
                <a:solidFill>
                  <a:srgbClr val="00FF00"/>
                </a:solidFill>
                <a:latin typeface="Times" charset="0"/>
                <a:ea typeface="ＭＳ Ｐゴシック" charset="0"/>
                <a:cs typeface="ＭＳ Ｐゴシック" charset="0"/>
              </a:rPr>
              <a:t>NARCHY</a:t>
            </a:r>
            <a:br>
              <a:rPr lang="en-US" sz="4800" b="1">
                <a:solidFill>
                  <a:srgbClr val="00FF00"/>
                </a:solidFill>
                <a:latin typeface="Times" charset="0"/>
                <a:ea typeface="ＭＳ Ｐゴシック" charset="0"/>
                <a:cs typeface="ＭＳ Ｐゴシック" charset="0"/>
              </a:rPr>
            </a:br>
            <a:br>
              <a:rPr lang="en-US" sz="4800" b="1">
                <a:solidFill>
                  <a:srgbClr val="00FF00"/>
                </a:solidFill>
                <a:latin typeface="Times" charset="0"/>
                <a:ea typeface="ＭＳ Ｐゴシック" charset="0"/>
                <a:cs typeface="ＭＳ Ｐゴシック" charset="0"/>
              </a:rPr>
            </a:br>
            <a:r>
              <a:rPr lang="en-US" sz="4800" b="1">
                <a:solidFill>
                  <a:srgbClr val="FAFD00"/>
                </a:solidFill>
                <a:latin typeface="Times" charset="0"/>
                <a:ea typeface="ＭＳ Ｐゴシック" charset="0"/>
                <a:cs typeface="ＭＳ Ｐゴシック" charset="0"/>
              </a:rPr>
              <a:t>R</a:t>
            </a:r>
            <a:r>
              <a:rPr lang="en-US" sz="4800" b="1">
                <a:solidFill>
                  <a:srgbClr val="00FF00"/>
                </a:solidFill>
                <a:latin typeface="Times" charset="0"/>
                <a:ea typeface="ＭＳ Ｐゴシック" charset="0"/>
                <a:cs typeface="ＭＳ Ｐゴシック" charset="0"/>
              </a:rPr>
              <a:t>OYALTY</a:t>
            </a:r>
            <a:br>
              <a:rPr lang="en-US" sz="4800" b="1">
                <a:solidFill>
                  <a:srgbClr val="00FF00"/>
                </a:solidFill>
                <a:latin typeface="Times" charset="0"/>
                <a:ea typeface="ＭＳ Ｐゴシック" charset="0"/>
                <a:cs typeface="ＭＳ Ｐゴシック" charset="0"/>
              </a:rPr>
            </a:br>
            <a:br>
              <a:rPr lang="en-US" sz="4800" b="1">
                <a:solidFill>
                  <a:srgbClr val="00FF00"/>
                </a:solidFill>
                <a:latin typeface="Times" charset="0"/>
                <a:ea typeface="ＭＳ Ｐゴシック" charset="0"/>
                <a:cs typeface="ＭＳ Ｐゴシック" charset="0"/>
              </a:rPr>
            </a:br>
            <a:r>
              <a:rPr lang="en-US" sz="4800" b="1">
                <a:solidFill>
                  <a:srgbClr val="FAFD00"/>
                </a:solidFill>
                <a:latin typeface="Times" charset="0"/>
                <a:ea typeface="ＭＳ Ｐゴシック" charset="0"/>
                <a:cs typeface="ＭＳ Ｐゴシック" charset="0"/>
              </a:rPr>
              <a:t>C</a:t>
            </a:r>
            <a:r>
              <a:rPr lang="en-US" sz="4800" b="1">
                <a:solidFill>
                  <a:srgbClr val="00FF00"/>
                </a:solidFill>
                <a:latin typeface="Times" charset="0"/>
                <a:ea typeface="ＭＳ Ｐゴシック" charset="0"/>
                <a:cs typeface="ＭＳ Ｐゴシック" charset="0"/>
              </a:rPr>
              <a:t>APTIVITY </a:t>
            </a:r>
          </a:p>
        </p:txBody>
      </p:sp>
      <p:sp>
        <p:nvSpPr>
          <p:cNvPr id="188419"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2" charset="0"/>
                <a:ea typeface="+mn-ea"/>
                <a:cs typeface="+mn-cs"/>
              </a:rPr>
              <a:t>7</a:t>
            </a:r>
          </a:p>
        </p:txBody>
      </p:sp>
      <p:sp>
        <p:nvSpPr>
          <p:cNvPr id="188420"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398340" name="Freeform 5"/>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98341"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98342" name="Text Box 7"/>
          <p:cNvSpPr txBox="1">
            <a:spLocks noChangeArrowheads="1"/>
          </p:cNvSpPr>
          <p:nvPr/>
        </p:nvSpPr>
        <p:spPr bwMode="auto">
          <a:xfrm>
            <a:off x="8086725" y="6524625"/>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53</a:t>
            </a:r>
          </a:p>
        </p:txBody>
      </p:sp>
      <p:sp>
        <p:nvSpPr>
          <p:cNvPr id="398343" name="Text Box 8"/>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88418"/>
                                        </p:tgtEl>
                                        <p:attrNameLst>
                                          <p:attrName>style.visibility</p:attrName>
                                        </p:attrNameLst>
                                      </p:cBhvr>
                                      <p:to>
                                        <p:strVal val="visible"/>
                                      </p:to>
                                    </p:set>
                                    <p:animEffect transition="in" filter="wipe(up)">
                                      <p:cBhvr>
                                        <p:cTn id="7" dur="500"/>
                                        <p:tgtEl>
                                          <p:spTgt spid="188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2" descr="Three Son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2153749382"/>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0385" name="Rectangle 2"/>
          <p:cNvSpPr>
            <a:spLocks noChangeArrowheads="1"/>
          </p:cNvSpPr>
          <p:nvPr/>
        </p:nvSpPr>
        <p:spPr bwMode="auto">
          <a:xfrm>
            <a:off x="2570163" y="828675"/>
            <a:ext cx="4587875"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9046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2" charset="0"/>
                <a:ea typeface="+mn-ea"/>
                <a:cs typeface="+mn-cs"/>
              </a:rPr>
              <a:t>7</a:t>
            </a:r>
          </a:p>
        </p:txBody>
      </p:sp>
      <p:sp>
        <p:nvSpPr>
          <p:cNvPr id="190468"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190469" name="Rectangle 5"/>
          <p:cNvSpPr>
            <a:spLocks noChangeArrowheads="1"/>
          </p:cNvSpPr>
          <p:nvPr/>
        </p:nvSpPr>
        <p:spPr bwMode="auto">
          <a:xfrm>
            <a:off x="3363913" y="508000"/>
            <a:ext cx="32988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4000" i="1">
                <a:effectLst>
                  <a:outerShdw blurRad="38100" dist="38100" dir="2700000" algn="tl">
                    <a:srgbClr val="000000"/>
                  </a:outerShdw>
                </a:effectLst>
                <a:latin typeface="Times" charset="0"/>
              </a:rPr>
              <a:t>TO REVIEW... </a:t>
            </a:r>
          </a:p>
        </p:txBody>
      </p:sp>
      <p:sp>
        <p:nvSpPr>
          <p:cNvPr id="400389" name="Freeform 6"/>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nvGrpSpPr>
          <p:cNvPr id="2" name="Group 7"/>
          <p:cNvGrpSpPr>
            <a:grpSpLocks/>
          </p:cNvGrpSpPr>
          <p:nvPr/>
        </p:nvGrpSpPr>
        <p:grpSpPr bwMode="auto">
          <a:xfrm>
            <a:off x="452438" y="3578225"/>
            <a:ext cx="8329612" cy="3073400"/>
            <a:chOff x="203" y="1990"/>
            <a:chExt cx="5251" cy="1936"/>
          </a:xfrm>
        </p:grpSpPr>
        <p:sp>
          <p:nvSpPr>
            <p:cNvPr id="190472" name="Rectangle 8"/>
            <p:cNvSpPr>
              <a:spLocks noChangeArrowheads="1"/>
            </p:cNvSpPr>
            <p:nvPr/>
          </p:nvSpPr>
          <p:spPr bwMode="auto">
            <a:xfrm>
              <a:off x="203" y="2372"/>
              <a:ext cx="5251" cy="1554"/>
            </a:xfrm>
            <a:prstGeom prst="rect">
              <a:avLst/>
            </a:prstGeom>
            <a:noFill/>
            <a:ln w="12700">
              <a:noFill/>
              <a:miter lim="800000"/>
              <a:headEnd/>
              <a:tailEnd/>
            </a:ln>
            <a:effectLst/>
          </p:spPr>
          <p:txBody>
            <a:bodyPr wrap="none" lIns="90487" tIns="44450" rIns="90487" bIns="44450">
              <a:spAutoFit/>
            </a:bodyPr>
            <a:lstStyle/>
            <a:p>
              <a:pPr algn="ctr">
                <a:spcBef>
                  <a:spcPct val="20000"/>
                </a:spcBef>
                <a:defRPr/>
              </a:pPr>
              <a:r>
                <a:rPr lang="en-US" sz="15600">
                  <a:solidFill>
                    <a:srgbClr val="F6FE0A"/>
                  </a:solidFill>
                  <a:effectLst>
                    <a:outerShdw blurRad="38100" dist="38100" dir="2700000" algn="tl">
                      <a:srgbClr val="000000"/>
                    </a:outerShdw>
                  </a:effectLst>
                </a:rPr>
                <a:t>C</a:t>
              </a:r>
              <a:r>
                <a:rPr lang="en-US" sz="15600">
                  <a:solidFill>
                    <a:srgbClr val="00FF00"/>
                  </a:solidFill>
                  <a:effectLst>
                    <a:outerShdw blurRad="38100" dist="38100" dir="2700000" algn="tl">
                      <a:srgbClr val="000000"/>
                    </a:outerShdw>
                  </a:effectLst>
                </a:rPr>
                <a:t> </a:t>
              </a:r>
              <a:r>
                <a:rPr lang="en-US" sz="15600">
                  <a:solidFill>
                    <a:srgbClr val="FF5008"/>
                  </a:solidFill>
                  <a:effectLst>
                    <a:outerShdw blurRad="38100" dist="38100" dir="2700000" algn="tl">
                      <a:srgbClr val="000000"/>
                    </a:outerShdw>
                  </a:effectLst>
                </a:rPr>
                <a:t>4</a:t>
              </a:r>
              <a:r>
                <a:rPr lang="en-US" sz="15600">
                  <a:solidFill>
                    <a:srgbClr val="00FF00"/>
                  </a:solidFill>
                  <a:effectLst>
                    <a:outerShdw blurRad="38100" dist="38100" dir="2700000" algn="tl">
                      <a:srgbClr val="000000"/>
                    </a:outerShdw>
                  </a:effectLst>
                </a:rPr>
                <a:t> 3 </a:t>
              </a:r>
              <a:r>
                <a:rPr lang="en-US" sz="15600">
                  <a:solidFill>
                    <a:schemeClr val="accent1"/>
                  </a:solidFill>
                  <a:effectLst>
                    <a:outerShdw blurRad="38100" dist="38100" dir="2700000" algn="tl">
                      <a:srgbClr val="000000"/>
                    </a:outerShdw>
                  </a:effectLst>
                </a:rPr>
                <a:t>S</a:t>
              </a:r>
              <a:r>
                <a:rPr lang="en-US" sz="15600">
                  <a:solidFill>
                    <a:srgbClr val="00FF00"/>
                  </a:solidFill>
                  <a:effectLst>
                    <a:outerShdw blurRad="38100" dist="38100" dir="2700000" algn="tl">
                      <a:srgbClr val="000000"/>
                    </a:outerShdw>
                  </a:effectLst>
                </a:rPr>
                <a:t> </a:t>
              </a:r>
              <a:r>
                <a:rPr lang="en-US" sz="15600">
                  <a:solidFill>
                    <a:schemeClr val="hlink"/>
                  </a:solidFill>
                  <a:effectLst>
                    <a:outerShdw blurRad="38100" dist="38100" dir="2700000" algn="tl">
                      <a:srgbClr val="000000"/>
                    </a:outerShdw>
                  </a:effectLst>
                </a:rPr>
                <a:t>J</a:t>
              </a:r>
            </a:p>
          </p:txBody>
        </p:sp>
        <p:sp>
          <p:nvSpPr>
            <p:cNvPr id="190473" name="AutoShape 9"/>
            <p:cNvSpPr>
              <a:spLocks noChangeArrowheads="1"/>
            </p:cNvSpPr>
            <p:nvPr/>
          </p:nvSpPr>
          <p:spPr bwMode="auto">
            <a:xfrm rot="6562349">
              <a:off x="2034" y="2128"/>
              <a:ext cx="605" cy="32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190474" name="AutoShape 10"/>
            <p:cNvSpPr>
              <a:spLocks noChangeArrowheads="1"/>
            </p:cNvSpPr>
            <p:nvPr/>
          </p:nvSpPr>
          <p:spPr bwMode="auto">
            <a:xfrm rot="4152488">
              <a:off x="2412" y="2124"/>
              <a:ext cx="605" cy="33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sp>
        <p:nvSpPr>
          <p:cNvPr id="400391" name="Text Box 11"/>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400392" name="Text Box 12"/>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400393" name="Text Box 13"/>
          <p:cNvSpPr txBox="1">
            <a:spLocks noChangeArrowheads="1"/>
          </p:cNvSpPr>
          <p:nvPr/>
        </p:nvSpPr>
        <p:spPr bwMode="auto">
          <a:xfrm>
            <a:off x="8086725" y="6524625"/>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54</a:t>
            </a:r>
          </a:p>
        </p:txBody>
      </p:sp>
      <p:sp>
        <p:nvSpPr>
          <p:cNvPr id="400394" name="Text Box 14"/>
          <p:cNvSpPr txBox="1">
            <a:spLocks noChangeArrowheads="1"/>
          </p:cNvSpPr>
          <p:nvPr/>
        </p:nvSpPr>
        <p:spPr bwMode="auto">
          <a:xfrm>
            <a:off x="87471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3</a:t>
            </a:r>
          </a:p>
        </p:txBody>
      </p:sp>
      <p:sp>
        <p:nvSpPr>
          <p:cNvPr id="400395" name="Text Box 15"/>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Handbook pg. 8-14</a:t>
            </a:r>
          </a:p>
        </p:txBody>
      </p:sp>
      <p:grpSp>
        <p:nvGrpSpPr>
          <p:cNvPr id="3" name="Group 16"/>
          <p:cNvGrpSpPr>
            <a:grpSpLocks/>
          </p:cNvGrpSpPr>
          <p:nvPr/>
        </p:nvGrpSpPr>
        <p:grpSpPr bwMode="auto">
          <a:xfrm>
            <a:off x="1370013" y="1254125"/>
            <a:ext cx="6677025" cy="2466975"/>
            <a:chOff x="863" y="790"/>
            <a:chExt cx="4206" cy="1554"/>
          </a:xfrm>
        </p:grpSpPr>
        <p:sp>
          <p:nvSpPr>
            <p:cNvPr id="190481" name="Rectangle 17"/>
            <p:cNvSpPr>
              <a:spLocks noChangeArrowheads="1"/>
            </p:cNvSpPr>
            <p:nvPr/>
          </p:nvSpPr>
          <p:spPr bwMode="auto">
            <a:xfrm>
              <a:off x="863" y="790"/>
              <a:ext cx="4206" cy="1554"/>
            </a:xfrm>
            <a:prstGeom prst="rect">
              <a:avLst/>
            </a:prstGeom>
            <a:noFill/>
            <a:ln w="12700">
              <a:noFill/>
              <a:miter lim="800000"/>
              <a:headEnd/>
              <a:tailEnd/>
            </a:ln>
            <a:effectLst/>
          </p:spPr>
          <p:txBody>
            <a:bodyPr wrap="none" lIns="90487" tIns="44450" rIns="90487" bIns="44450">
              <a:spAutoFit/>
            </a:bodyPr>
            <a:lstStyle/>
            <a:p>
              <a:pPr algn="ctr">
                <a:spcBef>
                  <a:spcPct val="20000"/>
                </a:spcBef>
                <a:defRPr/>
              </a:pPr>
              <a:r>
                <a:rPr lang="en-US" sz="15600">
                  <a:solidFill>
                    <a:srgbClr val="FAFD00"/>
                  </a:solidFill>
                  <a:effectLst>
                    <a:outerShdw blurRad="38100" dist="38100" dir="2700000" algn="tl">
                      <a:srgbClr val="000000"/>
                    </a:outerShdw>
                  </a:effectLst>
                </a:rPr>
                <a:t>C 7 S J</a:t>
              </a:r>
              <a:endParaRPr lang="en-US" sz="15600">
                <a:solidFill>
                  <a:schemeClr val="hlink"/>
                </a:solidFill>
                <a:effectLst>
                  <a:outerShdw blurRad="38100" dist="38100" dir="2700000" algn="tl">
                    <a:srgbClr val="000000"/>
                  </a:outerShdw>
                </a:effectLst>
              </a:endParaRPr>
            </a:p>
          </p:txBody>
        </p:sp>
        <p:sp>
          <p:nvSpPr>
            <p:cNvPr id="190482" name="Line 18"/>
            <p:cNvSpPr>
              <a:spLocks noChangeShapeType="1"/>
            </p:cNvSpPr>
            <p:nvPr/>
          </p:nvSpPr>
          <p:spPr bwMode="auto">
            <a:xfrm>
              <a:off x="2389" y="1482"/>
              <a:ext cx="324" cy="0"/>
            </a:xfrm>
            <a:prstGeom prst="line">
              <a:avLst/>
            </a:prstGeom>
            <a:noFill/>
            <a:ln w="101600">
              <a:solidFill>
                <a:srgbClr val="FAFD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grpSp>
      <p:grpSp>
        <p:nvGrpSpPr>
          <p:cNvPr id="4" name="Group 19"/>
          <p:cNvGrpSpPr>
            <a:grpSpLocks/>
          </p:cNvGrpSpPr>
          <p:nvPr/>
        </p:nvGrpSpPr>
        <p:grpSpPr bwMode="auto">
          <a:xfrm>
            <a:off x="2901950" y="0"/>
            <a:ext cx="3348038" cy="6919913"/>
            <a:chOff x="1971" y="0"/>
            <a:chExt cx="2109" cy="4359"/>
          </a:xfrm>
        </p:grpSpPr>
        <p:sp>
          <p:nvSpPr>
            <p:cNvPr id="190484" name="Text Box 20"/>
            <p:cNvSpPr txBox="1">
              <a:spLocks noChangeArrowheads="1"/>
            </p:cNvSpPr>
            <p:nvPr/>
          </p:nvSpPr>
          <p:spPr bwMode="auto">
            <a:xfrm>
              <a:off x="1971" y="0"/>
              <a:ext cx="2109" cy="4359"/>
            </a:xfrm>
            <a:prstGeom prst="rect">
              <a:avLst/>
            </a:prstGeom>
            <a:noFill/>
            <a:ln w="12700">
              <a:noFill/>
              <a:miter lim="800000"/>
              <a:headEnd/>
              <a:tailEnd/>
            </a:ln>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44800" i="1">
                  <a:solidFill>
                    <a:srgbClr val="FFFF00"/>
                  </a:solidFill>
                  <a:effectLst>
                    <a:outerShdw blurRad="38100" dist="38100" dir="2700000" algn="tl">
                      <a:srgbClr val="000000"/>
                    </a:outerShdw>
                  </a:effectLst>
                </a:rPr>
                <a:t>7</a:t>
              </a:r>
            </a:p>
          </p:txBody>
        </p:sp>
        <p:sp>
          <p:nvSpPr>
            <p:cNvPr id="190485" name="Rectangle 21"/>
            <p:cNvSpPr>
              <a:spLocks noChangeArrowheads="1"/>
            </p:cNvSpPr>
            <p:nvPr/>
          </p:nvSpPr>
          <p:spPr bwMode="auto">
            <a:xfrm>
              <a:off x="2640" y="1968"/>
              <a:ext cx="1114" cy="288"/>
            </a:xfrm>
            <a:prstGeom prst="rect">
              <a:avLst/>
            </a:prstGeom>
            <a:solidFill>
              <a:srgbClr val="E9F416"/>
            </a:solidFill>
            <a:ln w="12700">
              <a:solidFill>
                <a:srgbClr val="EDF636"/>
              </a:solidFill>
              <a:miter lim="800000"/>
              <a:headEnd/>
              <a:tailEnd/>
            </a:ln>
            <a:effectLst>
              <a:outerShdw blurRad="63500" dist="1143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 calcmode="lin" valueType="num">
                                      <p:cBhvr>
                                        <p:cTn id="23" dur="500" fill="hold"/>
                                        <p:tgtEl>
                                          <p:spTgt spid="2"/>
                                        </p:tgtEl>
                                        <p:attrNameLst>
                                          <p:attrName>ppt_x</p:attrName>
                                        </p:attrNameLst>
                                      </p:cBhvr>
                                      <p:tavLst>
                                        <p:tav tm="0">
                                          <p:val>
                                            <p:fltVal val="0.5"/>
                                          </p:val>
                                        </p:tav>
                                        <p:tav tm="100000">
                                          <p:val>
                                            <p:strVal val="#ppt_x"/>
                                          </p:val>
                                        </p:tav>
                                      </p:tavLst>
                                    </p:anim>
                                    <p:anim calcmode="lin" valueType="num">
                                      <p:cBhvr>
                                        <p:cTn id="24"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2514" name="Rectangle 2"/>
          <p:cNvSpPr>
            <a:spLocks noGrp="1" noChangeArrowheads="1"/>
          </p:cNvSpPr>
          <p:nvPr>
            <p:ph type="ctrTitle"/>
          </p:nvPr>
        </p:nvSpPr>
        <p:spPr bwMode="auto">
          <a:xfrm>
            <a:off x="685800" y="20828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br>
              <a:rPr lang="en-US" sz="4800">
                <a:latin typeface="Times" charset="0"/>
                <a:ea typeface="ＭＳ Ｐゴシック" charset="0"/>
                <a:cs typeface="ＭＳ Ｐゴシック" charset="0"/>
              </a:rPr>
            </a:br>
            <a:br>
              <a:rPr lang="en-US" sz="6000">
                <a:latin typeface="Times" charset="0"/>
                <a:ea typeface="ＭＳ Ｐゴシック" charset="0"/>
                <a:cs typeface="ＭＳ Ｐゴシック" charset="0"/>
              </a:rPr>
            </a:br>
            <a:r>
              <a:rPr lang="en-US" sz="6000" b="1">
                <a:solidFill>
                  <a:srgbClr val="FAFD00"/>
                </a:solidFill>
                <a:latin typeface="Times" charset="0"/>
                <a:ea typeface="ＭＳ Ｐゴシック" charset="0"/>
                <a:cs typeface="ＭＳ Ｐゴシック" charset="0"/>
              </a:rPr>
              <a:t>CREATION</a:t>
            </a:r>
            <a:br>
              <a:rPr lang="en-US" sz="6000" b="1">
                <a:solidFill>
                  <a:srgbClr val="FAFD00"/>
                </a:solidFill>
                <a:latin typeface="Times" charset="0"/>
                <a:ea typeface="ＭＳ Ｐゴシック" charset="0"/>
                <a:cs typeface="ＭＳ Ｐゴシック" charset="0"/>
              </a:rPr>
            </a:br>
            <a:r>
              <a:rPr lang="en-US" sz="6000" b="1">
                <a:solidFill>
                  <a:srgbClr val="FF5008"/>
                </a:solidFill>
                <a:latin typeface="Times" charset="0"/>
                <a:ea typeface="ＭＳ Ｐゴシック" charset="0"/>
                <a:cs typeface="ＭＳ Ｐゴシック" charset="0"/>
              </a:rPr>
              <a:t>4  PEOPLE</a:t>
            </a:r>
            <a:br>
              <a:rPr lang="en-US" sz="6000" b="1">
                <a:latin typeface="Times" charset="0"/>
                <a:ea typeface="ＭＳ Ｐゴシック" charset="0"/>
                <a:cs typeface="ＭＳ Ｐゴシック" charset="0"/>
              </a:rPr>
            </a:br>
            <a:r>
              <a:rPr lang="en-US" sz="6000" b="1">
                <a:solidFill>
                  <a:srgbClr val="00FF00"/>
                </a:solidFill>
                <a:latin typeface="Times" charset="0"/>
                <a:ea typeface="ＭＳ Ｐゴシック" charset="0"/>
                <a:cs typeface="ＭＳ Ｐゴシック" charset="0"/>
              </a:rPr>
              <a:t>3  SOCIETIES</a:t>
            </a:r>
            <a:br>
              <a:rPr lang="en-US" sz="6000" b="1">
                <a:latin typeface="Times" charset="0"/>
                <a:ea typeface="ＭＳ Ｐゴシック" charset="0"/>
                <a:cs typeface="ＭＳ Ｐゴシック" charset="0"/>
              </a:rPr>
            </a:br>
            <a:r>
              <a:rPr lang="en-US" sz="6000" b="1">
                <a:solidFill>
                  <a:srgbClr val="E8EC39"/>
                </a:solidFill>
                <a:latin typeface="Times" charset="0"/>
                <a:ea typeface="ＭＳ Ｐゴシック" charset="0"/>
                <a:cs typeface="ＭＳ Ｐゴシック" charset="0"/>
              </a:rPr>
              <a:t>SILENCE</a:t>
            </a:r>
            <a:br>
              <a:rPr lang="en-US" sz="6000" b="1">
                <a:solidFill>
                  <a:schemeClr val="accent1"/>
                </a:solidFill>
                <a:latin typeface="Times" charset="0"/>
                <a:ea typeface="ＭＳ Ｐゴシック" charset="0"/>
                <a:cs typeface="ＭＳ Ｐゴシック" charset="0"/>
              </a:rPr>
            </a:br>
            <a:r>
              <a:rPr lang="en-US" sz="8000" b="1" i="1">
                <a:solidFill>
                  <a:schemeClr val="hlink"/>
                </a:solidFill>
                <a:latin typeface="Times" charset="0"/>
                <a:ea typeface="ＭＳ Ｐゴシック" charset="0"/>
                <a:cs typeface="ＭＳ Ｐゴシック" charset="0"/>
              </a:rPr>
              <a:t>JESUS</a:t>
            </a:r>
            <a:endParaRPr lang="en-US" sz="8000" i="1">
              <a:solidFill>
                <a:schemeClr val="hlink"/>
              </a:solidFill>
              <a:latin typeface="Times" charset="0"/>
              <a:ea typeface="ＭＳ Ｐゴシック" charset="0"/>
              <a:cs typeface="ＭＳ Ｐゴシック" charset="0"/>
            </a:endParaRPr>
          </a:p>
        </p:txBody>
      </p:sp>
      <p:sp>
        <p:nvSpPr>
          <p:cNvPr id="192515"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2" charset="0"/>
                <a:ea typeface="+mn-ea"/>
                <a:cs typeface="+mn-cs"/>
              </a:rPr>
              <a:t>7</a:t>
            </a:r>
          </a:p>
        </p:txBody>
      </p:sp>
      <p:sp>
        <p:nvSpPr>
          <p:cNvPr id="192516"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402436" name="Freeform 5"/>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02437" name="Text Box 6"/>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402438" name="Text Box 7"/>
          <p:cNvSpPr txBox="1">
            <a:spLocks noChangeArrowheads="1"/>
          </p:cNvSpPr>
          <p:nvPr/>
        </p:nvSpPr>
        <p:spPr bwMode="auto">
          <a:xfrm>
            <a:off x="8086725" y="6524625"/>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55</a:t>
            </a:r>
          </a:p>
        </p:txBody>
      </p:sp>
      <p:sp>
        <p:nvSpPr>
          <p:cNvPr id="402439" name="Text Box 8"/>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2514"/>
                                        </p:tgtEl>
                                        <p:attrNameLst>
                                          <p:attrName>style.visibility</p:attrName>
                                        </p:attrNameLst>
                                      </p:cBhvr>
                                      <p:to>
                                        <p:strVal val="visible"/>
                                      </p:to>
                                    </p:set>
                                    <p:animEffect transition="in" filter="wipe(up)">
                                      <p:cBhvr>
                                        <p:cTn id="7" dur="500"/>
                                        <p:tgtEl>
                                          <p:spTgt spid="192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4"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4481" name="Rectangle 2"/>
          <p:cNvSpPr>
            <a:spLocks noChangeArrowheads="1"/>
          </p:cNvSpPr>
          <p:nvPr/>
        </p:nvSpPr>
        <p:spPr bwMode="auto">
          <a:xfrm>
            <a:off x="614363" y="2182813"/>
            <a:ext cx="184150" cy="9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94563" name="Rectangle 3"/>
          <p:cNvSpPr>
            <a:spLocks noChangeArrowheads="1"/>
          </p:cNvSpPr>
          <p:nvPr/>
        </p:nvSpPr>
        <p:spPr bwMode="auto">
          <a:xfrm>
            <a:off x="2317750" y="533400"/>
            <a:ext cx="25685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b="1" i="1">
                <a:solidFill>
                  <a:srgbClr val="F6FE0A"/>
                </a:solidFill>
                <a:latin typeface="Arial" pitchFamily="-112" charset="0"/>
                <a:ea typeface="+mn-ea"/>
                <a:cs typeface="+mn-cs"/>
              </a:rPr>
              <a:t>CREATION</a:t>
            </a:r>
          </a:p>
        </p:txBody>
      </p:sp>
      <p:sp>
        <p:nvSpPr>
          <p:cNvPr id="194564" name="Rectangle 4"/>
          <p:cNvSpPr>
            <a:spLocks noChangeArrowheads="1"/>
          </p:cNvSpPr>
          <p:nvPr/>
        </p:nvSpPr>
        <p:spPr bwMode="auto">
          <a:xfrm>
            <a:off x="2481263" y="1085850"/>
            <a:ext cx="2543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lgn="ctr">
              <a:defRPr/>
            </a:pPr>
            <a:r>
              <a:rPr lang="en-US" sz="3600" b="1" i="1">
                <a:solidFill>
                  <a:srgbClr val="FF5008"/>
                </a:solidFill>
                <a:latin typeface="Arial" pitchFamily="-112" charset="0"/>
                <a:ea typeface="+mn-ea"/>
                <a:cs typeface="+mn-cs"/>
              </a:rPr>
              <a:t>ABRAHAM</a:t>
            </a:r>
          </a:p>
        </p:txBody>
      </p:sp>
      <p:sp>
        <p:nvSpPr>
          <p:cNvPr id="194565" name="Rectangle 5"/>
          <p:cNvSpPr>
            <a:spLocks noChangeArrowheads="1"/>
          </p:cNvSpPr>
          <p:nvPr/>
        </p:nvSpPr>
        <p:spPr bwMode="auto">
          <a:xfrm>
            <a:off x="2673350" y="1638300"/>
            <a:ext cx="2035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lgn="ctr">
              <a:defRPr/>
            </a:pPr>
            <a:r>
              <a:rPr lang="en-US" sz="3600" b="1" i="1">
                <a:solidFill>
                  <a:srgbClr val="FF5008"/>
                </a:solidFill>
                <a:latin typeface="Arial" pitchFamily="-112" charset="0"/>
                <a:ea typeface="+mn-ea"/>
                <a:cs typeface="+mn-cs"/>
              </a:rPr>
              <a:t>JOSEPH</a:t>
            </a:r>
          </a:p>
        </p:txBody>
      </p:sp>
      <p:sp>
        <p:nvSpPr>
          <p:cNvPr id="194566" name="Rectangle 6"/>
          <p:cNvSpPr>
            <a:spLocks noChangeArrowheads="1"/>
          </p:cNvSpPr>
          <p:nvPr/>
        </p:nvSpPr>
        <p:spPr bwMode="auto">
          <a:xfrm>
            <a:off x="2957513" y="2190750"/>
            <a:ext cx="2109787"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lgn="ctr">
              <a:defRPr/>
            </a:pPr>
            <a:r>
              <a:rPr lang="en-US" sz="3600" b="1" i="1">
                <a:solidFill>
                  <a:srgbClr val="FF5008"/>
                </a:solidFill>
                <a:latin typeface="Arial" pitchFamily="-112" charset="0"/>
                <a:ea typeface="+mn-ea"/>
                <a:cs typeface="+mn-cs"/>
              </a:rPr>
              <a:t>MOSES</a:t>
            </a:r>
          </a:p>
        </p:txBody>
      </p:sp>
      <p:sp>
        <p:nvSpPr>
          <p:cNvPr id="194567" name="Rectangle 7"/>
          <p:cNvSpPr>
            <a:spLocks noChangeArrowheads="1"/>
          </p:cNvSpPr>
          <p:nvPr/>
        </p:nvSpPr>
        <p:spPr bwMode="auto">
          <a:xfrm>
            <a:off x="3167063" y="2724150"/>
            <a:ext cx="20859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lgn="ctr">
              <a:defRPr/>
            </a:pPr>
            <a:r>
              <a:rPr lang="en-US" sz="3600" b="1" i="1">
                <a:solidFill>
                  <a:srgbClr val="FF5008"/>
                </a:solidFill>
                <a:latin typeface="Arial" pitchFamily="-112" charset="0"/>
                <a:ea typeface="+mn-ea"/>
                <a:cs typeface="+mn-cs"/>
              </a:rPr>
              <a:t>JOSHUA</a:t>
            </a:r>
          </a:p>
        </p:txBody>
      </p:sp>
      <p:sp>
        <p:nvSpPr>
          <p:cNvPr id="194568" name="Rectangle 8"/>
          <p:cNvSpPr>
            <a:spLocks noChangeArrowheads="1"/>
          </p:cNvSpPr>
          <p:nvPr/>
        </p:nvSpPr>
        <p:spPr bwMode="auto">
          <a:xfrm>
            <a:off x="3373438" y="3276600"/>
            <a:ext cx="24669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lgn="ctr">
              <a:defRPr/>
            </a:pPr>
            <a:r>
              <a:rPr lang="en-US" sz="3600" b="1" i="1">
                <a:solidFill>
                  <a:srgbClr val="00FF00"/>
                </a:solidFill>
                <a:latin typeface="Arial" pitchFamily="-112" charset="0"/>
                <a:ea typeface="+mn-ea"/>
                <a:cs typeface="+mn-cs"/>
              </a:rPr>
              <a:t>ANARCHY</a:t>
            </a:r>
          </a:p>
        </p:txBody>
      </p:sp>
      <p:sp>
        <p:nvSpPr>
          <p:cNvPr id="194569" name="Rectangle 9"/>
          <p:cNvSpPr>
            <a:spLocks noChangeArrowheads="1"/>
          </p:cNvSpPr>
          <p:nvPr/>
        </p:nvSpPr>
        <p:spPr bwMode="auto">
          <a:xfrm>
            <a:off x="3579813" y="3810000"/>
            <a:ext cx="23653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lgn="ctr">
              <a:defRPr/>
            </a:pPr>
            <a:r>
              <a:rPr lang="en-US" sz="3600" b="1" i="1">
                <a:solidFill>
                  <a:srgbClr val="00FF00"/>
                </a:solidFill>
                <a:latin typeface="Arial" pitchFamily="-112" charset="0"/>
                <a:ea typeface="+mn-ea"/>
                <a:cs typeface="+mn-cs"/>
              </a:rPr>
              <a:t>ROYALTY</a:t>
            </a:r>
          </a:p>
        </p:txBody>
      </p:sp>
      <p:sp>
        <p:nvSpPr>
          <p:cNvPr id="194570" name="Rectangle 10"/>
          <p:cNvSpPr>
            <a:spLocks noChangeArrowheads="1"/>
          </p:cNvSpPr>
          <p:nvPr/>
        </p:nvSpPr>
        <p:spPr bwMode="auto">
          <a:xfrm>
            <a:off x="3783013" y="4362450"/>
            <a:ext cx="25685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lgn="ctr">
              <a:defRPr/>
            </a:pPr>
            <a:r>
              <a:rPr lang="en-US" sz="3600" b="1" i="1">
                <a:solidFill>
                  <a:srgbClr val="00FF00"/>
                </a:solidFill>
                <a:latin typeface="Arial" pitchFamily="-112" charset="0"/>
                <a:ea typeface="+mn-ea"/>
                <a:cs typeface="+mn-cs"/>
              </a:rPr>
              <a:t>CAPTIVITY</a:t>
            </a:r>
          </a:p>
        </p:txBody>
      </p:sp>
      <p:sp>
        <p:nvSpPr>
          <p:cNvPr id="194571" name="Rectangle 11"/>
          <p:cNvSpPr>
            <a:spLocks noChangeArrowheads="1"/>
          </p:cNvSpPr>
          <p:nvPr/>
        </p:nvSpPr>
        <p:spPr bwMode="auto">
          <a:xfrm>
            <a:off x="4040188" y="4938713"/>
            <a:ext cx="2162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lgn="ctr">
              <a:defRPr/>
            </a:pPr>
            <a:r>
              <a:rPr lang="en-US" sz="3600" b="1" i="1">
                <a:solidFill>
                  <a:srgbClr val="E8EC39"/>
                </a:solidFill>
                <a:latin typeface="Arial" pitchFamily="-112" charset="0"/>
                <a:ea typeface="+mn-ea"/>
                <a:cs typeface="+mn-cs"/>
              </a:rPr>
              <a:t>SILENCE</a:t>
            </a:r>
          </a:p>
        </p:txBody>
      </p:sp>
      <p:sp>
        <p:nvSpPr>
          <p:cNvPr id="194572" name="Rectangle 12"/>
          <p:cNvSpPr>
            <a:spLocks noChangeArrowheads="1"/>
          </p:cNvSpPr>
          <p:nvPr/>
        </p:nvSpPr>
        <p:spPr bwMode="auto">
          <a:xfrm>
            <a:off x="4348163" y="5514975"/>
            <a:ext cx="2012950" cy="75882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lgn="ctr">
              <a:defRPr/>
            </a:pPr>
            <a:r>
              <a:rPr lang="en-US" sz="4400" b="1" i="1">
                <a:solidFill>
                  <a:schemeClr val="hlink"/>
                </a:solidFill>
                <a:latin typeface="Arial" pitchFamily="-112" charset="0"/>
                <a:ea typeface="+mn-ea"/>
                <a:cs typeface="+mn-cs"/>
              </a:rPr>
              <a:t>JESUS</a:t>
            </a:r>
          </a:p>
        </p:txBody>
      </p:sp>
      <p:sp>
        <p:nvSpPr>
          <p:cNvPr id="194573" name="Rectangle 1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2" charset="0"/>
                <a:ea typeface="+mn-ea"/>
                <a:cs typeface="+mn-cs"/>
              </a:rPr>
              <a:t>7</a:t>
            </a:r>
          </a:p>
        </p:txBody>
      </p:sp>
      <p:sp>
        <p:nvSpPr>
          <p:cNvPr id="194574" name="Line 1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404494" name="Freeform 15"/>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04495" name="Text Box 16"/>
          <p:cNvSpPr txBox="1">
            <a:spLocks noChangeArrowheads="1"/>
          </p:cNvSpPr>
          <p:nvPr/>
        </p:nvSpPr>
        <p:spPr bwMode="auto">
          <a:xfrm>
            <a:off x="8726488"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rPr>
              <a:t> </a:t>
            </a:r>
          </a:p>
        </p:txBody>
      </p:sp>
      <p:sp>
        <p:nvSpPr>
          <p:cNvPr id="404496" name="Text Box 1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404497" name="Text Box 18"/>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404498" name="Text Box 19"/>
          <p:cNvSpPr txBox="1">
            <a:spLocks noChangeArrowheads="1"/>
          </p:cNvSpPr>
          <p:nvPr/>
        </p:nvSpPr>
        <p:spPr bwMode="auto">
          <a:xfrm>
            <a:off x="8086725" y="6518275"/>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56</a:t>
            </a:r>
          </a:p>
        </p:txBody>
      </p:sp>
      <p:sp>
        <p:nvSpPr>
          <p:cNvPr id="404499" name="Text Box 20"/>
          <p:cNvSpPr txBox="1">
            <a:spLocks noChangeArrowheads="1"/>
          </p:cNvSpPr>
          <p:nvPr/>
        </p:nvSpPr>
        <p:spPr bwMode="auto">
          <a:xfrm>
            <a:off x="874077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2</a:t>
            </a:r>
          </a:p>
        </p:txBody>
      </p:sp>
      <p:sp>
        <p:nvSpPr>
          <p:cNvPr id="404500" name="Text Box 21"/>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94571"/>
                                        </p:tgtEl>
                                        <p:attrNameLst>
                                          <p:attrName>style.visibility</p:attrName>
                                        </p:attrNameLst>
                                      </p:cBhvr>
                                      <p:to>
                                        <p:strVal val="visible"/>
                                      </p:to>
                                    </p:set>
                                    <p:anim calcmode="lin" valueType="num">
                                      <p:cBhvr additive="base">
                                        <p:cTn id="7" dur="500" fill="hold"/>
                                        <p:tgtEl>
                                          <p:spTgt spid="194571"/>
                                        </p:tgtEl>
                                        <p:attrNameLst>
                                          <p:attrName>ppt_x</p:attrName>
                                        </p:attrNameLst>
                                      </p:cBhvr>
                                      <p:tavLst>
                                        <p:tav tm="0">
                                          <p:val>
                                            <p:strVal val="1+#ppt_w/2"/>
                                          </p:val>
                                        </p:tav>
                                        <p:tav tm="100000">
                                          <p:val>
                                            <p:strVal val="#ppt_x"/>
                                          </p:val>
                                        </p:tav>
                                      </p:tavLst>
                                    </p:anim>
                                    <p:anim calcmode="lin" valueType="num">
                                      <p:cBhvr additive="base">
                                        <p:cTn id="8" dur="500" fill="hold"/>
                                        <p:tgtEl>
                                          <p:spTgt spid="19457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94572"/>
                                        </p:tgtEl>
                                        <p:attrNameLst>
                                          <p:attrName>style.visibility</p:attrName>
                                        </p:attrNameLst>
                                      </p:cBhvr>
                                      <p:to>
                                        <p:strVal val="visible"/>
                                      </p:to>
                                    </p:set>
                                    <p:anim calcmode="lin" valueType="num">
                                      <p:cBhvr additive="base">
                                        <p:cTn id="13" dur="500" fill="hold"/>
                                        <p:tgtEl>
                                          <p:spTgt spid="194572"/>
                                        </p:tgtEl>
                                        <p:attrNameLst>
                                          <p:attrName>ppt_x</p:attrName>
                                        </p:attrNameLst>
                                      </p:cBhvr>
                                      <p:tavLst>
                                        <p:tav tm="0">
                                          <p:val>
                                            <p:strVal val="1+#ppt_w/2"/>
                                          </p:val>
                                        </p:tav>
                                        <p:tav tm="100000">
                                          <p:val>
                                            <p:strVal val="#ppt_x"/>
                                          </p:val>
                                        </p:tav>
                                      </p:tavLst>
                                    </p:anim>
                                    <p:anim calcmode="lin" valueType="num">
                                      <p:cBhvr additive="base">
                                        <p:cTn id="14" dur="500" fill="hold"/>
                                        <p:tgtEl>
                                          <p:spTgt spid="1945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1" grpId="0" autoUpdateAnimBg="0"/>
      <p:bldP spid="194572"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6529" name="Freeform 2"/>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pic>
        <p:nvPicPr>
          <p:cNvPr id="19661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63663" y="904875"/>
            <a:ext cx="6584950" cy="5351463"/>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grpSp>
        <p:nvGrpSpPr>
          <p:cNvPr id="2" name="Group 4"/>
          <p:cNvGrpSpPr>
            <a:grpSpLocks/>
          </p:cNvGrpSpPr>
          <p:nvPr/>
        </p:nvGrpSpPr>
        <p:grpSpPr bwMode="auto">
          <a:xfrm>
            <a:off x="4460875" y="1428750"/>
            <a:ext cx="2200275" cy="1709738"/>
            <a:chOff x="1506" y="1397"/>
            <a:chExt cx="2754" cy="2267"/>
          </a:xfrm>
        </p:grpSpPr>
        <p:sp>
          <p:nvSpPr>
            <p:cNvPr id="406601" name="Rectangle 5"/>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196614" name="Rectangle 6"/>
            <p:cNvSpPr>
              <a:spLocks noChangeArrowheads="1"/>
            </p:cNvSpPr>
            <p:nvPr/>
          </p:nvSpPr>
          <p:spPr bwMode="auto">
            <a:xfrm>
              <a:off x="1633" y="1433"/>
              <a:ext cx="650" cy="162"/>
            </a:xfrm>
            <a:prstGeom prst="rect">
              <a:avLst/>
            </a:prstGeom>
            <a:noFill/>
            <a:ln w="9525">
              <a:noFill/>
              <a:miter lim="800000"/>
              <a:headEnd/>
              <a:tailEnd/>
            </a:ln>
          </p:spPr>
          <p:txBody>
            <a:bodyPr wrap="none" lIns="0" tIns="0" rIns="0" bIns="0">
              <a:spAutoFit/>
            </a:bodyPr>
            <a:lstStyle/>
            <a:p>
              <a:pPr algn="ctr">
                <a:defRPr/>
              </a:pPr>
              <a:r>
                <a:rPr lang="en-US" sz="800">
                  <a:solidFill>
                    <a:srgbClr val="790015"/>
                  </a:solidFill>
                  <a:latin typeface="Times" charset="0"/>
                </a:rPr>
                <a:t>ABRAHAM</a:t>
              </a:r>
              <a:endParaRPr lang="en-US" sz="800">
                <a:solidFill>
                  <a:srgbClr val="FFA27C"/>
                </a:solidFill>
                <a:effectLst>
                  <a:outerShdw blurRad="38100" dist="38100" dir="2700000" algn="tl">
                    <a:srgbClr val="000000"/>
                  </a:outerShdw>
                </a:effectLst>
                <a:latin typeface="Times" charset="0"/>
              </a:endParaRPr>
            </a:p>
          </p:txBody>
        </p:sp>
        <p:sp>
          <p:nvSpPr>
            <p:cNvPr id="406603" name="Rectangle 7"/>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06604" name="AutoShape 8"/>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06605" name="Rectangle 9"/>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196618" name="Rectangle 10"/>
            <p:cNvSpPr>
              <a:spLocks noChangeArrowheads="1"/>
            </p:cNvSpPr>
            <p:nvPr/>
          </p:nvSpPr>
          <p:spPr bwMode="auto">
            <a:xfrm>
              <a:off x="1506" y="1399"/>
              <a:ext cx="735" cy="162"/>
            </a:xfrm>
            <a:prstGeom prst="rect">
              <a:avLst/>
            </a:prstGeom>
            <a:noFill/>
            <a:ln w="9525">
              <a:noFill/>
              <a:miter lim="800000"/>
              <a:headEnd/>
              <a:tailEnd/>
            </a:ln>
          </p:spPr>
          <p:txBody>
            <a:bodyPr wrap="none" lIns="0" tIns="0" rIns="0" bIns="0">
              <a:spAutoFit/>
            </a:bodyPr>
            <a:lstStyle/>
            <a:p>
              <a:pPr algn="ctr">
                <a:defRPr/>
              </a:pPr>
              <a:r>
                <a:rPr lang="en-US" sz="800" b="1">
                  <a:solidFill>
                    <a:srgbClr val="790015"/>
                  </a:solidFill>
                  <a:latin typeface="Helvetica" charset="0"/>
                </a:rPr>
                <a:t>  CREATION</a:t>
              </a:r>
              <a:endParaRPr lang="en-US" sz="800" b="1">
                <a:solidFill>
                  <a:srgbClr val="FFA27C"/>
                </a:solidFill>
                <a:effectLst>
                  <a:outerShdw blurRad="38100" dist="38100" dir="2700000" algn="tl">
                    <a:srgbClr val="000000"/>
                  </a:outerShdw>
                </a:effectLst>
                <a:latin typeface="Helvetica" charset="0"/>
              </a:endParaRPr>
            </a:p>
          </p:txBody>
        </p:sp>
        <p:sp>
          <p:nvSpPr>
            <p:cNvPr id="406607" name="Line 11"/>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6608" name="Line 12"/>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6609" name="Rectangle 13"/>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196622" name="Rectangle 14"/>
            <p:cNvSpPr>
              <a:spLocks noChangeArrowheads="1"/>
            </p:cNvSpPr>
            <p:nvPr/>
          </p:nvSpPr>
          <p:spPr bwMode="auto">
            <a:xfrm>
              <a:off x="1776" y="1605"/>
              <a:ext cx="650" cy="162"/>
            </a:xfrm>
            <a:prstGeom prst="rect">
              <a:avLst/>
            </a:prstGeom>
            <a:noFill/>
            <a:ln w="9525">
              <a:noFill/>
              <a:miter lim="800000"/>
              <a:headEnd/>
              <a:tailEnd/>
            </a:ln>
          </p:spPr>
          <p:txBody>
            <a:bodyPr wrap="none" lIns="0" tIns="0" rIns="0" bIns="0">
              <a:spAutoFit/>
            </a:bodyPr>
            <a:lstStyle/>
            <a:p>
              <a:pPr algn="ctr">
                <a:defRPr/>
              </a:pPr>
              <a:r>
                <a:rPr lang="en-US" sz="800">
                  <a:solidFill>
                    <a:srgbClr val="790015"/>
                  </a:solidFill>
                  <a:latin typeface="Times" charset="0"/>
                </a:rPr>
                <a:t>ABRAHAM</a:t>
              </a:r>
              <a:endParaRPr lang="en-US" sz="800">
                <a:solidFill>
                  <a:srgbClr val="FFA27C"/>
                </a:solidFill>
                <a:effectLst>
                  <a:outerShdw blurRad="38100" dist="38100" dir="2700000" algn="tl">
                    <a:srgbClr val="000000"/>
                  </a:outerShdw>
                </a:effectLst>
                <a:latin typeface="Times" charset="0"/>
              </a:endParaRPr>
            </a:p>
          </p:txBody>
        </p:sp>
        <p:sp>
          <p:nvSpPr>
            <p:cNvPr id="406611" name="Rectangle 15"/>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06612" name="AutoShape 16"/>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06613" name="Rectangle 17"/>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196626" name="Rectangle 18"/>
            <p:cNvSpPr>
              <a:spLocks noChangeArrowheads="1"/>
            </p:cNvSpPr>
            <p:nvPr/>
          </p:nvSpPr>
          <p:spPr bwMode="auto">
            <a:xfrm>
              <a:off x="1647" y="1563"/>
              <a:ext cx="727" cy="162"/>
            </a:xfrm>
            <a:prstGeom prst="rect">
              <a:avLst/>
            </a:prstGeom>
            <a:noFill/>
            <a:ln w="9525">
              <a:noFill/>
              <a:miter lim="800000"/>
              <a:headEnd/>
              <a:tailEnd/>
            </a:ln>
          </p:spPr>
          <p:txBody>
            <a:bodyPr wrap="none" lIns="0" tIns="0" rIns="0" bIns="0">
              <a:spAutoFit/>
            </a:bodyPr>
            <a:lstStyle/>
            <a:p>
              <a:pPr algn="ctr">
                <a:defRPr/>
              </a:pPr>
              <a:r>
                <a:rPr lang="en-US" sz="800" b="1">
                  <a:solidFill>
                    <a:srgbClr val="790015"/>
                  </a:solidFill>
                  <a:latin typeface="Helvetica" charset="0"/>
                </a:rPr>
                <a:t>  ABRAHAM</a:t>
              </a:r>
              <a:endParaRPr lang="en-US" sz="800" b="1">
                <a:solidFill>
                  <a:srgbClr val="FFA27C"/>
                </a:solidFill>
                <a:effectLst>
                  <a:outerShdw blurRad="38100" dist="38100" dir="2700000" algn="tl">
                    <a:srgbClr val="000000"/>
                  </a:outerShdw>
                </a:effectLst>
                <a:latin typeface="Helvetica" charset="0"/>
              </a:endParaRPr>
            </a:p>
          </p:txBody>
        </p:sp>
        <p:sp>
          <p:nvSpPr>
            <p:cNvPr id="406615" name="Line 19"/>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6616" name="Line 20"/>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6617" name="Rectangle 21"/>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196630" name="Rectangle 22"/>
            <p:cNvSpPr>
              <a:spLocks noChangeArrowheads="1"/>
            </p:cNvSpPr>
            <p:nvPr/>
          </p:nvSpPr>
          <p:spPr bwMode="auto">
            <a:xfrm>
              <a:off x="1917" y="1765"/>
              <a:ext cx="650" cy="162"/>
            </a:xfrm>
            <a:prstGeom prst="rect">
              <a:avLst/>
            </a:prstGeom>
            <a:noFill/>
            <a:ln w="9525">
              <a:noFill/>
              <a:miter lim="800000"/>
              <a:headEnd/>
              <a:tailEnd/>
            </a:ln>
          </p:spPr>
          <p:txBody>
            <a:bodyPr wrap="none" lIns="0" tIns="0" rIns="0" bIns="0">
              <a:spAutoFit/>
            </a:bodyPr>
            <a:lstStyle/>
            <a:p>
              <a:pPr algn="ctr">
                <a:defRPr/>
              </a:pPr>
              <a:r>
                <a:rPr lang="en-US" sz="800">
                  <a:solidFill>
                    <a:srgbClr val="790015"/>
                  </a:solidFill>
                  <a:latin typeface="Times" charset="0"/>
                </a:rPr>
                <a:t>ABRAHAM</a:t>
              </a:r>
              <a:endParaRPr lang="en-US" sz="800">
                <a:solidFill>
                  <a:srgbClr val="FFA27C"/>
                </a:solidFill>
                <a:effectLst>
                  <a:outerShdw blurRad="38100" dist="38100" dir="2700000" algn="tl">
                    <a:srgbClr val="000000"/>
                  </a:outerShdw>
                </a:effectLst>
                <a:latin typeface="Times" charset="0"/>
              </a:endParaRPr>
            </a:p>
          </p:txBody>
        </p:sp>
        <p:sp>
          <p:nvSpPr>
            <p:cNvPr id="406619" name="Rectangle 23"/>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06620" name="AutoShape 24"/>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06621" name="Rectangle 25"/>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196634" name="Rectangle 26"/>
            <p:cNvSpPr>
              <a:spLocks noChangeArrowheads="1"/>
            </p:cNvSpPr>
            <p:nvPr/>
          </p:nvSpPr>
          <p:spPr bwMode="auto">
            <a:xfrm>
              <a:off x="1832" y="1736"/>
              <a:ext cx="622" cy="162"/>
            </a:xfrm>
            <a:prstGeom prst="rect">
              <a:avLst/>
            </a:prstGeom>
            <a:noFill/>
            <a:ln w="9525">
              <a:noFill/>
              <a:miter lim="800000"/>
              <a:headEnd/>
              <a:tailEnd/>
            </a:ln>
          </p:spPr>
          <p:txBody>
            <a:bodyPr wrap="none" lIns="0" tIns="0" rIns="0" bIns="0">
              <a:spAutoFit/>
            </a:bodyPr>
            <a:lstStyle/>
            <a:p>
              <a:pPr algn="ctr">
                <a:defRPr/>
              </a:pPr>
              <a:r>
                <a:rPr lang="en-US" sz="800" b="1">
                  <a:solidFill>
                    <a:srgbClr val="790015"/>
                  </a:solidFill>
                  <a:latin typeface="Helvetica" charset="0"/>
                </a:rPr>
                <a:t>   JOSEPH</a:t>
              </a:r>
              <a:endParaRPr lang="en-US" sz="800" b="1">
                <a:solidFill>
                  <a:srgbClr val="FFA27C"/>
                </a:solidFill>
                <a:effectLst>
                  <a:outerShdw blurRad="38100" dist="38100" dir="2700000" algn="tl">
                    <a:srgbClr val="000000"/>
                  </a:outerShdw>
                </a:effectLst>
                <a:latin typeface="Helvetica" charset="0"/>
              </a:endParaRPr>
            </a:p>
          </p:txBody>
        </p:sp>
        <p:sp>
          <p:nvSpPr>
            <p:cNvPr id="406623" name="Line 27"/>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6624" name="Line 28"/>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6625" name="Rectangle 29"/>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06626" name="AutoShape 30"/>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06627" name="Rectangle 31"/>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196640" name="Rectangle 32"/>
            <p:cNvSpPr>
              <a:spLocks noChangeArrowheads="1"/>
            </p:cNvSpPr>
            <p:nvPr/>
          </p:nvSpPr>
          <p:spPr bwMode="auto">
            <a:xfrm>
              <a:off x="2052" y="1894"/>
              <a:ext cx="566" cy="162"/>
            </a:xfrm>
            <a:prstGeom prst="rect">
              <a:avLst/>
            </a:prstGeom>
            <a:noFill/>
            <a:ln w="9525">
              <a:noFill/>
              <a:miter lim="800000"/>
              <a:headEnd/>
              <a:tailEnd/>
            </a:ln>
          </p:spPr>
          <p:txBody>
            <a:bodyPr wrap="none" lIns="0" tIns="0" rIns="0" bIns="0">
              <a:spAutoFit/>
            </a:bodyPr>
            <a:lstStyle/>
            <a:p>
              <a:pPr algn="ctr">
                <a:defRPr/>
              </a:pPr>
              <a:r>
                <a:rPr lang="en-US" sz="800" b="1">
                  <a:solidFill>
                    <a:srgbClr val="790015"/>
                  </a:solidFill>
                  <a:latin typeface="Helvetica" charset="0"/>
                </a:rPr>
                <a:t>   MOSES</a:t>
              </a:r>
              <a:endParaRPr lang="en-US" sz="800" b="1">
                <a:solidFill>
                  <a:srgbClr val="FFA27C"/>
                </a:solidFill>
                <a:effectLst>
                  <a:outerShdw blurRad="38100" dist="38100" dir="2700000" algn="tl">
                    <a:srgbClr val="000000"/>
                  </a:outerShdw>
                </a:effectLst>
                <a:latin typeface="Helvetica" charset="0"/>
              </a:endParaRPr>
            </a:p>
          </p:txBody>
        </p:sp>
        <p:sp>
          <p:nvSpPr>
            <p:cNvPr id="406629" name="Line 33"/>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6630" name="Line 34"/>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6631" name="Rectangle 35"/>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06632" name="AutoShape 36"/>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06633" name="Rectangle 37"/>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endParaRPr lang="en-US"/>
            </a:p>
          </p:txBody>
        </p:sp>
        <p:sp>
          <p:nvSpPr>
            <p:cNvPr id="196646" name="Rectangle 38"/>
            <p:cNvSpPr>
              <a:spLocks noChangeArrowheads="1"/>
            </p:cNvSpPr>
            <p:nvPr/>
          </p:nvSpPr>
          <p:spPr bwMode="auto">
            <a:xfrm>
              <a:off x="2142" y="2071"/>
              <a:ext cx="636" cy="162"/>
            </a:xfrm>
            <a:prstGeom prst="rect">
              <a:avLst/>
            </a:prstGeom>
            <a:noFill/>
            <a:ln w="9525">
              <a:noFill/>
              <a:miter lim="800000"/>
              <a:headEnd/>
              <a:tailEnd/>
            </a:ln>
          </p:spPr>
          <p:txBody>
            <a:bodyPr wrap="none" lIns="0" tIns="0" rIns="0" bIns="0">
              <a:spAutoFit/>
            </a:bodyPr>
            <a:lstStyle/>
            <a:p>
              <a:pPr algn="ctr">
                <a:defRPr/>
              </a:pPr>
              <a:r>
                <a:rPr lang="en-US" sz="800" b="1">
                  <a:solidFill>
                    <a:srgbClr val="790015"/>
                  </a:solidFill>
                  <a:latin typeface="Helvetica" charset="0"/>
                </a:rPr>
                <a:t>   JOSHUA</a:t>
              </a:r>
              <a:endParaRPr lang="en-US" sz="800" b="1">
                <a:solidFill>
                  <a:srgbClr val="FFA27C"/>
                </a:solidFill>
                <a:effectLst>
                  <a:outerShdw blurRad="38100" dist="38100" dir="2700000" algn="tl">
                    <a:srgbClr val="000000"/>
                  </a:outerShdw>
                </a:effectLst>
                <a:latin typeface="Helvetica" charset="0"/>
              </a:endParaRPr>
            </a:p>
          </p:txBody>
        </p:sp>
        <p:sp>
          <p:nvSpPr>
            <p:cNvPr id="406635" name="Line 39"/>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6636" name="Rectangle 40"/>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06637" name="AutoShape 41"/>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406638" name="Rectangle 42"/>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endParaRPr lang="en-US"/>
            </a:p>
          </p:txBody>
        </p:sp>
        <p:sp>
          <p:nvSpPr>
            <p:cNvPr id="196651" name="Rectangle 43"/>
            <p:cNvSpPr>
              <a:spLocks noChangeArrowheads="1"/>
            </p:cNvSpPr>
            <p:nvPr/>
          </p:nvSpPr>
          <p:spPr bwMode="auto">
            <a:xfrm>
              <a:off x="2225" y="2235"/>
              <a:ext cx="741" cy="162"/>
            </a:xfrm>
            <a:prstGeom prst="rect">
              <a:avLst/>
            </a:prstGeom>
            <a:noFill/>
            <a:ln w="9525">
              <a:noFill/>
              <a:miter lim="800000"/>
              <a:headEnd/>
              <a:tailEnd/>
            </a:ln>
          </p:spPr>
          <p:txBody>
            <a:bodyPr wrap="none" lIns="0" tIns="0" rIns="0" bIns="0">
              <a:spAutoFit/>
            </a:bodyPr>
            <a:lstStyle/>
            <a:p>
              <a:pPr algn="ctr">
                <a:defRPr/>
              </a:pPr>
              <a:r>
                <a:rPr lang="en-US" sz="800" b="1">
                  <a:solidFill>
                    <a:srgbClr val="790015"/>
                  </a:solidFill>
                  <a:latin typeface="Helvetica" charset="0"/>
                </a:rPr>
                <a:t>   ANARCHY</a:t>
              </a:r>
              <a:endParaRPr lang="en-US" sz="800" b="1">
                <a:solidFill>
                  <a:srgbClr val="FFA27C"/>
                </a:solidFill>
                <a:effectLst>
                  <a:outerShdw blurRad="38100" dist="38100" dir="2700000" algn="tl">
                    <a:srgbClr val="000000"/>
                  </a:outerShdw>
                </a:effectLst>
                <a:latin typeface="Helvetica" charset="0"/>
              </a:endParaRPr>
            </a:p>
          </p:txBody>
        </p:sp>
        <p:sp>
          <p:nvSpPr>
            <p:cNvPr id="406640" name="Line 44"/>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6641" name="Rectangle 45"/>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endParaRPr lang="en-US"/>
            </a:p>
          </p:txBody>
        </p:sp>
        <p:sp>
          <p:nvSpPr>
            <p:cNvPr id="406642" name="AutoShape 46"/>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06643" name="Rectangle 47"/>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196656" name="Rectangle 48"/>
            <p:cNvSpPr>
              <a:spLocks noChangeArrowheads="1"/>
            </p:cNvSpPr>
            <p:nvPr/>
          </p:nvSpPr>
          <p:spPr bwMode="auto">
            <a:xfrm>
              <a:off x="2398" y="2416"/>
              <a:ext cx="713" cy="162"/>
            </a:xfrm>
            <a:prstGeom prst="rect">
              <a:avLst/>
            </a:prstGeom>
            <a:noFill/>
            <a:ln w="9525">
              <a:noFill/>
              <a:miter lim="800000"/>
              <a:headEnd/>
              <a:tailEnd/>
            </a:ln>
          </p:spPr>
          <p:txBody>
            <a:bodyPr wrap="none" lIns="0" tIns="0" rIns="0" bIns="0">
              <a:spAutoFit/>
            </a:bodyPr>
            <a:lstStyle/>
            <a:p>
              <a:pPr algn="ctr">
                <a:defRPr/>
              </a:pPr>
              <a:r>
                <a:rPr lang="en-US" sz="800" b="1">
                  <a:solidFill>
                    <a:srgbClr val="790015"/>
                  </a:solidFill>
                  <a:latin typeface="Helvetica" charset="0"/>
                </a:rPr>
                <a:t>   ROYALTY</a:t>
              </a:r>
              <a:endParaRPr lang="en-US" sz="800" b="1">
                <a:solidFill>
                  <a:srgbClr val="FFA27C"/>
                </a:solidFill>
                <a:effectLst>
                  <a:outerShdw blurRad="38100" dist="38100" dir="2700000" algn="tl">
                    <a:srgbClr val="000000"/>
                  </a:outerShdw>
                </a:effectLst>
                <a:latin typeface="Helvetica" charset="0"/>
              </a:endParaRPr>
            </a:p>
          </p:txBody>
        </p:sp>
        <p:sp>
          <p:nvSpPr>
            <p:cNvPr id="406645" name="Line 49"/>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6646" name="Rectangle 50"/>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06647" name="AutoShape 51"/>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06648" name="Rectangle 52"/>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196661" name="Rectangle 53"/>
            <p:cNvSpPr>
              <a:spLocks noChangeArrowheads="1"/>
            </p:cNvSpPr>
            <p:nvPr/>
          </p:nvSpPr>
          <p:spPr bwMode="auto">
            <a:xfrm>
              <a:off x="2494" y="2590"/>
              <a:ext cx="771" cy="162"/>
            </a:xfrm>
            <a:prstGeom prst="rect">
              <a:avLst/>
            </a:prstGeom>
            <a:noFill/>
            <a:ln w="9525">
              <a:noFill/>
              <a:miter lim="800000"/>
              <a:headEnd/>
              <a:tailEnd/>
            </a:ln>
          </p:spPr>
          <p:txBody>
            <a:bodyPr wrap="none" lIns="0" tIns="0" rIns="0" bIns="0">
              <a:spAutoFit/>
            </a:bodyPr>
            <a:lstStyle/>
            <a:p>
              <a:pPr algn="ctr">
                <a:defRPr/>
              </a:pPr>
              <a:r>
                <a:rPr lang="en-US" sz="800" b="1">
                  <a:solidFill>
                    <a:srgbClr val="790015"/>
                  </a:solidFill>
                  <a:latin typeface="Helvetica" charset="0"/>
                </a:rPr>
                <a:t>   CAPTIVITY</a:t>
              </a:r>
              <a:endParaRPr lang="en-US" sz="800" b="1">
                <a:solidFill>
                  <a:srgbClr val="FFA27C"/>
                </a:solidFill>
                <a:effectLst>
                  <a:outerShdw blurRad="38100" dist="38100" dir="2700000" algn="tl">
                    <a:srgbClr val="000000"/>
                  </a:outerShdw>
                </a:effectLst>
                <a:latin typeface="Helvetica" charset="0"/>
              </a:endParaRPr>
            </a:p>
          </p:txBody>
        </p:sp>
        <p:sp>
          <p:nvSpPr>
            <p:cNvPr id="406650" name="Line 54"/>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6651" name="Line 55"/>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6652" name="Rectangle 56"/>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406653" name="AutoShape 57"/>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06654" name="Rectangle 58"/>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196667" name="Rectangle 59"/>
            <p:cNvSpPr>
              <a:spLocks noChangeArrowheads="1"/>
            </p:cNvSpPr>
            <p:nvPr/>
          </p:nvSpPr>
          <p:spPr bwMode="auto">
            <a:xfrm>
              <a:off x="2726" y="2778"/>
              <a:ext cx="658" cy="162"/>
            </a:xfrm>
            <a:prstGeom prst="rect">
              <a:avLst/>
            </a:prstGeom>
            <a:noFill/>
            <a:ln w="9525">
              <a:noFill/>
              <a:miter lim="800000"/>
              <a:headEnd/>
              <a:tailEnd/>
            </a:ln>
          </p:spPr>
          <p:txBody>
            <a:bodyPr wrap="none" lIns="0" tIns="0" rIns="0" bIns="0">
              <a:spAutoFit/>
            </a:bodyPr>
            <a:lstStyle/>
            <a:p>
              <a:pPr algn="ctr">
                <a:defRPr/>
              </a:pPr>
              <a:r>
                <a:rPr lang="en-US" sz="800" b="1">
                  <a:solidFill>
                    <a:srgbClr val="790015"/>
                  </a:solidFill>
                  <a:latin typeface="Helvetica" charset="0"/>
                </a:rPr>
                <a:t>   SILENCE</a:t>
              </a:r>
              <a:endParaRPr lang="en-US" sz="800" b="1">
                <a:solidFill>
                  <a:srgbClr val="FFA27C"/>
                </a:solidFill>
                <a:effectLst>
                  <a:outerShdw blurRad="38100" dist="38100" dir="2700000" algn="tl">
                    <a:srgbClr val="000000"/>
                  </a:outerShdw>
                </a:effectLst>
                <a:latin typeface="Helvetica" charset="0"/>
              </a:endParaRPr>
            </a:p>
          </p:txBody>
        </p:sp>
        <p:sp>
          <p:nvSpPr>
            <p:cNvPr id="406656" name="Line 60"/>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6657" name="Line 61"/>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6658" name="Rectangle 62"/>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endParaRPr lang="en-US"/>
            </a:p>
          </p:txBody>
        </p:sp>
        <p:sp>
          <p:nvSpPr>
            <p:cNvPr id="406659" name="AutoShape 63"/>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06660" name="Rectangle 64"/>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endParaRPr lang="en-US"/>
            </a:p>
          </p:txBody>
        </p:sp>
        <p:grpSp>
          <p:nvGrpSpPr>
            <p:cNvPr id="406661" name="Group 65"/>
            <p:cNvGrpSpPr>
              <a:grpSpLocks/>
            </p:cNvGrpSpPr>
            <p:nvPr/>
          </p:nvGrpSpPr>
          <p:grpSpPr bwMode="auto">
            <a:xfrm>
              <a:off x="3016" y="2963"/>
              <a:ext cx="485" cy="175"/>
              <a:chOff x="3104" y="3099"/>
              <a:chExt cx="485" cy="175"/>
            </a:xfrm>
          </p:grpSpPr>
          <p:sp>
            <p:nvSpPr>
              <p:cNvPr id="196674" name="Rectangle 66"/>
              <p:cNvSpPr>
                <a:spLocks noChangeArrowheads="1"/>
              </p:cNvSpPr>
              <p:nvPr/>
            </p:nvSpPr>
            <p:spPr bwMode="auto">
              <a:xfrm>
                <a:off x="3104" y="3112"/>
                <a:ext cx="105" cy="162"/>
              </a:xfrm>
              <a:prstGeom prst="rect">
                <a:avLst/>
              </a:prstGeom>
              <a:noFill/>
              <a:ln w="9525">
                <a:noFill/>
                <a:miter lim="800000"/>
                <a:headEnd/>
                <a:tailEnd/>
              </a:ln>
            </p:spPr>
            <p:txBody>
              <a:bodyPr wrap="none" lIns="0" tIns="0" rIns="0" bIns="0">
                <a:spAutoFit/>
              </a:bodyPr>
              <a:lstStyle/>
              <a:p>
                <a:pPr algn="ctr">
                  <a:defRPr/>
                </a:pPr>
                <a:r>
                  <a:rPr lang="en-US" sz="800" b="1">
                    <a:solidFill>
                      <a:schemeClr val="accent1"/>
                    </a:solidFill>
                    <a:latin typeface="Helvetica" charset="0"/>
                  </a:rPr>
                  <a:t>   </a:t>
                </a:r>
                <a:endParaRPr lang="en-US" sz="800" b="1">
                  <a:solidFill>
                    <a:schemeClr val="accent1"/>
                  </a:solidFill>
                  <a:effectLst>
                    <a:outerShdw blurRad="38100" dist="38100" dir="2700000" algn="tl">
                      <a:srgbClr val="000000"/>
                    </a:outerShdw>
                  </a:effectLst>
                  <a:latin typeface="Helvetica" charset="0"/>
                </a:endParaRPr>
              </a:p>
            </p:txBody>
          </p:sp>
          <p:sp>
            <p:nvSpPr>
              <p:cNvPr id="196675" name="Rectangle 67"/>
              <p:cNvSpPr>
                <a:spLocks noChangeArrowheads="1"/>
              </p:cNvSpPr>
              <p:nvPr/>
            </p:nvSpPr>
            <p:spPr bwMode="auto">
              <a:xfrm>
                <a:off x="3172" y="3099"/>
                <a:ext cx="417" cy="162"/>
              </a:xfrm>
              <a:prstGeom prst="rect">
                <a:avLst/>
              </a:prstGeom>
              <a:noFill/>
              <a:ln w="9525">
                <a:noFill/>
                <a:miter lim="800000"/>
                <a:headEnd/>
                <a:tailEnd/>
              </a:ln>
            </p:spPr>
            <p:txBody>
              <a:bodyPr wrap="none" lIns="0" tIns="0" rIns="0" bIns="0">
                <a:spAutoFit/>
              </a:bodyPr>
              <a:lstStyle/>
              <a:p>
                <a:pPr algn="ctr">
                  <a:defRPr/>
                </a:pPr>
                <a:r>
                  <a:rPr lang="en-US" sz="800" b="1">
                    <a:solidFill>
                      <a:schemeClr val="accent1"/>
                    </a:solidFill>
                    <a:latin typeface="Helvetica" charset="0"/>
                  </a:rPr>
                  <a:t>JESUS</a:t>
                </a:r>
                <a:endParaRPr lang="en-US" sz="800" b="1">
                  <a:solidFill>
                    <a:schemeClr val="accent1"/>
                  </a:solidFill>
                  <a:effectLst>
                    <a:outerShdw blurRad="38100" dist="38100" dir="2700000" algn="tl">
                      <a:srgbClr val="000000"/>
                    </a:outerShdw>
                  </a:effectLst>
                  <a:latin typeface="Helvetica" charset="0"/>
                </a:endParaRPr>
              </a:p>
            </p:txBody>
          </p:sp>
        </p:grpSp>
        <p:sp>
          <p:nvSpPr>
            <p:cNvPr id="406662" name="Line 68"/>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6663" name="Line 69"/>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96678" name="Text Box 70"/>
          <p:cNvSpPr txBox="1">
            <a:spLocks noChangeArrowheads="1"/>
          </p:cNvSpPr>
          <p:nvPr/>
        </p:nvSpPr>
        <p:spPr bwMode="auto">
          <a:xfrm>
            <a:off x="885825" y="438150"/>
            <a:ext cx="7369175" cy="70167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4000" b="1">
                <a:solidFill>
                  <a:srgbClr val="DCF210"/>
                </a:solidFill>
                <a:effectLst>
                  <a:outerShdw blurRad="38100" dist="38100" dir="2700000" algn="tl">
                    <a:srgbClr val="000000"/>
                  </a:outerShdw>
                </a:effectLst>
                <a:latin typeface="Comic Sans MS" charset="0"/>
              </a:rPr>
              <a:t>Your New Mental </a:t>
            </a:r>
            <a:r>
              <a:rPr lang="ja-JP" altLang="en-US" sz="4000" b="1">
                <a:solidFill>
                  <a:srgbClr val="DCF210"/>
                </a:solidFill>
                <a:effectLst>
                  <a:outerShdw blurRad="38100" dist="38100" dir="2700000" algn="tl">
                    <a:srgbClr val="000000"/>
                  </a:outerShdw>
                </a:effectLst>
                <a:latin typeface="Comic Sans MS" charset="0"/>
              </a:rPr>
              <a:t>“</a:t>
            </a:r>
            <a:r>
              <a:rPr lang="en-US" sz="4000" b="1">
                <a:solidFill>
                  <a:srgbClr val="DCF210"/>
                </a:solidFill>
                <a:effectLst>
                  <a:outerShdw blurRad="38100" dist="38100" dir="2700000" algn="tl">
                    <a:srgbClr val="000000"/>
                  </a:outerShdw>
                </a:effectLst>
                <a:latin typeface="Comic Sans MS" charset="0"/>
              </a:rPr>
              <a:t>Bible File</a:t>
            </a:r>
            <a:r>
              <a:rPr lang="ja-JP" altLang="en-US" sz="4000" b="1">
                <a:solidFill>
                  <a:srgbClr val="DCF210"/>
                </a:solidFill>
                <a:effectLst>
                  <a:outerShdw blurRad="38100" dist="38100" dir="2700000" algn="tl">
                    <a:srgbClr val="000000"/>
                  </a:outerShdw>
                </a:effectLst>
                <a:latin typeface="Comic Sans MS" charset="0"/>
              </a:rPr>
              <a:t>”</a:t>
            </a:r>
            <a:endParaRPr lang="en-US" sz="4000" b="1">
              <a:solidFill>
                <a:srgbClr val="DCF210"/>
              </a:solidFill>
              <a:effectLst>
                <a:outerShdw blurRad="38100" dist="38100" dir="2700000" algn="tl">
                  <a:srgbClr val="000000"/>
                </a:outerShdw>
              </a:effectLst>
              <a:latin typeface="Comic Sans MS" charset="0"/>
            </a:endParaRPr>
          </a:p>
        </p:txBody>
      </p:sp>
      <p:grpSp>
        <p:nvGrpSpPr>
          <p:cNvPr id="4" name="Group 71"/>
          <p:cNvGrpSpPr>
            <a:grpSpLocks/>
          </p:cNvGrpSpPr>
          <p:nvPr/>
        </p:nvGrpSpPr>
        <p:grpSpPr bwMode="auto">
          <a:xfrm>
            <a:off x="2076450" y="1225550"/>
            <a:ext cx="2763838" cy="1343025"/>
            <a:chOff x="2412" y="2052"/>
            <a:chExt cx="1741" cy="846"/>
          </a:xfrm>
        </p:grpSpPr>
        <p:sp>
          <p:nvSpPr>
            <p:cNvPr id="406596" name="Rectangle 7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06597" name="AutoShape 7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06598" name="Rectangle 7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196683" name="Rectangle 75"/>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algn="ctr">
                <a:defRPr/>
              </a:pPr>
              <a:r>
                <a:rPr lang="en-US" b="1">
                  <a:solidFill>
                    <a:srgbClr val="790015"/>
                  </a:solidFill>
                  <a:latin typeface="Helvetica" charset="0"/>
                </a:rPr>
                <a:t>   CREATION</a:t>
              </a:r>
              <a:endParaRPr lang="en-US" sz="2800" b="1">
                <a:solidFill>
                  <a:srgbClr val="FFA27C"/>
                </a:solidFill>
                <a:effectLst>
                  <a:outerShdw blurRad="38100" dist="38100" dir="2700000" algn="tl">
                    <a:srgbClr val="000000"/>
                  </a:outerShdw>
                </a:effectLst>
                <a:latin typeface="Helvetica" charset="0"/>
              </a:endParaRPr>
            </a:p>
          </p:txBody>
        </p:sp>
        <p:sp>
          <p:nvSpPr>
            <p:cNvPr id="406600" name="Line 76"/>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 name="Group 77"/>
          <p:cNvGrpSpPr>
            <a:grpSpLocks/>
          </p:cNvGrpSpPr>
          <p:nvPr/>
        </p:nvGrpSpPr>
        <p:grpSpPr bwMode="auto">
          <a:xfrm>
            <a:off x="2317750" y="1581150"/>
            <a:ext cx="2763838" cy="1343025"/>
            <a:chOff x="2412" y="2052"/>
            <a:chExt cx="1741" cy="846"/>
          </a:xfrm>
        </p:grpSpPr>
        <p:sp>
          <p:nvSpPr>
            <p:cNvPr id="406591" name="Rectangle 7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06592" name="AutoShape 7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06593" name="Rectangle 8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196689" name="Rectangle 81"/>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algn="ctr">
                <a:defRPr/>
              </a:pPr>
              <a:r>
                <a:rPr lang="en-US" b="1">
                  <a:solidFill>
                    <a:srgbClr val="790015"/>
                  </a:solidFill>
                  <a:latin typeface="Helvetica" charset="0"/>
                </a:rPr>
                <a:t>   ABRAHAM</a:t>
              </a:r>
              <a:endParaRPr lang="en-US" sz="2800" b="1">
                <a:solidFill>
                  <a:srgbClr val="FFA27C"/>
                </a:solidFill>
                <a:effectLst>
                  <a:outerShdw blurRad="38100" dist="38100" dir="2700000" algn="tl">
                    <a:srgbClr val="000000"/>
                  </a:outerShdw>
                </a:effectLst>
                <a:latin typeface="Helvetica" charset="0"/>
              </a:endParaRPr>
            </a:p>
          </p:txBody>
        </p:sp>
        <p:sp>
          <p:nvSpPr>
            <p:cNvPr id="406595" name="Line 82"/>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6" name="Group 83"/>
          <p:cNvGrpSpPr>
            <a:grpSpLocks/>
          </p:cNvGrpSpPr>
          <p:nvPr/>
        </p:nvGrpSpPr>
        <p:grpSpPr bwMode="auto">
          <a:xfrm>
            <a:off x="2597150" y="1924050"/>
            <a:ext cx="2763838" cy="1343025"/>
            <a:chOff x="2412" y="2052"/>
            <a:chExt cx="1741" cy="846"/>
          </a:xfrm>
        </p:grpSpPr>
        <p:sp>
          <p:nvSpPr>
            <p:cNvPr id="406586" name="Rectangle 8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06587" name="AutoShape 8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06588" name="Rectangle 8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196695" name="Rectangle 87"/>
            <p:cNvSpPr>
              <a:spLocks noChangeArrowheads="1"/>
            </p:cNvSpPr>
            <p:nvPr/>
          </p:nvSpPr>
          <p:spPr bwMode="auto">
            <a:xfrm>
              <a:off x="2514" y="2078"/>
              <a:ext cx="704" cy="173"/>
            </a:xfrm>
            <a:prstGeom prst="rect">
              <a:avLst/>
            </a:prstGeom>
            <a:noFill/>
            <a:ln w="9525">
              <a:noFill/>
              <a:miter lim="800000"/>
              <a:headEnd/>
              <a:tailEnd/>
            </a:ln>
          </p:spPr>
          <p:txBody>
            <a:bodyPr wrap="none" lIns="0" tIns="0" rIns="0" bIns="0">
              <a:spAutoFit/>
            </a:bodyPr>
            <a:lstStyle/>
            <a:p>
              <a:pPr algn="ctr">
                <a:defRPr/>
              </a:pPr>
              <a:r>
                <a:rPr lang="en-US" b="1">
                  <a:solidFill>
                    <a:srgbClr val="790015"/>
                  </a:solidFill>
                  <a:latin typeface="Helvetica" charset="0"/>
                </a:rPr>
                <a:t>   JOSEPH</a:t>
              </a:r>
              <a:endParaRPr lang="en-US" sz="2800" b="1">
                <a:solidFill>
                  <a:srgbClr val="FFA27C"/>
                </a:solidFill>
                <a:effectLst>
                  <a:outerShdw blurRad="38100" dist="38100" dir="2700000" algn="tl">
                    <a:srgbClr val="000000"/>
                  </a:outerShdw>
                </a:effectLst>
                <a:latin typeface="Helvetica" charset="0"/>
              </a:endParaRPr>
            </a:p>
          </p:txBody>
        </p:sp>
        <p:sp>
          <p:nvSpPr>
            <p:cNvPr id="406590" name="Line 88"/>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 name="Group 89"/>
          <p:cNvGrpSpPr>
            <a:grpSpLocks/>
          </p:cNvGrpSpPr>
          <p:nvPr/>
        </p:nvGrpSpPr>
        <p:grpSpPr bwMode="auto">
          <a:xfrm>
            <a:off x="2889250" y="2241550"/>
            <a:ext cx="2763838" cy="1343025"/>
            <a:chOff x="2412" y="2052"/>
            <a:chExt cx="1741" cy="846"/>
          </a:xfrm>
        </p:grpSpPr>
        <p:sp>
          <p:nvSpPr>
            <p:cNvPr id="406581" name="Rectangle 9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06582" name="AutoShape 9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06583" name="Rectangle 9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196701" name="Rectangle 93"/>
            <p:cNvSpPr>
              <a:spLocks noChangeArrowheads="1"/>
            </p:cNvSpPr>
            <p:nvPr/>
          </p:nvSpPr>
          <p:spPr bwMode="auto">
            <a:xfrm>
              <a:off x="2546" y="2078"/>
              <a:ext cx="640" cy="173"/>
            </a:xfrm>
            <a:prstGeom prst="rect">
              <a:avLst/>
            </a:prstGeom>
            <a:noFill/>
            <a:ln w="9525">
              <a:noFill/>
              <a:miter lim="800000"/>
              <a:headEnd/>
              <a:tailEnd/>
            </a:ln>
          </p:spPr>
          <p:txBody>
            <a:bodyPr wrap="none" lIns="0" tIns="0" rIns="0" bIns="0">
              <a:spAutoFit/>
            </a:bodyPr>
            <a:lstStyle/>
            <a:p>
              <a:pPr algn="ctr">
                <a:defRPr/>
              </a:pPr>
              <a:r>
                <a:rPr lang="en-US" b="1">
                  <a:solidFill>
                    <a:srgbClr val="790015"/>
                  </a:solidFill>
                  <a:latin typeface="Helvetica" charset="0"/>
                </a:rPr>
                <a:t>   MOSES</a:t>
              </a:r>
              <a:endParaRPr lang="en-US" sz="2800" b="1">
                <a:solidFill>
                  <a:srgbClr val="FFA27C"/>
                </a:solidFill>
                <a:effectLst>
                  <a:outerShdw blurRad="38100" dist="38100" dir="2700000" algn="tl">
                    <a:srgbClr val="000000"/>
                  </a:outerShdw>
                </a:effectLst>
                <a:latin typeface="Helvetica" charset="0"/>
              </a:endParaRPr>
            </a:p>
          </p:txBody>
        </p:sp>
        <p:sp>
          <p:nvSpPr>
            <p:cNvPr id="406585" name="Line 94"/>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 name="Group 95"/>
          <p:cNvGrpSpPr>
            <a:grpSpLocks/>
          </p:cNvGrpSpPr>
          <p:nvPr/>
        </p:nvGrpSpPr>
        <p:grpSpPr bwMode="auto">
          <a:xfrm>
            <a:off x="3155950" y="2546350"/>
            <a:ext cx="2763838" cy="1343025"/>
            <a:chOff x="2412" y="2052"/>
            <a:chExt cx="1741" cy="846"/>
          </a:xfrm>
        </p:grpSpPr>
        <p:sp>
          <p:nvSpPr>
            <p:cNvPr id="406576" name="Rectangle 9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06577" name="AutoShape 9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06578" name="Rectangle 9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196707" name="Rectangle 99"/>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algn="ctr">
                <a:defRPr/>
              </a:pPr>
              <a:r>
                <a:rPr lang="en-US" b="1">
                  <a:solidFill>
                    <a:srgbClr val="790015"/>
                  </a:solidFill>
                  <a:latin typeface="Helvetica" charset="0"/>
                </a:rPr>
                <a:t>   JOSHUA</a:t>
              </a:r>
              <a:endParaRPr lang="en-US" sz="2800" b="1">
                <a:solidFill>
                  <a:srgbClr val="FFA27C"/>
                </a:solidFill>
                <a:effectLst>
                  <a:outerShdw blurRad="38100" dist="38100" dir="2700000" algn="tl">
                    <a:srgbClr val="000000"/>
                  </a:outerShdw>
                </a:effectLst>
                <a:latin typeface="Helvetica" charset="0"/>
              </a:endParaRPr>
            </a:p>
          </p:txBody>
        </p:sp>
        <p:sp>
          <p:nvSpPr>
            <p:cNvPr id="406580" name="Line 100"/>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9" name="Group 101"/>
          <p:cNvGrpSpPr>
            <a:grpSpLocks/>
          </p:cNvGrpSpPr>
          <p:nvPr/>
        </p:nvGrpSpPr>
        <p:grpSpPr bwMode="auto">
          <a:xfrm>
            <a:off x="3435350" y="2851150"/>
            <a:ext cx="2763838" cy="1343025"/>
            <a:chOff x="2412" y="2052"/>
            <a:chExt cx="1741" cy="846"/>
          </a:xfrm>
        </p:grpSpPr>
        <p:sp>
          <p:nvSpPr>
            <p:cNvPr id="406571" name="Rectangle 10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06572" name="AutoShape 10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06573" name="Rectangle 10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196713" name="Rectangle 105"/>
            <p:cNvSpPr>
              <a:spLocks noChangeArrowheads="1"/>
            </p:cNvSpPr>
            <p:nvPr/>
          </p:nvSpPr>
          <p:spPr bwMode="auto">
            <a:xfrm>
              <a:off x="2446" y="2078"/>
              <a:ext cx="840" cy="173"/>
            </a:xfrm>
            <a:prstGeom prst="rect">
              <a:avLst/>
            </a:prstGeom>
            <a:noFill/>
            <a:ln w="9525">
              <a:noFill/>
              <a:miter lim="800000"/>
              <a:headEnd/>
              <a:tailEnd/>
            </a:ln>
          </p:spPr>
          <p:txBody>
            <a:bodyPr wrap="none" lIns="0" tIns="0" rIns="0" bIns="0">
              <a:spAutoFit/>
            </a:bodyPr>
            <a:lstStyle/>
            <a:p>
              <a:pPr algn="ctr">
                <a:defRPr/>
              </a:pPr>
              <a:r>
                <a:rPr lang="en-US" b="1">
                  <a:solidFill>
                    <a:srgbClr val="790015"/>
                  </a:solidFill>
                  <a:latin typeface="Helvetica" charset="0"/>
                </a:rPr>
                <a:t>   ANARCHY</a:t>
              </a:r>
              <a:endParaRPr lang="en-US" sz="2800" b="1">
                <a:solidFill>
                  <a:srgbClr val="FFA27C"/>
                </a:solidFill>
                <a:effectLst>
                  <a:outerShdw blurRad="38100" dist="38100" dir="2700000" algn="tl">
                    <a:srgbClr val="000000"/>
                  </a:outerShdw>
                </a:effectLst>
                <a:latin typeface="Helvetica" charset="0"/>
              </a:endParaRPr>
            </a:p>
          </p:txBody>
        </p:sp>
        <p:sp>
          <p:nvSpPr>
            <p:cNvPr id="406575" name="Line 106"/>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0" name="Group 107"/>
          <p:cNvGrpSpPr>
            <a:grpSpLocks/>
          </p:cNvGrpSpPr>
          <p:nvPr/>
        </p:nvGrpSpPr>
        <p:grpSpPr bwMode="auto">
          <a:xfrm>
            <a:off x="3727450" y="3168650"/>
            <a:ext cx="2763838" cy="1343025"/>
            <a:chOff x="2412" y="2052"/>
            <a:chExt cx="1741" cy="846"/>
          </a:xfrm>
        </p:grpSpPr>
        <p:sp>
          <p:nvSpPr>
            <p:cNvPr id="406566" name="Rectangle 10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06567" name="AutoShape 10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06568" name="Rectangle 11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196719" name="Rectangle 111"/>
            <p:cNvSpPr>
              <a:spLocks noChangeArrowheads="1"/>
            </p:cNvSpPr>
            <p:nvPr/>
          </p:nvSpPr>
          <p:spPr bwMode="auto">
            <a:xfrm>
              <a:off x="2462" y="2078"/>
              <a:ext cx="808" cy="173"/>
            </a:xfrm>
            <a:prstGeom prst="rect">
              <a:avLst/>
            </a:prstGeom>
            <a:noFill/>
            <a:ln w="9525">
              <a:noFill/>
              <a:miter lim="800000"/>
              <a:headEnd/>
              <a:tailEnd/>
            </a:ln>
          </p:spPr>
          <p:txBody>
            <a:bodyPr wrap="none" lIns="0" tIns="0" rIns="0" bIns="0">
              <a:spAutoFit/>
            </a:bodyPr>
            <a:lstStyle/>
            <a:p>
              <a:pPr algn="ctr">
                <a:defRPr/>
              </a:pPr>
              <a:r>
                <a:rPr lang="en-US" b="1">
                  <a:solidFill>
                    <a:srgbClr val="790015"/>
                  </a:solidFill>
                  <a:latin typeface="Helvetica" charset="0"/>
                </a:rPr>
                <a:t>   ROYALTY</a:t>
              </a:r>
              <a:endParaRPr lang="en-US" sz="2800" b="1">
                <a:solidFill>
                  <a:srgbClr val="FFA27C"/>
                </a:solidFill>
                <a:effectLst>
                  <a:outerShdw blurRad="38100" dist="38100" dir="2700000" algn="tl">
                    <a:srgbClr val="000000"/>
                  </a:outerShdw>
                </a:effectLst>
                <a:latin typeface="Helvetica" charset="0"/>
              </a:endParaRPr>
            </a:p>
          </p:txBody>
        </p:sp>
        <p:sp>
          <p:nvSpPr>
            <p:cNvPr id="406570" name="Line 112"/>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1" name="Group 113"/>
          <p:cNvGrpSpPr>
            <a:grpSpLocks/>
          </p:cNvGrpSpPr>
          <p:nvPr/>
        </p:nvGrpSpPr>
        <p:grpSpPr bwMode="auto">
          <a:xfrm>
            <a:off x="3968750" y="3524250"/>
            <a:ext cx="2763838" cy="1343025"/>
            <a:chOff x="2412" y="2052"/>
            <a:chExt cx="1741" cy="846"/>
          </a:xfrm>
        </p:grpSpPr>
        <p:sp>
          <p:nvSpPr>
            <p:cNvPr id="406561" name="Rectangle 11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06562" name="AutoShape 11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06563" name="Rectangle 11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196725" name="Rectangle 117"/>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algn="ctr">
                <a:defRPr/>
              </a:pPr>
              <a:r>
                <a:rPr lang="en-US" b="1">
                  <a:solidFill>
                    <a:srgbClr val="790015"/>
                  </a:solidFill>
                  <a:latin typeface="Helvetica" charset="0"/>
                </a:rPr>
                <a:t>   CAPTIVITY</a:t>
              </a:r>
              <a:endParaRPr lang="en-US" sz="2800" b="1">
                <a:solidFill>
                  <a:srgbClr val="FFA27C"/>
                </a:solidFill>
                <a:effectLst>
                  <a:outerShdw blurRad="38100" dist="38100" dir="2700000" algn="tl">
                    <a:srgbClr val="000000"/>
                  </a:outerShdw>
                </a:effectLst>
                <a:latin typeface="Helvetica" charset="0"/>
              </a:endParaRPr>
            </a:p>
          </p:txBody>
        </p:sp>
        <p:sp>
          <p:nvSpPr>
            <p:cNvPr id="406565" name="Line 118"/>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2" name="Group 119"/>
          <p:cNvGrpSpPr>
            <a:grpSpLocks/>
          </p:cNvGrpSpPr>
          <p:nvPr/>
        </p:nvGrpSpPr>
        <p:grpSpPr bwMode="auto">
          <a:xfrm>
            <a:off x="4273550" y="3859213"/>
            <a:ext cx="2760663" cy="1333500"/>
            <a:chOff x="2652" y="2271"/>
            <a:chExt cx="1739" cy="840"/>
          </a:xfrm>
        </p:grpSpPr>
        <p:sp>
          <p:nvSpPr>
            <p:cNvPr id="406557" name="Rectangle 120"/>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406558" name="AutoShape 121"/>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06559" name="Rectangle 122"/>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196731" name="Rectangle 123"/>
            <p:cNvSpPr>
              <a:spLocks noChangeArrowheads="1"/>
            </p:cNvSpPr>
            <p:nvPr/>
          </p:nvSpPr>
          <p:spPr bwMode="auto">
            <a:xfrm>
              <a:off x="2763" y="2298"/>
              <a:ext cx="744" cy="173"/>
            </a:xfrm>
            <a:prstGeom prst="rect">
              <a:avLst/>
            </a:prstGeom>
            <a:noFill/>
            <a:ln w="9525">
              <a:noFill/>
              <a:miter lim="800000"/>
              <a:headEnd/>
              <a:tailEnd/>
            </a:ln>
          </p:spPr>
          <p:txBody>
            <a:bodyPr wrap="none" lIns="0" tIns="0" rIns="0" bIns="0">
              <a:spAutoFit/>
            </a:bodyPr>
            <a:lstStyle/>
            <a:p>
              <a:pPr algn="ctr">
                <a:defRPr/>
              </a:pPr>
              <a:r>
                <a:rPr lang="en-US" b="1">
                  <a:solidFill>
                    <a:srgbClr val="790015"/>
                  </a:solidFill>
                  <a:latin typeface="Helvetica" charset="0"/>
                </a:rPr>
                <a:t>   SILENCE</a:t>
              </a:r>
              <a:endParaRPr lang="en-US" sz="2800" b="1">
                <a:solidFill>
                  <a:srgbClr val="FFA27C"/>
                </a:solidFill>
                <a:effectLst>
                  <a:outerShdw blurRad="38100" dist="38100" dir="2700000" algn="tl">
                    <a:srgbClr val="000000"/>
                  </a:outerShdw>
                </a:effectLst>
                <a:latin typeface="Helvetica" charset="0"/>
              </a:endParaRPr>
            </a:p>
          </p:txBody>
        </p:sp>
      </p:grpSp>
      <p:grpSp>
        <p:nvGrpSpPr>
          <p:cNvPr id="13" name="Group 124"/>
          <p:cNvGrpSpPr>
            <a:grpSpLocks/>
          </p:cNvGrpSpPr>
          <p:nvPr/>
        </p:nvGrpSpPr>
        <p:grpSpPr bwMode="auto">
          <a:xfrm>
            <a:off x="4540250" y="4208463"/>
            <a:ext cx="2762250" cy="1479550"/>
            <a:chOff x="3948" y="107"/>
            <a:chExt cx="1740" cy="932"/>
          </a:xfrm>
        </p:grpSpPr>
        <p:sp>
          <p:nvSpPr>
            <p:cNvPr id="406549" name="Rectangle 125"/>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endParaRPr lang="en-US"/>
            </a:p>
          </p:txBody>
        </p:sp>
        <p:sp>
          <p:nvSpPr>
            <p:cNvPr id="406550" name="AutoShape 126"/>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endParaRPr lang="en-US"/>
            </a:p>
          </p:txBody>
        </p:sp>
        <p:sp>
          <p:nvSpPr>
            <p:cNvPr id="406551" name="Rectangle 127"/>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endParaRPr lang="en-US"/>
            </a:p>
          </p:txBody>
        </p:sp>
        <p:grpSp>
          <p:nvGrpSpPr>
            <p:cNvPr id="406552" name="Group 128"/>
            <p:cNvGrpSpPr>
              <a:grpSpLocks/>
            </p:cNvGrpSpPr>
            <p:nvPr/>
          </p:nvGrpSpPr>
          <p:grpSpPr bwMode="auto">
            <a:xfrm>
              <a:off x="4056" y="130"/>
              <a:ext cx="761" cy="284"/>
              <a:chOff x="3080" y="3101"/>
              <a:chExt cx="596" cy="235"/>
            </a:xfrm>
          </p:grpSpPr>
          <p:sp>
            <p:nvSpPr>
              <p:cNvPr id="196737" name="Rectangle 129"/>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algn="ctr">
                  <a:defRPr/>
                </a:pPr>
                <a:r>
                  <a:rPr lang="en-US" sz="2800" b="1">
                    <a:solidFill>
                      <a:srgbClr val="790015"/>
                    </a:solidFill>
                    <a:latin typeface="Helvetica" charset="0"/>
                  </a:rPr>
                  <a:t>   </a:t>
                </a:r>
                <a:endParaRPr lang="en-US" sz="4000" b="1">
                  <a:solidFill>
                    <a:srgbClr val="FFA27C"/>
                  </a:solidFill>
                  <a:effectLst>
                    <a:outerShdw blurRad="38100" dist="38100" dir="2700000" algn="tl">
                      <a:srgbClr val="000000"/>
                    </a:outerShdw>
                  </a:effectLst>
                  <a:latin typeface="Helvetica" charset="0"/>
                </a:endParaRPr>
              </a:p>
            </p:txBody>
          </p:sp>
          <p:sp>
            <p:nvSpPr>
              <p:cNvPr id="196738" name="Rectangle 130"/>
              <p:cNvSpPr>
                <a:spLocks noChangeArrowheads="1"/>
              </p:cNvSpPr>
              <p:nvPr/>
            </p:nvSpPr>
            <p:spPr bwMode="auto">
              <a:xfrm>
                <a:off x="3080" y="3101"/>
                <a:ext cx="596" cy="230"/>
              </a:xfrm>
              <a:prstGeom prst="rect">
                <a:avLst/>
              </a:prstGeom>
              <a:solidFill>
                <a:schemeClr val="tx2"/>
              </a:solidFill>
              <a:ln w="9525">
                <a:noFill/>
                <a:miter lim="800000"/>
                <a:headEnd/>
                <a:tailEnd/>
              </a:ln>
            </p:spPr>
            <p:txBody>
              <a:bodyPr wrap="none" lIns="0" tIns="0" rIns="0" bIns="0">
                <a:spAutoFit/>
              </a:bodyPr>
              <a:lstStyle/>
              <a:p>
                <a:pPr algn="ctr">
                  <a:defRPr/>
                </a:pPr>
                <a:r>
                  <a:rPr lang="en-US" sz="2900" b="1">
                    <a:solidFill>
                      <a:srgbClr val="790015"/>
                    </a:solidFill>
                    <a:latin typeface="Helvetica" charset="0"/>
                  </a:rPr>
                  <a:t>JESUS</a:t>
                </a:r>
                <a:endParaRPr lang="en-US" sz="4000" b="1">
                  <a:solidFill>
                    <a:srgbClr val="FFA27C"/>
                  </a:solidFill>
                  <a:effectLst>
                    <a:outerShdw blurRad="38100" dist="38100" dir="2700000" algn="tl">
                      <a:srgbClr val="000000"/>
                    </a:outerShdw>
                  </a:effectLst>
                  <a:latin typeface="Helvetica" charset="0"/>
                </a:endParaRPr>
              </a:p>
            </p:txBody>
          </p:sp>
        </p:grpSp>
        <p:sp>
          <p:nvSpPr>
            <p:cNvPr id="406553" name="Line 131"/>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6554" name="Line 132"/>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406543" name="Text Box 133"/>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406544" name="Text Box 134"/>
          <p:cNvSpPr txBox="1">
            <a:spLocks noChangeArrowheads="1"/>
          </p:cNvSpPr>
          <p:nvPr/>
        </p:nvSpPr>
        <p:spPr bwMode="auto">
          <a:xfrm>
            <a:off x="8834438"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406545" name="Text Box 135"/>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406546" name="Text Box 136"/>
          <p:cNvSpPr txBox="1">
            <a:spLocks noChangeArrowheads="1"/>
          </p:cNvSpPr>
          <p:nvPr/>
        </p:nvSpPr>
        <p:spPr bwMode="auto">
          <a:xfrm>
            <a:off x="8086725" y="6519863"/>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57</a:t>
            </a:r>
          </a:p>
        </p:txBody>
      </p:sp>
      <p:sp>
        <p:nvSpPr>
          <p:cNvPr id="406547" name="Text Box 137"/>
          <p:cNvSpPr txBox="1">
            <a:spLocks noChangeArrowheads="1"/>
          </p:cNvSpPr>
          <p:nvPr/>
        </p:nvSpPr>
        <p:spPr bwMode="auto">
          <a:xfrm>
            <a:off x="8651875" y="6413500"/>
            <a:ext cx="466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11</a:t>
            </a:r>
          </a:p>
        </p:txBody>
      </p:sp>
      <p:sp>
        <p:nvSpPr>
          <p:cNvPr id="406548" name="Text Box 138"/>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6678"/>
                                        </p:tgtEl>
                                        <p:attrNameLst>
                                          <p:attrName>style.visibility</p:attrName>
                                        </p:attrNameLst>
                                      </p:cBhvr>
                                      <p:to>
                                        <p:strVal val="visible"/>
                                      </p:to>
                                    </p:set>
                                    <p:animEffect transition="in" filter="dissolve">
                                      <p:cBhvr>
                                        <p:cTn id="7" dur="500"/>
                                        <p:tgtEl>
                                          <p:spTgt spid="1966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1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78"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bwMode="auto">
          <a:xfrm>
            <a:off x="0" y="1671638"/>
            <a:ext cx="9180513"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en-US" sz="5400" kern="1200" dirty="0" err="1">
                <a:solidFill>
                  <a:srgbClr val="FAFD00"/>
                </a:solidFill>
                <a:latin typeface="Times" charset="0"/>
                <a:ea typeface="ＭＳ Ｐゴシック" charset="0"/>
                <a:cs typeface="ＭＳ Ｐゴシック" charset="0"/>
              </a:rPr>
              <a:t>Membuka</a:t>
            </a:r>
            <a:r>
              <a:rPr lang="en-US" sz="5400" kern="1200" dirty="0">
                <a:solidFill>
                  <a:srgbClr val="FAFD00"/>
                </a:solidFill>
                <a:latin typeface="Times" charset="0"/>
                <a:ea typeface="ＭＳ Ｐゴシック" charset="0"/>
                <a:cs typeface="ＭＳ Ｐゴシック" charset="0"/>
              </a:rPr>
              <a:t> </a:t>
            </a:r>
            <a:br>
              <a:rPr lang="en-US" sz="5400" kern="1200" dirty="0">
                <a:solidFill>
                  <a:srgbClr val="FAFD00"/>
                </a:solidFill>
                <a:latin typeface="Times" charset="0"/>
                <a:ea typeface="ＭＳ Ｐゴシック" charset="0"/>
                <a:cs typeface="ＭＳ Ｐゴシック" charset="0"/>
              </a:rPr>
            </a:br>
            <a:r>
              <a:rPr lang="ja-JP" altLang="en-US" sz="5400" i="1" dirty="0">
                <a:solidFill>
                  <a:srgbClr val="FAFD00"/>
                </a:solidFill>
                <a:latin typeface="Times" charset="0"/>
                <a:ea typeface="ＭＳ Ｐゴシック" charset="0"/>
                <a:cs typeface="ＭＳ Ｐゴシック" charset="0"/>
              </a:rPr>
              <a:t>“</a:t>
            </a:r>
            <a:r>
              <a:rPr lang="en-US" altLang="ja-JP" sz="5400" i="1" dirty="0" err="1">
                <a:solidFill>
                  <a:srgbClr val="FAFD00"/>
                </a:solidFill>
                <a:latin typeface="Times" charset="0"/>
                <a:ea typeface="ＭＳ Ｐゴシック" charset="0"/>
                <a:cs typeface="ＭＳ Ｐゴシック" charset="0"/>
              </a:rPr>
              <a:t>Arsip</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Alkitab</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Anda</a:t>
            </a:r>
            <a:r>
              <a:rPr lang="ja-JP" altLang="en-US" sz="5400" i="1" dirty="0">
                <a:solidFill>
                  <a:srgbClr val="FAFD00"/>
                </a:solidFill>
                <a:latin typeface="Times" charset="0"/>
                <a:ea typeface="ＭＳ Ｐゴシック" charset="0"/>
                <a:cs typeface="ＭＳ Ｐゴシック" charset="0"/>
              </a:rPr>
              <a:t>”</a:t>
            </a:r>
            <a:endParaRPr lang="en-US" sz="5400" kern="1200" dirty="0">
              <a:solidFill>
                <a:srgbClr val="FAFD00"/>
              </a:solidFill>
              <a:latin typeface="Times" charset="0"/>
              <a:ea typeface="ＭＳ Ｐゴシック" charset="0"/>
              <a:cs typeface="ＭＳ Ｐゴシック" charset="0"/>
            </a:endParaRPr>
          </a:p>
        </p:txBody>
      </p:sp>
      <p:sp>
        <p:nvSpPr>
          <p:cNvPr id="198660"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ea typeface="+mn-ea"/>
                <a:cs typeface="+mn-cs"/>
              </a:rPr>
              <a:t>7</a:t>
            </a:r>
          </a:p>
        </p:txBody>
      </p:sp>
      <p:sp>
        <p:nvSpPr>
          <p:cNvPr id="198661"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a typeface="+mn-ea"/>
              <a:cs typeface="+mn-cs"/>
            </a:endParaRPr>
          </a:p>
        </p:txBody>
      </p:sp>
      <p:grpSp>
        <p:nvGrpSpPr>
          <p:cNvPr id="2" name="Group 6"/>
          <p:cNvGrpSpPr>
            <a:grpSpLocks/>
          </p:cNvGrpSpPr>
          <p:nvPr/>
        </p:nvGrpSpPr>
        <p:grpSpPr bwMode="auto">
          <a:xfrm>
            <a:off x="3003550" y="3094038"/>
            <a:ext cx="1652588" cy="3262312"/>
            <a:chOff x="1972" y="1957"/>
            <a:chExt cx="1041" cy="2055"/>
          </a:xfrm>
        </p:grpSpPr>
        <p:sp>
          <p:nvSpPr>
            <p:cNvPr id="198663" name="Text Box 7"/>
            <p:cNvSpPr txBox="1">
              <a:spLocks noChangeArrowheads="1"/>
            </p:cNvSpPr>
            <p:nvPr/>
          </p:nvSpPr>
          <p:spPr bwMode="auto">
            <a:xfrm>
              <a:off x="1972" y="1957"/>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ea typeface="+mn-ea"/>
                  <a:cs typeface="+mn-cs"/>
                </a:rPr>
                <a:t>7</a:t>
              </a:r>
            </a:p>
          </p:txBody>
        </p:sp>
        <p:sp>
          <p:nvSpPr>
            <p:cNvPr id="198664" name="Line 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a typeface="+mn-ea"/>
                <a:cs typeface="+mn-cs"/>
              </a:endParaRPr>
            </a:p>
          </p:txBody>
        </p:sp>
      </p:grpSp>
      <p:sp>
        <p:nvSpPr>
          <p:cNvPr id="408581" name="Text Box 9"/>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08582" name="Text Box 10"/>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408583" name="Text Box 11"/>
          <p:cNvSpPr txBox="1">
            <a:spLocks noChangeArrowheads="1"/>
          </p:cNvSpPr>
          <p:nvPr/>
        </p:nvSpPr>
        <p:spPr bwMode="auto">
          <a:xfrm>
            <a:off x="8340725" y="6486525"/>
            <a:ext cx="2333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408584" name="Text Box 12"/>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40</a:t>
            </a:r>
          </a:p>
        </p:txBody>
      </p:sp>
      <p:sp>
        <p:nvSpPr>
          <p:cNvPr id="408585" name="Text Box 13"/>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4</a:t>
            </a:r>
          </a:p>
        </p:txBody>
      </p:sp>
      <p:grpSp>
        <p:nvGrpSpPr>
          <p:cNvPr id="3" name="Group 14"/>
          <p:cNvGrpSpPr>
            <a:grpSpLocks/>
          </p:cNvGrpSpPr>
          <p:nvPr/>
        </p:nvGrpSpPr>
        <p:grpSpPr bwMode="auto">
          <a:xfrm>
            <a:off x="636588" y="3127375"/>
            <a:ext cx="8020050" cy="3262313"/>
            <a:chOff x="700" y="292"/>
            <a:chExt cx="4860" cy="2055"/>
          </a:xfrm>
        </p:grpSpPr>
        <p:sp>
          <p:nvSpPr>
            <p:cNvPr id="198671" name="Rectangle 1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rPr>
                <a:t>C</a:t>
              </a:r>
              <a:r>
                <a:rPr lang="en-US" sz="18900">
                  <a:solidFill>
                    <a:srgbClr val="FFFFFF"/>
                  </a:solidFill>
                  <a:effectLst>
                    <a:outerShdw blurRad="38100" dist="38100" dir="2700000" algn="tl">
                      <a:srgbClr val="000000"/>
                    </a:outerShdw>
                  </a:effectLst>
                </a:rPr>
                <a:t>   </a:t>
              </a:r>
              <a:r>
                <a:rPr lang="en-US" sz="18900">
                  <a:solidFill>
                    <a:srgbClr val="114FFB"/>
                  </a:solidFill>
                  <a:effectLst>
                    <a:outerShdw blurRad="38100" dist="38100" dir="2700000" algn="tl">
                      <a:srgbClr val="000000"/>
                    </a:outerShdw>
                  </a:effectLst>
                </a:rPr>
                <a:t>S</a:t>
              </a:r>
              <a:r>
                <a:rPr lang="en-US" sz="18900">
                  <a:solidFill>
                    <a:srgbClr val="FFFFFF"/>
                  </a:solidFill>
                  <a:effectLst>
                    <a:outerShdw blurRad="38100" dist="38100" dir="2700000" algn="tl">
                      <a:srgbClr val="000000"/>
                    </a:outerShdw>
                  </a:effectLst>
                </a:rPr>
                <a:t> Y </a:t>
              </a:r>
            </a:p>
          </p:txBody>
        </p:sp>
        <p:grpSp>
          <p:nvGrpSpPr>
            <p:cNvPr id="408604" name="Group 16"/>
            <p:cNvGrpSpPr>
              <a:grpSpLocks/>
            </p:cNvGrpSpPr>
            <p:nvPr/>
          </p:nvGrpSpPr>
          <p:grpSpPr bwMode="auto">
            <a:xfrm>
              <a:off x="2160" y="292"/>
              <a:ext cx="1002" cy="2055"/>
              <a:chOff x="1991" y="1957"/>
              <a:chExt cx="1002" cy="2055"/>
            </a:xfrm>
          </p:grpSpPr>
          <p:sp>
            <p:nvSpPr>
              <p:cNvPr id="198673" name="Text Box 17"/>
              <p:cNvSpPr txBox="1">
                <a:spLocks noChangeArrowheads="1"/>
              </p:cNvSpPr>
              <p:nvPr/>
            </p:nvSpPr>
            <p:spPr bwMode="auto">
              <a:xfrm>
                <a:off x="1991" y="1957"/>
                <a:ext cx="1000"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ea typeface="+mn-ea"/>
                    <a:cs typeface="+mn-cs"/>
                  </a:rPr>
                  <a:t>7</a:t>
                </a:r>
              </a:p>
            </p:txBody>
          </p:sp>
          <p:sp>
            <p:nvSpPr>
              <p:cNvPr id="198674" name="Line 18"/>
              <p:cNvSpPr>
                <a:spLocks noChangeShapeType="1"/>
              </p:cNvSpPr>
              <p:nvPr/>
            </p:nvSpPr>
            <p:spPr bwMode="auto">
              <a:xfrm>
                <a:off x="2243" y="2900"/>
                <a:ext cx="494"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a typeface="+mn-ea"/>
                  <a:cs typeface="+mn-cs"/>
                </a:endParaRPr>
              </a:p>
            </p:txBody>
          </p:sp>
        </p:grpSp>
      </p:grpSp>
      <p:grpSp>
        <p:nvGrpSpPr>
          <p:cNvPr id="5" name="Group 19"/>
          <p:cNvGrpSpPr>
            <a:grpSpLocks/>
          </p:cNvGrpSpPr>
          <p:nvPr/>
        </p:nvGrpSpPr>
        <p:grpSpPr bwMode="auto">
          <a:xfrm>
            <a:off x="665163" y="3095625"/>
            <a:ext cx="7867650" cy="3262313"/>
            <a:chOff x="700" y="292"/>
            <a:chExt cx="4860" cy="2055"/>
          </a:xfrm>
        </p:grpSpPr>
        <p:sp>
          <p:nvSpPr>
            <p:cNvPr id="198676" name="Rectangle 2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rPr>
                <a:t>C</a:t>
              </a:r>
              <a:r>
                <a:rPr lang="en-US" sz="18900">
                  <a:solidFill>
                    <a:srgbClr val="FFFFFF"/>
                  </a:solidFill>
                  <a:effectLst>
                    <a:outerShdw blurRad="38100" dist="38100" dir="2700000" algn="tl">
                      <a:srgbClr val="000000"/>
                    </a:outerShdw>
                  </a:effectLst>
                </a:rPr>
                <a:t>   </a:t>
              </a:r>
              <a:r>
                <a:rPr lang="en-US" sz="18900">
                  <a:solidFill>
                    <a:srgbClr val="114FFB"/>
                  </a:solidFill>
                  <a:effectLst>
                    <a:outerShdw blurRad="38100" dist="38100" dir="2700000" algn="tl">
                      <a:srgbClr val="000000"/>
                    </a:outerShdw>
                  </a:effectLst>
                </a:rPr>
                <a:t>S</a:t>
              </a:r>
              <a:r>
                <a:rPr lang="en-US" sz="18900">
                  <a:solidFill>
                    <a:srgbClr val="FFFFFF"/>
                  </a:solidFill>
                  <a:effectLst>
                    <a:outerShdw blurRad="38100" dist="38100" dir="2700000" algn="tl">
                      <a:srgbClr val="000000"/>
                    </a:outerShdw>
                  </a:effectLst>
                </a:rPr>
                <a:t> Y </a:t>
              </a:r>
            </a:p>
          </p:txBody>
        </p:sp>
        <p:grpSp>
          <p:nvGrpSpPr>
            <p:cNvPr id="408600" name="Group 21"/>
            <p:cNvGrpSpPr>
              <a:grpSpLocks/>
            </p:cNvGrpSpPr>
            <p:nvPr/>
          </p:nvGrpSpPr>
          <p:grpSpPr bwMode="auto">
            <a:xfrm>
              <a:off x="2151" y="292"/>
              <a:ext cx="1021" cy="2055"/>
              <a:chOff x="1982" y="1957"/>
              <a:chExt cx="1021" cy="2055"/>
            </a:xfrm>
          </p:grpSpPr>
          <p:sp>
            <p:nvSpPr>
              <p:cNvPr id="198678" name="Text Box 22"/>
              <p:cNvSpPr txBox="1">
                <a:spLocks noChangeArrowheads="1"/>
              </p:cNvSpPr>
              <p:nvPr/>
            </p:nvSpPr>
            <p:spPr bwMode="auto">
              <a:xfrm>
                <a:off x="1982" y="1957"/>
                <a:ext cx="102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ea typeface="+mn-ea"/>
                    <a:cs typeface="+mn-cs"/>
                  </a:rPr>
                  <a:t>7</a:t>
                </a:r>
              </a:p>
            </p:txBody>
          </p:sp>
          <p:sp>
            <p:nvSpPr>
              <p:cNvPr id="198679" name="Line 23"/>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a typeface="+mn-ea"/>
                  <a:cs typeface="+mn-cs"/>
                </a:endParaRPr>
              </a:p>
            </p:txBody>
          </p:sp>
        </p:grpSp>
      </p:grpSp>
      <p:grpSp>
        <p:nvGrpSpPr>
          <p:cNvPr id="7" name="Group 24"/>
          <p:cNvGrpSpPr>
            <a:grpSpLocks/>
          </p:cNvGrpSpPr>
          <p:nvPr/>
        </p:nvGrpSpPr>
        <p:grpSpPr bwMode="auto">
          <a:xfrm>
            <a:off x="642938" y="3135313"/>
            <a:ext cx="7943850" cy="3262312"/>
            <a:chOff x="700" y="292"/>
            <a:chExt cx="4860" cy="2055"/>
          </a:xfrm>
        </p:grpSpPr>
        <p:sp>
          <p:nvSpPr>
            <p:cNvPr id="198681" name="Rectangle 2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rPr>
                <a:t>C</a:t>
              </a:r>
              <a:r>
                <a:rPr lang="en-US" sz="18900">
                  <a:solidFill>
                    <a:srgbClr val="FFFFFF"/>
                  </a:solidFill>
                  <a:effectLst>
                    <a:outerShdw blurRad="38100" dist="38100" dir="2700000" algn="tl">
                      <a:srgbClr val="000000"/>
                    </a:outerShdw>
                  </a:effectLst>
                </a:rPr>
                <a:t>   </a:t>
              </a:r>
              <a:r>
                <a:rPr lang="en-US" sz="18900">
                  <a:solidFill>
                    <a:srgbClr val="114FFB"/>
                  </a:solidFill>
                  <a:effectLst>
                    <a:outerShdw blurRad="38100" dist="38100" dir="2700000" algn="tl">
                      <a:srgbClr val="000000"/>
                    </a:outerShdw>
                  </a:effectLst>
                </a:rPr>
                <a:t>S</a:t>
              </a:r>
              <a:r>
                <a:rPr lang="en-US" sz="18900">
                  <a:solidFill>
                    <a:srgbClr val="FFFFFF"/>
                  </a:solidFill>
                  <a:effectLst>
                    <a:outerShdw blurRad="38100" dist="38100" dir="2700000" algn="tl">
                      <a:srgbClr val="000000"/>
                    </a:outerShdw>
                  </a:effectLst>
                </a:rPr>
                <a:t> Y </a:t>
              </a:r>
            </a:p>
          </p:txBody>
        </p:sp>
        <p:grpSp>
          <p:nvGrpSpPr>
            <p:cNvPr id="408596" name="Group 26"/>
            <p:cNvGrpSpPr>
              <a:grpSpLocks/>
            </p:cNvGrpSpPr>
            <p:nvPr/>
          </p:nvGrpSpPr>
          <p:grpSpPr bwMode="auto">
            <a:xfrm>
              <a:off x="2156" y="292"/>
              <a:ext cx="1011" cy="2055"/>
              <a:chOff x="1987" y="1957"/>
              <a:chExt cx="1011" cy="2055"/>
            </a:xfrm>
          </p:grpSpPr>
          <p:sp>
            <p:nvSpPr>
              <p:cNvPr id="198683" name="Text Box 27"/>
              <p:cNvSpPr txBox="1">
                <a:spLocks noChangeArrowheads="1"/>
              </p:cNvSpPr>
              <p:nvPr/>
            </p:nvSpPr>
            <p:spPr bwMode="auto">
              <a:xfrm>
                <a:off x="1987" y="1957"/>
                <a:ext cx="101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ea typeface="+mn-ea"/>
                    <a:cs typeface="+mn-cs"/>
                  </a:rPr>
                  <a:t>7</a:t>
                </a:r>
              </a:p>
            </p:txBody>
          </p:sp>
          <p:sp>
            <p:nvSpPr>
              <p:cNvPr id="198684" name="Line 2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a typeface="+mn-ea"/>
                  <a:cs typeface="+mn-cs"/>
                </a:endParaRPr>
              </a:p>
            </p:txBody>
          </p:sp>
        </p:grpSp>
      </p:grpSp>
      <p:grpSp>
        <p:nvGrpSpPr>
          <p:cNvPr id="9" name="Group 29"/>
          <p:cNvGrpSpPr>
            <a:grpSpLocks/>
          </p:cNvGrpSpPr>
          <p:nvPr/>
        </p:nvGrpSpPr>
        <p:grpSpPr bwMode="auto">
          <a:xfrm>
            <a:off x="550863" y="3095625"/>
            <a:ext cx="8096250" cy="3262313"/>
            <a:chOff x="700" y="292"/>
            <a:chExt cx="4860" cy="2055"/>
          </a:xfrm>
        </p:grpSpPr>
        <p:sp>
          <p:nvSpPr>
            <p:cNvPr id="198686" name="Rectangle 3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dirty="0">
                  <a:solidFill>
                    <a:srgbClr val="FFFF00"/>
                  </a:solidFill>
                  <a:effectLst>
                    <a:outerShdw blurRad="38100" dist="38100" dir="2700000" algn="tl">
                      <a:srgbClr val="000000"/>
                    </a:outerShdw>
                  </a:effectLst>
                </a:rPr>
                <a:t>C</a:t>
              </a:r>
              <a:r>
                <a:rPr lang="en-US" sz="18900" dirty="0">
                  <a:solidFill>
                    <a:srgbClr val="FFFFFF"/>
                  </a:solidFill>
                  <a:effectLst>
                    <a:outerShdw blurRad="38100" dist="38100" dir="2700000" algn="tl">
                      <a:srgbClr val="000000"/>
                    </a:outerShdw>
                  </a:effectLst>
                </a:rPr>
                <a:t>   </a:t>
              </a:r>
              <a:r>
                <a:rPr lang="en-US" sz="18900" dirty="0">
                  <a:solidFill>
                    <a:srgbClr val="114FFB"/>
                  </a:solidFill>
                  <a:effectLst>
                    <a:outerShdw blurRad="38100" dist="38100" dir="2700000" algn="tl">
                      <a:srgbClr val="000000"/>
                    </a:outerShdw>
                  </a:effectLst>
                </a:rPr>
                <a:t>S</a:t>
              </a:r>
              <a:r>
                <a:rPr lang="en-US" sz="18900" dirty="0">
                  <a:solidFill>
                    <a:srgbClr val="FFFFFF"/>
                  </a:solidFill>
                  <a:effectLst>
                    <a:outerShdw blurRad="38100" dist="38100" dir="2700000" algn="tl">
                      <a:srgbClr val="000000"/>
                    </a:outerShdw>
                  </a:effectLst>
                </a:rPr>
                <a:t> Y </a:t>
              </a:r>
            </a:p>
          </p:txBody>
        </p:sp>
        <p:grpSp>
          <p:nvGrpSpPr>
            <p:cNvPr id="408592" name="Group 31"/>
            <p:cNvGrpSpPr>
              <a:grpSpLocks/>
            </p:cNvGrpSpPr>
            <p:nvPr/>
          </p:nvGrpSpPr>
          <p:grpSpPr bwMode="auto">
            <a:xfrm>
              <a:off x="2166" y="292"/>
              <a:ext cx="992" cy="2055"/>
              <a:chOff x="1997" y="1957"/>
              <a:chExt cx="992" cy="2055"/>
            </a:xfrm>
          </p:grpSpPr>
          <p:sp>
            <p:nvSpPr>
              <p:cNvPr id="198688" name="Text Box 32"/>
              <p:cNvSpPr txBox="1">
                <a:spLocks noChangeArrowheads="1"/>
              </p:cNvSpPr>
              <p:nvPr/>
            </p:nvSpPr>
            <p:spPr bwMode="auto">
              <a:xfrm>
                <a:off x="1997" y="1957"/>
                <a:ext cx="992"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ea typeface="+mn-ea"/>
                    <a:cs typeface="+mn-cs"/>
                  </a:rPr>
                  <a:t>7</a:t>
                </a:r>
              </a:p>
            </p:txBody>
          </p:sp>
          <p:sp>
            <p:nvSpPr>
              <p:cNvPr id="198689" name="Line 33"/>
              <p:cNvSpPr>
                <a:spLocks noChangeShapeType="1"/>
              </p:cNvSpPr>
              <p:nvPr/>
            </p:nvSpPr>
            <p:spPr bwMode="auto">
              <a:xfrm>
                <a:off x="2242"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a typeface="+mn-ea"/>
                  <a:cs typeface="+mn-cs"/>
                </a:endParaRPr>
              </a:p>
            </p:txBody>
          </p:sp>
        </p:grpSp>
      </p:grpSp>
      <p:sp>
        <p:nvSpPr>
          <p:cNvPr id="408590" name="Text Box 34"/>
          <p:cNvSpPr txBox="1">
            <a:spLocks noChangeArrowheads="1"/>
          </p:cNvSpPr>
          <p:nvPr/>
        </p:nvSpPr>
        <p:spPr bwMode="auto">
          <a:xfrm>
            <a:off x="6896100" y="6270625"/>
            <a:ext cx="19542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873125" y="3387725"/>
            <a:ext cx="1384300" cy="2971800"/>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algn="ctr">
              <a:spcBef>
                <a:spcPct val="50000"/>
              </a:spcBef>
              <a:defRPr/>
            </a:pPr>
            <a:r>
              <a:rPr lang="en-US" sz="18900">
                <a:solidFill>
                  <a:srgbClr val="FFD34A"/>
                </a:solidFill>
                <a:latin typeface="Times" pitchFamily="-112" charset="0"/>
                <a:ea typeface="+mn-ea"/>
                <a:cs typeface="+mn-cs"/>
              </a:rPr>
              <a:t>7</a:t>
            </a:r>
          </a:p>
        </p:txBody>
      </p:sp>
      <p:sp>
        <p:nvSpPr>
          <p:cNvPr id="20070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ea typeface="+mn-ea"/>
                <a:cs typeface="+mn-cs"/>
              </a:rPr>
              <a:t>7</a:t>
            </a:r>
          </a:p>
        </p:txBody>
      </p:sp>
      <p:sp>
        <p:nvSpPr>
          <p:cNvPr id="200708"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a typeface="+mn-ea"/>
              <a:cs typeface="+mn-cs"/>
            </a:endParaRPr>
          </a:p>
        </p:txBody>
      </p:sp>
      <p:sp>
        <p:nvSpPr>
          <p:cNvPr id="200709" name="Rectangle 5"/>
          <p:cNvSpPr>
            <a:spLocks noGrp="1" noChangeArrowheads="1"/>
          </p:cNvSpPr>
          <p:nvPr>
            <p:ph type="ctrTitle"/>
          </p:nvPr>
        </p:nvSpPr>
        <p:spPr bwMode="auto">
          <a:xfrm>
            <a:off x="0" y="1652588"/>
            <a:ext cx="9144000" cy="163195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5400" dirty="0" err="1">
                <a:solidFill>
                  <a:srgbClr val="FAFD00"/>
                </a:solidFill>
                <a:latin typeface="Times" charset="0"/>
                <a:ea typeface="ＭＳ Ｐゴシック" charset="0"/>
                <a:cs typeface="ＭＳ Ｐゴシック" charset="0"/>
              </a:rPr>
              <a:t>Membuka</a:t>
            </a:r>
            <a:r>
              <a:rPr lang="en-US" sz="5400" dirty="0">
                <a:solidFill>
                  <a:srgbClr val="FAFD00"/>
                </a:solidFill>
                <a:latin typeface="Times" charset="0"/>
                <a:ea typeface="ＭＳ Ｐゴシック" charset="0"/>
                <a:cs typeface="ＭＳ Ｐゴシック" charset="0"/>
              </a:rPr>
              <a:t> </a:t>
            </a:r>
            <a:br>
              <a:rPr lang="en-US" sz="5400" dirty="0">
                <a:solidFill>
                  <a:srgbClr val="FAFD00"/>
                </a:solidFill>
                <a:latin typeface="Times" charset="0"/>
                <a:ea typeface="ＭＳ Ｐゴシック" charset="0"/>
                <a:cs typeface="ＭＳ Ｐゴシック" charset="0"/>
              </a:rPr>
            </a:br>
            <a:r>
              <a:rPr lang="ja-JP" altLang="en-US" sz="5400" i="1" dirty="0">
                <a:solidFill>
                  <a:srgbClr val="FAFD00"/>
                </a:solidFill>
                <a:latin typeface="Times" charset="0"/>
                <a:ea typeface="ＭＳ Ｐゴシック" charset="0"/>
                <a:cs typeface="ＭＳ Ｐゴシック" charset="0"/>
              </a:rPr>
              <a:t>“</a:t>
            </a:r>
            <a:r>
              <a:rPr lang="en-US" altLang="ja-JP" sz="5400" i="1" dirty="0" err="1">
                <a:solidFill>
                  <a:srgbClr val="FAFD00"/>
                </a:solidFill>
                <a:latin typeface="Times" charset="0"/>
                <a:ea typeface="ＭＳ Ｐゴシック" charset="0"/>
                <a:cs typeface="ＭＳ Ｐゴシック" charset="0"/>
              </a:rPr>
              <a:t>Arsip</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Alkitab</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Anda</a:t>
            </a:r>
            <a:r>
              <a:rPr lang="ja-JP" altLang="en-US" sz="5400" i="1" dirty="0">
                <a:solidFill>
                  <a:srgbClr val="FAFD00"/>
                </a:solidFill>
                <a:latin typeface="Times" charset="0"/>
                <a:ea typeface="ＭＳ Ｐゴシック" charset="0"/>
                <a:cs typeface="ＭＳ Ｐゴシック" charset="0"/>
              </a:rPr>
              <a:t>”</a:t>
            </a:r>
            <a:endParaRPr lang="en-US" sz="5400" i="1" dirty="0">
              <a:solidFill>
                <a:srgbClr val="FAFD00"/>
              </a:solidFill>
              <a:latin typeface="Times" charset="0"/>
              <a:ea typeface="ＭＳ Ｐゴシック" charset="0"/>
              <a:cs typeface="ＭＳ Ｐゴシック" charset="0"/>
            </a:endParaRPr>
          </a:p>
        </p:txBody>
      </p:sp>
      <p:sp>
        <p:nvSpPr>
          <p:cNvPr id="200710" name="Rectangle 6"/>
          <p:cNvSpPr>
            <a:spLocks noChangeArrowheads="1"/>
          </p:cNvSpPr>
          <p:nvPr/>
        </p:nvSpPr>
        <p:spPr bwMode="auto">
          <a:xfrm>
            <a:off x="2443163"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spcBef>
                <a:spcPct val="20000"/>
              </a:spcBef>
              <a:buClr>
                <a:srgbClr val="790015"/>
              </a:buClr>
              <a:buSzPct val="75000"/>
              <a:buFont typeface="Monotype Sorts" charset="0"/>
              <a:buNone/>
              <a:defRPr/>
            </a:pPr>
            <a:r>
              <a:rPr lang="en-US" sz="17200">
                <a:solidFill>
                  <a:srgbClr val="FFFFFF"/>
                </a:solidFill>
                <a:effectLst>
                  <a:outerShdw blurRad="38100" dist="38100" dir="2700000" algn="tl">
                    <a:srgbClr val="000000"/>
                  </a:outerShdw>
                </a:effectLst>
              </a:rPr>
              <a:t>= </a:t>
            </a:r>
            <a:r>
              <a:rPr lang="en-US" sz="17200">
                <a:solidFill>
                  <a:srgbClr val="FF6600"/>
                </a:solidFill>
                <a:effectLst>
                  <a:outerShdw blurRad="38100" dist="38100" dir="2700000" algn="tl">
                    <a:srgbClr val="000000"/>
                  </a:outerShdw>
                </a:effectLst>
              </a:rPr>
              <a:t>4</a:t>
            </a:r>
            <a:r>
              <a:rPr lang="en-US" sz="15600">
                <a:solidFill>
                  <a:srgbClr val="FFFFFF"/>
                </a:solidFill>
                <a:effectLst>
                  <a:outerShdw blurRad="38100" dist="38100" dir="2700000" algn="tl">
                    <a:srgbClr val="000000"/>
                  </a:outerShdw>
                </a:effectLst>
              </a:rPr>
              <a:t>+</a:t>
            </a:r>
            <a:r>
              <a:rPr lang="en-US" sz="17200">
                <a:solidFill>
                  <a:srgbClr val="33CC33"/>
                </a:solidFill>
                <a:effectLst>
                  <a:outerShdw blurRad="38100" dist="38100" dir="2700000" algn="tl">
                    <a:srgbClr val="000000"/>
                  </a:outerShdw>
                </a:effectLst>
              </a:rPr>
              <a:t>3</a:t>
            </a:r>
            <a:endParaRPr lang="en-US" sz="17200">
              <a:solidFill>
                <a:srgbClr val="FFFFFF"/>
              </a:solidFill>
              <a:effectLst>
                <a:outerShdw blurRad="38100" dist="38100" dir="2700000" algn="tl">
                  <a:srgbClr val="000000"/>
                </a:outerShdw>
              </a:effectLst>
            </a:endParaRPr>
          </a:p>
        </p:txBody>
      </p:sp>
      <p:sp>
        <p:nvSpPr>
          <p:cNvPr id="200711" name="Line 7"/>
          <p:cNvSpPr>
            <a:spLocks noChangeShapeType="1"/>
          </p:cNvSpPr>
          <p:nvPr/>
        </p:nvSpPr>
        <p:spPr bwMode="auto">
          <a:xfrm>
            <a:off x="1476375" y="4940300"/>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a typeface="+mn-ea"/>
              <a:cs typeface="+mn-cs"/>
            </a:endParaRPr>
          </a:p>
        </p:txBody>
      </p:sp>
      <p:sp>
        <p:nvSpPr>
          <p:cNvPr id="410631" name="Text Box 8"/>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10632" name="Text Box 9"/>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410633" name="Text Box 10"/>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410634" name="Text Box 11"/>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41</a:t>
            </a:r>
          </a:p>
        </p:txBody>
      </p:sp>
      <p:sp>
        <p:nvSpPr>
          <p:cNvPr id="410635" name="Text Box 12"/>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2</a:t>
            </a:r>
          </a:p>
        </p:txBody>
      </p:sp>
      <p:sp>
        <p:nvSpPr>
          <p:cNvPr id="410636" name="Text Box 13"/>
          <p:cNvSpPr txBox="1">
            <a:spLocks noChangeArrowheads="1"/>
          </p:cNvSpPr>
          <p:nvPr/>
        </p:nvSpPr>
        <p:spPr bwMode="auto">
          <a:xfrm>
            <a:off x="6896100" y="6270625"/>
            <a:ext cx="19542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00706"/>
                                        </p:tgtEl>
                                        <p:attrNameLst>
                                          <p:attrName>style.visibility</p:attrName>
                                        </p:attrNameLst>
                                      </p:cBhvr>
                                      <p:to>
                                        <p:strVal val="visible"/>
                                      </p:to>
                                    </p:set>
                                    <p:anim calcmode="lin" valueType="num">
                                      <p:cBhvr additive="base">
                                        <p:cTn id="7" dur="500" fill="hold"/>
                                        <p:tgtEl>
                                          <p:spTgt spid="200706"/>
                                        </p:tgtEl>
                                        <p:attrNameLst>
                                          <p:attrName>ppt_x</p:attrName>
                                        </p:attrNameLst>
                                      </p:cBhvr>
                                      <p:tavLst>
                                        <p:tav tm="0">
                                          <p:val>
                                            <p:strVal val="1+#ppt_w/2"/>
                                          </p:val>
                                        </p:tav>
                                        <p:tav tm="100000">
                                          <p:val>
                                            <p:strVal val="#ppt_x"/>
                                          </p:val>
                                        </p:tav>
                                      </p:tavLst>
                                    </p:anim>
                                    <p:anim calcmode="lin" valueType="num">
                                      <p:cBhvr additive="base">
                                        <p:cTn id="8" dur="500" fill="hold"/>
                                        <p:tgtEl>
                                          <p:spTgt spid="2007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00711"/>
                                        </p:tgtEl>
                                        <p:attrNameLst>
                                          <p:attrName>style.visibility</p:attrName>
                                        </p:attrNameLst>
                                      </p:cBhvr>
                                      <p:to>
                                        <p:strVal val="visible"/>
                                      </p:to>
                                    </p:set>
                                    <p:anim calcmode="lin" valueType="num">
                                      <p:cBhvr>
                                        <p:cTn id="13" dur="1000" fill="hold"/>
                                        <p:tgtEl>
                                          <p:spTgt spid="200711"/>
                                        </p:tgtEl>
                                        <p:attrNameLst>
                                          <p:attrName>ppt_w</p:attrName>
                                        </p:attrNameLst>
                                      </p:cBhvr>
                                      <p:tavLst>
                                        <p:tav tm="0">
                                          <p:val>
                                            <p:fltVal val="0"/>
                                          </p:val>
                                        </p:tav>
                                        <p:tav tm="100000">
                                          <p:val>
                                            <p:strVal val="#ppt_w"/>
                                          </p:val>
                                        </p:tav>
                                      </p:tavLst>
                                    </p:anim>
                                    <p:anim calcmode="lin" valueType="num">
                                      <p:cBhvr>
                                        <p:cTn id="14" dur="1000" fill="hold"/>
                                        <p:tgtEl>
                                          <p:spTgt spid="200711"/>
                                        </p:tgtEl>
                                        <p:attrNameLst>
                                          <p:attrName>ppt_h</p:attrName>
                                        </p:attrNameLst>
                                      </p:cBhvr>
                                      <p:tavLst>
                                        <p:tav tm="0">
                                          <p:val>
                                            <p:fltVal val="0"/>
                                          </p:val>
                                        </p:tav>
                                        <p:tav tm="100000">
                                          <p:val>
                                            <p:strVal val="#ppt_h"/>
                                          </p:val>
                                        </p:tav>
                                      </p:tavLst>
                                    </p:anim>
                                    <p:anim calcmode="lin" valueType="num">
                                      <p:cBhvr>
                                        <p:cTn id="15" dur="1000" fill="hold"/>
                                        <p:tgtEl>
                                          <p:spTgt spid="2007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07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0710"/>
                                        </p:tgtEl>
                                        <p:attrNameLst>
                                          <p:attrName>style.visibility</p:attrName>
                                        </p:attrNameLst>
                                      </p:cBhvr>
                                      <p:to>
                                        <p:strVal val="visible"/>
                                      </p:to>
                                    </p:set>
                                    <p:animEffect transition="in" filter="wipe(left)">
                                      <p:cBhvr>
                                        <p:cTn id="21" dur="500"/>
                                        <p:tgtEl>
                                          <p:spTgt spid="200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autoUpdateAnimBg="0"/>
      <p:bldP spid="200710"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ea typeface="+mn-ea"/>
                <a:cs typeface="+mn-cs"/>
              </a:rPr>
              <a:t>7</a:t>
            </a:r>
          </a:p>
        </p:txBody>
      </p:sp>
      <p:sp>
        <p:nvSpPr>
          <p:cNvPr id="202755"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a typeface="+mn-ea"/>
              <a:cs typeface="+mn-cs"/>
            </a:endParaRPr>
          </a:p>
        </p:txBody>
      </p:sp>
      <p:sp>
        <p:nvSpPr>
          <p:cNvPr id="412675"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1600" b="1">
              <a:solidFill>
                <a:srgbClr val="FFA27C"/>
              </a:solidFill>
            </a:endParaRPr>
          </a:p>
        </p:txBody>
      </p:sp>
      <p:sp>
        <p:nvSpPr>
          <p:cNvPr id="202758" name="Rectangle 6"/>
          <p:cNvSpPr>
            <a:spLocks noChangeArrowheads="1"/>
          </p:cNvSpPr>
          <p:nvPr/>
        </p:nvSpPr>
        <p:spPr bwMode="auto">
          <a:xfrm>
            <a:off x="101600" y="3554413"/>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a:solidFill>
                  <a:srgbClr val="E8EC39"/>
                </a:solidFill>
                <a:effectLst>
                  <a:outerShdw blurRad="38100" dist="38100" dir="2700000" algn="tl">
                    <a:srgbClr val="000000"/>
                  </a:outerShdw>
                </a:effectLst>
              </a:rPr>
              <a:t>C</a:t>
            </a:r>
            <a:r>
              <a:rPr lang="en-US" sz="15600" b="1">
                <a:solidFill>
                  <a:srgbClr val="00FF00"/>
                </a:solidFill>
                <a:effectLst>
                  <a:outerShdw blurRad="38100" dist="38100" dir="2700000" algn="tl">
                    <a:srgbClr val="000000"/>
                  </a:outerShdw>
                </a:effectLst>
              </a:rPr>
              <a:t> </a:t>
            </a:r>
            <a:r>
              <a:rPr lang="en-US" sz="15600" b="1">
                <a:solidFill>
                  <a:srgbClr val="FF5008"/>
                </a:solidFill>
                <a:effectLst>
                  <a:outerShdw blurRad="38100" dist="38100" dir="2700000" algn="tl">
                    <a:srgbClr val="000000"/>
                  </a:outerShdw>
                </a:effectLst>
              </a:rPr>
              <a:t>4</a:t>
            </a:r>
            <a:r>
              <a:rPr lang="en-US" sz="15600" b="1">
                <a:solidFill>
                  <a:srgbClr val="00FF00"/>
                </a:solidFill>
                <a:effectLst>
                  <a:outerShdw blurRad="38100" dist="38100" dir="2700000" algn="tl">
                    <a:srgbClr val="000000"/>
                  </a:outerShdw>
                </a:effectLst>
              </a:rPr>
              <a:t> 3 </a:t>
            </a:r>
            <a:r>
              <a:rPr lang="en-US" sz="15600" b="1">
                <a:solidFill>
                  <a:srgbClr val="114FFB"/>
                </a:solidFill>
                <a:effectLst>
                  <a:outerShdw blurRad="38100" dist="38100" dir="2700000" algn="tl">
                    <a:srgbClr val="000000"/>
                  </a:outerShdw>
                </a:effectLst>
              </a:rPr>
              <a:t>S</a:t>
            </a:r>
            <a:r>
              <a:rPr lang="en-US" sz="15600" b="1">
                <a:solidFill>
                  <a:srgbClr val="00FF00"/>
                </a:solidFill>
                <a:effectLst>
                  <a:outerShdw blurRad="38100" dist="38100" dir="2700000" algn="tl">
                    <a:srgbClr val="000000"/>
                  </a:outerShdw>
                </a:effectLst>
              </a:rPr>
              <a:t> </a:t>
            </a:r>
            <a:r>
              <a:rPr lang="en-US" sz="15600" b="1">
                <a:solidFill>
                  <a:srgbClr val="FFFFFF"/>
                </a:solidFill>
                <a:effectLst>
                  <a:outerShdw blurRad="38100" dist="38100" dir="2700000" algn="tl">
                    <a:srgbClr val="000000"/>
                  </a:outerShdw>
                </a:effectLst>
              </a:rPr>
              <a:t>Y</a:t>
            </a:r>
            <a:r>
              <a:rPr lang="en-US" sz="15600" b="1">
                <a:solidFill>
                  <a:srgbClr val="00FF00"/>
                </a:solidFill>
                <a:effectLst>
                  <a:outerShdw blurRad="38100" dist="38100" dir="2700000" algn="tl">
                    <a:srgbClr val="000000"/>
                  </a:outerShdw>
                </a:effectLst>
              </a:rPr>
              <a:t> </a:t>
            </a:r>
          </a:p>
        </p:txBody>
      </p:sp>
      <p:sp>
        <p:nvSpPr>
          <p:cNvPr id="202759" name="Rectangle 7"/>
          <p:cNvSpPr>
            <a:spLocks noChangeArrowheads="1"/>
          </p:cNvSpPr>
          <p:nvPr/>
        </p:nvSpPr>
        <p:spPr bwMode="auto">
          <a:xfrm>
            <a:off x="101600" y="3565525"/>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a:solidFill>
                  <a:srgbClr val="E8EC39"/>
                </a:solidFill>
                <a:effectLst>
                  <a:outerShdw blurRad="38100" dist="38100" dir="2700000" algn="tl">
                    <a:srgbClr val="000000"/>
                  </a:outerShdw>
                </a:effectLst>
              </a:rPr>
              <a:t>C</a:t>
            </a:r>
            <a:r>
              <a:rPr lang="en-US" sz="15600" b="1">
                <a:solidFill>
                  <a:srgbClr val="00FF00"/>
                </a:solidFill>
                <a:effectLst>
                  <a:outerShdw blurRad="38100" dist="38100" dir="2700000" algn="tl">
                    <a:srgbClr val="000000"/>
                  </a:outerShdw>
                </a:effectLst>
              </a:rPr>
              <a:t> </a:t>
            </a:r>
            <a:r>
              <a:rPr lang="en-US" sz="15600" b="1">
                <a:solidFill>
                  <a:srgbClr val="FF5008"/>
                </a:solidFill>
                <a:effectLst>
                  <a:outerShdw blurRad="38100" dist="38100" dir="2700000" algn="tl">
                    <a:srgbClr val="000000"/>
                  </a:outerShdw>
                </a:effectLst>
              </a:rPr>
              <a:t>4</a:t>
            </a:r>
            <a:r>
              <a:rPr lang="en-US" sz="15600" b="1">
                <a:solidFill>
                  <a:srgbClr val="00FF00"/>
                </a:solidFill>
                <a:effectLst>
                  <a:outerShdw blurRad="38100" dist="38100" dir="2700000" algn="tl">
                    <a:srgbClr val="000000"/>
                  </a:outerShdw>
                </a:effectLst>
              </a:rPr>
              <a:t> 3 </a:t>
            </a:r>
            <a:r>
              <a:rPr lang="en-US" sz="15600" b="1">
                <a:solidFill>
                  <a:srgbClr val="114FFB"/>
                </a:solidFill>
                <a:effectLst>
                  <a:outerShdw blurRad="38100" dist="38100" dir="2700000" algn="tl">
                    <a:srgbClr val="000000"/>
                  </a:outerShdw>
                </a:effectLst>
              </a:rPr>
              <a:t>S</a:t>
            </a:r>
            <a:r>
              <a:rPr lang="en-US" sz="15600" b="1">
                <a:solidFill>
                  <a:srgbClr val="00FF00"/>
                </a:solidFill>
                <a:effectLst>
                  <a:outerShdw blurRad="38100" dist="38100" dir="2700000" algn="tl">
                    <a:srgbClr val="000000"/>
                  </a:outerShdw>
                </a:effectLst>
              </a:rPr>
              <a:t> </a:t>
            </a:r>
            <a:r>
              <a:rPr lang="en-US" sz="15600" b="1">
                <a:solidFill>
                  <a:srgbClr val="FFFFFF"/>
                </a:solidFill>
                <a:effectLst>
                  <a:outerShdw blurRad="38100" dist="38100" dir="2700000" algn="tl">
                    <a:srgbClr val="000000"/>
                  </a:outerShdw>
                </a:effectLst>
              </a:rPr>
              <a:t>Y</a:t>
            </a:r>
            <a:r>
              <a:rPr lang="en-US" sz="15600" b="1">
                <a:solidFill>
                  <a:srgbClr val="00FF00"/>
                </a:solidFill>
                <a:effectLst>
                  <a:outerShdw blurRad="38100" dist="38100" dir="2700000" algn="tl">
                    <a:srgbClr val="000000"/>
                  </a:outerShdw>
                </a:effectLst>
              </a:rPr>
              <a:t> </a:t>
            </a:r>
          </a:p>
        </p:txBody>
      </p:sp>
      <p:sp>
        <p:nvSpPr>
          <p:cNvPr id="412678" name="Text Box 8"/>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12679" name="Text Box 9"/>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412680" name="Text Box 10"/>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412681" name="Text Box 11"/>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42</a:t>
            </a:r>
          </a:p>
        </p:txBody>
      </p:sp>
      <p:sp>
        <p:nvSpPr>
          <p:cNvPr id="412682" name="Text Box 12"/>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1</a:t>
            </a:r>
          </a:p>
        </p:txBody>
      </p:sp>
      <p:sp>
        <p:nvSpPr>
          <p:cNvPr id="412683" name="Text Box 13"/>
          <p:cNvSpPr txBox="1">
            <a:spLocks noChangeArrowheads="1"/>
          </p:cNvSpPr>
          <p:nvPr/>
        </p:nvSpPr>
        <p:spPr bwMode="auto">
          <a:xfrm>
            <a:off x="6896100" y="6270625"/>
            <a:ext cx="19542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
        <p:nvSpPr>
          <p:cNvPr id="2" name="Title 1"/>
          <p:cNvSpPr>
            <a:spLocks noGrp="1"/>
          </p:cNvSpPr>
          <p:nvPr>
            <p:ph type="title" idx="4294967295"/>
          </p:nvPr>
        </p:nvSpPr>
        <p:spPr>
          <a:xfrm>
            <a:off x="0" y="1643063"/>
            <a:ext cx="9144000" cy="1785937"/>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nchor="ctr"/>
          <a:lstStyle/>
          <a:p>
            <a:pPr algn="ctr">
              <a:defRPr/>
            </a:pPr>
            <a:r>
              <a:rPr lang="en-US" sz="5400" kern="1200" dirty="0" err="1">
                <a:solidFill>
                  <a:srgbClr val="FAFD00"/>
                </a:solidFill>
                <a:latin typeface="Times" charset="0"/>
                <a:ea typeface="ＭＳ Ｐゴシック" charset="0"/>
                <a:cs typeface="ＭＳ Ｐゴシック" charset="0"/>
              </a:rPr>
              <a:t>Membuka</a:t>
            </a:r>
            <a:r>
              <a:rPr lang="en-US" sz="5400" kern="1200" dirty="0">
                <a:solidFill>
                  <a:srgbClr val="FAFD00"/>
                </a:solidFill>
                <a:latin typeface="Times" charset="0"/>
                <a:ea typeface="ＭＳ Ｐゴシック" charset="0"/>
                <a:cs typeface="ＭＳ Ｐゴシック" charset="0"/>
              </a:rPr>
              <a:t>  </a:t>
            </a:r>
            <a:br>
              <a:rPr lang="en-US" sz="5400" kern="1200" dirty="0">
                <a:solidFill>
                  <a:srgbClr val="FAFD00"/>
                </a:solidFill>
                <a:latin typeface="Times" charset="0"/>
                <a:ea typeface="ＭＳ Ｐゴシック" charset="0"/>
                <a:cs typeface="ＭＳ Ｐゴシック" charset="0"/>
              </a:rPr>
            </a:br>
            <a:r>
              <a:rPr lang="en-US" altLang="ja-JP" sz="5400" i="1" kern="1200" dirty="0">
                <a:solidFill>
                  <a:srgbClr val="FAFD00"/>
                </a:solidFill>
                <a:latin typeface="Times" charset="0"/>
                <a:ea typeface="ＭＳ Ｐゴシック" charset="0"/>
                <a:cs typeface="ＭＳ Ｐゴシック" charset="0"/>
              </a:rPr>
              <a:t>“</a:t>
            </a:r>
            <a:r>
              <a:rPr lang="en-US" sz="5400" i="1" kern="1200" dirty="0" err="1">
                <a:solidFill>
                  <a:srgbClr val="FAFD00"/>
                </a:solidFill>
                <a:latin typeface="Times" charset="0"/>
                <a:ea typeface="ＭＳ Ｐゴシック" charset="0"/>
                <a:cs typeface="ＭＳ Ｐゴシック" charset="0"/>
              </a:rPr>
              <a:t>Arsip</a:t>
            </a:r>
            <a:r>
              <a:rPr lang="en-US" sz="5400" i="1" kern="1200" dirty="0">
                <a:solidFill>
                  <a:srgbClr val="FAFD00"/>
                </a:solidFill>
                <a:latin typeface="Times" charset="0"/>
                <a:ea typeface="ＭＳ Ｐゴシック" charset="0"/>
                <a:cs typeface="ＭＳ Ｐゴシック" charset="0"/>
              </a:rPr>
              <a:t> </a:t>
            </a:r>
            <a:r>
              <a:rPr lang="en-US" sz="5400" i="1" kern="1200" dirty="0" err="1">
                <a:solidFill>
                  <a:srgbClr val="FAFD00"/>
                </a:solidFill>
                <a:latin typeface="Times" charset="0"/>
                <a:ea typeface="ＭＳ Ｐゴシック" charset="0"/>
                <a:cs typeface="ＭＳ Ｐゴシック" charset="0"/>
              </a:rPr>
              <a:t>Alkitab</a:t>
            </a:r>
            <a:r>
              <a:rPr lang="en-US" sz="5400" i="1" kern="1200" dirty="0">
                <a:solidFill>
                  <a:srgbClr val="FAFD00"/>
                </a:solidFill>
                <a:latin typeface="Times" charset="0"/>
                <a:ea typeface="ＭＳ Ｐゴシック" charset="0"/>
                <a:cs typeface="ＭＳ Ｐゴシック" charset="0"/>
              </a:rPr>
              <a:t> </a:t>
            </a:r>
            <a:r>
              <a:rPr lang="en-US" sz="5400" i="1" kern="1200" dirty="0" err="1">
                <a:solidFill>
                  <a:srgbClr val="FAFD00"/>
                </a:solidFill>
                <a:latin typeface="Times" charset="0"/>
                <a:ea typeface="ＭＳ Ｐゴシック" charset="0"/>
                <a:cs typeface="ＭＳ Ｐゴシック" charset="0"/>
              </a:rPr>
              <a:t>Anda</a:t>
            </a:r>
            <a:r>
              <a:rPr lang="en-US" altLang="ja-JP" sz="5400" i="1" kern="1200" dirty="0">
                <a:solidFill>
                  <a:srgbClr val="FAFD00"/>
                </a:solidFill>
                <a:latin typeface="Times" charset="0"/>
                <a:ea typeface="ＭＳ Ｐゴシック" charset="0"/>
                <a:cs typeface="ＭＳ Ｐゴシック" charset="0"/>
              </a:rPr>
              <a:t>”</a:t>
            </a:r>
            <a:endParaRPr lang="en-US" sz="5400" i="1" kern="1200" dirty="0">
              <a:solidFill>
                <a:srgbClr val="FAFD00"/>
              </a:solidFill>
              <a:latin typeface="Times" charset="0"/>
              <a:ea typeface="ＭＳ Ｐゴシック" charset="0"/>
              <a:cs typeface="ＭＳ Ｐゴシック"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02758"/>
                                        </p:tgtEl>
                                        <p:attrNameLst>
                                          <p:attrName>style.visibility</p:attrName>
                                        </p:attrNameLst>
                                      </p:cBhvr>
                                      <p:to>
                                        <p:strVal val="visible"/>
                                      </p:to>
                                    </p:set>
                                    <p:anim calcmode="lin" valueType="num">
                                      <p:cBhvr>
                                        <p:cTn id="7" dur="500" fill="hold"/>
                                        <p:tgtEl>
                                          <p:spTgt spid="202758"/>
                                        </p:tgtEl>
                                        <p:attrNameLst>
                                          <p:attrName>ppt_w</p:attrName>
                                        </p:attrNameLst>
                                      </p:cBhvr>
                                      <p:tavLst>
                                        <p:tav tm="0">
                                          <p:val>
                                            <p:fltVal val="0"/>
                                          </p:val>
                                        </p:tav>
                                        <p:tav tm="100000">
                                          <p:val>
                                            <p:strVal val="#ppt_w"/>
                                          </p:val>
                                        </p:tav>
                                      </p:tavLst>
                                    </p:anim>
                                    <p:anim calcmode="lin" valueType="num">
                                      <p:cBhvr>
                                        <p:cTn id="8" dur="500" fill="hold"/>
                                        <p:tgtEl>
                                          <p:spTgt spid="202758"/>
                                        </p:tgtEl>
                                        <p:attrNameLst>
                                          <p:attrName>ppt_h</p:attrName>
                                        </p:attrNameLst>
                                      </p:cBhvr>
                                      <p:tavLst>
                                        <p:tav tm="0">
                                          <p:val>
                                            <p:fltVal val="0"/>
                                          </p:val>
                                        </p:tav>
                                        <p:tav tm="100000">
                                          <p:val>
                                            <p:strVal val="#ppt_h"/>
                                          </p:val>
                                        </p:tav>
                                      </p:tavLst>
                                    </p:anim>
                                    <p:anim calcmode="lin" valueType="num">
                                      <p:cBhvr>
                                        <p:cTn id="9" dur="500" fill="hold"/>
                                        <p:tgtEl>
                                          <p:spTgt spid="202758"/>
                                        </p:tgtEl>
                                        <p:attrNameLst>
                                          <p:attrName>ppt_x</p:attrName>
                                        </p:attrNameLst>
                                      </p:cBhvr>
                                      <p:tavLst>
                                        <p:tav tm="0">
                                          <p:val>
                                            <p:fltVal val="0.5"/>
                                          </p:val>
                                        </p:tav>
                                        <p:tav tm="100000">
                                          <p:val>
                                            <p:strVal val="#ppt_x"/>
                                          </p:val>
                                        </p:tav>
                                      </p:tavLst>
                                    </p:anim>
                                    <p:anim calcmode="lin" valueType="num">
                                      <p:cBhvr>
                                        <p:cTn id="10" dur="500" fill="hold"/>
                                        <p:tgtEl>
                                          <p:spTgt spid="20275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02759"/>
                                        </p:tgtEl>
                                        <p:attrNameLst>
                                          <p:attrName>style.visibility</p:attrName>
                                        </p:attrNameLst>
                                      </p:cBhvr>
                                      <p:to>
                                        <p:strVal val="visible"/>
                                      </p:to>
                                    </p:set>
                                    <p:anim calcmode="lin" valueType="num">
                                      <p:cBhvr>
                                        <p:cTn id="15" dur="500" fill="hold"/>
                                        <p:tgtEl>
                                          <p:spTgt spid="202759"/>
                                        </p:tgtEl>
                                        <p:attrNameLst>
                                          <p:attrName>ppt_w</p:attrName>
                                        </p:attrNameLst>
                                      </p:cBhvr>
                                      <p:tavLst>
                                        <p:tav tm="0">
                                          <p:val>
                                            <p:fltVal val="0"/>
                                          </p:val>
                                        </p:tav>
                                        <p:tav tm="100000">
                                          <p:val>
                                            <p:strVal val="#ppt_w"/>
                                          </p:val>
                                        </p:tav>
                                      </p:tavLst>
                                    </p:anim>
                                    <p:anim calcmode="lin" valueType="num">
                                      <p:cBhvr>
                                        <p:cTn id="16" dur="500" fill="hold"/>
                                        <p:tgtEl>
                                          <p:spTgt spid="202759"/>
                                        </p:tgtEl>
                                        <p:attrNameLst>
                                          <p:attrName>ppt_h</p:attrName>
                                        </p:attrNameLst>
                                      </p:cBhvr>
                                      <p:tavLst>
                                        <p:tav tm="0">
                                          <p:val>
                                            <p:fltVal val="0"/>
                                          </p:val>
                                        </p:tav>
                                        <p:tav tm="100000">
                                          <p:val>
                                            <p:strVal val="#ppt_h"/>
                                          </p:val>
                                        </p:tav>
                                      </p:tavLst>
                                    </p:anim>
                                    <p:anim calcmode="lin" valueType="num">
                                      <p:cBhvr>
                                        <p:cTn id="17" dur="500" fill="hold"/>
                                        <p:tgtEl>
                                          <p:spTgt spid="202759"/>
                                        </p:tgtEl>
                                        <p:attrNameLst>
                                          <p:attrName>ppt_x</p:attrName>
                                        </p:attrNameLst>
                                      </p:cBhvr>
                                      <p:tavLst>
                                        <p:tav tm="0">
                                          <p:val>
                                            <p:fltVal val="0.5"/>
                                          </p:val>
                                        </p:tav>
                                        <p:tav tm="100000">
                                          <p:val>
                                            <p:strVal val="#ppt_x"/>
                                          </p:val>
                                        </p:tav>
                                      </p:tavLst>
                                    </p:anim>
                                    <p:anim calcmode="lin" valueType="num">
                                      <p:cBhvr>
                                        <p:cTn id="18" dur="500" fill="hold"/>
                                        <p:tgtEl>
                                          <p:spTgt spid="20275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autoUpdateAnimBg="0"/>
      <p:bldP spid="202759"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ea typeface="+mn-ea"/>
                <a:cs typeface="+mn-cs"/>
              </a:rPr>
              <a:t>7</a:t>
            </a:r>
          </a:p>
        </p:txBody>
      </p:sp>
      <p:sp>
        <p:nvSpPr>
          <p:cNvPr id="204803"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a typeface="+mn-ea"/>
              <a:cs typeface="+mn-cs"/>
            </a:endParaRPr>
          </a:p>
        </p:txBody>
      </p:sp>
      <p:grpSp>
        <p:nvGrpSpPr>
          <p:cNvPr id="2" name="Group 4"/>
          <p:cNvGrpSpPr>
            <a:grpSpLocks/>
          </p:cNvGrpSpPr>
          <p:nvPr/>
        </p:nvGrpSpPr>
        <p:grpSpPr bwMode="auto">
          <a:xfrm>
            <a:off x="2171700" y="5046663"/>
            <a:ext cx="4510088" cy="1006475"/>
            <a:chOff x="1368" y="3179"/>
            <a:chExt cx="2841" cy="634"/>
          </a:xfrm>
        </p:grpSpPr>
        <p:sp>
          <p:nvSpPr>
            <p:cNvPr id="204805" name="Text Box 5"/>
            <p:cNvSpPr txBox="1">
              <a:spLocks noChangeArrowheads="1"/>
            </p:cNvSpPr>
            <p:nvPr/>
          </p:nvSpPr>
          <p:spPr bwMode="auto">
            <a:xfrm>
              <a:off x="1820" y="3179"/>
              <a:ext cx="2389"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04806" name="AutoShape 6"/>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grpSp>
      <p:grpSp>
        <p:nvGrpSpPr>
          <p:cNvPr id="3" name="Group 7"/>
          <p:cNvGrpSpPr>
            <a:grpSpLocks/>
          </p:cNvGrpSpPr>
          <p:nvPr/>
        </p:nvGrpSpPr>
        <p:grpSpPr bwMode="auto">
          <a:xfrm>
            <a:off x="2147888" y="4081463"/>
            <a:ext cx="4973637" cy="1006475"/>
            <a:chOff x="1353" y="2571"/>
            <a:chExt cx="3133" cy="634"/>
          </a:xfrm>
        </p:grpSpPr>
        <p:sp>
          <p:nvSpPr>
            <p:cNvPr id="204808" name="Text Box 8"/>
            <p:cNvSpPr txBox="1">
              <a:spLocks noChangeArrowheads="1"/>
            </p:cNvSpPr>
            <p:nvPr/>
          </p:nvSpPr>
          <p:spPr bwMode="auto">
            <a:xfrm>
              <a:off x="1820" y="2571"/>
              <a:ext cx="2666"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04809" name="AutoShape 9"/>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grpSp>
      <p:grpSp>
        <p:nvGrpSpPr>
          <p:cNvPr id="4" name="Group 10"/>
          <p:cNvGrpSpPr>
            <a:grpSpLocks/>
          </p:cNvGrpSpPr>
          <p:nvPr/>
        </p:nvGrpSpPr>
        <p:grpSpPr bwMode="auto">
          <a:xfrm>
            <a:off x="2184400" y="3190875"/>
            <a:ext cx="6083300" cy="1006475"/>
            <a:chOff x="1376" y="2010"/>
            <a:chExt cx="3832" cy="634"/>
          </a:xfrm>
        </p:grpSpPr>
        <p:sp>
          <p:nvSpPr>
            <p:cNvPr id="204811" name="Text Box 11"/>
            <p:cNvSpPr txBox="1">
              <a:spLocks noChangeArrowheads="1"/>
            </p:cNvSpPr>
            <p:nvPr/>
          </p:nvSpPr>
          <p:spPr bwMode="auto">
            <a:xfrm>
              <a:off x="1849" y="2010"/>
              <a:ext cx="3359"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04812" name="AutoShape 1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grpSp>
      <p:grpSp>
        <p:nvGrpSpPr>
          <p:cNvPr id="5" name="Group 13"/>
          <p:cNvGrpSpPr>
            <a:grpSpLocks/>
          </p:cNvGrpSpPr>
          <p:nvPr/>
        </p:nvGrpSpPr>
        <p:grpSpPr bwMode="auto">
          <a:xfrm>
            <a:off x="2184400" y="2332038"/>
            <a:ext cx="4770438" cy="1006475"/>
            <a:chOff x="1376" y="1469"/>
            <a:chExt cx="3005" cy="634"/>
          </a:xfrm>
        </p:grpSpPr>
        <p:sp>
          <p:nvSpPr>
            <p:cNvPr id="204814" name="Text Box 14"/>
            <p:cNvSpPr txBox="1">
              <a:spLocks noChangeArrowheads="1"/>
            </p:cNvSpPr>
            <p:nvPr/>
          </p:nvSpPr>
          <p:spPr bwMode="auto">
            <a:xfrm>
              <a:off x="1854" y="1469"/>
              <a:ext cx="2527"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TOKOH </a:t>
              </a:r>
              <a:endParaRPr lang="en-US" sz="4800" b="1">
                <a:solidFill>
                  <a:srgbClr val="FFA27C"/>
                </a:solidFill>
                <a:effectLst>
                  <a:outerShdw blurRad="38100" dist="38100" dir="2700000" algn="tl">
                    <a:srgbClr val="000000"/>
                  </a:outerShdw>
                </a:effectLst>
                <a:latin typeface="Arial" charset="0"/>
              </a:endParaRPr>
            </a:p>
          </p:txBody>
        </p:sp>
        <p:sp>
          <p:nvSpPr>
            <p:cNvPr id="204815" name="AutoShape 15"/>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grpSp>
      <p:grpSp>
        <p:nvGrpSpPr>
          <p:cNvPr id="6" name="Group 16"/>
          <p:cNvGrpSpPr>
            <a:grpSpLocks/>
          </p:cNvGrpSpPr>
          <p:nvPr/>
        </p:nvGrpSpPr>
        <p:grpSpPr bwMode="auto">
          <a:xfrm>
            <a:off x="2159000" y="1512888"/>
            <a:ext cx="5080000" cy="923925"/>
            <a:chOff x="1360" y="935"/>
            <a:chExt cx="3200" cy="582"/>
          </a:xfrm>
        </p:grpSpPr>
        <p:sp>
          <p:nvSpPr>
            <p:cNvPr id="204817" name="Text Box 17"/>
            <p:cNvSpPr txBox="1">
              <a:spLocks noChangeArrowheads="1"/>
            </p:cNvSpPr>
            <p:nvPr/>
          </p:nvSpPr>
          <p:spPr bwMode="auto">
            <a:xfrm>
              <a:off x="1750" y="935"/>
              <a:ext cx="2810"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a:solidFill>
                    <a:srgbClr val="EDF636"/>
                  </a:solidFill>
                  <a:effectLst>
                    <a:outerShdw blurRad="38100" dist="38100" dir="2700000" algn="tl">
                      <a:srgbClr val="000000"/>
                    </a:outerShdw>
                  </a:effectLst>
                  <a:latin typeface="Arial" charset="0"/>
                </a:rPr>
                <a:t> C </a:t>
              </a:r>
              <a:r>
                <a:rPr lang="en-US" sz="4800" b="1">
                  <a:solidFill>
                    <a:srgbClr val="EDF636"/>
                  </a:solidFill>
                  <a:effectLst>
                    <a:outerShdw blurRad="38100" dist="38100" dir="2700000" algn="tl">
                      <a:srgbClr val="000000"/>
                    </a:outerShdw>
                  </a:effectLst>
                  <a:latin typeface="Arial" charset="0"/>
                </a:rPr>
                <a:t>=  CIPTAAN   </a:t>
              </a:r>
              <a:endParaRPr lang="en-US" sz="4800" b="1">
                <a:solidFill>
                  <a:srgbClr val="FFA27C"/>
                </a:solidFill>
                <a:effectLst>
                  <a:outerShdw blurRad="38100" dist="38100" dir="2700000" algn="tl">
                    <a:srgbClr val="000000"/>
                  </a:outerShdw>
                </a:effectLst>
                <a:latin typeface="Arial" charset="0"/>
              </a:endParaRPr>
            </a:p>
          </p:txBody>
        </p:sp>
        <p:sp>
          <p:nvSpPr>
            <p:cNvPr id="204818" name="AutoShape 18"/>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grpSp>
      <p:sp>
        <p:nvSpPr>
          <p:cNvPr id="414728" name="Text Box 19"/>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14729" name="Text Box 20"/>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414730" name="Text Box 21"/>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414731" name="Text Box 22"/>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414732" name="Text Box 23"/>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43</a:t>
            </a:r>
          </a:p>
        </p:txBody>
      </p:sp>
      <p:sp>
        <p:nvSpPr>
          <p:cNvPr id="204824" name="Rectangle 24"/>
          <p:cNvSpPr>
            <a:spLocks noGrp="1" noChangeArrowheads="1"/>
          </p:cNvSpPr>
          <p:nvPr>
            <p:ph type="title"/>
          </p:nvPr>
        </p:nvSpPr>
        <p:spPr bwMode="auto">
          <a:xfrm>
            <a:off x="1843088"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Times" charset="0"/>
                <a:ea typeface="ＭＳ Ｐゴシック" charset="0"/>
                <a:cs typeface="ＭＳ Ｐゴシック" charset="0"/>
              </a:rPr>
              <a:t>5 Kata Kunci atau Ungkapan:</a:t>
            </a:r>
          </a:p>
        </p:txBody>
      </p:sp>
      <p:sp>
        <p:nvSpPr>
          <p:cNvPr id="414734" name="Text Box 25"/>
          <p:cNvSpPr txBox="1">
            <a:spLocks noChangeArrowheads="1"/>
          </p:cNvSpPr>
          <p:nvPr/>
        </p:nvSpPr>
        <p:spPr bwMode="auto">
          <a:xfrm>
            <a:off x="6896100" y="6270625"/>
            <a:ext cx="19542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3" presetClass="entr" presetSubtype="139"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83" presetClass="entr" presetSubtype="139"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ea typeface="+mn-ea"/>
                <a:cs typeface="+mn-cs"/>
              </a:rPr>
              <a:t>7</a:t>
            </a:r>
          </a:p>
        </p:txBody>
      </p:sp>
      <p:sp>
        <p:nvSpPr>
          <p:cNvPr id="206851"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a typeface="+mn-ea"/>
              <a:cs typeface="+mn-cs"/>
            </a:endParaRPr>
          </a:p>
        </p:txBody>
      </p:sp>
      <p:sp>
        <p:nvSpPr>
          <p:cNvPr id="206852" name="Oval 4"/>
          <p:cNvSpPr>
            <a:spLocks noChangeArrowheads="1"/>
          </p:cNvSpPr>
          <p:nvPr/>
        </p:nvSpPr>
        <p:spPr bwMode="auto">
          <a:xfrm>
            <a:off x="1582738" y="2381250"/>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sp>
        <p:nvSpPr>
          <p:cNvPr id="416772" name="Text Box 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16773" name="Text Box 6"/>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416774" name="Text Box 7"/>
          <p:cNvSpPr txBox="1">
            <a:spLocks noChangeArrowheads="1"/>
          </p:cNvSpPr>
          <p:nvPr/>
        </p:nvSpPr>
        <p:spPr bwMode="auto">
          <a:xfrm>
            <a:off x="8315325" y="6486525"/>
            <a:ext cx="2825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416775" name="Text Box 8"/>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45</a:t>
            </a:r>
          </a:p>
        </p:txBody>
      </p:sp>
      <p:grpSp>
        <p:nvGrpSpPr>
          <p:cNvPr id="416776" name="Group 9"/>
          <p:cNvGrpSpPr>
            <a:grpSpLocks/>
          </p:cNvGrpSpPr>
          <p:nvPr/>
        </p:nvGrpSpPr>
        <p:grpSpPr bwMode="auto">
          <a:xfrm>
            <a:off x="2171700" y="5046663"/>
            <a:ext cx="4533900" cy="1006475"/>
            <a:chOff x="1368" y="3179"/>
            <a:chExt cx="2856" cy="634"/>
          </a:xfrm>
        </p:grpSpPr>
        <p:sp>
          <p:nvSpPr>
            <p:cNvPr id="206858" name="Text Box 10"/>
            <p:cNvSpPr txBox="1">
              <a:spLocks noChangeArrowheads="1"/>
            </p:cNvSpPr>
            <p:nvPr/>
          </p:nvSpPr>
          <p:spPr bwMode="auto">
            <a:xfrm>
              <a:off x="1835" y="3179"/>
              <a:ext cx="2389"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06859" name="AutoShape 1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grpSp>
      <p:grpSp>
        <p:nvGrpSpPr>
          <p:cNvPr id="416777" name="Group 12"/>
          <p:cNvGrpSpPr>
            <a:grpSpLocks/>
          </p:cNvGrpSpPr>
          <p:nvPr/>
        </p:nvGrpSpPr>
        <p:grpSpPr bwMode="auto">
          <a:xfrm>
            <a:off x="2147888" y="4081463"/>
            <a:ext cx="4954587" cy="1006475"/>
            <a:chOff x="1353" y="2571"/>
            <a:chExt cx="3121" cy="634"/>
          </a:xfrm>
        </p:grpSpPr>
        <p:sp>
          <p:nvSpPr>
            <p:cNvPr id="206861" name="Text Box 13"/>
            <p:cNvSpPr txBox="1">
              <a:spLocks noChangeArrowheads="1"/>
            </p:cNvSpPr>
            <p:nvPr/>
          </p:nvSpPr>
          <p:spPr bwMode="auto">
            <a:xfrm>
              <a:off x="1808" y="2571"/>
              <a:ext cx="2666"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06862" name="AutoShape 1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grpSp>
      <p:sp>
        <p:nvSpPr>
          <p:cNvPr id="206863" name="Text Box 15"/>
          <p:cNvSpPr txBox="1">
            <a:spLocks noChangeArrowheads="1"/>
          </p:cNvSpPr>
          <p:nvPr/>
        </p:nvSpPr>
        <p:spPr bwMode="auto">
          <a:xfrm>
            <a:off x="2992438" y="3190875"/>
            <a:ext cx="5332412" cy="1006475"/>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06864" name="AutoShape 16"/>
          <p:cNvSpPr>
            <a:spLocks noChangeArrowheads="1"/>
          </p:cNvSpPr>
          <p:nvPr/>
        </p:nvSpPr>
        <p:spPr bwMode="auto">
          <a:xfrm>
            <a:off x="2184400" y="3390900"/>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grpSp>
        <p:nvGrpSpPr>
          <p:cNvPr id="416780" name="Group 17"/>
          <p:cNvGrpSpPr>
            <a:grpSpLocks/>
          </p:cNvGrpSpPr>
          <p:nvPr/>
        </p:nvGrpSpPr>
        <p:grpSpPr bwMode="auto">
          <a:xfrm>
            <a:off x="2184400" y="2332038"/>
            <a:ext cx="4684713" cy="1006475"/>
            <a:chOff x="1376" y="1469"/>
            <a:chExt cx="2951" cy="634"/>
          </a:xfrm>
        </p:grpSpPr>
        <p:sp>
          <p:nvSpPr>
            <p:cNvPr id="206866" name="Text Box 18"/>
            <p:cNvSpPr txBox="1">
              <a:spLocks noChangeArrowheads="1"/>
            </p:cNvSpPr>
            <p:nvPr/>
          </p:nvSpPr>
          <p:spPr bwMode="auto">
            <a:xfrm>
              <a:off x="1906" y="1469"/>
              <a:ext cx="2421"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TOKOH</a:t>
              </a:r>
              <a:endParaRPr lang="en-US" sz="4800" b="1">
                <a:solidFill>
                  <a:srgbClr val="FFA27C"/>
                </a:solidFill>
                <a:effectLst>
                  <a:outerShdw blurRad="38100" dist="38100" dir="2700000" algn="tl">
                    <a:srgbClr val="000000"/>
                  </a:outerShdw>
                </a:effectLst>
                <a:latin typeface="Arial" charset="0"/>
              </a:endParaRPr>
            </a:p>
          </p:txBody>
        </p:sp>
        <p:sp>
          <p:nvSpPr>
            <p:cNvPr id="206867" name="AutoShape 19"/>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grpSp>
      <p:grpSp>
        <p:nvGrpSpPr>
          <p:cNvPr id="416781" name="Group 20"/>
          <p:cNvGrpSpPr>
            <a:grpSpLocks/>
          </p:cNvGrpSpPr>
          <p:nvPr/>
        </p:nvGrpSpPr>
        <p:grpSpPr bwMode="auto">
          <a:xfrm>
            <a:off x="2159000" y="1484313"/>
            <a:ext cx="5310188" cy="923925"/>
            <a:chOff x="1360" y="935"/>
            <a:chExt cx="3345" cy="582"/>
          </a:xfrm>
        </p:grpSpPr>
        <p:sp>
          <p:nvSpPr>
            <p:cNvPr id="206869" name="Text Box 21"/>
            <p:cNvSpPr txBox="1">
              <a:spLocks noChangeArrowheads="1"/>
            </p:cNvSpPr>
            <p:nvPr/>
          </p:nvSpPr>
          <p:spPr bwMode="auto">
            <a:xfrm>
              <a:off x="1922" y="935"/>
              <a:ext cx="2783"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a:solidFill>
                    <a:srgbClr val="EDF636"/>
                  </a:solidFill>
                  <a:effectLst>
                    <a:outerShdw blurRad="38100" dist="38100" dir="2700000" algn="tl">
                      <a:srgbClr val="000000"/>
                    </a:outerShdw>
                  </a:effectLst>
                  <a:latin typeface="Arial" charset="0"/>
                </a:rPr>
                <a:t>C</a:t>
              </a:r>
              <a:r>
                <a:rPr lang="en-US" sz="4800" b="1">
                  <a:solidFill>
                    <a:srgbClr val="EDF636"/>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CIPTAAN</a:t>
              </a:r>
              <a:endParaRPr lang="en-US" sz="4800" b="1">
                <a:solidFill>
                  <a:srgbClr val="FFA27C"/>
                </a:solidFill>
                <a:effectLst>
                  <a:outerShdw blurRad="38100" dist="38100" dir="2700000" algn="tl">
                    <a:srgbClr val="000000"/>
                  </a:outerShdw>
                </a:effectLst>
                <a:latin typeface="Arial" charset="0"/>
              </a:endParaRPr>
            </a:p>
          </p:txBody>
        </p:sp>
        <p:sp>
          <p:nvSpPr>
            <p:cNvPr id="206870" name="AutoShape 22"/>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grpSp>
      <p:sp>
        <p:nvSpPr>
          <p:cNvPr id="206871" name="Rectangle 23"/>
          <p:cNvSpPr>
            <a:spLocks noGrp="1" noChangeArrowheads="1"/>
          </p:cNvSpPr>
          <p:nvPr>
            <p:ph type="title"/>
          </p:nvPr>
        </p:nvSpPr>
        <p:spPr bwMode="auto">
          <a:xfrm>
            <a:off x="1843088"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Times" charset="0"/>
                <a:ea typeface="ＭＳ Ｐゴシック" charset="0"/>
                <a:cs typeface="ＭＳ Ｐゴシック" charset="0"/>
              </a:rPr>
              <a:t>5 Kata Kunci atau Ungkapan:</a:t>
            </a:r>
          </a:p>
        </p:txBody>
      </p:sp>
      <p:sp>
        <p:nvSpPr>
          <p:cNvPr id="416783" name="Text Box 24"/>
          <p:cNvSpPr txBox="1">
            <a:spLocks noChangeArrowheads="1"/>
          </p:cNvSpPr>
          <p:nvPr/>
        </p:nvSpPr>
        <p:spPr bwMode="auto">
          <a:xfrm>
            <a:off x="6896100" y="6270625"/>
            <a:ext cx="19542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cSld>
  <p:clrMapOvr>
    <a:masterClrMapping/>
  </p:clrMapOvr>
  <p:transition>
    <p:wheel spokes="0"/>
  </p:transition>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bwMode="auto">
          <a:xfrm>
            <a:off x="620713"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r">
              <a:defRPr/>
            </a:pPr>
            <a:r>
              <a:rPr lang="en-US" sz="4800" dirty="0">
                <a:solidFill>
                  <a:srgbClr val="FF5008"/>
                </a:solidFill>
                <a:latin typeface="Times" charset="0"/>
                <a:ea typeface="ＭＳ Ｐゴシック" charset="0"/>
                <a:cs typeface="ＭＳ Ｐゴシック" charset="0"/>
              </a:rPr>
              <a:t>     4  TOKOH </a:t>
            </a:r>
            <a:r>
              <a:rPr lang="en-US" sz="4800" dirty="0" err="1">
                <a:solidFill>
                  <a:srgbClr val="FAFD00"/>
                </a:solidFill>
                <a:latin typeface="Times" charset="0"/>
                <a:ea typeface="ＭＳ Ｐゴシック" charset="0"/>
                <a:cs typeface="ＭＳ Ｐゴシック" charset="0"/>
              </a:rPr>
              <a:t>tsb</a:t>
            </a:r>
            <a:r>
              <a:rPr lang="en-US" sz="4800" dirty="0">
                <a:solidFill>
                  <a:srgbClr val="FAFD00"/>
                </a:solidFill>
                <a:latin typeface="Times" charset="0"/>
                <a:ea typeface="ＭＳ Ｐゴシック" charset="0"/>
                <a:cs typeface="ＭＳ Ｐゴシック" charset="0"/>
              </a:rPr>
              <a:t> </a:t>
            </a:r>
            <a:r>
              <a:rPr lang="en-US" sz="4800" dirty="0" err="1">
                <a:solidFill>
                  <a:srgbClr val="FAFD00"/>
                </a:solidFill>
                <a:latin typeface="Times" charset="0"/>
                <a:ea typeface="ＭＳ Ｐゴシック" charset="0"/>
                <a:cs typeface="ＭＳ Ｐゴシック" charset="0"/>
              </a:rPr>
              <a:t>adalah</a:t>
            </a:r>
            <a:r>
              <a:rPr lang="en-US" sz="4800" dirty="0">
                <a:solidFill>
                  <a:srgbClr val="FAFD00"/>
                </a:solidFill>
                <a:latin typeface="Times" charset="0"/>
                <a:ea typeface="ＭＳ Ｐゴシック" charset="0"/>
                <a:cs typeface="ＭＳ Ｐゴシック" charset="0"/>
              </a:rPr>
              <a:t>:</a:t>
            </a:r>
          </a:p>
        </p:txBody>
      </p:sp>
      <p:sp>
        <p:nvSpPr>
          <p:cNvPr id="208899" name="Rectangle 3"/>
          <p:cNvSpPr>
            <a:spLocks noGrp="1" noChangeArrowheads="1"/>
          </p:cNvSpPr>
          <p:nvPr>
            <p:ph type="body" idx="1"/>
          </p:nvPr>
        </p:nvSpPr>
        <p:spPr bwMode="auto">
          <a:xfrm>
            <a:off x="2324100" y="1981200"/>
            <a:ext cx="4760913" cy="4114800"/>
          </a:xfrm>
          <a:ln w="12700">
            <a:miter lim="800000"/>
            <a:headEnd/>
            <a:tailEnd/>
          </a:ln>
        </p:spPr>
        <p:txBody>
          <a:bodyPr wrap="square" lIns="90487" tIns="44450" rIns="90487" bIns="44450" numCol="1" anchor="t" anchorCtr="0" compatLnSpc="1">
            <a:prstTxWarp prst="textNoShape">
              <a:avLst/>
            </a:prstTxWarp>
          </a:bodyPr>
          <a:lstStyle/>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A</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BRAHAM</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Y</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USUF</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M</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USA</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Y</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OSUA</a:t>
            </a:r>
          </a:p>
        </p:txBody>
      </p:sp>
      <p:sp>
        <p:nvSpPr>
          <p:cNvPr id="208900"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ea typeface="+mn-ea"/>
                <a:cs typeface="+mn-cs"/>
              </a:rPr>
              <a:t>7</a:t>
            </a:r>
          </a:p>
        </p:txBody>
      </p:sp>
      <p:sp>
        <p:nvSpPr>
          <p:cNvPr id="208901"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a typeface="+mn-ea"/>
              <a:cs typeface="+mn-cs"/>
            </a:endParaRPr>
          </a:p>
        </p:txBody>
      </p:sp>
      <p:sp>
        <p:nvSpPr>
          <p:cNvPr id="208902" name="Oval 6"/>
          <p:cNvSpPr>
            <a:spLocks noChangeArrowheads="1"/>
          </p:cNvSpPr>
          <p:nvPr/>
        </p:nvSpPr>
        <p:spPr bwMode="auto">
          <a:xfrm>
            <a:off x="2901950" y="205581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sp>
        <p:nvSpPr>
          <p:cNvPr id="208903" name="Oval 7"/>
          <p:cNvSpPr>
            <a:spLocks noChangeArrowheads="1"/>
          </p:cNvSpPr>
          <p:nvPr/>
        </p:nvSpPr>
        <p:spPr bwMode="auto">
          <a:xfrm>
            <a:off x="2874963" y="304958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sp>
        <p:nvSpPr>
          <p:cNvPr id="208904" name="Oval 8"/>
          <p:cNvSpPr>
            <a:spLocks noChangeArrowheads="1"/>
          </p:cNvSpPr>
          <p:nvPr/>
        </p:nvSpPr>
        <p:spPr bwMode="auto">
          <a:xfrm>
            <a:off x="2919413" y="405606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sp>
        <p:nvSpPr>
          <p:cNvPr id="208905" name="Oval 9"/>
          <p:cNvSpPr>
            <a:spLocks noChangeArrowheads="1"/>
          </p:cNvSpPr>
          <p:nvPr/>
        </p:nvSpPr>
        <p:spPr bwMode="auto">
          <a:xfrm>
            <a:off x="2897188" y="5022850"/>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sp>
        <p:nvSpPr>
          <p:cNvPr id="418825"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18826" name="Text Box 11"/>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418827" name="Text Box 12"/>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418828" name="Text Box 13"/>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46</a:t>
            </a:r>
          </a:p>
        </p:txBody>
      </p:sp>
      <p:sp>
        <p:nvSpPr>
          <p:cNvPr id="418829" name="Text Box 14"/>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418830" name="Text Box 15"/>
          <p:cNvSpPr txBox="1">
            <a:spLocks noChangeArrowheads="1"/>
          </p:cNvSpPr>
          <p:nvPr/>
        </p:nvSpPr>
        <p:spPr bwMode="auto">
          <a:xfrm>
            <a:off x="6897688" y="6270625"/>
            <a:ext cx="19542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208898"/>
                                        </p:tgtEl>
                                        <p:attrNameLst>
                                          <p:attrName>style.visibility</p:attrName>
                                        </p:attrNameLst>
                                      </p:cBhvr>
                                      <p:to>
                                        <p:strVal val="visible"/>
                                      </p:to>
                                    </p:set>
                                    <p:anim calcmode="lin" valueType="num">
                                      <p:cBhvr additive="base">
                                        <p:cTn id="7" dur="500" fill="hold"/>
                                        <p:tgtEl>
                                          <p:spTgt spid="208898"/>
                                        </p:tgtEl>
                                        <p:attrNameLst>
                                          <p:attrName>ppt_x</p:attrName>
                                        </p:attrNameLst>
                                      </p:cBhvr>
                                      <p:tavLst>
                                        <p:tav tm="0">
                                          <p:val>
                                            <p:strVal val="0-#ppt_w/2"/>
                                          </p:val>
                                        </p:tav>
                                        <p:tav tm="100000">
                                          <p:val>
                                            <p:strVal val="#ppt_x"/>
                                          </p:val>
                                        </p:tav>
                                      </p:tavLst>
                                    </p:anim>
                                    <p:anim calcmode="lin" valueType="num">
                                      <p:cBhvr additive="base">
                                        <p:cTn id="8" dur="500" fill="hold"/>
                                        <p:tgtEl>
                                          <p:spTgt spid="2088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08899">
                                            <p:txEl>
                                              <p:pRg st="0" end="0"/>
                                            </p:txEl>
                                          </p:spTgt>
                                        </p:tgtEl>
                                        <p:attrNameLst>
                                          <p:attrName>style.visibility</p:attrName>
                                        </p:attrNameLst>
                                      </p:cBhvr>
                                      <p:to>
                                        <p:strVal val="visible"/>
                                      </p:to>
                                    </p:set>
                                    <p:animEffect transition="in" filter="box(out)">
                                      <p:cBhvr>
                                        <p:cTn id="13" dur="500"/>
                                        <p:tgtEl>
                                          <p:spTgt spid="20889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08899">
                                            <p:txEl>
                                              <p:pRg st="1" end="1"/>
                                            </p:txEl>
                                          </p:spTgt>
                                        </p:tgtEl>
                                        <p:attrNameLst>
                                          <p:attrName>style.visibility</p:attrName>
                                        </p:attrNameLst>
                                      </p:cBhvr>
                                      <p:to>
                                        <p:strVal val="visible"/>
                                      </p:to>
                                    </p:set>
                                    <p:animEffect transition="in" filter="box(out)">
                                      <p:cBhvr>
                                        <p:cTn id="18" dur="500"/>
                                        <p:tgtEl>
                                          <p:spTgt spid="20889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08899">
                                            <p:txEl>
                                              <p:pRg st="2" end="2"/>
                                            </p:txEl>
                                          </p:spTgt>
                                        </p:tgtEl>
                                        <p:attrNameLst>
                                          <p:attrName>style.visibility</p:attrName>
                                        </p:attrNameLst>
                                      </p:cBhvr>
                                      <p:to>
                                        <p:strVal val="visible"/>
                                      </p:to>
                                    </p:set>
                                    <p:animEffect transition="in" filter="box(out)">
                                      <p:cBhvr>
                                        <p:cTn id="23" dur="500"/>
                                        <p:tgtEl>
                                          <p:spTgt spid="20889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208899">
                                            <p:txEl>
                                              <p:pRg st="3" end="3"/>
                                            </p:txEl>
                                          </p:spTgt>
                                        </p:tgtEl>
                                        <p:attrNameLst>
                                          <p:attrName>style.visibility</p:attrName>
                                        </p:attrNameLst>
                                      </p:cBhvr>
                                      <p:to>
                                        <p:strVal val="visible"/>
                                      </p:to>
                                    </p:set>
                                    <p:animEffect transition="in" filter="box(out)">
                                      <p:cBhvr>
                                        <p:cTn id="28" dur="500"/>
                                        <p:tgtEl>
                                          <p:spTgt spid="208899">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208902"/>
                                        </p:tgtEl>
                                        <p:attrNameLst>
                                          <p:attrName>style.visibility</p:attrName>
                                        </p:attrNameLst>
                                      </p:cBhvr>
                                      <p:to>
                                        <p:strVal val="visible"/>
                                      </p:to>
                                    </p:set>
                                    <p:anim calcmode="lin" valueType="num">
                                      <p:cBhvr>
                                        <p:cTn id="33" dur="500" fill="hold"/>
                                        <p:tgtEl>
                                          <p:spTgt spid="208902"/>
                                        </p:tgtEl>
                                        <p:attrNameLst>
                                          <p:attrName>ppt_x</p:attrName>
                                        </p:attrNameLst>
                                      </p:cBhvr>
                                      <p:tavLst>
                                        <p:tav tm="0">
                                          <p:val>
                                            <p:strVal val="#ppt_x-#ppt_w/2"/>
                                          </p:val>
                                        </p:tav>
                                        <p:tav tm="100000">
                                          <p:val>
                                            <p:strVal val="#ppt_x"/>
                                          </p:val>
                                        </p:tav>
                                      </p:tavLst>
                                    </p:anim>
                                    <p:anim calcmode="lin" valueType="num">
                                      <p:cBhvr>
                                        <p:cTn id="34" dur="500" fill="hold"/>
                                        <p:tgtEl>
                                          <p:spTgt spid="208902"/>
                                        </p:tgtEl>
                                        <p:attrNameLst>
                                          <p:attrName>ppt_y</p:attrName>
                                        </p:attrNameLst>
                                      </p:cBhvr>
                                      <p:tavLst>
                                        <p:tav tm="0">
                                          <p:val>
                                            <p:strVal val="#ppt_y"/>
                                          </p:val>
                                        </p:tav>
                                        <p:tav tm="100000">
                                          <p:val>
                                            <p:strVal val="#ppt_y"/>
                                          </p:val>
                                        </p:tav>
                                      </p:tavLst>
                                    </p:anim>
                                    <p:anim calcmode="lin" valueType="num">
                                      <p:cBhvr>
                                        <p:cTn id="35" dur="500" fill="hold"/>
                                        <p:tgtEl>
                                          <p:spTgt spid="208902"/>
                                        </p:tgtEl>
                                        <p:attrNameLst>
                                          <p:attrName>ppt_w</p:attrName>
                                        </p:attrNameLst>
                                      </p:cBhvr>
                                      <p:tavLst>
                                        <p:tav tm="0">
                                          <p:val>
                                            <p:fltVal val="0"/>
                                          </p:val>
                                        </p:tav>
                                        <p:tav tm="100000">
                                          <p:val>
                                            <p:strVal val="#ppt_w"/>
                                          </p:val>
                                        </p:tav>
                                      </p:tavLst>
                                    </p:anim>
                                    <p:anim calcmode="lin" valueType="num">
                                      <p:cBhvr>
                                        <p:cTn id="36" dur="500" fill="hold"/>
                                        <p:tgtEl>
                                          <p:spTgt spid="208902"/>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500"/>
                            </p:stCondLst>
                            <p:childTnLst>
                              <p:par>
                                <p:cTn id="38" presetID="17" presetClass="entr" presetSubtype="8" fill="hold" grpId="0" nodeType="afterEffect">
                                  <p:stCondLst>
                                    <p:cond delay="0"/>
                                  </p:stCondLst>
                                  <p:childTnLst>
                                    <p:set>
                                      <p:cBhvr>
                                        <p:cTn id="39" dur="1" fill="hold">
                                          <p:stCondLst>
                                            <p:cond delay="0"/>
                                          </p:stCondLst>
                                        </p:cTn>
                                        <p:tgtEl>
                                          <p:spTgt spid="208903"/>
                                        </p:tgtEl>
                                        <p:attrNameLst>
                                          <p:attrName>style.visibility</p:attrName>
                                        </p:attrNameLst>
                                      </p:cBhvr>
                                      <p:to>
                                        <p:strVal val="visible"/>
                                      </p:to>
                                    </p:set>
                                    <p:anim calcmode="lin" valueType="num">
                                      <p:cBhvr>
                                        <p:cTn id="40" dur="500" fill="hold"/>
                                        <p:tgtEl>
                                          <p:spTgt spid="208903"/>
                                        </p:tgtEl>
                                        <p:attrNameLst>
                                          <p:attrName>ppt_x</p:attrName>
                                        </p:attrNameLst>
                                      </p:cBhvr>
                                      <p:tavLst>
                                        <p:tav tm="0">
                                          <p:val>
                                            <p:strVal val="#ppt_x-#ppt_w/2"/>
                                          </p:val>
                                        </p:tav>
                                        <p:tav tm="100000">
                                          <p:val>
                                            <p:strVal val="#ppt_x"/>
                                          </p:val>
                                        </p:tav>
                                      </p:tavLst>
                                    </p:anim>
                                    <p:anim calcmode="lin" valueType="num">
                                      <p:cBhvr>
                                        <p:cTn id="41" dur="500" fill="hold"/>
                                        <p:tgtEl>
                                          <p:spTgt spid="208903"/>
                                        </p:tgtEl>
                                        <p:attrNameLst>
                                          <p:attrName>ppt_y</p:attrName>
                                        </p:attrNameLst>
                                      </p:cBhvr>
                                      <p:tavLst>
                                        <p:tav tm="0">
                                          <p:val>
                                            <p:strVal val="#ppt_y"/>
                                          </p:val>
                                        </p:tav>
                                        <p:tav tm="100000">
                                          <p:val>
                                            <p:strVal val="#ppt_y"/>
                                          </p:val>
                                        </p:tav>
                                      </p:tavLst>
                                    </p:anim>
                                    <p:anim calcmode="lin" valueType="num">
                                      <p:cBhvr>
                                        <p:cTn id="42" dur="500" fill="hold"/>
                                        <p:tgtEl>
                                          <p:spTgt spid="208903"/>
                                        </p:tgtEl>
                                        <p:attrNameLst>
                                          <p:attrName>ppt_w</p:attrName>
                                        </p:attrNameLst>
                                      </p:cBhvr>
                                      <p:tavLst>
                                        <p:tav tm="0">
                                          <p:val>
                                            <p:fltVal val="0"/>
                                          </p:val>
                                        </p:tav>
                                        <p:tav tm="100000">
                                          <p:val>
                                            <p:strVal val="#ppt_w"/>
                                          </p:val>
                                        </p:tav>
                                      </p:tavLst>
                                    </p:anim>
                                    <p:anim calcmode="lin" valueType="num">
                                      <p:cBhvr>
                                        <p:cTn id="43" dur="500" fill="hold"/>
                                        <p:tgtEl>
                                          <p:spTgt spid="208903"/>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1000"/>
                            </p:stCondLst>
                            <p:childTnLst>
                              <p:par>
                                <p:cTn id="45" presetID="17" presetClass="entr" presetSubtype="8" fill="hold" grpId="0" nodeType="afterEffect">
                                  <p:stCondLst>
                                    <p:cond delay="0"/>
                                  </p:stCondLst>
                                  <p:childTnLst>
                                    <p:set>
                                      <p:cBhvr>
                                        <p:cTn id="46" dur="1" fill="hold">
                                          <p:stCondLst>
                                            <p:cond delay="0"/>
                                          </p:stCondLst>
                                        </p:cTn>
                                        <p:tgtEl>
                                          <p:spTgt spid="208904"/>
                                        </p:tgtEl>
                                        <p:attrNameLst>
                                          <p:attrName>style.visibility</p:attrName>
                                        </p:attrNameLst>
                                      </p:cBhvr>
                                      <p:to>
                                        <p:strVal val="visible"/>
                                      </p:to>
                                    </p:set>
                                    <p:anim calcmode="lin" valueType="num">
                                      <p:cBhvr>
                                        <p:cTn id="47" dur="500" fill="hold"/>
                                        <p:tgtEl>
                                          <p:spTgt spid="208904"/>
                                        </p:tgtEl>
                                        <p:attrNameLst>
                                          <p:attrName>ppt_x</p:attrName>
                                        </p:attrNameLst>
                                      </p:cBhvr>
                                      <p:tavLst>
                                        <p:tav tm="0">
                                          <p:val>
                                            <p:strVal val="#ppt_x-#ppt_w/2"/>
                                          </p:val>
                                        </p:tav>
                                        <p:tav tm="100000">
                                          <p:val>
                                            <p:strVal val="#ppt_x"/>
                                          </p:val>
                                        </p:tav>
                                      </p:tavLst>
                                    </p:anim>
                                    <p:anim calcmode="lin" valueType="num">
                                      <p:cBhvr>
                                        <p:cTn id="48" dur="500" fill="hold"/>
                                        <p:tgtEl>
                                          <p:spTgt spid="208904"/>
                                        </p:tgtEl>
                                        <p:attrNameLst>
                                          <p:attrName>ppt_y</p:attrName>
                                        </p:attrNameLst>
                                      </p:cBhvr>
                                      <p:tavLst>
                                        <p:tav tm="0">
                                          <p:val>
                                            <p:strVal val="#ppt_y"/>
                                          </p:val>
                                        </p:tav>
                                        <p:tav tm="100000">
                                          <p:val>
                                            <p:strVal val="#ppt_y"/>
                                          </p:val>
                                        </p:tav>
                                      </p:tavLst>
                                    </p:anim>
                                    <p:anim calcmode="lin" valueType="num">
                                      <p:cBhvr>
                                        <p:cTn id="49" dur="500" fill="hold"/>
                                        <p:tgtEl>
                                          <p:spTgt spid="208904"/>
                                        </p:tgtEl>
                                        <p:attrNameLst>
                                          <p:attrName>ppt_w</p:attrName>
                                        </p:attrNameLst>
                                      </p:cBhvr>
                                      <p:tavLst>
                                        <p:tav tm="0">
                                          <p:val>
                                            <p:fltVal val="0"/>
                                          </p:val>
                                        </p:tav>
                                        <p:tav tm="100000">
                                          <p:val>
                                            <p:strVal val="#ppt_w"/>
                                          </p:val>
                                        </p:tav>
                                      </p:tavLst>
                                    </p:anim>
                                    <p:anim calcmode="lin" valueType="num">
                                      <p:cBhvr>
                                        <p:cTn id="50" dur="500" fill="hold"/>
                                        <p:tgtEl>
                                          <p:spTgt spid="208904"/>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1500"/>
                            </p:stCondLst>
                            <p:childTnLst>
                              <p:par>
                                <p:cTn id="52" presetID="17" presetClass="entr" presetSubtype="8" fill="hold" grpId="0" nodeType="afterEffect">
                                  <p:stCondLst>
                                    <p:cond delay="0"/>
                                  </p:stCondLst>
                                  <p:childTnLst>
                                    <p:set>
                                      <p:cBhvr>
                                        <p:cTn id="53" dur="1" fill="hold">
                                          <p:stCondLst>
                                            <p:cond delay="0"/>
                                          </p:stCondLst>
                                        </p:cTn>
                                        <p:tgtEl>
                                          <p:spTgt spid="208905"/>
                                        </p:tgtEl>
                                        <p:attrNameLst>
                                          <p:attrName>style.visibility</p:attrName>
                                        </p:attrNameLst>
                                      </p:cBhvr>
                                      <p:to>
                                        <p:strVal val="visible"/>
                                      </p:to>
                                    </p:set>
                                    <p:anim calcmode="lin" valueType="num">
                                      <p:cBhvr>
                                        <p:cTn id="54" dur="500" fill="hold"/>
                                        <p:tgtEl>
                                          <p:spTgt spid="208905"/>
                                        </p:tgtEl>
                                        <p:attrNameLst>
                                          <p:attrName>ppt_x</p:attrName>
                                        </p:attrNameLst>
                                      </p:cBhvr>
                                      <p:tavLst>
                                        <p:tav tm="0">
                                          <p:val>
                                            <p:strVal val="#ppt_x-#ppt_w/2"/>
                                          </p:val>
                                        </p:tav>
                                        <p:tav tm="100000">
                                          <p:val>
                                            <p:strVal val="#ppt_x"/>
                                          </p:val>
                                        </p:tav>
                                      </p:tavLst>
                                    </p:anim>
                                    <p:anim calcmode="lin" valueType="num">
                                      <p:cBhvr>
                                        <p:cTn id="55" dur="500" fill="hold"/>
                                        <p:tgtEl>
                                          <p:spTgt spid="208905"/>
                                        </p:tgtEl>
                                        <p:attrNameLst>
                                          <p:attrName>ppt_y</p:attrName>
                                        </p:attrNameLst>
                                      </p:cBhvr>
                                      <p:tavLst>
                                        <p:tav tm="0">
                                          <p:val>
                                            <p:strVal val="#ppt_y"/>
                                          </p:val>
                                        </p:tav>
                                        <p:tav tm="100000">
                                          <p:val>
                                            <p:strVal val="#ppt_y"/>
                                          </p:val>
                                        </p:tav>
                                      </p:tavLst>
                                    </p:anim>
                                    <p:anim calcmode="lin" valueType="num">
                                      <p:cBhvr>
                                        <p:cTn id="56" dur="500" fill="hold"/>
                                        <p:tgtEl>
                                          <p:spTgt spid="208905"/>
                                        </p:tgtEl>
                                        <p:attrNameLst>
                                          <p:attrName>ppt_w</p:attrName>
                                        </p:attrNameLst>
                                      </p:cBhvr>
                                      <p:tavLst>
                                        <p:tav tm="0">
                                          <p:val>
                                            <p:fltVal val="0"/>
                                          </p:val>
                                        </p:tav>
                                        <p:tav tm="100000">
                                          <p:val>
                                            <p:strVal val="#ppt_w"/>
                                          </p:val>
                                        </p:tav>
                                      </p:tavLst>
                                    </p:anim>
                                    <p:anim calcmode="lin" valueType="num">
                                      <p:cBhvr>
                                        <p:cTn id="57" dur="500" fill="hold"/>
                                        <p:tgtEl>
                                          <p:spTgt spid="2089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animBg="1" autoUpdateAnimBg="0"/>
      <p:bldP spid="208899" grpId="0" build="p" autoUpdateAnimBg="0"/>
      <p:bldP spid="208902" grpId="0" animBg="1"/>
      <p:bldP spid="208903" grpId="0" animBg="1"/>
      <p:bldP spid="208904" grpId="0" animBg="1"/>
      <p:bldP spid="20890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2" descr="Agros Farm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8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932040" y="260350"/>
            <a:ext cx="4177035" cy="2376562"/>
          </a:xfrm>
        </p:spPr>
        <p:txBody>
          <a:bodyPr/>
          <a:lstStyle/>
          <a:p>
            <a:pPr>
              <a:defRPr/>
            </a:pPr>
            <a:r>
              <a:rPr lang="en-US" b="1" dirty="0">
                <a:solidFill>
                  <a:schemeClr val="tx1"/>
                </a:solidFill>
                <a:effectLst>
                  <a:glow rad="266700">
                    <a:schemeClr val="bg1">
                      <a:alpha val="75000"/>
                    </a:schemeClr>
                  </a:glow>
                </a:effectLst>
              </a:rPr>
              <a:t>Kurt works </a:t>
            </a:r>
            <a:br>
              <a:rPr lang="en-US" b="1" dirty="0">
                <a:solidFill>
                  <a:schemeClr val="tx1"/>
                </a:solidFill>
                <a:effectLst>
                  <a:glow rad="266700">
                    <a:schemeClr val="bg1">
                      <a:alpha val="75000"/>
                    </a:schemeClr>
                  </a:glow>
                </a:effectLst>
              </a:rPr>
            </a:br>
            <a:r>
              <a:rPr lang="en-US" b="1" dirty="0">
                <a:solidFill>
                  <a:schemeClr val="tx1"/>
                </a:solidFill>
                <a:effectLst>
                  <a:glow rad="266700">
                    <a:schemeClr val="bg1">
                      <a:alpha val="75000"/>
                    </a:schemeClr>
                  </a:glow>
                </a:effectLst>
              </a:rPr>
              <a:t>in IT</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Arial" charset="0"/>
                <a:ea typeface="ＭＳ Ｐゴシック"/>
              </a:rPr>
              <a:t>9g</a:t>
            </a:r>
          </a:p>
        </p:txBody>
      </p:sp>
      <p:pic>
        <p:nvPicPr>
          <p:cNvPr id="340996" name="Picture 4" descr="Agros Log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42988" y="4437063"/>
            <a:ext cx="2286000"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Kurt &amp; Cara Side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8063" y="0"/>
            <a:ext cx="10404476" cy="693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966364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1847850" y="463550"/>
            <a:ext cx="7064375" cy="5999163"/>
          </a:xfrm>
          <a:prstGeom prst="rect">
            <a:avLst/>
          </a:prstGeom>
          <a:noFill/>
          <a:ln w="12700">
            <a:noFill/>
            <a:miter lim="800000"/>
            <a:headEnd/>
            <a:tailEnd/>
          </a:ln>
          <a:effectLst/>
        </p:spPr>
        <p:txBody>
          <a:bodyPr wrap="none" lIns="90487" tIns="44450" rIns="90487" bIns="44450">
            <a:spAutoFit/>
          </a:bodyPr>
          <a:lstStyle/>
          <a:p>
            <a:pPr>
              <a:defRPr/>
            </a:pPr>
            <a:r>
              <a:rPr lang="en-US" sz="9600" b="1" dirty="0">
                <a:solidFill>
                  <a:srgbClr val="00FF00"/>
                </a:solidFill>
                <a:effectLst>
                  <a:outerShdw blurRad="127000" dist="127000" dir="2700000" algn="tl" rotWithShape="0">
                    <a:srgbClr val="000000"/>
                  </a:outerShdw>
                </a:effectLst>
                <a:latin typeface="Arial" pitchFamily="-112" charset="0"/>
                <a:ea typeface="+mn-ea"/>
                <a:cs typeface="+mn-cs"/>
              </a:rPr>
              <a:t>A</a:t>
            </a:r>
            <a:r>
              <a:rPr lang="en-US" sz="9000" b="1" dirty="0">
                <a:solidFill>
                  <a:srgbClr val="FAFD00"/>
                </a:solidFill>
                <a:effectLst>
                  <a:outerShdw blurRad="127000" dist="127000" dir="2700000" algn="tl" rotWithShape="0">
                    <a:srgbClr val="000000"/>
                  </a:outerShdw>
                </a:effectLst>
                <a:latin typeface="Arial" pitchFamily="-112" charset="0"/>
                <a:ea typeface="+mn-ea"/>
                <a:cs typeface="+mn-cs"/>
              </a:rPr>
              <a:t>NUGERAH</a:t>
            </a:r>
            <a:endParaRPr lang="en-US" sz="9000" b="1" dirty="0">
              <a:solidFill>
                <a:srgbClr val="00FF00"/>
              </a:solidFill>
              <a:effectLst>
                <a:outerShdw blurRad="127000" dist="127000" dir="2700000" algn="tl" rotWithShape="0">
                  <a:srgbClr val="000000"/>
                </a:outerShdw>
              </a:effectLst>
              <a:latin typeface="Arial" pitchFamily="-112" charset="0"/>
              <a:ea typeface="+mn-ea"/>
              <a:cs typeface="+mn-cs"/>
            </a:endParaRPr>
          </a:p>
          <a:p>
            <a:pPr>
              <a:defRPr/>
            </a:pPr>
            <a:r>
              <a:rPr lang="en-US" sz="9600" b="1" dirty="0">
                <a:solidFill>
                  <a:srgbClr val="00FF00"/>
                </a:solidFill>
                <a:effectLst>
                  <a:outerShdw blurRad="127000" dist="127000" dir="2700000" algn="tl" rotWithShape="0">
                    <a:srgbClr val="000000"/>
                  </a:outerShdw>
                </a:effectLst>
                <a:latin typeface="Arial" pitchFamily="-112" charset="0"/>
                <a:ea typeface="+mn-ea"/>
                <a:cs typeface="+mn-cs"/>
              </a:rPr>
              <a:t>  Y</a:t>
            </a:r>
            <a:r>
              <a:rPr lang="en-US" sz="9600" b="1" dirty="0">
                <a:solidFill>
                  <a:srgbClr val="FAFD00"/>
                </a:solidFill>
                <a:effectLst>
                  <a:outerShdw blurRad="127000" dist="127000" dir="2700000" algn="tl" rotWithShape="0">
                    <a:srgbClr val="000000"/>
                  </a:outerShdw>
                </a:effectLst>
                <a:latin typeface="Arial" pitchFamily="-112" charset="0"/>
                <a:ea typeface="+mn-ea"/>
                <a:cs typeface="+mn-cs"/>
              </a:rPr>
              <a:t>ANG</a:t>
            </a:r>
          </a:p>
          <a:p>
            <a:pPr>
              <a:defRPr/>
            </a:pPr>
            <a:r>
              <a:rPr lang="en-US" sz="9600" b="1" dirty="0">
                <a:solidFill>
                  <a:srgbClr val="00FF00"/>
                </a:solidFill>
                <a:effectLst>
                  <a:outerShdw blurRad="127000" dist="127000" dir="2700000" algn="tl" rotWithShape="0">
                    <a:srgbClr val="000000"/>
                  </a:outerShdw>
                </a:effectLst>
                <a:latin typeface="Arial" pitchFamily="-112" charset="0"/>
                <a:ea typeface="+mn-ea"/>
                <a:cs typeface="+mn-cs"/>
              </a:rPr>
              <a:t>    M</a:t>
            </a:r>
            <a:r>
              <a:rPr lang="en-US" sz="5000" b="1" dirty="0">
                <a:solidFill>
                  <a:srgbClr val="FAFD00"/>
                </a:solidFill>
                <a:effectLst>
                  <a:outerShdw blurRad="127000" dist="127000" dir="2700000" algn="tl" rotWithShape="0">
                    <a:srgbClr val="000000"/>
                  </a:outerShdw>
                </a:effectLst>
                <a:latin typeface="Arial" pitchFamily="-112" charset="0"/>
                <a:ea typeface="+mn-ea"/>
                <a:cs typeface="+mn-cs"/>
              </a:rPr>
              <a:t>ENAKJUBKAN </a:t>
            </a:r>
            <a:r>
              <a:rPr lang="en-US" sz="9600" b="1" dirty="0">
                <a:solidFill>
                  <a:srgbClr val="00FF00"/>
                </a:solidFill>
                <a:effectLst>
                  <a:outerShdw blurRad="127000" dist="127000" dir="2700000" algn="tl" rotWithShape="0">
                    <a:srgbClr val="000000"/>
                  </a:outerShdw>
                </a:effectLst>
                <a:latin typeface="Arial" pitchFamily="-112" charset="0"/>
                <a:ea typeface="+mn-ea"/>
                <a:cs typeface="+mn-cs"/>
              </a:rPr>
              <a:t> </a:t>
            </a:r>
          </a:p>
          <a:p>
            <a:pPr>
              <a:defRPr/>
            </a:pPr>
            <a:r>
              <a:rPr lang="en-US" sz="9600" b="1" dirty="0">
                <a:solidFill>
                  <a:srgbClr val="00FF00"/>
                </a:solidFill>
                <a:effectLst>
                  <a:outerShdw blurRad="127000" dist="127000" dir="2700000" algn="tl" rotWithShape="0">
                    <a:srgbClr val="000000"/>
                  </a:outerShdw>
                </a:effectLst>
                <a:latin typeface="Arial" pitchFamily="-112" charset="0"/>
                <a:ea typeface="+mn-ea"/>
                <a:cs typeface="+mn-cs"/>
              </a:rPr>
              <a:t>      Y</a:t>
            </a:r>
            <a:r>
              <a:rPr lang="en-US" sz="9600" b="1" dirty="0">
                <a:solidFill>
                  <a:srgbClr val="FAFD00"/>
                </a:solidFill>
                <a:effectLst>
                  <a:outerShdw blurRad="127000" dist="127000" dir="2700000" algn="tl" rotWithShape="0">
                    <a:srgbClr val="000000"/>
                  </a:outerShdw>
                </a:effectLst>
                <a:latin typeface="Arial" pitchFamily="-112" charset="0"/>
                <a:ea typeface="+mn-ea"/>
                <a:cs typeface="+mn-cs"/>
              </a:rPr>
              <a:t>A !</a:t>
            </a:r>
          </a:p>
        </p:txBody>
      </p:sp>
      <p:sp>
        <p:nvSpPr>
          <p:cNvPr id="21094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ea typeface="+mn-ea"/>
                <a:cs typeface="+mn-cs"/>
              </a:rPr>
              <a:t>7</a:t>
            </a:r>
          </a:p>
        </p:txBody>
      </p:sp>
      <p:sp>
        <p:nvSpPr>
          <p:cNvPr id="210948"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a typeface="+mn-ea"/>
              <a:cs typeface="+mn-cs"/>
            </a:endParaRPr>
          </a:p>
        </p:txBody>
      </p:sp>
      <p:grpSp>
        <p:nvGrpSpPr>
          <p:cNvPr id="2" name="Group 5"/>
          <p:cNvGrpSpPr>
            <a:grpSpLocks/>
          </p:cNvGrpSpPr>
          <p:nvPr/>
        </p:nvGrpSpPr>
        <p:grpSpPr bwMode="auto">
          <a:xfrm>
            <a:off x="1874838" y="582613"/>
            <a:ext cx="3159125" cy="5702300"/>
            <a:chOff x="1181" y="367"/>
            <a:chExt cx="1989" cy="3592"/>
          </a:xfrm>
        </p:grpSpPr>
        <p:sp>
          <p:nvSpPr>
            <p:cNvPr id="210950" name="Oval 6"/>
            <p:cNvSpPr>
              <a:spLocks noChangeArrowheads="1"/>
            </p:cNvSpPr>
            <p:nvPr/>
          </p:nvSpPr>
          <p:spPr bwMode="auto">
            <a:xfrm>
              <a:off x="1181" y="367"/>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sp>
          <p:nvSpPr>
            <p:cNvPr id="210951" name="Oval 7"/>
            <p:cNvSpPr>
              <a:spLocks noChangeArrowheads="1"/>
            </p:cNvSpPr>
            <p:nvPr/>
          </p:nvSpPr>
          <p:spPr bwMode="auto">
            <a:xfrm>
              <a:off x="1519" y="1299"/>
              <a:ext cx="886"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sp>
          <p:nvSpPr>
            <p:cNvPr id="210952" name="Oval 8"/>
            <p:cNvSpPr>
              <a:spLocks noChangeArrowheads="1"/>
            </p:cNvSpPr>
            <p:nvPr/>
          </p:nvSpPr>
          <p:spPr bwMode="auto">
            <a:xfrm>
              <a:off x="2033" y="2188"/>
              <a:ext cx="886"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sp>
          <p:nvSpPr>
            <p:cNvPr id="210953" name="Oval 9"/>
            <p:cNvSpPr>
              <a:spLocks noChangeArrowheads="1"/>
            </p:cNvSpPr>
            <p:nvPr/>
          </p:nvSpPr>
          <p:spPr bwMode="auto">
            <a:xfrm>
              <a:off x="2307" y="3096"/>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grpSp>
      <p:sp>
        <p:nvSpPr>
          <p:cNvPr id="420869"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20870" name="Text Box 11"/>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420871" name="Text Box 12"/>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47</a:t>
            </a:r>
          </a:p>
        </p:txBody>
      </p:sp>
      <p:sp>
        <p:nvSpPr>
          <p:cNvPr id="420872" name="Text Box 13"/>
          <p:cNvSpPr txBox="1">
            <a:spLocks noChangeArrowheads="1"/>
          </p:cNvSpPr>
          <p:nvPr/>
        </p:nvSpPr>
        <p:spPr bwMode="auto">
          <a:xfrm>
            <a:off x="6897688" y="6270625"/>
            <a:ext cx="19542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
        <p:nvSpPr>
          <p:cNvPr id="3" name="Title 2"/>
          <p:cNvSpPr>
            <a:spLocks noGrp="1"/>
          </p:cNvSpPr>
          <p:nvPr>
            <p:ph type="ctrTitle"/>
          </p:nvPr>
        </p:nvSpPr>
        <p:spPr>
          <a:xfrm>
            <a:off x="9251950" y="981075"/>
            <a:ext cx="2519363" cy="2954338"/>
          </a:xfrm>
        </p:spPr>
        <p:txBody>
          <a:bodyPr/>
          <a:lstStyle/>
          <a:p>
            <a:pPr>
              <a:defRPr/>
            </a:pPr>
            <a:r>
              <a:rPr lang="en-US" dirty="0"/>
              <a:t>AYMY</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210946">
                                            <p:txEl>
                                              <p:pRg st="0" end="0"/>
                                            </p:txEl>
                                          </p:spTgt>
                                        </p:tgtEl>
                                        <p:attrNameLst>
                                          <p:attrName>style.visibility</p:attrName>
                                        </p:attrNameLst>
                                      </p:cBhvr>
                                      <p:to>
                                        <p:strVal val="visible"/>
                                      </p:to>
                                    </p:set>
                                    <p:animEffect transition="in" filter="dissolve">
                                      <p:cBhvr>
                                        <p:cTn id="7" dur="500"/>
                                        <p:tgtEl>
                                          <p:spTgt spid="210946">
                                            <p:txEl>
                                              <p:pRg st="0" end="0"/>
                                            </p:txEl>
                                          </p:spTgt>
                                        </p:tgtEl>
                                      </p:cBhvr>
                                    </p:animEffect>
                                  </p:childTnLst>
                                </p:cTn>
                              </p:par>
                            </p:childTnLst>
                          </p:cTn>
                        </p:par>
                        <p:par>
                          <p:cTn id="8" fill="hold" nodeType="afterGroup">
                            <p:stCondLst>
                              <p:cond delay="1000"/>
                            </p:stCondLst>
                            <p:childTnLst>
                              <p:par>
                                <p:cTn id="9" presetID="9" presetClass="entr" presetSubtype="0" fill="hold" grpId="0" nodeType="afterEffect">
                                  <p:stCondLst>
                                    <p:cond delay="500"/>
                                  </p:stCondLst>
                                  <p:childTnLst>
                                    <p:set>
                                      <p:cBhvr>
                                        <p:cTn id="10" dur="1" fill="hold">
                                          <p:stCondLst>
                                            <p:cond delay="0"/>
                                          </p:stCondLst>
                                        </p:cTn>
                                        <p:tgtEl>
                                          <p:spTgt spid="210946">
                                            <p:txEl>
                                              <p:pRg st="1" end="1"/>
                                            </p:txEl>
                                          </p:spTgt>
                                        </p:tgtEl>
                                        <p:attrNameLst>
                                          <p:attrName>style.visibility</p:attrName>
                                        </p:attrNameLst>
                                      </p:cBhvr>
                                      <p:to>
                                        <p:strVal val="visible"/>
                                      </p:to>
                                    </p:set>
                                    <p:animEffect transition="in" filter="dissolve">
                                      <p:cBhvr>
                                        <p:cTn id="11" dur="500"/>
                                        <p:tgtEl>
                                          <p:spTgt spid="210946">
                                            <p:txEl>
                                              <p:pRg st="1" end="1"/>
                                            </p:txEl>
                                          </p:spTgt>
                                        </p:tgtEl>
                                      </p:cBhvr>
                                    </p:animEffect>
                                  </p:childTnLst>
                                </p:cTn>
                              </p:par>
                            </p:childTnLst>
                          </p:cTn>
                        </p:par>
                        <p:par>
                          <p:cTn id="12" fill="hold" nodeType="afterGroup">
                            <p:stCondLst>
                              <p:cond delay="2000"/>
                            </p:stCondLst>
                            <p:childTnLst>
                              <p:par>
                                <p:cTn id="13" presetID="9" presetClass="entr" presetSubtype="0" fill="hold" grpId="0" nodeType="afterEffect">
                                  <p:stCondLst>
                                    <p:cond delay="500"/>
                                  </p:stCondLst>
                                  <p:childTnLst>
                                    <p:set>
                                      <p:cBhvr>
                                        <p:cTn id="14" dur="1" fill="hold">
                                          <p:stCondLst>
                                            <p:cond delay="0"/>
                                          </p:stCondLst>
                                        </p:cTn>
                                        <p:tgtEl>
                                          <p:spTgt spid="210946">
                                            <p:txEl>
                                              <p:pRg st="2" end="2"/>
                                            </p:txEl>
                                          </p:spTgt>
                                        </p:tgtEl>
                                        <p:attrNameLst>
                                          <p:attrName>style.visibility</p:attrName>
                                        </p:attrNameLst>
                                      </p:cBhvr>
                                      <p:to>
                                        <p:strVal val="visible"/>
                                      </p:to>
                                    </p:set>
                                    <p:animEffect transition="in" filter="dissolve">
                                      <p:cBhvr>
                                        <p:cTn id="15" dur="500"/>
                                        <p:tgtEl>
                                          <p:spTgt spid="210946">
                                            <p:txEl>
                                              <p:pRg st="2" end="2"/>
                                            </p:txEl>
                                          </p:spTgt>
                                        </p:tgtEl>
                                      </p:cBhvr>
                                    </p:animEffect>
                                  </p:childTnLst>
                                </p:cTn>
                              </p:par>
                            </p:childTnLst>
                          </p:cTn>
                        </p:par>
                        <p:par>
                          <p:cTn id="16" fill="hold" nodeType="afterGroup">
                            <p:stCondLst>
                              <p:cond delay="3000"/>
                            </p:stCondLst>
                            <p:childTnLst>
                              <p:par>
                                <p:cTn id="17" presetID="9" presetClass="entr" presetSubtype="0" fill="hold" grpId="0" nodeType="afterEffect">
                                  <p:stCondLst>
                                    <p:cond delay="500"/>
                                  </p:stCondLst>
                                  <p:childTnLst>
                                    <p:set>
                                      <p:cBhvr>
                                        <p:cTn id="18" dur="1" fill="hold">
                                          <p:stCondLst>
                                            <p:cond delay="0"/>
                                          </p:stCondLst>
                                        </p:cTn>
                                        <p:tgtEl>
                                          <p:spTgt spid="210946">
                                            <p:txEl>
                                              <p:pRg st="3" end="3"/>
                                            </p:txEl>
                                          </p:spTgt>
                                        </p:tgtEl>
                                        <p:attrNameLst>
                                          <p:attrName>style.visibility</p:attrName>
                                        </p:attrNameLst>
                                      </p:cBhvr>
                                      <p:to>
                                        <p:strVal val="visible"/>
                                      </p:to>
                                    </p:set>
                                    <p:animEffect transition="in" filter="dissolve">
                                      <p:cBhvr>
                                        <p:cTn id="19" dur="500"/>
                                        <p:tgtEl>
                                          <p:spTgt spid="210946">
                                            <p:txEl>
                                              <p:pRg st="3" end="3"/>
                                            </p:txEl>
                                          </p:spTgt>
                                        </p:tgtEl>
                                      </p:cBhvr>
                                    </p:animEffect>
                                  </p:childTnLst>
                                </p:cTn>
                              </p:par>
                            </p:childTnLst>
                          </p:cTn>
                        </p:par>
                        <p:par>
                          <p:cTn id="20" fill="hold" nodeType="afterGroup">
                            <p:stCondLst>
                              <p:cond delay="4000"/>
                            </p:stCondLst>
                            <p:childTnLst>
                              <p:par>
                                <p:cTn id="21" presetID="23" presetClass="entr" presetSubtype="52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 calcmode="lin" valueType="num">
                                      <p:cBhvr>
                                        <p:cTn id="25" dur="500" fill="hold"/>
                                        <p:tgtEl>
                                          <p:spTgt spid="2"/>
                                        </p:tgtEl>
                                        <p:attrNameLst>
                                          <p:attrName>ppt_x</p:attrName>
                                        </p:attrNameLst>
                                      </p:cBhvr>
                                      <p:tavLst>
                                        <p:tav tm="0">
                                          <p:val>
                                            <p:fltVal val="0.5"/>
                                          </p:val>
                                        </p:tav>
                                        <p:tav tm="100000">
                                          <p:val>
                                            <p:strVal val="#ppt_x"/>
                                          </p:val>
                                        </p:tav>
                                      </p:tavLst>
                                    </p:anim>
                                    <p:anim calcmode="lin" valueType="num">
                                      <p:cBhvr>
                                        <p:cTn id="2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build="p" autoUpdateAnimBg="0" advAuto="500"/>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ea typeface="+mn-ea"/>
                <a:cs typeface="+mn-cs"/>
              </a:rPr>
              <a:t>7</a:t>
            </a:r>
          </a:p>
        </p:txBody>
      </p:sp>
      <p:sp>
        <p:nvSpPr>
          <p:cNvPr id="212995"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a typeface="+mn-ea"/>
              <a:cs typeface="+mn-cs"/>
            </a:endParaRPr>
          </a:p>
        </p:txBody>
      </p:sp>
      <p:sp>
        <p:nvSpPr>
          <p:cNvPr id="422915" name="Text Box 4"/>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22916" name="Text Box 5"/>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422917" name="Text Box 6"/>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422918" name="Text Box 7"/>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50</a:t>
            </a:r>
          </a:p>
        </p:txBody>
      </p:sp>
      <p:grpSp>
        <p:nvGrpSpPr>
          <p:cNvPr id="422919" name="Group 8"/>
          <p:cNvGrpSpPr>
            <a:grpSpLocks/>
          </p:cNvGrpSpPr>
          <p:nvPr/>
        </p:nvGrpSpPr>
        <p:grpSpPr bwMode="auto">
          <a:xfrm>
            <a:off x="2171700" y="5046663"/>
            <a:ext cx="4533900" cy="1006475"/>
            <a:chOff x="1368" y="3179"/>
            <a:chExt cx="2856" cy="634"/>
          </a:xfrm>
        </p:grpSpPr>
        <p:sp>
          <p:nvSpPr>
            <p:cNvPr id="213001" name="Text Box 9"/>
            <p:cNvSpPr txBox="1">
              <a:spLocks noChangeArrowheads="1"/>
            </p:cNvSpPr>
            <p:nvPr/>
          </p:nvSpPr>
          <p:spPr bwMode="auto">
            <a:xfrm>
              <a:off x="1835" y="3179"/>
              <a:ext cx="2389"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13002" name="AutoShape 1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grpSp>
      <p:grpSp>
        <p:nvGrpSpPr>
          <p:cNvPr id="422920" name="Group 11"/>
          <p:cNvGrpSpPr>
            <a:grpSpLocks/>
          </p:cNvGrpSpPr>
          <p:nvPr/>
        </p:nvGrpSpPr>
        <p:grpSpPr bwMode="auto">
          <a:xfrm>
            <a:off x="2147888" y="4081463"/>
            <a:ext cx="5014912" cy="1006475"/>
            <a:chOff x="1353" y="2571"/>
            <a:chExt cx="3159" cy="634"/>
          </a:xfrm>
        </p:grpSpPr>
        <p:sp>
          <p:nvSpPr>
            <p:cNvPr id="213004" name="Text Box 12"/>
            <p:cNvSpPr txBox="1">
              <a:spLocks noChangeArrowheads="1"/>
            </p:cNvSpPr>
            <p:nvPr/>
          </p:nvSpPr>
          <p:spPr bwMode="auto">
            <a:xfrm>
              <a:off x="1846" y="2571"/>
              <a:ext cx="2666"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13005" name="AutoShape 13"/>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grpSp>
      <p:sp>
        <p:nvSpPr>
          <p:cNvPr id="213006" name="Text Box 14"/>
          <p:cNvSpPr txBox="1">
            <a:spLocks noChangeArrowheads="1"/>
          </p:cNvSpPr>
          <p:nvPr/>
        </p:nvSpPr>
        <p:spPr bwMode="auto">
          <a:xfrm>
            <a:off x="3000375" y="3190875"/>
            <a:ext cx="5332413" cy="1006475"/>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13007" name="AutoShape 15"/>
          <p:cNvSpPr>
            <a:spLocks noChangeArrowheads="1"/>
          </p:cNvSpPr>
          <p:nvPr/>
        </p:nvSpPr>
        <p:spPr bwMode="auto">
          <a:xfrm>
            <a:off x="2184400" y="3390900"/>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grpSp>
        <p:nvGrpSpPr>
          <p:cNvPr id="422923" name="Group 16"/>
          <p:cNvGrpSpPr>
            <a:grpSpLocks/>
          </p:cNvGrpSpPr>
          <p:nvPr/>
        </p:nvGrpSpPr>
        <p:grpSpPr bwMode="auto">
          <a:xfrm>
            <a:off x="2184400" y="2332038"/>
            <a:ext cx="4716463" cy="1006475"/>
            <a:chOff x="1376" y="1469"/>
            <a:chExt cx="2971" cy="634"/>
          </a:xfrm>
        </p:grpSpPr>
        <p:sp>
          <p:nvSpPr>
            <p:cNvPr id="213009" name="Text Box 17"/>
            <p:cNvSpPr txBox="1">
              <a:spLocks noChangeArrowheads="1"/>
            </p:cNvSpPr>
            <p:nvPr/>
          </p:nvSpPr>
          <p:spPr bwMode="auto">
            <a:xfrm>
              <a:off x="1884" y="1469"/>
              <a:ext cx="2463"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ORANG</a:t>
              </a:r>
              <a:endParaRPr lang="en-US" sz="4800" b="1">
                <a:solidFill>
                  <a:srgbClr val="FFA27C"/>
                </a:solidFill>
                <a:effectLst>
                  <a:outerShdw blurRad="38100" dist="38100" dir="2700000" algn="tl">
                    <a:srgbClr val="000000"/>
                  </a:outerShdw>
                </a:effectLst>
                <a:latin typeface="Arial" charset="0"/>
              </a:endParaRPr>
            </a:p>
          </p:txBody>
        </p:sp>
        <p:sp>
          <p:nvSpPr>
            <p:cNvPr id="213010" name="AutoShape 18"/>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grpSp>
      <p:grpSp>
        <p:nvGrpSpPr>
          <p:cNvPr id="422924" name="Group 19"/>
          <p:cNvGrpSpPr>
            <a:grpSpLocks/>
          </p:cNvGrpSpPr>
          <p:nvPr/>
        </p:nvGrpSpPr>
        <p:grpSpPr bwMode="auto">
          <a:xfrm>
            <a:off x="2159000" y="1484313"/>
            <a:ext cx="5138738" cy="923925"/>
            <a:chOff x="1360" y="935"/>
            <a:chExt cx="3237" cy="582"/>
          </a:xfrm>
        </p:grpSpPr>
        <p:sp>
          <p:nvSpPr>
            <p:cNvPr id="213012" name="Text Box 20"/>
            <p:cNvSpPr txBox="1">
              <a:spLocks noChangeArrowheads="1"/>
            </p:cNvSpPr>
            <p:nvPr/>
          </p:nvSpPr>
          <p:spPr bwMode="auto">
            <a:xfrm>
              <a:off x="1922" y="935"/>
              <a:ext cx="2675"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dirty="0">
                  <a:solidFill>
                    <a:srgbClr val="EDF636"/>
                  </a:solidFill>
                  <a:effectLst>
                    <a:outerShdw blurRad="38100" dist="38100" dir="2700000" algn="tl">
                      <a:srgbClr val="000000"/>
                    </a:outerShdw>
                  </a:effectLst>
                  <a:latin typeface="Arial" charset="0"/>
                </a:rPr>
                <a:t>C</a:t>
              </a:r>
              <a:r>
                <a:rPr lang="en-US" sz="4800" b="1" dirty="0">
                  <a:solidFill>
                    <a:srgbClr val="EDF636"/>
                  </a:solidFill>
                  <a:effectLst>
                    <a:outerShdw blurRad="38100" dist="38100" dir="2700000" algn="tl">
                      <a:srgbClr val="000000"/>
                    </a:outerShdw>
                  </a:effectLst>
                  <a:latin typeface="Arial" charset="0"/>
                </a:rPr>
                <a:t> =  CIPTAAN</a:t>
              </a:r>
              <a:endParaRPr lang="en-US" sz="4800" b="1" dirty="0">
                <a:solidFill>
                  <a:srgbClr val="FFA27C"/>
                </a:solidFill>
                <a:effectLst>
                  <a:outerShdw blurRad="38100" dist="38100" dir="2700000" algn="tl">
                    <a:srgbClr val="000000"/>
                  </a:outerShdw>
                </a:effectLst>
                <a:latin typeface="Arial" charset="0"/>
              </a:endParaRPr>
            </a:p>
          </p:txBody>
        </p:sp>
        <p:sp>
          <p:nvSpPr>
            <p:cNvPr id="213013" name="AutoShape 21"/>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grpSp>
      <p:sp>
        <p:nvSpPr>
          <p:cNvPr id="213014" name="Oval 22"/>
          <p:cNvSpPr>
            <a:spLocks noChangeArrowheads="1"/>
          </p:cNvSpPr>
          <p:nvPr/>
        </p:nvSpPr>
        <p:spPr bwMode="auto">
          <a:xfrm>
            <a:off x="1760538" y="3175000"/>
            <a:ext cx="7383462" cy="110807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sp>
        <p:nvSpPr>
          <p:cNvPr id="213015" name="Rectangle 23"/>
          <p:cNvSpPr>
            <a:spLocks noGrp="1" noChangeArrowheads="1"/>
          </p:cNvSpPr>
          <p:nvPr>
            <p:ph type="title"/>
          </p:nvPr>
        </p:nvSpPr>
        <p:spPr bwMode="auto">
          <a:xfrm>
            <a:off x="1843088"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dirty="0">
                <a:solidFill>
                  <a:srgbClr val="FAFD00"/>
                </a:solidFill>
                <a:latin typeface="Times" charset="0"/>
                <a:ea typeface="ＭＳ Ｐゴシック" charset="0"/>
                <a:cs typeface="ＭＳ Ｐゴシック" charset="0"/>
              </a:rPr>
              <a:t>5 Kata </a:t>
            </a:r>
            <a:r>
              <a:rPr lang="en-US" dirty="0" err="1">
                <a:solidFill>
                  <a:srgbClr val="FAFD00"/>
                </a:solidFill>
                <a:latin typeface="Times" charset="0"/>
                <a:ea typeface="ＭＳ Ｐゴシック" charset="0"/>
                <a:cs typeface="ＭＳ Ｐゴシック" charset="0"/>
              </a:rPr>
              <a:t>Kunci</a:t>
            </a:r>
            <a:r>
              <a:rPr lang="en-US" dirty="0">
                <a:solidFill>
                  <a:srgbClr val="FAFD00"/>
                </a:solidFill>
                <a:latin typeface="Times" charset="0"/>
                <a:ea typeface="ＭＳ Ｐゴシック" charset="0"/>
                <a:cs typeface="ＭＳ Ｐゴシック" charset="0"/>
              </a:rPr>
              <a:t> </a:t>
            </a:r>
            <a:r>
              <a:rPr lang="en-US" dirty="0" err="1">
                <a:solidFill>
                  <a:srgbClr val="FAFD00"/>
                </a:solidFill>
                <a:latin typeface="Times" charset="0"/>
                <a:ea typeface="ＭＳ Ｐゴシック" charset="0"/>
                <a:cs typeface="ＭＳ Ｐゴシック" charset="0"/>
              </a:rPr>
              <a:t>atau</a:t>
            </a:r>
            <a:r>
              <a:rPr lang="en-US" dirty="0">
                <a:solidFill>
                  <a:srgbClr val="FAFD00"/>
                </a:solidFill>
                <a:latin typeface="Times" charset="0"/>
                <a:ea typeface="ＭＳ Ｐゴシック" charset="0"/>
                <a:cs typeface="ＭＳ Ｐゴシック" charset="0"/>
              </a:rPr>
              <a:t> </a:t>
            </a:r>
            <a:r>
              <a:rPr lang="en-US" dirty="0" err="1">
                <a:solidFill>
                  <a:srgbClr val="FAFD00"/>
                </a:solidFill>
                <a:latin typeface="Times" charset="0"/>
                <a:ea typeface="ＭＳ Ｐゴシック" charset="0"/>
                <a:cs typeface="ＭＳ Ｐゴシック" charset="0"/>
              </a:rPr>
              <a:t>Ungkapan</a:t>
            </a:r>
            <a:r>
              <a:rPr lang="en-US" dirty="0">
                <a:solidFill>
                  <a:srgbClr val="FAFD00"/>
                </a:solidFill>
                <a:latin typeface="Times" charset="0"/>
                <a:ea typeface="ＭＳ Ｐゴシック" charset="0"/>
                <a:cs typeface="ＭＳ Ｐゴシック" charset="0"/>
              </a:rPr>
              <a:t>:</a:t>
            </a:r>
          </a:p>
        </p:txBody>
      </p:sp>
      <p:sp>
        <p:nvSpPr>
          <p:cNvPr id="422927" name="Text Box 24"/>
          <p:cNvSpPr txBox="1">
            <a:spLocks noChangeArrowheads="1"/>
          </p:cNvSpPr>
          <p:nvPr/>
        </p:nvSpPr>
        <p:spPr bwMode="auto">
          <a:xfrm>
            <a:off x="6897688" y="6270625"/>
            <a:ext cx="19542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213014"/>
                                        </p:tgtEl>
                                        <p:attrNameLst>
                                          <p:attrName>style.visibility</p:attrName>
                                        </p:attrNameLst>
                                      </p:cBhvr>
                                      <p:to>
                                        <p:strVal val="visible"/>
                                      </p:to>
                                    </p:set>
                                    <p:animEffect transition="in" filter="dissolve">
                                      <p:cBhvr>
                                        <p:cTn id="7" dur="500"/>
                                        <p:tgtEl>
                                          <p:spTgt spid="21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14"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4961" name="Freeform 2"/>
          <p:cNvSpPr>
            <a:spLocks/>
          </p:cNvSpPr>
          <p:nvPr/>
        </p:nvSpPr>
        <p:spPr bwMode="auto">
          <a:xfrm>
            <a:off x="4648200"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24962" name="Freeform 3"/>
          <p:cNvSpPr>
            <a:spLocks/>
          </p:cNvSpPr>
          <p:nvPr/>
        </p:nvSpPr>
        <p:spPr bwMode="auto">
          <a:xfrm>
            <a:off x="3276600" y="533400"/>
            <a:ext cx="1773238"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15044" name="Oval 4"/>
          <p:cNvSpPr>
            <a:spLocks noChangeArrowheads="1"/>
          </p:cNvSpPr>
          <p:nvPr/>
        </p:nvSpPr>
        <p:spPr bwMode="auto">
          <a:xfrm>
            <a:off x="2336800" y="1092200"/>
            <a:ext cx="5054600" cy="490220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sp>
        <p:nvSpPr>
          <p:cNvPr id="424964" name="Freeform 5"/>
          <p:cNvSpPr>
            <a:spLocks/>
          </p:cNvSpPr>
          <p:nvPr/>
        </p:nvSpPr>
        <p:spPr bwMode="auto">
          <a:xfrm>
            <a:off x="3530600" y="2647950"/>
            <a:ext cx="1125538"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15046" name="Rectangle 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ea typeface="+mn-ea"/>
                <a:cs typeface="+mn-cs"/>
              </a:rPr>
              <a:t>7</a:t>
            </a:r>
          </a:p>
        </p:txBody>
      </p:sp>
      <p:sp>
        <p:nvSpPr>
          <p:cNvPr id="215047" name="Line 7"/>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a typeface="+mn-ea"/>
              <a:cs typeface="+mn-cs"/>
            </a:endParaRPr>
          </a:p>
        </p:txBody>
      </p:sp>
      <p:sp>
        <p:nvSpPr>
          <p:cNvPr id="424967" name="Freeform 8"/>
          <p:cNvSpPr>
            <a:spLocks/>
          </p:cNvSpPr>
          <p:nvPr/>
        </p:nvSpPr>
        <p:spPr bwMode="auto">
          <a:xfrm>
            <a:off x="3409950" y="1955800"/>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24968" name="Freeform 9"/>
          <p:cNvSpPr>
            <a:spLocks/>
          </p:cNvSpPr>
          <p:nvPr/>
        </p:nvSpPr>
        <p:spPr bwMode="auto">
          <a:xfrm>
            <a:off x="4808538" y="990600"/>
            <a:ext cx="2709862"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4969" name="Freeform 10"/>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15051" name="Arc 11"/>
          <p:cNvSpPr>
            <a:spLocks/>
          </p:cNvSpPr>
          <p:nvPr/>
        </p:nvSpPr>
        <p:spPr bwMode="auto">
          <a:xfrm>
            <a:off x="4525963" y="1073150"/>
            <a:ext cx="2860675" cy="273843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5715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algn="ctr">
              <a:defRPr/>
            </a:pPr>
            <a:endParaRPr lang="en-US" sz="2000">
              <a:solidFill>
                <a:srgbClr val="FFA27C"/>
              </a:solidFill>
              <a:latin typeface="Times New Roman" pitchFamily="-112" charset="0"/>
              <a:ea typeface="+mn-ea"/>
              <a:cs typeface="+mn-cs"/>
            </a:endParaRPr>
          </a:p>
        </p:txBody>
      </p:sp>
      <p:sp>
        <p:nvSpPr>
          <p:cNvPr id="215052" name="Rectangle 12"/>
          <p:cNvSpPr>
            <a:spLocks noChangeArrowheads="1"/>
          </p:cNvSpPr>
          <p:nvPr/>
        </p:nvSpPr>
        <p:spPr bwMode="auto">
          <a:xfrm>
            <a:off x="2874963" y="1443038"/>
            <a:ext cx="5246687"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a:solidFill>
                  <a:srgbClr val="51DC00"/>
                </a:solidFill>
                <a:latin typeface="Arial" pitchFamily="-112" charset="0"/>
                <a:ea typeface="+mn-ea"/>
                <a:cs typeface="+mn-cs"/>
              </a:rPr>
              <a:t>A K P</a:t>
            </a:r>
          </a:p>
        </p:txBody>
      </p:sp>
      <p:sp>
        <p:nvSpPr>
          <p:cNvPr id="424972" name="Text Box 13"/>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24973" name="Text Box 14"/>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424974" name="Text Box 15"/>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424975" name="Text Box 1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51</a:t>
            </a:r>
          </a:p>
        </p:txBody>
      </p:sp>
      <p:sp>
        <p:nvSpPr>
          <p:cNvPr id="424976" name="Text Box 17"/>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2</a:t>
            </a:r>
          </a:p>
        </p:txBody>
      </p:sp>
      <p:sp>
        <p:nvSpPr>
          <p:cNvPr id="424977" name="Text Box 18"/>
          <p:cNvSpPr txBox="1">
            <a:spLocks noChangeArrowheads="1"/>
          </p:cNvSpPr>
          <p:nvPr/>
        </p:nvSpPr>
        <p:spPr bwMode="auto">
          <a:xfrm>
            <a:off x="6897688" y="6270625"/>
            <a:ext cx="19542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
        <p:nvSpPr>
          <p:cNvPr id="2" name="Title 1"/>
          <p:cNvSpPr>
            <a:spLocks noGrp="1"/>
          </p:cNvSpPr>
          <p:nvPr>
            <p:ph type="ctrTitle"/>
          </p:nvPr>
        </p:nvSpPr>
        <p:spPr>
          <a:xfrm>
            <a:off x="9113838" y="476250"/>
            <a:ext cx="2228850" cy="3459163"/>
          </a:xfrm>
        </p:spPr>
        <p:txBody>
          <a:bodyPr/>
          <a:lstStyle/>
          <a:p>
            <a:pPr>
              <a:defRPr/>
            </a:pPr>
            <a:r>
              <a:rPr lang="en-US" dirty="0"/>
              <a:t>AKP</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15051"/>
                                        </p:tgtEl>
                                        <p:attrNameLst>
                                          <p:attrName>style.visibility</p:attrName>
                                        </p:attrNameLst>
                                      </p:cBhvr>
                                      <p:to>
                                        <p:strVal val="visible"/>
                                      </p:to>
                                    </p:set>
                                    <p:animEffect transition="in" filter="wipe(down)">
                                      <p:cBhvr>
                                        <p:cTn id="7" dur="500"/>
                                        <p:tgtEl>
                                          <p:spTgt spid="2150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215052"/>
                                        </p:tgtEl>
                                        <p:attrNameLst>
                                          <p:attrName>style.visibility</p:attrName>
                                        </p:attrNameLst>
                                      </p:cBhvr>
                                      <p:to>
                                        <p:strVal val="visible"/>
                                      </p:to>
                                    </p:set>
                                    <p:anim calcmode="lin" valueType="num">
                                      <p:cBhvr>
                                        <p:cTn id="12" dur="500" fill="hold"/>
                                        <p:tgtEl>
                                          <p:spTgt spid="215052"/>
                                        </p:tgtEl>
                                        <p:attrNameLst>
                                          <p:attrName>ppt_w</p:attrName>
                                        </p:attrNameLst>
                                      </p:cBhvr>
                                      <p:tavLst>
                                        <p:tav tm="0">
                                          <p:val>
                                            <p:fltVal val="0"/>
                                          </p:val>
                                        </p:tav>
                                        <p:tav tm="100000">
                                          <p:val>
                                            <p:strVal val="#ppt_w"/>
                                          </p:val>
                                        </p:tav>
                                      </p:tavLst>
                                    </p:anim>
                                    <p:anim calcmode="lin" valueType="num">
                                      <p:cBhvr>
                                        <p:cTn id="13" dur="500" fill="hold"/>
                                        <p:tgtEl>
                                          <p:spTgt spid="215052"/>
                                        </p:tgtEl>
                                        <p:attrNameLst>
                                          <p:attrName>ppt_h</p:attrName>
                                        </p:attrNameLst>
                                      </p:cBhvr>
                                      <p:tavLst>
                                        <p:tav tm="0">
                                          <p:val>
                                            <p:fltVal val="0"/>
                                          </p:val>
                                        </p:tav>
                                        <p:tav tm="100000">
                                          <p:val>
                                            <p:strVal val="#ppt_h"/>
                                          </p:val>
                                        </p:tav>
                                      </p:tavLst>
                                    </p:anim>
                                    <p:anim calcmode="lin" valueType="num">
                                      <p:cBhvr>
                                        <p:cTn id="14" dur="500" fill="hold"/>
                                        <p:tgtEl>
                                          <p:spTgt spid="215052"/>
                                        </p:tgtEl>
                                        <p:attrNameLst>
                                          <p:attrName>ppt_x</p:attrName>
                                        </p:attrNameLst>
                                      </p:cBhvr>
                                      <p:tavLst>
                                        <p:tav tm="0">
                                          <p:val>
                                            <p:fltVal val="0.5"/>
                                          </p:val>
                                        </p:tav>
                                        <p:tav tm="100000">
                                          <p:val>
                                            <p:strVal val="#ppt_x"/>
                                          </p:val>
                                        </p:tav>
                                      </p:tavLst>
                                    </p:anim>
                                    <p:anim calcmode="lin" valueType="num">
                                      <p:cBhvr>
                                        <p:cTn id="15" dur="500" fill="hold"/>
                                        <p:tgtEl>
                                          <p:spTgt spid="2150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2"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7090" name="Rectangle 2"/>
          <p:cNvSpPr>
            <a:spLocks noGrp="1" noChangeArrowheads="1"/>
          </p:cNvSpPr>
          <p:nvPr>
            <p:ph type="ctrTitle"/>
          </p:nvPr>
        </p:nvSpPr>
        <p:spPr bwMode="auto">
          <a:xfrm>
            <a:off x="412750" y="1295400"/>
            <a:ext cx="83820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KE</a:t>
            </a:r>
            <a:r>
              <a:rPr lang="en-US" dirty="0">
                <a:solidFill>
                  <a:srgbClr val="00FF00"/>
                </a:solidFill>
                <a:latin typeface="Times" charset="0"/>
                <a:ea typeface="ＭＳ Ｐゴシック" charset="0"/>
                <a:cs typeface="ＭＳ Ｐゴシック" charset="0"/>
              </a:rPr>
              <a:t>  3  KOMUNITAS ADALAH</a:t>
            </a:r>
            <a:r>
              <a:rPr lang="en-US" dirty="0">
                <a:solidFill>
                  <a:srgbClr val="FAFD00"/>
                </a:solidFill>
                <a:latin typeface="Times" charset="0"/>
                <a:ea typeface="ＭＳ Ｐゴシック" charset="0"/>
                <a:cs typeface="ＭＳ Ｐゴシック" charset="0"/>
              </a:rPr>
              <a:t>:</a:t>
            </a:r>
          </a:p>
        </p:txBody>
      </p:sp>
      <p:sp>
        <p:nvSpPr>
          <p:cNvPr id="217091" name="Rectangle 3"/>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sp>
        <p:nvSpPr>
          <p:cNvPr id="217092"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ea typeface="+mn-ea"/>
                <a:cs typeface="+mn-cs"/>
              </a:rPr>
              <a:t>7</a:t>
            </a:r>
          </a:p>
        </p:txBody>
      </p:sp>
      <p:sp>
        <p:nvSpPr>
          <p:cNvPr id="217093"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a typeface="+mn-ea"/>
              <a:cs typeface="+mn-cs"/>
            </a:endParaRPr>
          </a:p>
        </p:txBody>
      </p:sp>
      <p:sp>
        <p:nvSpPr>
          <p:cNvPr id="427013" name="Freeform 6"/>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7014"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27015" name="Text Box 8"/>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427016" name="Text Box 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427017"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52</a:t>
            </a:r>
          </a:p>
        </p:txBody>
      </p:sp>
      <p:sp>
        <p:nvSpPr>
          <p:cNvPr id="427018" name="Text Box 11"/>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6</a:t>
            </a:r>
          </a:p>
        </p:txBody>
      </p:sp>
      <p:sp>
        <p:nvSpPr>
          <p:cNvPr id="217100" name="Rectangle 12"/>
          <p:cNvSpPr>
            <a:spLocks noGrp="1" noChangeArrowheads="1"/>
          </p:cNvSpPr>
          <p:nvPr>
            <p:ph type="subTitle" idx="1"/>
          </p:nvPr>
        </p:nvSpPr>
        <p:spPr bwMode="auto">
          <a:xfrm>
            <a:off x="-869950" y="2185988"/>
            <a:ext cx="9359900" cy="4114800"/>
          </a:xfrm>
          <a:ln w="12700">
            <a:miter lim="800000"/>
            <a:headEnd/>
            <a:tailEnd/>
          </a:ln>
        </p:spPr>
        <p:txBody>
          <a:bodyPr wrap="square" lIns="90487" tIns="44450" rIns="90487" bIns="44450" numCol="1" anchor="t" anchorCtr="0" compatLnSpc="1">
            <a:prstTxWarp prst="textNoShape">
              <a:avLst/>
            </a:prstTxWarp>
          </a:bodyPr>
          <a:lstStyle/>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A </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NARKI</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K</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ERAJAAN </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P</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EMBUANGAN</a:t>
            </a:r>
          </a:p>
        </p:txBody>
      </p:sp>
      <p:sp>
        <p:nvSpPr>
          <p:cNvPr id="217101" name="Oval 13"/>
          <p:cNvSpPr>
            <a:spLocks noChangeArrowheads="1"/>
          </p:cNvSpPr>
          <p:nvPr/>
        </p:nvSpPr>
        <p:spPr bwMode="auto">
          <a:xfrm>
            <a:off x="1147763" y="3571875"/>
            <a:ext cx="1189037"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sp>
        <p:nvSpPr>
          <p:cNvPr id="217102" name="Oval 14"/>
          <p:cNvSpPr>
            <a:spLocks noChangeArrowheads="1"/>
          </p:cNvSpPr>
          <p:nvPr/>
        </p:nvSpPr>
        <p:spPr bwMode="auto">
          <a:xfrm>
            <a:off x="1135063" y="4843463"/>
            <a:ext cx="1187450"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sp>
        <p:nvSpPr>
          <p:cNvPr id="217103" name="Oval 15"/>
          <p:cNvSpPr>
            <a:spLocks noChangeArrowheads="1"/>
          </p:cNvSpPr>
          <p:nvPr/>
        </p:nvSpPr>
        <p:spPr bwMode="auto">
          <a:xfrm>
            <a:off x="1128713" y="2255838"/>
            <a:ext cx="1190625"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mn-ea"/>
              <a:cs typeface="+mn-cs"/>
            </a:endParaRPr>
          </a:p>
        </p:txBody>
      </p:sp>
      <p:sp>
        <p:nvSpPr>
          <p:cNvPr id="427023" name="Text Box 16"/>
          <p:cNvSpPr txBox="1">
            <a:spLocks noChangeArrowheads="1"/>
          </p:cNvSpPr>
          <p:nvPr/>
        </p:nvSpPr>
        <p:spPr bwMode="auto">
          <a:xfrm>
            <a:off x="6897688" y="6270625"/>
            <a:ext cx="19542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17090"/>
                                        </p:tgtEl>
                                        <p:attrNameLst>
                                          <p:attrName>style.visibility</p:attrName>
                                        </p:attrNameLst>
                                      </p:cBhvr>
                                      <p:to>
                                        <p:strVal val="visible"/>
                                      </p:to>
                                    </p:set>
                                    <p:anim calcmode="lin" valueType="num">
                                      <p:cBhvr additive="base">
                                        <p:cTn id="7" dur="500" fill="hold"/>
                                        <p:tgtEl>
                                          <p:spTgt spid="217090"/>
                                        </p:tgtEl>
                                        <p:attrNameLst>
                                          <p:attrName>ppt_x</p:attrName>
                                        </p:attrNameLst>
                                      </p:cBhvr>
                                      <p:tavLst>
                                        <p:tav tm="0">
                                          <p:val>
                                            <p:strVal val="0-#ppt_w/2"/>
                                          </p:val>
                                        </p:tav>
                                        <p:tav tm="100000">
                                          <p:val>
                                            <p:strVal val="#ppt_x"/>
                                          </p:val>
                                        </p:tav>
                                      </p:tavLst>
                                    </p:anim>
                                    <p:anim calcmode="lin" valueType="num">
                                      <p:cBhvr additive="base">
                                        <p:cTn id="8" dur="500" fill="hold"/>
                                        <p:tgtEl>
                                          <p:spTgt spid="2170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17100">
                                            <p:txEl>
                                              <p:pRg st="0" end="0"/>
                                            </p:txEl>
                                          </p:spTgt>
                                        </p:tgtEl>
                                        <p:attrNameLst>
                                          <p:attrName>style.visibility</p:attrName>
                                        </p:attrNameLst>
                                      </p:cBhvr>
                                      <p:to>
                                        <p:strVal val="visible"/>
                                      </p:to>
                                    </p:set>
                                    <p:animEffect transition="in" filter="box(out)">
                                      <p:cBhvr>
                                        <p:cTn id="13" dur="500"/>
                                        <p:tgtEl>
                                          <p:spTgt spid="217100">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17100">
                                            <p:txEl>
                                              <p:pRg st="1" end="1"/>
                                            </p:txEl>
                                          </p:spTgt>
                                        </p:tgtEl>
                                        <p:attrNameLst>
                                          <p:attrName>style.visibility</p:attrName>
                                        </p:attrNameLst>
                                      </p:cBhvr>
                                      <p:to>
                                        <p:strVal val="visible"/>
                                      </p:to>
                                    </p:set>
                                    <p:animEffect transition="in" filter="box(out)">
                                      <p:cBhvr>
                                        <p:cTn id="18" dur="500"/>
                                        <p:tgtEl>
                                          <p:spTgt spid="217100">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17100">
                                            <p:txEl>
                                              <p:pRg st="2" end="2"/>
                                            </p:txEl>
                                          </p:spTgt>
                                        </p:tgtEl>
                                        <p:attrNameLst>
                                          <p:attrName>style.visibility</p:attrName>
                                        </p:attrNameLst>
                                      </p:cBhvr>
                                      <p:to>
                                        <p:strVal val="visible"/>
                                      </p:to>
                                    </p:set>
                                    <p:animEffect transition="in" filter="box(out)">
                                      <p:cBhvr>
                                        <p:cTn id="23" dur="500"/>
                                        <p:tgtEl>
                                          <p:spTgt spid="217100">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17103"/>
                                        </p:tgtEl>
                                        <p:attrNameLst>
                                          <p:attrName>style.visibility</p:attrName>
                                        </p:attrNameLst>
                                      </p:cBhvr>
                                      <p:to>
                                        <p:strVal val="visible"/>
                                      </p:to>
                                    </p:set>
                                    <p:anim calcmode="lin" valueType="num">
                                      <p:cBhvr>
                                        <p:cTn id="28" dur="500" fill="hold"/>
                                        <p:tgtEl>
                                          <p:spTgt spid="217103"/>
                                        </p:tgtEl>
                                        <p:attrNameLst>
                                          <p:attrName>ppt_w</p:attrName>
                                        </p:attrNameLst>
                                      </p:cBhvr>
                                      <p:tavLst>
                                        <p:tav tm="0">
                                          <p:val>
                                            <p:fltVal val="0"/>
                                          </p:val>
                                        </p:tav>
                                        <p:tav tm="100000">
                                          <p:val>
                                            <p:strVal val="#ppt_w"/>
                                          </p:val>
                                        </p:tav>
                                      </p:tavLst>
                                    </p:anim>
                                    <p:anim calcmode="lin" valueType="num">
                                      <p:cBhvr>
                                        <p:cTn id="29" dur="500" fill="hold"/>
                                        <p:tgtEl>
                                          <p:spTgt spid="217103"/>
                                        </p:tgtEl>
                                        <p:attrNameLst>
                                          <p:attrName>ppt_h</p:attrName>
                                        </p:attrNameLst>
                                      </p:cBhvr>
                                      <p:tavLst>
                                        <p:tav tm="0">
                                          <p:val>
                                            <p:fltVal val="0"/>
                                          </p:val>
                                        </p:tav>
                                        <p:tav tm="100000">
                                          <p:val>
                                            <p:strVal val="#ppt_h"/>
                                          </p:val>
                                        </p:tav>
                                      </p:tavLst>
                                    </p:anim>
                                    <p:anim calcmode="lin" valueType="num">
                                      <p:cBhvr>
                                        <p:cTn id="30" dur="500" fill="hold"/>
                                        <p:tgtEl>
                                          <p:spTgt spid="217103"/>
                                        </p:tgtEl>
                                        <p:attrNameLst>
                                          <p:attrName>ppt_x</p:attrName>
                                        </p:attrNameLst>
                                      </p:cBhvr>
                                      <p:tavLst>
                                        <p:tav tm="0">
                                          <p:val>
                                            <p:fltVal val="0.5"/>
                                          </p:val>
                                        </p:tav>
                                        <p:tav tm="100000">
                                          <p:val>
                                            <p:strVal val="#ppt_x"/>
                                          </p:val>
                                        </p:tav>
                                      </p:tavLst>
                                    </p:anim>
                                    <p:anim calcmode="lin" valueType="num">
                                      <p:cBhvr>
                                        <p:cTn id="31" dur="500" fill="hold"/>
                                        <p:tgtEl>
                                          <p:spTgt spid="217103"/>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217101"/>
                                        </p:tgtEl>
                                        <p:attrNameLst>
                                          <p:attrName>style.visibility</p:attrName>
                                        </p:attrNameLst>
                                      </p:cBhvr>
                                      <p:to>
                                        <p:strVal val="visible"/>
                                      </p:to>
                                    </p:set>
                                    <p:anim calcmode="lin" valueType="num">
                                      <p:cBhvr>
                                        <p:cTn id="36" dur="500" fill="hold"/>
                                        <p:tgtEl>
                                          <p:spTgt spid="217101"/>
                                        </p:tgtEl>
                                        <p:attrNameLst>
                                          <p:attrName>ppt_w</p:attrName>
                                        </p:attrNameLst>
                                      </p:cBhvr>
                                      <p:tavLst>
                                        <p:tav tm="0">
                                          <p:val>
                                            <p:fltVal val="0"/>
                                          </p:val>
                                        </p:tav>
                                        <p:tav tm="100000">
                                          <p:val>
                                            <p:strVal val="#ppt_w"/>
                                          </p:val>
                                        </p:tav>
                                      </p:tavLst>
                                    </p:anim>
                                    <p:anim calcmode="lin" valueType="num">
                                      <p:cBhvr>
                                        <p:cTn id="37" dur="500" fill="hold"/>
                                        <p:tgtEl>
                                          <p:spTgt spid="217101"/>
                                        </p:tgtEl>
                                        <p:attrNameLst>
                                          <p:attrName>ppt_h</p:attrName>
                                        </p:attrNameLst>
                                      </p:cBhvr>
                                      <p:tavLst>
                                        <p:tav tm="0">
                                          <p:val>
                                            <p:fltVal val="0"/>
                                          </p:val>
                                        </p:tav>
                                        <p:tav tm="100000">
                                          <p:val>
                                            <p:strVal val="#ppt_h"/>
                                          </p:val>
                                        </p:tav>
                                      </p:tavLst>
                                    </p:anim>
                                    <p:anim calcmode="lin" valueType="num">
                                      <p:cBhvr>
                                        <p:cTn id="38" dur="500" fill="hold"/>
                                        <p:tgtEl>
                                          <p:spTgt spid="217101"/>
                                        </p:tgtEl>
                                        <p:attrNameLst>
                                          <p:attrName>ppt_x</p:attrName>
                                        </p:attrNameLst>
                                      </p:cBhvr>
                                      <p:tavLst>
                                        <p:tav tm="0">
                                          <p:val>
                                            <p:fltVal val="0.5"/>
                                          </p:val>
                                        </p:tav>
                                        <p:tav tm="100000">
                                          <p:val>
                                            <p:strVal val="#ppt_x"/>
                                          </p:val>
                                        </p:tav>
                                      </p:tavLst>
                                    </p:anim>
                                    <p:anim calcmode="lin" valueType="num">
                                      <p:cBhvr>
                                        <p:cTn id="39" dur="500" fill="hold"/>
                                        <p:tgtEl>
                                          <p:spTgt spid="217101"/>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217102"/>
                                        </p:tgtEl>
                                        <p:attrNameLst>
                                          <p:attrName>style.visibility</p:attrName>
                                        </p:attrNameLst>
                                      </p:cBhvr>
                                      <p:to>
                                        <p:strVal val="visible"/>
                                      </p:to>
                                    </p:set>
                                    <p:anim calcmode="lin" valueType="num">
                                      <p:cBhvr>
                                        <p:cTn id="44" dur="500" fill="hold"/>
                                        <p:tgtEl>
                                          <p:spTgt spid="217102"/>
                                        </p:tgtEl>
                                        <p:attrNameLst>
                                          <p:attrName>ppt_w</p:attrName>
                                        </p:attrNameLst>
                                      </p:cBhvr>
                                      <p:tavLst>
                                        <p:tav tm="0">
                                          <p:val>
                                            <p:fltVal val="0"/>
                                          </p:val>
                                        </p:tav>
                                        <p:tav tm="100000">
                                          <p:val>
                                            <p:strVal val="#ppt_w"/>
                                          </p:val>
                                        </p:tav>
                                      </p:tavLst>
                                    </p:anim>
                                    <p:anim calcmode="lin" valueType="num">
                                      <p:cBhvr>
                                        <p:cTn id="45" dur="500" fill="hold"/>
                                        <p:tgtEl>
                                          <p:spTgt spid="217102"/>
                                        </p:tgtEl>
                                        <p:attrNameLst>
                                          <p:attrName>ppt_h</p:attrName>
                                        </p:attrNameLst>
                                      </p:cBhvr>
                                      <p:tavLst>
                                        <p:tav tm="0">
                                          <p:val>
                                            <p:fltVal val="0"/>
                                          </p:val>
                                        </p:tav>
                                        <p:tav tm="100000">
                                          <p:val>
                                            <p:strVal val="#ppt_h"/>
                                          </p:val>
                                        </p:tav>
                                      </p:tavLst>
                                    </p:anim>
                                    <p:anim calcmode="lin" valueType="num">
                                      <p:cBhvr>
                                        <p:cTn id="46" dur="500" fill="hold"/>
                                        <p:tgtEl>
                                          <p:spTgt spid="217102"/>
                                        </p:tgtEl>
                                        <p:attrNameLst>
                                          <p:attrName>ppt_x</p:attrName>
                                        </p:attrNameLst>
                                      </p:cBhvr>
                                      <p:tavLst>
                                        <p:tav tm="0">
                                          <p:val>
                                            <p:fltVal val="0.5"/>
                                          </p:val>
                                        </p:tav>
                                        <p:tav tm="100000">
                                          <p:val>
                                            <p:strVal val="#ppt_x"/>
                                          </p:val>
                                        </p:tav>
                                      </p:tavLst>
                                    </p:anim>
                                    <p:anim calcmode="lin" valueType="num">
                                      <p:cBhvr>
                                        <p:cTn id="47" dur="500" fill="hold"/>
                                        <p:tgtEl>
                                          <p:spTgt spid="2171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animBg="1" autoUpdateAnimBg="0"/>
      <p:bldP spid="217100" grpId="0" build="p" autoUpdateAnimBg="0"/>
      <p:bldP spid="217101" grpId="0" animBg="1"/>
      <p:bldP spid="217102" grpId="0" animBg="1"/>
      <p:bldP spid="21710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a:outerShdw blurRad="63500" dist="35921" dir="2700000" algn="ctr" rotWithShape="0">
              <a:srgbClr val="FFFF99">
                <a:alpha val="74998"/>
              </a:srgbClr>
            </a:outerShdw>
          </a:effectLst>
        </p:spPr>
        <p:txBody>
          <a:bodyPr/>
          <a:lstStyle/>
          <a:p>
            <a:pPr eaLnBrk="1" hangingPunct="1">
              <a:defRPr/>
            </a:pPr>
            <a:r>
              <a:rPr lang="en-US" sz="4800">
                <a:latin typeface="Arial Black" charset="0"/>
                <a:ea typeface="ＭＳ Ｐゴシック" charset="0"/>
                <a:cs typeface="ＭＳ Ｐゴシック" charset="0"/>
              </a:rPr>
              <a:t>SBC Courses I Teach</a:t>
            </a:r>
            <a:endParaRPr lang="en-US" sz="3600" b="1">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311150" y="1600200"/>
            <a:ext cx="9144000" cy="1311275"/>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a:tabLst>
                <a:tab pos="1824038" algn="l"/>
                <a:tab pos="4281488" algn="l"/>
              </a:tabLst>
              <a:defRPr sz="2400">
                <a:solidFill>
                  <a:schemeClr val="tx1"/>
                </a:solidFill>
                <a:latin typeface="Arial" charset="0"/>
                <a:ea typeface="ＭＳ Ｐゴシック" charset="0"/>
                <a:cs typeface="ＭＳ Ｐゴシック" charset="0"/>
              </a:defRPr>
            </a:lvl1pPr>
            <a:lvl2pPr marL="742950" indent="-285750" defTabSz="909638">
              <a:tabLst>
                <a:tab pos="1824038" algn="l"/>
                <a:tab pos="4281488" algn="l"/>
              </a:tabLst>
              <a:defRPr sz="2400">
                <a:solidFill>
                  <a:schemeClr val="tx1"/>
                </a:solidFill>
                <a:latin typeface="Arial" charset="0"/>
                <a:ea typeface="ＭＳ Ｐゴシック" charset="0"/>
              </a:defRPr>
            </a:lvl2pPr>
            <a:lvl3pPr marL="1143000" indent="-228600" defTabSz="909638">
              <a:tabLst>
                <a:tab pos="1824038" algn="l"/>
                <a:tab pos="4281488" algn="l"/>
              </a:tabLst>
              <a:defRPr sz="2400">
                <a:solidFill>
                  <a:schemeClr val="tx1"/>
                </a:solidFill>
                <a:latin typeface="Arial" charset="0"/>
                <a:ea typeface="ＭＳ Ｐゴシック" charset="0"/>
              </a:defRPr>
            </a:lvl3pPr>
            <a:lvl4pPr marL="1600200" indent="-228600" defTabSz="909638">
              <a:tabLst>
                <a:tab pos="1824038" algn="l"/>
                <a:tab pos="4281488" algn="l"/>
              </a:tabLst>
              <a:defRPr sz="2400">
                <a:solidFill>
                  <a:schemeClr val="tx1"/>
                </a:solidFill>
                <a:latin typeface="Arial" charset="0"/>
                <a:ea typeface="ＭＳ Ｐゴシック" charset="0"/>
              </a:defRPr>
            </a:lvl4pPr>
            <a:lvl5pPr marL="2057400" indent="-228600" defTabSz="909638">
              <a:tabLst>
                <a:tab pos="1824038" algn="l"/>
                <a:tab pos="4281488" algn="l"/>
              </a:tabLst>
              <a:defRPr sz="24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Arial" charset="0"/>
                <a:ea typeface="ＭＳ Ｐゴシック" charset="0"/>
              </a:defRPr>
            </a:lvl9pPr>
          </a:lstStyle>
          <a:p>
            <a:pPr eaLnBrk="1" hangingPunct="1"/>
            <a:r>
              <a:rPr lang="en-US" sz="4000" i="1" u="sng">
                <a:solidFill>
                  <a:srgbClr val="FFFF99"/>
                </a:solidFill>
                <a:latin typeface="Arial Black" charset="0"/>
              </a:rPr>
              <a:t>Survey</a:t>
            </a:r>
            <a:endParaRPr lang="en-US" sz="4000">
              <a:solidFill>
                <a:srgbClr val="FFFF99"/>
              </a:solidFill>
              <a:latin typeface="Arial Black" charset="0"/>
            </a:endParaRPr>
          </a:p>
          <a:p>
            <a:pPr eaLnBrk="1" hangingPunct="1"/>
            <a:r>
              <a:rPr lang="en-US" sz="4000">
                <a:solidFill>
                  <a:srgbClr val="FFFF99"/>
                </a:solidFill>
                <a:latin typeface="Arial Black" charset="0"/>
              </a:rPr>
              <a:t>	OT	NT</a:t>
            </a:r>
          </a:p>
        </p:txBody>
      </p:sp>
      <p:sp>
        <p:nvSpPr>
          <p:cNvPr id="920581" name="Text Box 5"/>
          <p:cNvSpPr txBox="1">
            <a:spLocks noChangeArrowheads="1"/>
          </p:cNvSpPr>
          <p:nvPr/>
        </p:nvSpPr>
        <p:spPr bwMode="auto">
          <a:xfrm>
            <a:off x="311150" y="2895600"/>
            <a:ext cx="9144000" cy="1311275"/>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a:tabLst>
                <a:tab pos="406400" algn="l"/>
                <a:tab pos="1824038" algn="l"/>
                <a:tab pos="3028950" algn="l"/>
                <a:tab pos="5649913" algn="l"/>
              </a:tabLst>
              <a:defRPr sz="2400">
                <a:solidFill>
                  <a:schemeClr val="tx1"/>
                </a:solidFill>
                <a:latin typeface="Arial" charset="0"/>
                <a:ea typeface="ＭＳ Ｐゴシック" charset="0"/>
                <a:cs typeface="ＭＳ Ｐゴシック" charset="0"/>
              </a:defRPr>
            </a:lvl1pPr>
            <a:lvl2pPr marL="742950" indent="-285750" defTabSz="909638">
              <a:tabLst>
                <a:tab pos="406400" algn="l"/>
                <a:tab pos="1824038" algn="l"/>
                <a:tab pos="3028950" algn="l"/>
                <a:tab pos="5649913" algn="l"/>
              </a:tabLst>
              <a:defRPr sz="2400">
                <a:solidFill>
                  <a:schemeClr val="tx1"/>
                </a:solidFill>
                <a:latin typeface="Arial" charset="0"/>
                <a:ea typeface="ＭＳ Ｐゴシック" charset="0"/>
              </a:defRPr>
            </a:lvl2pPr>
            <a:lvl3pPr marL="1143000" indent="-228600" defTabSz="909638">
              <a:tabLst>
                <a:tab pos="406400" algn="l"/>
                <a:tab pos="1824038" algn="l"/>
                <a:tab pos="3028950" algn="l"/>
                <a:tab pos="5649913" algn="l"/>
              </a:tabLst>
              <a:defRPr sz="2400">
                <a:solidFill>
                  <a:schemeClr val="tx1"/>
                </a:solidFill>
                <a:latin typeface="Arial" charset="0"/>
                <a:ea typeface="ＭＳ Ｐゴシック" charset="0"/>
              </a:defRPr>
            </a:lvl3pPr>
            <a:lvl4pPr marL="1600200" indent="-228600" defTabSz="909638">
              <a:tabLst>
                <a:tab pos="406400" algn="l"/>
                <a:tab pos="1824038" algn="l"/>
                <a:tab pos="3028950" algn="l"/>
                <a:tab pos="5649913" algn="l"/>
              </a:tabLst>
              <a:defRPr sz="2400">
                <a:solidFill>
                  <a:schemeClr val="tx1"/>
                </a:solidFill>
                <a:latin typeface="Arial" charset="0"/>
                <a:ea typeface="ＭＳ Ｐゴシック" charset="0"/>
              </a:defRPr>
            </a:lvl4pPr>
            <a:lvl5pPr marL="2057400" indent="-228600" defTabSz="909638">
              <a:tabLst>
                <a:tab pos="406400" algn="l"/>
                <a:tab pos="1824038" algn="l"/>
                <a:tab pos="3028950" algn="l"/>
                <a:tab pos="5649913" algn="l"/>
              </a:tabLst>
              <a:defRPr sz="24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Arial" charset="0"/>
                <a:ea typeface="ＭＳ Ｐゴシック" charset="0"/>
              </a:defRPr>
            </a:lvl9pPr>
          </a:lstStyle>
          <a:p>
            <a:pPr eaLnBrk="1" hangingPunct="1"/>
            <a:r>
              <a:rPr lang="en-US" sz="4000" i="1" u="sng">
                <a:solidFill>
                  <a:srgbClr val="FFFF99"/>
                </a:solidFill>
                <a:latin typeface="Arial Black" charset="0"/>
              </a:rPr>
              <a:t>Backgrounds</a:t>
            </a:r>
            <a:endParaRPr lang="en-US" sz="4000" i="1">
              <a:solidFill>
                <a:srgbClr val="FFFF99"/>
              </a:solidFill>
              <a:latin typeface="Arial Black" charset="0"/>
            </a:endParaRPr>
          </a:p>
          <a:p>
            <a:pPr eaLnBrk="1" hangingPunct="1"/>
            <a:r>
              <a:rPr lang="en-US" sz="4000">
                <a:solidFill>
                  <a:srgbClr val="FFFF99"/>
                </a:solidFill>
                <a:latin typeface="Arial Black" charset="0"/>
              </a:rPr>
              <a:t>	WOT		WNT	</a:t>
            </a:r>
          </a:p>
        </p:txBody>
      </p:sp>
      <p:sp>
        <p:nvSpPr>
          <p:cNvPr id="920582" name="Text Box 6"/>
          <p:cNvSpPr txBox="1">
            <a:spLocks noChangeArrowheads="1"/>
          </p:cNvSpPr>
          <p:nvPr/>
        </p:nvSpPr>
        <p:spPr bwMode="auto">
          <a:xfrm>
            <a:off x="311150" y="4206875"/>
            <a:ext cx="9144000" cy="1311275"/>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a:tabLst>
                <a:tab pos="1090613" algn="l"/>
                <a:tab pos="3711575" algn="l"/>
                <a:tab pos="6056313" algn="l"/>
              </a:tabLst>
              <a:defRPr sz="2400">
                <a:solidFill>
                  <a:schemeClr val="tx1"/>
                </a:solidFill>
                <a:latin typeface="Arial" charset="0"/>
                <a:ea typeface="ＭＳ Ｐゴシック" charset="0"/>
                <a:cs typeface="ＭＳ Ｐゴシック" charset="0"/>
              </a:defRPr>
            </a:lvl1pPr>
            <a:lvl2pPr marL="742950" indent="-285750" defTabSz="909638">
              <a:tabLst>
                <a:tab pos="1090613" algn="l"/>
                <a:tab pos="3711575" algn="l"/>
                <a:tab pos="6056313" algn="l"/>
              </a:tabLst>
              <a:defRPr sz="2400">
                <a:solidFill>
                  <a:schemeClr val="tx1"/>
                </a:solidFill>
                <a:latin typeface="Arial" charset="0"/>
                <a:ea typeface="ＭＳ Ｐゴシック" charset="0"/>
              </a:defRPr>
            </a:lvl2pPr>
            <a:lvl3pPr marL="1143000" indent="-228600" defTabSz="909638">
              <a:tabLst>
                <a:tab pos="1090613" algn="l"/>
                <a:tab pos="3711575" algn="l"/>
                <a:tab pos="6056313" algn="l"/>
              </a:tabLst>
              <a:defRPr sz="2400">
                <a:solidFill>
                  <a:schemeClr val="tx1"/>
                </a:solidFill>
                <a:latin typeface="Arial" charset="0"/>
                <a:ea typeface="ＭＳ Ｐゴシック" charset="0"/>
              </a:defRPr>
            </a:lvl3pPr>
            <a:lvl4pPr marL="1600200" indent="-228600" defTabSz="909638">
              <a:tabLst>
                <a:tab pos="1090613" algn="l"/>
                <a:tab pos="3711575" algn="l"/>
                <a:tab pos="6056313" algn="l"/>
              </a:tabLst>
              <a:defRPr sz="2400">
                <a:solidFill>
                  <a:schemeClr val="tx1"/>
                </a:solidFill>
                <a:latin typeface="Arial" charset="0"/>
                <a:ea typeface="ＭＳ Ｐゴシック" charset="0"/>
              </a:defRPr>
            </a:lvl4pPr>
            <a:lvl5pPr marL="2057400" indent="-228600" defTabSz="909638">
              <a:tabLst>
                <a:tab pos="1090613" algn="l"/>
                <a:tab pos="3711575" algn="l"/>
                <a:tab pos="6056313" algn="l"/>
              </a:tabLst>
              <a:defRPr sz="24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Arial" charset="0"/>
                <a:ea typeface="ＭＳ Ｐゴシック" charset="0"/>
              </a:defRPr>
            </a:lvl9pPr>
          </a:lstStyle>
          <a:p>
            <a:pPr eaLnBrk="1" hangingPunct="1"/>
            <a:r>
              <a:rPr lang="en-US" sz="4000" i="1" u="sng">
                <a:solidFill>
                  <a:srgbClr val="FFFF99"/>
                </a:solidFill>
                <a:latin typeface="Arial Black" charset="0"/>
              </a:rPr>
              <a:t>Theology</a:t>
            </a:r>
            <a:endParaRPr lang="en-US" sz="4000">
              <a:solidFill>
                <a:srgbClr val="FFFF99"/>
              </a:solidFill>
              <a:latin typeface="Arial Black" charset="0"/>
            </a:endParaRPr>
          </a:p>
          <a:p>
            <a:pPr eaLnBrk="1" hangingPunct="1"/>
            <a:r>
              <a:rPr lang="en-US" sz="4000">
                <a:solidFill>
                  <a:srgbClr val="FFFF99"/>
                </a:solidFill>
                <a:latin typeface="Arial Black" charset="0"/>
              </a:rPr>
              <a:t>	Church	Spirit	Future</a:t>
            </a:r>
          </a:p>
        </p:txBody>
      </p:sp>
      <p:sp>
        <p:nvSpPr>
          <p:cNvPr id="920583" name="Text Box 7"/>
          <p:cNvSpPr txBox="1">
            <a:spLocks noChangeArrowheads="1"/>
          </p:cNvSpPr>
          <p:nvPr/>
        </p:nvSpPr>
        <p:spPr bwMode="auto">
          <a:xfrm>
            <a:off x="311150" y="5502275"/>
            <a:ext cx="9213850" cy="1311275"/>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a:tabLst>
                <a:tab pos="2800350" algn="l"/>
                <a:tab pos="4233863" algn="l"/>
              </a:tabLst>
              <a:defRPr sz="2400">
                <a:solidFill>
                  <a:schemeClr val="tx1"/>
                </a:solidFill>
                <a:latin typeface="Arial" charset="0"/>
                <a:ea typeface="ＭＳ Ｐゴシック" charset="0"/>
                <a:cs typeface="ＭＳ Ｐゴシック" charset="0"/>
              </a:defRPr>
            </a:lvl1pPr>
            <a:lvl2pPr marL="742950" indent="-285750" defTabSz="909638">
              <a:tabLst>
                <a:tab pos="2800350" algn="l"/>
                <a:tab pos="4233863" algn="l"/>
              </a:tabLst>
              <a:defRPr sz="2400">
                <a:solidFill>
                  <a:schemeClr val="tx1"/>
                </a:solidFill>
                <a:latin typeface="Arial" charset="0"/>
                <a:ea typeface="ＭＳ Ｐゴシック" charset="0"/>
              </a:defRPr>
            </a:lvl2pPr>
            <a:lvl3pPr marL="1143000" indent="-228600" defTabSz="909638">
              <a:tabLst>
                <a:tab pos="2800350" algn="l"/>
                <a:tab pos="4233863" algn="l"/>
              </a:tabLst>
              <a:defRPr sz="2400">
                <a:solidFill>
                  <a:schemeClr val="tx1"/>
                </a:solidFill>
                <a:latin typeface="Arial" charset="0"/>
                <a:ea typeface="ＭＳ Ｐゴシック" charset="0"/>
              </a:defRPr>
            </a:lvl3pPr>
            <a:lvl4pPr marL="1600200" indent="-228600" defTabSz="909638">
              <a:tabLst>
                <a:tab pos="2800350" algn="l"/>
                <a:tab pos="4233863" algn="l"/>
              </a:tabLst>
              <a:defRPr sz="2400">
                <a:solidFill>
                  <a:schemeClr val="tx1"/>
                </a:solidFill>
                <a:latin typeface="Arial" charset="0"/>
                <a:ea typeface="ＭＳ Ｐゴシック" charset="0"/>
              </a:defRPr>
            </a:lvl4pPr>
            <a:lvl5pPr marL="2057400" indent="-228600" defTabSz="909638">
              <a:tabLst>
                <a:tab pos="2800350" algn="l"/>
                <a:tab pos="4233863" algn="l"/>
              </a:tabLst>
              <a:defRPr sz="24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Arial" charset="0"/>
                <a:ea typeface="ＭＳ Ｐゴシック" charset="0"/>
              </a:defRPr>
            </a:lvl9pPr>
          </a:lstStyle>
          <a:p>
            <a:pPr eaLnBrk="1" hangingPunct="1"/>
            <a:r>
              <a:rPr lang="en-US" sz="4000" i="1" u="sng">
                <a:solidFill>
                  <a:srgbClr val="FFFF99"/>
                </a:solidFill>
                <a:latin typeface="Arial Black" charset="0"/>
              </a:rPr>
              <a:t>Preaching</a:t>
            </a:r>
            <a:endParaRPr lang="en-US" sz="4000">
              <a:solidFill>
                <a:srgbClr val="FFFF99"/>
              </a:solidFill>
              <a:latin typeface="Arial Black" charset="0"/>
            </a:endParaRPr>
          </a:p>
          <a:p>
            <a:pPr eaLnBrk="1" hangingPunct="1"/>
            <a:r>
              <a:rPr lang="en-US" sz="4000">
                <a:solidFill>
                  <a:srgbClr val="FFFF99"/>
                </a:solidFill>
                <a:latin typeface="Arial Black" charset="0"/>
              </a:rPr>
              <a:t>Homiletics 1	Homiletics 2</a:t>
            </a:r>
          </a:p>
        </p:txBody>
      </p:sp>
      <p:sp>
        <p:nvSpPr>
          <p:cNvPr id="7" name="Rectangle 2"/>
          <p:cNvSpPr txBox="1">
            <a:spLocks noChangeArrowheads="1"/>
          </p:cNvSpPr>
          <p:nvPr/>
        </p:nvSpPr>
        <p:spPr bwMode="auto">
          <a:xfrm>
            <a:off x="0" y="762000"/>
            <a:ext cx="9144000" cy="722313"/>
          </a:xfrm>
          <a:prstGeom prst="rect">
            <a:avLst/>
          </a:prstGeom>
          <a:noFill/>
          <a:ln>
            <a:noFill/>
          </a:ln>
          <a:effectLst>
            <a:outerShdw blurRad="63500" dist="35921" dir="2700000" algn="ctr" rotWithShape="0">
              <a:srgbClr val="FFFF99">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eaLnBrk="1" hangingPunct="1">
              <a:defRPr/>
            </a:pPr>
            <a:r>
              <a:rPr lang="en-US" sz="4000" dirty="0">
                <a:latin typeface="Arial Black" charset="0"/>
                <a:ea typeface="ＭＳ Ｐゴシック" charset="0"/>
                <a:cs typeface="ＭＳ Ｐゴシック" charset="0"/>
              </a:rPr>
              <a:t>(English • </a:t>
            </a:r>
            <a:r>
              <a:rPr lang="en-US" sz="4000" dirty="0" err="1">
                <a:latin typeface="Arial Black" charset="0"/>
                <a:ea typeface="ＭＳ Ｐゴシック" charset="0"/>
                <a:cs typeface="ＭＳ Ｐゴシック" charset="0"/>
              </a:rPr>
              <a:t>Bahasa</a:t>
            </a:r>
            <a:r>
              <a:rPr lang="en-US" sz="4000" dirty="0">
                <a:latin typeface="Arial Black" charset="0"/>
                <a:ea typeface="ＭＳ Ｐゴシック" charset="0"/>
                <a:cs typeface="ＭＳ Ｐゴシック" charset="0"/>
              </a:rPr>
              <a:t> • Chinese)</a:t>
            </a:r>
            <a:endParaRPr lang="en-US" sz="3600" b="1" dirty="0">
              <a:latin typeface="Arial"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endParaRPr>
          </a:p>
        </p:txBody>
      </p:sp>
      <p:pic>
        <p:nvPicPr>
          <p:cNvPr id="431106" name="Picture 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31107"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431108"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1190" name="Rectangle 6"/>
          <p:cNvSpPr>
            <a:spLocks noGrp="1" noChangeArrowheads="1"/>
          </p:cNvSpPr>
          <p:nvPr>
            <p:ph type="ctrTitle"/>
          </p:nvPr>
        </p:nvSpPr>
        <p:spPr>
          <a:xfrm>
            <a:off x="457200" y="838200"/>
            <a:ext cx="8686800" cy="4191000"/>
          </a:xfrm>
        </p:spPr>
        <p:txBody>
          <a:bodyPr/>
          <a:lstStyle/>
          <a:p>
            <a:pPr eaLnBrk="1" hangingPunct="1">
              <a:defRPr/>
            </a:pP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in the beginning</a:t>
            </a: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endParaRPr>
          </a:p>
        </p:txBody>
      </p:sp>
      <p:sp>
        <p:nvSpPr>
          <p:cNvPr id="431110" name="Rectangle 7"/>
          <p:cNvSpPr>
            <a:spLocks noGrp="1" noChangeArrowheads="1"/>
          </p:cNvSpPr>
          <p:nvPr>
            <p:ph type="subTitle" idx="1"/>
          </p:nvPr>
        </p:nvSpPr>
        <p:spPr>
          <a:xfrm>
            <a:off x="6477000" y="4953000"/>
            <a:ext cx="2667000" cy="1981200"/>
          </a:xfrm>
        </p:spPr>
        <p:txBody>
          <a:bodyPr/>
          <a:lstStyle/>
          <a:p>
            <a:pPr eaLnBrk="1" hangingPunct="1"/>
            <a:r>
              <a:rPr lang="en-US">
                <a:solidFill>
                  <a:schemeClr val="bg1"/>
                </a:solidFill>
                <a:latin typeface="Times New Roman" charset="0"/>
                <a:ea typeface="ＭＳ Ｐゴシック" charset="0"/>
                <a:cs typeface="ＭＳ Ｐゴシック" charset="0"/>
              </a:rPr>
              <a:t>An Introduction to Genesis</a:t>
            </a:r>
          </a:p>
        </p:txBody>
      </p:sp>
    </p:spTree>
  </p:cSld>
  <p:clrMapOvr>
    <a:masterClrMapping/>
  </p:clrMapOvr>
  <p:transition spd="med">
    <p:randomBar dir="ver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2"/>
          <p:cNvSpPr>
            <a:spLocks noChangeArrowheads="1"/>
          </p:cNvSpPr>
          <p:nvPr/>
        </p:nvSpPr>
        <p:spPr bwMode="auto">
          <a:xfrm>
            <a:off x="-76200" y="0"/>
            <a:ext cx="9220200" cy="6858000"/>
          </a:xfrm>
          <a:prstGeom prst="rect">
            <a:avLst/>
          </a:prstGeom>
          <a:solidFill>
            <a:srgbClr val="040404"/>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pic>
        <p:nvPicPr>
          <p:cNvPr id="43315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3152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433155" name="Text Box 4"/>
          <p:cNvSpPr txBox="1">
            <a:spLocks noChangeArrowheads="1"/>
          </p:cNvSpPr>
          <p:nvPr/>
        </p:nvSpPr>
        <p:spPr bwMode="auto">
          <a:xfrm>
            <a:off x="8756650" y="84138"/>
            <a:ext cx="18415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solidFill>
                <a:srgbClr val="000000"/>
              </a:solidFill>
            </a:endParaRPr>
          </a:p>
        </p:txBody>
      </p:sp>
      <p:sp>
        <p:nvSpPr>
          <p:cNvPr id="433156"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000"/>
              </a:spcBef>
              <a:buClr>
                <a:srgbClr val="000000"/>
              </a:buClr>
              <a:buSzPct val="100000"/>
              <a:buFont typeface="Comic Sans MS" charset="0"/>
              <a:buNone/>
            </a:pPr>
            <a:r>
              <a:rPr lang="en-GB" sz="1600" b="1">
                <a:solidFill>
                  <a:srgbClr val="000000"/>
                </a:solidFill>
                <a:latin typeface="Comic Sans MS" charset="0"/>
              </a:rPr>
              <a:t>Gen. 1:1</a:t>
            </a:r>
          </a:p>
        </p:txBody>
      </p:sp>
      <p:sp>
        <p:nvSpPr>
          <p:cNvPr id="224262" name="Rectangle 6"/>
          <p:cNvSpPr>
            <a:spLocks noGrp="1" noChangeArrowheads="1"/>
          </p:cNvSpPr>
          <p:nvPr>
            <p:ph type="title"/>
          </p:nvPr>
        </p:nvSpPr>
        <p:spPr>
          <a:xfrm>
            <a:off x="457200" y="838200"/>
            <a:ext cx="8686800" cy="4192588"/>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pada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 </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mulanya</a:t>
            </a: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GB" sz="11700" b="1" i="1" dirty="0">
              <a:solidFill>
                <a:srgbClr val="FFFF00"/>
              </a:solidFill>
              <a:effectLst>
                <a:outerShdw blurRad="38100" dist="38100" dir="2700000" algn="tl">
                  <a:srgbClr val="DDDDDD"/>
                </a:outerShdw>
              </a:effectLst>
              <a:latin typeface="Kosher-Normal" charset="0"/>
              <a:ea typeface="ＭＳ Ｐゴシック" charset="0"/>
              <a:cs typeface="ＭＳ Ｐゴシック" charset="0"/>
            </a:endParaRPr>
          </a:p>
        </p:txBody>
      </p:sp>
      <p:sp>
        <p:nvSpPr>
          <p:cNvPr id="433158" name="Rectangle 7"/>
          <p:cNvSpPr>
            <a:spLocks noGrp="1" noChangeArrowheads="1"/>
          </p:cNvSpPr>
          <p:nvPr>
            <p:ph type="subTitle" idx="4294967295"/>
          </p:nvPr>
        </p:nvSpPr>
        <p:spPr>
          <a:xfrm>
            <a:off x="6248400" y="4953000"/>
            <a:ext cx="2895600" cy="1982788"/>
          </a:xfrm>
        </p:spPr>
        <p:txBody>
          <a:bodyPr lIns="90000" tIns="46800" rIns="90000" bIns="46800"/>
          <a:lstStyle/>
          <a:p>
            <a:pPr marL="0" indent="0" algn="ctr" defTabSz="457200" eaLnBrk="1" hangingPunct="1">
              <a:buClr>
                <a:srgbClr val="FFFFFF"/>
              </a:buClr>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FFFFFF"/>
                </a:solidFill>
                <a:latin typeface="Arial" charset="0"/>
                <a:ea typeface="ＭＳ Ｐゴシック" charset="0"/>
                <a:cs typeface="ＭＳ Ｐゴシック" charset="0"/>
              </a:rPr>
              <a:t>Pengenalan kitab Kejadian</a:t>
            </a:r>
          </a:p>
        </p:txBody>
      </p:sp>
    </p:spTree>
  </p:cSld>
  <p:clrMapOvr>
    <a:masterClrMapping/>
  </p:clrMapOvr>
  <p:transition spd="med">
    <p:randomBar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endParaRPr>
          </a:p>
        </p:txBody>
      </p:sp>
      <p:pic>
        <p:nvPicPr>
          <p:cNvPr id="435202" name="Picture 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35203"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endParaRPr>
          </a:p>
        </p:txBody>
      </p:sp>
      <p:sp>
        <p:nvSpPr>
          <p:cNvPr id="435204"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5286" name="Rectangle 6"/>
          <p:cNvSpPr>
            <a:spLocks noGrp="1" noChangeArrowheads="1"/>
          </p:cNvSpPr>
          <p:nvPr>
            <p:ph type="ctrTitle"/>
          </p:nvPr>
        </p:nvSpPr>
        <p:spPr>
          <a:xfrm>
            <a:off x="457200" y="838200"/>
            <a:ext cx="8686800" cy="4191000"/>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zh-CN" sz="11700" b="1" i="1">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zh-CN" altLang="en-US" sz="11700" b="1" i="1">
                <a:solidFill>
                  <a:srgbClr val="FFFF00"/>
                </a:solidFill>
                <a:effectLst>
                  <a:glow rad="292100">
                    <a:schemeClr val="tx2">
                      <a:alpha val="89000"/>
                    </a:schemeClr>
                  </a:glow>
                </a:effectLst>
                <a:latin typeface="Kosher-Normal" charset="0"/>
                <a:ea typeface="ＭＳ Ｐゴシック" charset="0"/>
                <a:cs typeface="ＭＳ Ｐゴシック" charset="0"/>
              </a:rPr>
              <a:t>起初</a:t>
            </a:r>
            <a:r>
              <a:rPr lang="en-US" altLang="zh-CN" sz="11700" b="1" i="1">
                <a:solidFill>
                  <a:srgbClr val="FFFF00"/>
                </a:solidFill>
                <a:effectLst>
                  <a:glow rad="292100">
                    <a:schemeClr val="tx2">
                      <a:alpha val="89000"/>
                    </a:schemeClr>
                  </a:glow>
                </a:effectLst>
                <a:latin typeface="Kosher-Normal" charset="0"/>
                <a:ea typeface="ＭＳ Ｐゴシック" charset="0"/>
                <a:cs typeface="ＭＳ Ｐゴシック" charset="0"/>
              </a:rPr>
              <a:t>”</a:t>
            </a:r>
          </a:p>
        </p:txBody>
      </p:sp>
      <p:sp>
        <p:nvSpPr>
          <p:cNvPr id="435206" name="Rectangle 7"/>
          <p:cNvSpPr>
            <a:spLocks noGrp="1" noChangeArrowheads="1"/>
          </p:cNvSpPr>
          <p:nvPr>
            <p:ph type="subTitle" idx="1"/>
          </p:nvPr>
        </p:nvSpPr>
        <p:spPr>
          <a:xfrm>
            <a:off x="6400800" y="5715000"/>
            <a:ext cx="2743200" cy="838200"/>
          </a:xfrm>
        </p:spPr>
        <p:txBody>
          <a:bodyPr/>
          <a:lstStyle/>
          <a:p>
            <a:pPr eaLnBrk="1" hangingPunct="1"/>
            <a:r>
              <a:rPr lang="zh-CN" altLang="en-US" sz="4000">
                <a:solidFill>
                  <a:schemeClr val="bg1"/>
                </a:solidFill>
                <a:latin typeface="Times New Roman" charset="0"/>
                <a:ea typeface="SimSun" charset="0"/>
                <a:cs typeface="SimSun" charset="0"/>
              </a:rPr>
              <a:t>创世记导论</a:t>
            </a:r>
            <a:endParaRPr lang="en-US" altLang="zh-CN" sz="4000">
              <a:solidFill>
                <a:schemeClr val="bg1"/>
              </a:solidFill>
              <a:latin typeface="Times New Roman" charset="0"/>
              <a:ea typeface="SimSun" charset="0"/>
              <a:cs typeface="SimSun" charset="0"/>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437250"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2"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ea typeface="+mn-ea"/>
                <a:cs typeface="+mn-cs"/>
              </a:rPr>
              <a:t>Day 1:</a:t>
            </a:r>
            <a:r>
              <a:rPr lang="en-US" sz="4000" b="1">
                <a:solidFill>
                  <a:schemeClr val="bg1"/>
                </a:solidFill>
                <a:latin typeface="Times New Roman" pitchFamily="-112" charset="0"/>
                <a:ea typeface="+mn-ea"/>
                <a:cs typeface="+mn-cs"/>
              </a:rPr>
              <a:t> Light</a:t>
            </a:r>
          </a:p>
        </p:txBody>
      </p:sp>
      <p:sp>
        <p:nvSpPr>
          <p:cNvPr id="227333" name="Text Box 5"/>
          <p:cNvSpPr txBox="1">
            <a:spLocks noChangeArrowheads="1"/>
          </p:cNvSpPr>
          <p:nvPr/>
        </p:nvSpPr>
        <p:spPr bwMode="auto">
          <a:xfrm>
            <a:off x="457200"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ea typeface="+mn-ea"/>
                <a:cs typeface="+mn-cs"/>
              </a:rPr>
              <a:t>Day 2:</a:t>
            </a:r>
            <a:r>
              <a:rPr lang="en-US" sz="4000" b="1">
                <a:solidFill>
                  <a:schemeClr val="bg1"/>
                </a:solidFill>
                <a:latin typeface="Times New Roman" pitchFamily="-112" charset="0"/>
                <a:ea typeface="+mn-ea"/>
                <a:cs typeface="+mn-cs"/>
              </a:rPr>
              <a:t> Water &amp;  air separated</a:t>
            </a:r>
          </a:p>
        </p:txBody>
      </p:sp>
      <p:sp>
        <p:nvSpPr>
          <p:cNvPr id="227334" name="Text Box 6"/>
          <p:cNvSpPr txBox="1">
            <a:spLocks noChangeArrowheads="1"/>
          </p:cNvSpPr>
          <p:nvPr/>
        </p:nvSpPr>
        <p:spPr bwMode="auto">
          <a:xfrm>
            <a:off x="457200"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eaLnBrk="1" hangingPunct="1">
              <a:spcBef>
                <a:spcPct val="50000"/>
              </a:spcBef>
              <a:defRPr/>
            </a:pPr>
            <a:r>
              <a:rPr lang="en-US" sz="4000" b="1">
                <a:solidFill>
                  <a:srgbClr val="FFFF00"/>
                </a:solidFill>
                <a:latin typeface="Times New Roman" pitchFamily="-112" charset="0"/>
                <a:ea typeface="+mn-ea"/>
                <a:cs typeface="+mn-cs"/>
              </a:rPr>
              <a:t>Day 3:</a:t>
            </a:r>
            <a:r>
              <a:rPr lang="en-US" sz="4000" b="1">
                <a:solidFill>
                  <a:schemeClr val="bg1"/>
                </a:solidFill>
                <a:latin typeface="Times New Roman" pitchFamily="-112" charset="0"/>
                <a:ea typeface="+mn-ea"/>
                <a:cs typeface="+mn-cs"/>
              </a:rPr>
              <a:t> Land &amp; sea separated</a:t>
            </a:r>
          </a:p>
        </p:txBody>
      </p:sp>
      <p:sp>
        <p:nvSpPr>
          <p:cNvPr id="227335"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ea typeface="+mn-ea"/>
                <a:cs typeface="+mn-cs"/>
              </a:rPr>
              <a:t>Day 4:</a:t>
            </a:r>
            <a:r>
              <a:rPr lang="en-US" sz="4000" b="1">
                <a:solidFill>
                  <a:schemeClr val="bg1"/>
                </a:solidFill>
                <a:latin typeface="Times New Roman" pitchFamily="-112" charset="0"/>
                <a:ea typeface="+mn-ea"/>
                <a:cs typeface="+mn-cs"/>
              </a:rPr>
              <a:t>  Sun, moon &amp; stars arranged</a:t>
            </a:r>
          </a:p>
        </p:txBody>
      </p:sp>
      <p:sp>
        <p:nvSpPr>
          <p:cNvPr id="227336" name="Text Box 8"/>
          <p:cNvSpPr txBox="1">
            <a:spLocks noChangeArrowheads="1"/>
          </p:cNvSpPr>
          <p:nvPr/>
        </p:nvSpPr>
        <p:spPr bwMode="auto">
          <a:xfrm>
            <a:off x="4495800"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ea typeface="+mn-ea"/>
                <a:cs typeface="+mn-cs"/>
              </a:rPr>
              <a:t>Day 5:</a:t>
            </a:r>
            <a:r>
              <a:rPr lang="en-US" sz="4000" b="1">
                <a:solidFill>
                  <a:schemeClr val="bg1"/>
                </a:solidFill>
                <a:latin typeface="Times New Roman" pitchFamily="-112" charset="0"/>
                <a:ea typeface="+mn-ea"/>
                <a:cs typeface="+mn-cs"/>
              </a:rPr>
              <a:t>  Fish &amp; fowl</a:t>
            </a:r>
          </a:p>
        </p:txBody>
      </p:sp>
      <p:sp>
        <p:nvSpPr>
          <p:cNvPr id="227337" name="Text Box 9"/>
          <p:cNvSpPr txBox="1">
            <a:spLocks noChangeArrowheads="1"/>
          </p:cNvSpPr>
          <p:nvPr/>
        </p:nvSpPr>
        <p:spPr bwMode="auto">
          <a:xfrm>
            <a:off x="4495800"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ea typeface="+mn-ea"/>
                <a:cs typeface="+mn-cs"/>
              </a:rPr>
              <a:t>Day 6:</a:t>
            </a:r>
            <a:r>
              <a:rPr lang="en-US" sz="4000" b="1">
                <a:solidFill>
                  <a:schemeClr val="bg1"/>
                </a:solidFill>
                <a:latin typeface="Times New Roman" pitchFamily="-112" charset="0"/>
                <a:ea typeface="+mn-ea"/>
                <a:cs typeface="+mn-cs"/>
              </a:rPr>
              <a:t>  Animals &amp; man</a:t>
            </a:r>
          </a:p>
        </p:txBody>
      </p:sp>
      <p:sp>
        <p:nvSpPr>
          <p:cNvPr id="227338"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3200" b="1">
                <a:solidFill>
                  <a:schemeClr val="bg1"/>
                </a:solidFill>
                <a:latin typeface="Times New Roman" pitchFamily="-112" charset="0"/>
                <a:ea typeface="+mn-ea"/>
                <a:cs typeface="+mn-cs"/>
              </a:rPr>
              <a:t>Genesis 1:3-31</a:t>
            </a:r>
          </a:p>
        </p:txBody>
      </p:sp>
      <p:sp>
        <p:nvSpPr>
          <p:cNvPr id="437258"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2400">
              <a:solidFill>
                <a:schemeClr val="bg1"/>
              </a:solidFill>
              <a:latin typeface="Times New Roman" charset="0"/>
            </a:endParaRPr>
          </a:p>
        </p:txBody>
      </p:sp>
      <p:sp>
        <p:nvSpPr>
          <p:cNvPr id="437259"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7260"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7261"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7262"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latin typeface="Times New Roman" charset="0"/>
              </a:rPr>
              <a:t>33</a:t>
            </a:r>
          </a:p>
        </p:txBody>
      </p:sp>
      <p:sp>
        <p:nvSpPr>
          <p:cNvPr id="437263"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Formless</a:t>
            </a:r>
          </a:p>
        </p:txBody>
      </p:sp>
      <p:sp>
        <p:nvSpPr>
          <p:cNvPr id="437264"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Void</a:t>
            </a:r>
          </a:p>
        </p:txBody>
      </p:sp>
      <p:sp>
        <p:nvSpPr>
          <p:cNvPr id="227346"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Forming</a:t>
            </a:r>
          </a:p>
        </p:txBody>
      </p:sp>
      <p:sp>
        <p:nvSpPr>
          <p:cNvPr id="227347"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Filling</a:t>
            </a:r>
          </a:p>
        </p:txBody>
      </p:sp>
      <p:sp>
        <p:nvSpPr>
          <p:cNvPr id="227348"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a:p>
        </p:txBody>
      </p:sp>
      <p:sp>
        <p:nvSpPr>
          <p:cNvPr id="227349"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a:p>
        </p:txBody>
      </p:sp>
      <p:sp>
        <p:nvSpPr>
          <p:cNvPr id="437269" name="Rectangle 22"/>
          <p:cNvSpPr>
            <a:spLocks noGrp="1" noChangeArrowheads="1"/>
          </p:cNvSpPr>
          <p:nvPr>
            <p:ph type="title" idx="4294967295"/>
          </p:nvPr>
        </p:nvSpPr>
        <p:spPr>
          <a:xfrm>
            <a:off x="152400" y="0"/>
            <a:ext cx="6629400" cy="838200"/>
          </a:xfrm>
        </p:spPr>
        <p:txBody>
          <a:bodyPr/>
          <a:lstStyle/>
          <a:p>
            <a:pPr algn="l" eaLnBrk="1" hangingPunct="1"/>
            <a:r>
              <a:rPr lang="en-US" sz="5400" b="1">
                <a:solidFill>
                  <a:srgbClr val="FAFE1E"/>
                </a:solidFill>
                <a:latin typeface="Times New Roman" charset="0"/>
                <a:ea typeface="ＭＳ Ｐゴシック" charset="0"/>
                <a:cs typeface="ＭＳ Ｐゴシック" charset="0"/>
              </a:rPr>
              <a:t>Days of Creation</a:t>
            </a:r>
            <a:endParaRPr lang="en-US">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7348"/>
                                        </p:tgtEl>
                                        <p:attrNameLst>
                                          <p:attrName>style.visibility</p:attrName>
                                        </p:attrNameLst>
                                      </p:cBhvr>
                                      <p:to>
                                        <p:strVal val="visible"/>
                                      </p:to>
                                    </p:set>
                                    <p:animEffect transition="in" filter="wipe(left)">
                                      <p:cBhvr>
                                        <p:cTn id="7" dur="500"/>
                                        <p:tgtEl>
                                          <p:spTgt spid="227348"/>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227346"/>
                                        </p:tgtEl>
                                        <p:attrNameLst>
                                          <p:attrName>style.visibility</p:attrName>
                                        </p:attrNameLst>
                                      </p:cBhvr>
                                      <p:to>
                                        <p:strVal val="visible"/>
                                      </p:to>
                                    </p:set>
                                    <p:anim calcmode="lin" valueType="num">
                                      <p:cBhvr>
                                        <p:cTn id="10" dur="1000" fill="hold"/>
                                        <p:tgtEl>
                                          <p:spTgt spid="227346"/>
                                        </p:tgtEl>
                                        <p:attrNameLst>
                                          <p:attrName>ppt_w</p:attrName>
                                        </p:attrNameLst>
                                      </p:cBhvr>
                                      <p:tavLst>
                                        <p:tav tm="0">
                                          <p:val>
                                            <p:fltVal val="0"/>
                                          </p:val>
                                        </p:tav>
                                        <p:tav tm="100000">
                                          <p:val>
                                            <p:strVal val="#ppt_w"/>
                                          </p:val>
                                        </p:tav>
                                      </p:tavLst>
                                    </p:anim>
                                    <p:anim calcmode="lin" valueType="num">
                                      <p:cBhvr>
                                        <p:cTn id="11" dur="1000" fill="hold"/>
                                        <p:tgtEl>
                                          <p:spTgt spid="227346"/>
                                        </p:tgtEl>
                                        <p:attrNameLst>
                                          <p:attrName>ppt_h</p:attrName>
                                        </p:attrNameLst>
                                      </p:cBhvr>
                                      <p:tavLst>
                                        <p:tav tm="0">
                                          <p:val>
                                            <p:fltVal val="0"/>
                                          </p:val>
                                        </p:tav>
                                        <p:tav tm="100000">
                                          <p:val>
                                            <p:strVal val="#ppt_h"/>
                                          </p:val>
                                        </p:tav>
                                      </p:tavLst>
                                    </p:anim>
                                    <p:anim calcmode="lin" valueType="num">
                                      <p:cBhvr>
                                        <p:cTn id="12" dur="1000" fill="hold"/>
                                        <p:tgtEl>
                                          <p:spTgt spid="227346"/>
                                        </p:tgtEl>
                                        <p:attrNameLst>
                                          <p:attrName>style.rotation</p:attrName>
                                        </p:attrNameLst>
                                      </p:cBhvr>
                                      <p:tavLst>
                                        <p:tav tm="0">
                                          <p:val>
                                            <p:fltVal val="90"/>
                                          </p:val>
                                        </p:tav>
                                        <p:tav tm="100000">
                                          <p:val>
                                            <p:fltVal val="0"/>
                                          </p:val>
                                        </p:tav>
                                      </p:tavLst>
                                    </p:anim>
                                    <p:animEffect transition="in" filter="fade">
                                      <p:cBhvr>
                                        <p:cTn id="13" dur="1000"/>
                                        <p:tgtEl>
                                          <p:spTgt spid="22734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27332"/>
                                        </p:tgtEl>
                                        <p:attrNameLst>
                                          <p:attrName>style.visibility</p:attrName>
                                        </p:attrNameLst>
                                      </p:cBhvr>
                                      <p:to>
                                        <p:strVal val="visible"/>
                                      </p:to>
                                    </p:set>
                                    <p:animEffect transition="in" filter="dissolve">
                                      <p:cBhvr>
                                        <p:cTn id="18" dur="500"/>
                                        <p:tgtEl>
                                          <p:spTgt spid="22733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27333"/>
                                        </p:tgtEl>
                                        <p:attrNameLst>
                                          <p:attrName>style.visibility</p:attrName>
                                        </p:attrNameLst>
                                      </p:cBhvr>
                                      <p:to>
                                        <p:strVal val="visible"/>
                                      </p:to>
                                    </p:set>
                                    <p:animEffect transition="in" filter="dissolve">
                                      <p:cBhvr>
                                        <p:cTn id="23" dur="500"/>
                                        <p:tgtEl>
                                          <p:spTgt spid="2273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7334"/>
                                        </p:tgtEl>
                                        <p:attrNameLst>
                                          <p:attrName>style.visibility</p:attrName>
                                        </p:attrNameLst>
                                      </p:cBhvr>
                                      <p:to>
                                        <p:strVal val="visible"/>
                                      </p:to>
                                    </p:set>
                                    <p:animEffect transition="in" filter="dissolve">
                                      <p:cBhvr>
                                        <p:cTn id="28" dur="500"/>
                                        <p:tgtEl>
                                          <p:spTgt spid="2273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7349"/>
                                        </p:tgtEl>
                                        <p:attrNameLst>
                                          <p:attrName>style.visibility</p:attrName>
                                        </p:attrNameLst>
                                      </p:cBhvr>
                                      <p:to>
                                        <p:strVal val="visible"/>
                                      </p:to>
                                    </p:set>
                                    <p:animEffect transition="in" filter="wipe(left)">
                                      <p:cBhvr>
                                        <p:cTn id="33" dur="500"/>
                                        <p:tgtEl>
                                          <p:spTgt spid="227349"/>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227347"/>
                                        </p:tgtEl>
                                        <p:attrNameLst>
                                          <p:attrName>style.visibility</p:attrName>
                                        </p:attrNameLst>
                                      </p:cBhvr>
                                      <p:to>
                                        <p:strVal val="visible"/>
                                      </p:to>
                                    </p:set>
                                    <p:anim calcmode="lin" valueType="num">
                                      <p:cBhvr>
                                        <p:cTn id="36" dur="1000" fill="hold"/>
                                        <p:tgtEl>
                                          <p:spTgt spid="227347"/>
                                        </p:tgtEl>
                                        <p:attrNameLst>
                                          <p:attrName>ppt_w</p:attrName>
                                        </p:attrNameLst>
                                      </p:cBhvr>
                                      <p:tavLst>
                                        <p:tav tm="0">
                                          <p:val>
                                            <p:fltVal val="0"/>
                                          </p:val>
                                        </p:tav>
                                        <p:tav tm="100000">
                                          <p:val>
                                            <p:strVal val="#ppt_w"/>
                                          </p:val>
                                        </p:tav>
                                      </p:tavLst>
                                    </p:anim>
                                    <p:anim calcmode="lin" valueType="num">
                                      <p:cBhvr>
                                        <p:cTn id="37" dur="1000" fill="hold"/>
                                        <p:tgtEl>
                                          <p:spTgt spid="227347"/>
                                        </p:tgtEl>
                                        <p:attrNameLst>
                                          <p:attrName>ppt_h</p:attrName>
                                        </p:attrNameLst>
                                      </p:cBhvr>
                                      <p:tavLst>
                                        <p:tav tm="0">
                                          <p:val>
                                            <p:fltVal val="0"/>
                                          </p:val>
                                        </p:tav>
                                        <p:tav tm="100000">
                                          <p:val>
                                            <p:strVal val="#ppt_h"/>
                                          </p:val>
                                        </p:tav>
                                      </p:tavLst>
                                    </p:anim>
                                    <p:anim calcmode="lin" valueType="num">
                                      <p:cBhvr>
                                        <p:cTn id="38" dur="1000" fill="hold"/>
                                        <p:tgtEl>
                                          <p:spTgt spid="227347"/>
                                        </p:tgtEl>
                                        <p:attrNameLst>
                                          <p:attrName>style.rotation</p:attrName>
                                        </p:attrNameLst>
                                      </p:cBhvr>
                                      <p:tavLst>
                                        <p:tav tm="0">
                                          <p:val>
                                            <p:fltVal val="90"/>
                                          </p:val>
                                        </p:tav>
                                        <p:tav tm="100000">
                                          <p:val>
                                            <p:fltVal val="0"/>
                                          </p:val>
                                        </p:tav>
                                      </p:tavLst>
                                    </p:anim>
                                    <p:animEffect transition="in" filter="fade">
                                      <p:cBhvr>
                                        <p:cTn id="39" dur="1000"/>
                                        <p:tgtEl>
                                          <p:spTgt spid="22734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27335"/>
                                        </p:tgtEl>
                                        <p:attrNameLst>
                                          <p:attrName>style.visibility</p:attrName>
                                        </p:attrNameLst>
                                      </p:cBhvr>
                                      <p:to>
                                        <p:strVal val="visible"/>
                                      </p:to>
                                    </p:set>
                                    <p:animEffect transition="in" filter="dissolve">
                                      <p:cBhvr>
                                        <p:cTn id="44" dur="500"/>
                                        <p:tgtEl>
                                          <p:spTgt spid="2273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27336"/>
                                        </p:tgtEl>
                                        <p:attrNameLst>
                                          <p:attrName>style.visibility</p:attrName>
                                        </p:attrNameLst>
                                      </p:cBhvr>
                                      <p:to>
                                        <p:strVal val="visible"/>
                                      </p:to>
                                    </p:set>
                                    <p:animEffect transition="in" filter="dissolve">
                                      <p:cBhvr>
                                        <p:cTn id="49" dur="500"/>
                                        <p:tgtEl>
                                          <p:spTgt spid="22733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27337"/>
                                        </p:tgtEl>
                                        <p:attrNameLst>
                                          <p:attrName>style.visibility</p:attrName>
                                        </p:attrNameLst>
                                      </p:cBhvr>
                                      <p:to>
                                        <p:strVal val="visible"/>
                                      </p:to>
                                    </p:set>
                                    <p:animEffect transition="in" filter="dissolve">
                                      <p:cBhvr>
                                        <p:cTn id="54" dur="500"/>
                                        <p:tgtEl>
                                          <p:spTgt spid="227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autoUpdateAnimBg="0"/>
      <p:bldP spid="227333" grpId="0" autoUpdateAnimBg="0"/>
      <p:bldP spid="227334" grpId="0" autoUpdateAnimBg="0"/>
      <p:bldP spid="227335" grpId="0" autoUpdateAnimBg="0"/>
      <p:bldP spid="227336" grpId="0" autoUpdateAnimBg="0"/>
      <p:bldP spid="227337" grpId="0" autoUpdateAnimBg="0"/>
      <p:bldP spid="227346" grpId="0" animBg="1"/>
      <p:bldP spid="227347" grpId="0" animBg="1"/>
      <p:bldP spid="227348" grpId="0" animBg="1"/>
      <p:bldP spid="22734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2"/>
          <p:cNvSpPr>
            <a:spLocks noChangeArrowheads="1"/>
          </p:cNvSpPr>
          <p:nvPr/>
        </p:nvSpPr>
        <p:spPr bwMode="auto">
          <a:xfrm>
            <a:off x="0" y="0"/>
            <a:ext cx="9144000" cy="6858000"/>
          </a:xfrm>
          <a:prstGeom prst="rect">
            <a:avLst/>
          </a:prstGeom>
          <a:solidFill>
            <a:srgbClr val="000000"/>
          </a:solidFill>
          <a:ln w="9360">
            <a:solidFill>
              <a:srgbClr val="000000"/>
            </a:solidFill>
            <a:miter lim="800000"/>
            <a:headEnd/>
            <a:tailEnd/>
          </a:ln>
        </p:spPr>
        <p:txBody>
          <a:bodyPr wrap="none" anchor="ctr"/>
          <a:lstStyle/>
          <a:p>
            <a:endParaRPr lang="en-US"/>
          </a:p>
        </p:txBody>
      </p:sp>
      <p:pic>
        <p:nvPicPr>
          <p:cNvPr id="439298" name="Picture 3"/>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439299" name="Text Box 4"/>
          <p:cNvSpPr txBox="1">
            <a:spLocks noChangeArrowheads="1"/>
          </p:cNvSpPr>
          <p:nvPr/>
        </p:nvSpPr>
        <p:spPr bwMode="auto">
          <a:xfrm>
            <a:off x="457200" y="1508125"/>
            <a:ext cx="3657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Hari 1:</a:t>
            </a:r>
            <a:r>
              <a:rPr lang="en-GB" sz="4000" b="1">
                <a:solidFill>
                  <a:srgbClr val="FFFFFF"/>
                </a:solidFill>
                <a:latin typeface="Times New Roman" charset="0"/>
              </a:rPr>
              <a:t> Terang</a:t>
            </a:r>
          </a:p>
        </p:txBody>
      </p:sp>
      <p:sp>
        <p:nvSpPr>
          <p:cNvPr id="439300" name="Text Box 5"/>
          <p:cNvSpPr txBox="1">
            <a:spLocks noChangeArrowheads="1"/>
          </p:cNvSpPr>
          <p:nvPr/>
        </p:nvSpPr>
        <p:spPr bwMode="auto">
          <a:xfrm>
            <a:off x="457200" y="2879725"/>
            <a:ext cx="44196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Hari 2:</a:t>
            </a:r>
            <a:r>
              <a:rPr lang="en-GB" sz="4000" b="1">
                <a:solidFill>
                  <a:srgbClr val="FFFFFF"/>
                </a:solidFill>
                <a:latin typeface="Times New Roman" charset="0"/>
              </a:rPr>
              <a:t> Air &amp;  udara dipisahkan</a:t>
            </a:r>
          </a:p>
        </p:txBody>
      </p:sp>
      <p:sp>
        <p:nvSpPr>
          <p:cNvPr id="439301" name="Text Box 6"/>
          <p:cNvSpPr txBox="1">
            <a:spLocks noChangeArrowheads="1"/>
          </p:cNvSpPr>
          <p:nvPr/>
        </p:nvSpPr>
        <p:spPr bwMode="auto">
          <a:xfrm>
            <a:off x="457200" y="4708525"/>
            <a:ext cx="40386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marL="55563" indent="-55563"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cs typeface="ＭＳ Ｐゴシック" charset="0"/>
              </a:defRPr>
            </a:lvl1pPr>
            <a:lvl2pPr marL="742950" indent="-28575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2pPr>
            <a:lvl3pPr marL="11430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3pPr>
            <a:lvl4pPr marL="16002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4pPr>
            <a:lvl5pPr marL="20574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3:</a:t>
            </a:r>
            <a:r>
              <a:rPr lang="en-GB" sz="4000" b="1">
                <a:solidFill>
                  <a:srgbClr val="FFFFFF"/>
                </a:solidFill>
                <a:latin typeface="Times New Roman" charset="0"/>
              </a:rPr>
              <a:t> Darat &amp; laut dipisahkan</a:t>
            </a:r>
          </a:p>
        </p:txBody>
      </p:sp>
      <p:sp>
        <p:nvSpPr>
          <p:cNvPr id="439302" name="Text Box 7"/>
          <p:cNvSpPr txBox="1">
            <a:spLocks noChangeArrowheads="1"/>
          </p:cNvSpPr>
          <p:nvPr/>
        </p:nvSpPr>
        <p:spPr bwMode="auto">
          <a:xfrm>
            <a:off x="4495800" y="1219200"/>
            <a:ext cx="4648200" cy="118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000"/>
              </a:spcBef>
              <a:buClr>
                <a:srgbClr val="FFFF00"/>
              </a:buClr>
              <a:buSzPct val="100000"/>
              <a:buFont typeface="Times New Roman" charset="0"/>
              <a:buNone/>
            </a:pPr>
            <a:r>
              <a:rPr lang="en-GB" sz="4000" b="1">
                <a:solidFill>
                  <a:srgbClr val="FFFF00"/>
                </a:solidFill>
                <a:latin typeface="Times New Roman" charset="0"/>
              </a:rPr>
              <a:t>Hari 4:</a:t>
            </a:r>
            <a:r>
              <a:rPr lang="en-GB" sz="4000" b="1">
                <a:solidFill>
                  <a:srgbClr val="FFFFFF"/>
                </a:solidFill>
                <a:latin typeface="Times New Roman" charset="0"/>
              </a:rPr>
              <a:t>  </a:t>
            </a:r>
            <a:r>
              <a:rPr lang="en-GB" sz="3200" b="1">
                <a:solidFill>
                  <a:srgbClr val="FFFFFF"/>
                </a:solidFill>
                <a:latin typeface="Times New Roman" charset="0"/>
              </a:rPr>
              <a:t>Matahari, bulan &amp; bintang diatur</a:t>
            </a:r>
          </a:p>
        </p:txBody>
      </p:sp>
      <p:sp>
        <p:nvSpPr>
          <p:cNvPr id="439303" name="Text Box 8"/>
          <p:cNvSpPr txBox="1">
            <a:spLocks noChangeArrowheads="1"/>
          </p:cNvSpPr>
          <p:nvPr/>
        </p:nvSpPr>
        <p:spPr bwMode="auto">
          <a:xfrm>
            <a:off x="4495800" y="2879725"/>
            <a:ext cx="41910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5:</a:t>
            </a:r>
            <a:r>
              <a:rPr lang="en-GB" sz="4000" b="1">
                <a:solidFill>
                  <a:srgbClr val="FFFFFF"/>
                </a:solidFill>
                <a:latin typeface="Times New Roman" charset="0"/>
              </a:rPr>
              <a:t>  Ikan &amp; unggas</a:t>
            </a:r>
          </a:p>
        </p:txBody>
      </p:sp>
      <p:sp>
        <p:nvSpPr>
          <p:cNvPr id="439304" name="Text Box 9"/>
          <p:cNvSpPr txBox="1">
            <a:spLocks noChangeArrowheads="1"/>
          </p:cNvSpPr>
          <p:nvPr/>
        </p:nvSpPr>
        <p:spPr bwMode="auto">
          <a:xfrm>
            <a:off x="4495800" y="4708525"/>
            <a:ext cx="41910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6:</a:t>
            </a:r>
            <a:r>
              <a:rPr lang="en-GB" sz="4000" b="1">
                <a:solidFill>
                  <a:srgbClr val="FFFFFF"/>
                </a:solidFill>
                <a:latin typeface="Times New Roman" charset="0"/>
              </a:rPr>
              <a:t>  Binatang &amp; manusia</a:t>
            </a:r>
          </a:p>
        </p:txBody>
      </p:sp>
      <p:sp>
        <p:nvSpPr>
          <p:cNvPr id="439305" name="Text Box 10"/>
          <p:cNvSpPr txBox="1">
            <a:spLocks noChangeArrowheads="1"/>
          </p:cNvSpPr>
          <p:nvPr/>
        </p:nvSpPr>
        <p:spPr bwMode="auto">
          <a:xfrm>
            <a:off x="4876800" y="6248400"/>
            <a:ext cx="4267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lgn="r" eaLnBrk="1" hangingPunct="1">
              <a:spcBef>
                <a:spcPts val="2000"/>
              </a:spcBef>
              <a:buClr>
                <a:srgbClr val="FFFFFF"/>
              </a:buClr>
              <a:buSzPct val="100000"/>
              <a:buFont typeface="Times New Roman" charset="0"/>
              <a:buNone/>
            </a:pPr>
            <a:r>
              <a:rPr lang="en-GB" sz="3200" b="1">
                <a:solidFill>
                  <a:srgbClr val="FFFFFF"/>
                </a:solidFill>
                <a:latin typeface="Times New Roman" charset="0"/>
              </a:rPr>
              <a:t>Kejadian 1:3-31</a:t>
            </a:r>
          </a:p>
        </p:txBody>
      </p:sp>
      <p:sp>
        <p:nvSpPr>
          <p:cNvPr id="439306" name="Rectangle 11"/>
          <p:cNvSpPr>
            <a:spLocks noChangeArrowheads="1"/>
          </p:cNvSpPr>
          <p:nvPr/>
        </p:nvSpPr>
        <p:spPr bwMode="auto">
          <a:xfrm>
            <a:off x="257175" y="1219200"/>
            <a:ext cx="8572500" cy="4981575"/>
          </a:xfrm>
          <a:prstGeom prst="rect">
            <a:avLst/>
          </a:prstGeom>
          <a:noFill/>
          <a:ln w="3816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39307" name="Line 12"/>
          <p:cNvSpPr>
            <a:spLocks noChangeShapeType="1"/>
          </p:cNvSpPr>
          <p:nvPr/>
        </p:nvSpPr>
        <p:spPr bwMode="auto">
          <a:xfrm>
            <a:off x="4343400" y="1219200"/>
            <a:ext cx="1588" cy="4953000"/>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439308" name="Line 13"/>
          <p:cNvSpPr>
            <a:spLocks noChangeShapeType="1"/>
          </p:cNvSpPr>
          <p:nvPr/>
        </p:nvSpPr>
        <p:spPr bwMode="auto">
          <a:xfrm>
            <a:off x="304800" y="2743200"/>
            <a:ext cx="8534400" cy="1588"/>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439309" name="Line 14"/>
          <p:cNvSpPr>
            <a:spLocks noChangeShapeType="1"/>
          </p:cNvSpPr>
          <p:nvPr/>
        </p:nvSpPr>
        <p:spPr bwMode="auto">
          <a:xfrm>
            <a:off x="228600" y="4419600"/>
            <a:ext cx="8534400" cy="1588"/>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439310" name="Text Box 15"/>
          <p:cNvSpPr txBox="1">
            <a:spLocks noChangeArrowheads="1"/>
          </p:cNvSpPr>
          <p:nvPr/>
        </p:nvSpPr>
        <p:spPr bwMode="auto">
          <a:xfrm>
            <a:off x="8580438" y="76200"/>
            <a:ext cx="4857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buClr>
                <a:srgbClr val="FFFFFF"/>
              </a:buClr>
              <a:buSzPct val="100000"/>
              <a:buFont typeface="Times New Roman" charset="0"/>
              <a:buNone/>
            </a:pPr>
            <a:r>
              <a:rPr lang="en-GB" b="1">
                <a:solidFill>
                  <a:srgbClr val="FFFFFF"/>
                </a:solidFill>
                <a:latin typeface="Times New Roman" charset="0"/>
              </a:rPr>
              <a:t>64</a:t>
            </a:r>
          </a:p>
        </p:txBody>
      </p:sp>
      <p:sp>
        <p:nvSpPr>
          <p:cNvPr id="439311" name="WordArt 16"/>
          <p:cNvSpPr>
            <a:spLocks noChangeArrowheads="1" noChangeShapeType="1" noTextEdit="1"/>
          </p:cNvSpPr>
          <p:nvPr/>
        </p:nvSpPr>
        <p:spPr bwMode="auto">
          <a:xfrm>
            <a:off x="152400" y="771525"/>
            <a:ext cx="2057400" cy="657225"/>
          </a:xfrm>
          <a:prstGeom prst="rect">
            <a:avLst/>
          </a:prstGeom>
        </p:spPr>
        <p:txBody>
          <a:bodyPr wrap="none" fromWordArt="1">
            <a:prstTxWarp prst="textDoubleWave1">
              <a:avLst>
                <a:gd name="adj1" fmla="val 6481"/>
                <a:gd name="adj2" fmla="val 0"/>
              </a:avLst>
            </a:prstTxWarp>
          </a:bodyPr>
          <a:lstStyle/>
          <a:p>
            <a:pPr algn="ctr"/>
            <a:r>
              <a:rPr lang="en-US" sz="3600" kern="10" spc="-361">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Tidak berbentuk</a:t>
            </a:r>
          </a:p>
        </p:txBody>
      </p:sp>
      <p:sp>
        <p:nvSpPr>
          <p:cNvPr id="439312" name="WordArt 17"/>
          <p:cNvSpPr>
            <a:spLocks noChangeArrowheads="1" noChangeShapeType="1" noTextEdit="1"/>
          </p:cNvSpPr>
          <p:nvPr/>
        </p:nvSpPr>
        <p:spPr bwMode="auto">
          <a:xfrm>
            <a:off x="4876800" y="381000"/>
            <a:ext cx="1279525" cy="1285875"/>
          </a:xfrm>
          <a:prstGeom prst="rect">
            <a:avLst/>
          </a:prstGeom>
        </p:spPr>
        <p:txBody>
          <a:bodyPr wrap="none" fromWordArt="1">
            <a:prstTxWarp prst="textSlantUp">
              <a:avLst>
                <a:gd name="adj" fmla="val 32056"/>
              </a:avLst>
            </a:prstTxWarp>
          </a:bodyPr>
          <a:lstStyle/>
          <a:p>
            <a:pPr algn="ctr"/>
            <a:r>
              <a:rPr lang="en-US" sz="3600" kern="10">
                <a:ln w="9360">
                  <a:solidFill>
                    <a:srgbClr val="CC99FF"/>
                  </a:solidFill>
                  <a:miter lim="800000"/>
                  <a:headEnd/>
                  <a:tailEnd/>
                </a:ln>
                <a:gradFill rotWithShape="1">
                  <a:gsLst>
                    <a:gs pos="0">
                      <a:srgbClr val="6600CC"/>
                    </a:gs>
                    <a:gs pos="100000">
                      <a:srgbClr val="CC00CC"/>
                    </a:gs>
                  </a:gsLst>
                  <a:lin ang="5400000" scaled="1"/>
                </a:gradFill>
                <a:effectLst>
                  <a:outerShdw blurRad="63500" dist="53966" dir="2700000" algn="ctr" rotWithShape="0">
                    <a:srgbClr val="9999FF">
                      <a:alpha val="80011"/>
                    </a:srgbClr>
                  </a:outerShdw>
                </a:effectLst>
                <a:latin typeface="Impact"/>
                <a:ea typeface="Impact"/>
                <a:cs typeface="Impact"/>
              </a:rPr>
              <a:t>Kosong</a:t>
            </a:r>
          </a:p>
        </p:txBody>
      </p:sp>
      <p:sp>
        <p:nvSpPr>
          <p:cNvPr id="439313" name="WordArt 18"/>
          <p:cNvSpPr>
            <a:spLocks noChangeArrowheads="1" noChangeShapeType="1" noTextEdit="1"/>
          </p:cNvSpPr>
          <p:nvPr/>
        </p:nvSpPr>
        <p:spPr bwMode="auto">
          <a:xfrm>
            <a:off x="2667000" y="762000"/>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Dibentuk</a:t>
            </a:r>
          </a:p>
        </p:txBody>
      </p:sp>
      <p:sp>
        <p:nvSpPr>
          <p:cNvPr id="439314"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Diisi</a:t>
            </a:r>
          </a:p>
        </p:txBody>
      </p:sp>
      <p:sp>
        <p:nvSpPr>
          <p:cNvPr id="439315" name="AutoShape 20"/>
          <p:cNvSpPr>
            <a:spLocks noChangeArrowheads="1"/>
          </p:cNvSpPr>
          <p:nvPr/>
        </p:nvSpPr>
        <p:spPr bwMode="auto">
          <a:xfrm>
            <a:off x="2286000" y="914400"/>
            <a:ext cx="381000" cy="304800"/>
          </a:xfrm>
          <a:prstGeom prst="rightArrow">
            <a:avLst>
              <a:gd name="adj1" fmla="val 50000"/>
              <a:gd name="adj2" fmla="val 31250"/>
            </a:avLst>
          </a:prstGeom>
          <a:solidFill>
            <a:srgbClr val="00FFFF"/>
          </a:solidFill>
          <a:ln w="9360">
            <a:solidFill>
              <a:srgbClr val="000000"/>
            </a:solidFill>
            <a:miter lim="800000"/>
            <a:headEnd/>
            <a:tailEnd/>
          </a:ln>
        </p:spPr>
        <p:txBody>
          <a:bodyPr wrap="none" anchor="ctr"/>
          <a:lstStyle/>
          <a:p>
            <a:endParaRPr lang="en-US"/>
          </a:p>
        </p:txBody>
      </p:sp>
      <p:sp>
        <p:nvSpPr>
          <p:cNvPr id="439316"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360">
            <a:solidFill>
              <a:srgbClr val="000000"/>
            </a:solidFill>
            <a:miter lim="800000"/>
            <a:headEnd/>
            <a:tailEnd/>
          </a:ln>
        </p:spPr>
        <p:txBody>
          <a:bodyPr wrap="none" anchor="ctr"/>
          <a:lstStyle/>
          <a:p>
            <a:endParaRPr lang="en-US"/>
          </a:p>
        </p:txBody>
      </p:sp>
      <p:sp>
        <p:nvSpPr>
          <p:cNvPr id="439317" name="Text Box 22"/>
          <p:cNvSpPr txBox="1">
            <a:spLocks noChangeArrowheads="1"/>
          </p:cNvSpPr>
          <p:nvPr/>
        </p:nvSpPr>
        <p:spPr bwMode="auto">
          <a:xfrm>
            <a:off x="152400" y="-153988"/>
            <a:ext cx="6629400" cy="917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buClr>
                <a:srgbClr val="FAFE1E"/>
              </a:buClr>
              <a:buSzPct val="100000"/>
              <a:buFont typeface="Times New Roman" charset="0"/>
              <a:buNone/>
            </a:pPr>
            <a:r>
              <a:rPr lang="en-GB" sz="5400" b="1">
                <a:solidFill>
                  <a:srgbClr val="FAFE1E"/>
                </a:solidFill>
                <a:latin typeface="Times New Roman" charset="0"/>
                <a:ea typeface="MS Gothic" charset="0"/>
                <a:cs typeface="MS Gothic" charset="0"/>
              </a:rPr>
              <a:t>Hari-hari penciptaan</a:t>
            </a:r>
          </a:p>
        </p:txBody>
      </p:sp>
    </p:spTree>
  </p:cSld>
  <p:clrMapOvr>
    <a:masterClrMapping/>
  </p:clrMapOvr>
  <p:transition spd="med">
    <p:randomBar dir="vert"/>
  </p:transition>
</p:sld>
</file>

<file path=ppt/theme/theme1.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5.02-MAP-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2-MAP-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7.5.02-MAP-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2-MAP-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2-MAP-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2-MAP-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2-MAP-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2-MAP-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2-MAP-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Cascade</Template>
  <TotalTime>4499</TotalTime>
  <Words>4963</Words>
  <Application>Microsoft Macintosh PowerPoint</Application>
  <PresentationFormat>On-screen Show (4:3)</PresentationFormat>
  <Paragraphs>1011</Paragraphs>
  <Slides>129</Slides>
  <Notes>105</Notes>
  <HiddenSlides>50</HiddenSlides>
  <MMClips>0</MMClips>
  <ScaleCrop>false</ScaleCrop>
  <HeadingPairs>
    <vt:vector size="6" baseType="variant">
      <vt:variant>
        <vt:lpstr>Fonts Used</vt:lpstr>
      </vt:variant>
      <vt:variant>
        <vt:i4>24</vt:i4>
      </vt:variant>
      <vt:variant>
        <vt:lpstr>Theme</vt:lpstr>
      </vt:variant>
      <vt:variant>
        <vt:i4>31</vt:i4>
      </vt:variant>
      <vt:variant>
        <vt:lpstr>Slide Titles</vt:lpstr>
      </vt:variant>
      <vt:variant>
        <vt:i4>129</vt:i4>
      </vt:variant>
    </vt:vector>
  </HeadingPairs>
  <TitlesOfParts>
    <vt:vector size="184" baseType="lpstr">
      <vt:lpstr>26</vt:lpstr>
      <vt:lpstr>B VAG Rounded Bold</vt:lpstr>
      <vt:lpstr>Chicago</vt:lpstr>
      <vt:lpstr>楷体</vt:lpstr>
      <vt:lpstr>Kosher-Normal</vt:lpstr>
      <vt:lpstr>Limon F1</vt:lpstr>
      <vt:lpstr>Limon S1</vt:lpstr>
      <vt:lpstr>Times</vt:lpstr>
      <vt:lpstr>Arial</vt:lpstr>
      <vt:lpstr>Arial Black</vt:lpstr>
      <vt:lpstr>Calibri</vt:lpstr>
      <vt:lpstr>Comic Sans MS</vt:lpstr>
      <vt:lpstr>Helvetica</vt:lpstr>
      <vt:lpstr>Impact</vt:lpstr>
      <vt:lpstr>Kantipur Regular</vt:lpstr>
      <vt:lpstr>KeralaLite</vt:lpstr>
      <vt:lpstr>Lucida Grande</vt:lpstr>
      <vt:lpstr>Monotype Sorts</vt:lpstr>
      <vt:lpstr>Papyrus</vt:lpstr>
      <vt:lpstr>Tahoma</vt:lpstr>
      <vt:lpstr>Tharmini Plain</vt:lpstr>
      <vt:lpstr>Times New Roman</vt:lpstr>
      <vt:lpstr>Wingdings</vt:lpstr>
      <vt:lpstr>WwinBurmese</vt:lpstr>
      <vt:lpstr>Cascade</vt:lpstr>
      <vt:lpstr>untitled 1</vt:lpstr>
      <vt:lpstr>7.5.02-MAP-SBC 10_03</vt:lpstr>
      <vt:lpstr>Blank Presentation</vt:lpstr>
      <vt:lpstr>Clipboard</vt:lpstr>
      <vt:lpstr>Default Design</vt:lpstr>
      <vt:lpstr>1_Cascade</vt:lpstr>
      <vt:lpstr>預設簡報設計</vt:lpstr>
      <vt:lpstr>2_Default Design</vt:lpstr>
      <vt:lpstr>2_Blank Presentation</vt:lpstr>
      <vt:lpstr>Calm Seas</vt:lpstr>
      <vt:lpstr>1_Default Design</vt:lpstr>
      <vt:lpstr>Fireball</vt:lpstr>
      <vt:lpstr>1_Fireball</vt:lpstr>
      <vt:lpstr>Compass</vt:lpstr>
      <vt:lpstr>4_Default Design</vt:lpstr>
      <vt:lpstr>5_Default Design</vt:lpstr>
      <vt:lpstr>7_Default Design</vt:lpstr>
      <vt:lpstr>8_Default Design</vt:lpstr>
      <vt:lpstr>Beam</vt:lpstr>
      <vt:lpstr>2_untitled 3</vt:lpstr>
      <vt:lpstr>Blue Diagonal</vt:lpstr>
      <vt:lpstr>5_Blank Presentation</vt:lpstr>
      <vt:lpstr>10_Default Design</vt:lpstr>
      <vt:lpstr>11_Default Design</vt:lpstr>
      <vt:lpstr>3_Blank Presentation</vt:lpstr>
      <vt:lpstr>8_Office Theme</vt:lpstr>
      <vt:lpstr>3_Beam</vt:lpstr>
      <vt:lpstr>12_Default Design</vt:lpstr>
      <vt:lpstr>13_Default Design</vt:lpstr>
      <vt:lpstr>14_Default Design</vt:lpstr>
      <vt:lpstr>The Holy Spirit &amp; Spiritual Gifts</vt:lpstr>
      <vt:lpstr>Who Am I?  (Family Roots)</vt:lpstr>
      <vt:lpstr>Who Am I?  (Education Roots)</vt:lpstr>
      <vt:lpstr>Who Am I?  (My Passions)</vt:lpstr>
      <vt:lpstr>Our People</vt:lpstr>
      <vt:lpstr>PowerPoint Presentation</vt:lpstr>
      <vt:lpstr>Thailand • Mongolia • Myanmar • Indonesia</vt:lpstr>
      <vt:lpstr>Our Three Sons</vt:lpstr>
      <vt:lpstr>Kurt works  in IT</vt:lpstr>
      <vt:lpstr>The Griffith Family Sept 2014</vt:lpstr>
      <vt:lpstr>The Griffiths  May 2015</vt:lpstr>
      <vt:lpstr>The Griffiths  9 Jan 2016</vt:lpstr>
      <vt:lpstr>Stephen is a pilot with Horizon Air, Boise, Idaho</vt:lpstr>
      <vt:lpstr>Above Seattle</vt:lpstr>
      <vt:lpstr>Stephen flies 76 passengers</vt:lpstr>
      <vt:lpstr>Cara &amp; Kurt   •   Katie &amp; Stephen</vt:lpstr>
      <vt:lpstr>John at Biola University</vt:lpstr>
      <vt:lpstr>Caleb  •  Brennen  •   Holly   •   John  •   Kelsey</vt:lpstr>
      <vt:lpstr>John at Biola University</vt:lpstr>
      <vt:lpstr>Our Youngest, John (23)</vt:lpstr>
      <vt:lpstr>Who Am I?  (My Passions)</vt:lpstr>
      <vt:lpstr>Ministries God Gave Us</vt:lpstr>
      <vt:lpstr>IBS Advantages</vt:lpstr>
      <vt:lpstr>SBC Courses I Teach</vt:lpstr>
      <vt:lpstr>What's this course about?</vt:lpstr>
      <vt:lpstr>Course Description</vt:lpstr>
      <vt:lpstr>Course Description</vt:lpstr>
      <vt:lpstr>Course Description</vt:lpstr>
      <vt:lpstr>Our Two Websites</vt:lpstr>
      <vt:lpstr>How to Get on Moodle…</vt:lpstr>
      <vt:lpstr>All Quizzes are Closed Book!</vt:lpstr>
      <vt:lpstr>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Readings:</vt:lpstr>
      <vt:lpstr>Course Requirements</vt:lpstr>
      <vt:lpstr>Grading</vt:lpstr>
      <vt:lpstr>Contacting Me</vt:lpstr>
      <vt:lpstr>Dr John Fryman</vt:lpstr>
      <vt:lpstr>English</vt:lpstr>
      <vt:lpstr>Burmese</vt:lpstr>
      <vt:lpstr>French</vt:lpstr>
      <vt:lpstr>Japanese</vt:lpstr>
      <vt:lpstr>Khmer (Cambodian)</vt:lpstr>
      <vt:lpstr>Korean</vt:lpstr>
      <vt:lpstr>Malay</vt:lpstr>
      <vt:lpstr>Mao (India)</vt:lpstr>
      <vt:lpstr>Malayalam (India)</vt:lpstr>
      <vt:lpstr>Mongolian</vt:lpstr>
      <vt:lpstr>Nepali</vt:lpstr>
      <vt:lpstr>Swahili (Kenya)</vt:lpstr>
      <vt:lpstr>Tagalog (Philippines)</vt:lpstr>
      <vt:lpstr>Tangkhul (India)</vt:lpstr>
      <vt:lpstr>Tamil (Sri Lanka/India)</vt:lpstr>
      <vt:lpstr>Vietnamese</vt:lpstr>
      <vt:lpstr>Bahasa Indonesia</vt:lpstr>
      <vt:lpstr>Chinese (Mandarin)</vt:lpstr>
      <vt:lpstr>PowerPoint (945 slides) Student Workbook (80 pages) Teacher Script (400 pages)</vt:lpstr>
      <vt:lpstr>PowerPoint Presentation</vt:lpstr>
      <vt:lpstr>PowerPoint Presentation</vt:lpstr>
      <vt:lpstr>PowerPoint Presentation</vt:lpstr>
      <vt:lpstr>Opening Up  “Your Bible File”</vt:lpstr>
      <vt:lpstr>PowerPoint Presentation</vt:lpstr>
      <vt:lpstr>5 Key Words or Phrases:</vt:lpstr>
      <vt:lpstr>5 Key Words or Phrases:</vt:lpstr>
      <vt:lpstr>5 Key Words or Phrases:</vt:lpstr>
      <vt:lpstr>       THE 4  PEOPLE ARE:</vt:lpstr>
      <vt:lpstr>PowerPoint Presentation</vt:lpstr>
      <vt:lpstr>       THE 4  PEOPLE ARE:</vt:lpstr>
      <vt:lpstr>PowerPoint Presentation</vt:lpstr>
      <vt:lpstr>5 Key Words or Phrases:</vt:lpstr>
      <vt:lpstr>PowerPoint Presentation</vt:lpstr>
      <vt:lpstr>   THE  3  SOCIETIES ARE:</vt:lpstr>
      <vt:lpstr>  CREATION  ABRAHAM  JOSEPH  MOSES  JOSHUA  ANARCHY  ROYALTY  CAPTIVITY </vt:lpstr>
      <vt:lpstr>PowerPoint Presentation</vt:lpstr>
      <vt:lpstr>  CREATION 4  PEOPLE 3  SOCIETIES SILENCE JESUS</vt:lpstr>
      <vt:lpstr>PowerPoint Presentation</vt:lpstr>
      <vt:lpstr>PowerPoint Presentation</vt:lpstr>
      <vt:lpstr>Membuka  “Arsip Alkitab Anda”</vt:lpstr>
      <vt:lpstr>Membuka  “Arsip Alkitab Anda”</vt:lpstr>
      <vt:lpstr>Membuka   “Arsip Alkitab Anda”</vt:lpstr>
      <vt:lpstr>5 Kata Kunci atau Ungkapan:</vt:lpstr>
      <vt:lpstr>5 Kata Kunci atau Ungkapan:</vt:lpstr>
      <vt:lpstr>     4  TOKOH tsb adalah:</vt:lpstr>
      <vt:lpstr>AYMY</vt:lpstr>
      <vt:lpstr>5 Kata Kunci atau Ungkapan:</vt:lpstr>
      <vt:lpstr>AKP</vt:lpstr>
      <vt:lpstr>KE  3  KOMUNITAS ADALAH:</vt:lpstr>
      <vt:lpstr>SBC Courses I Teach</vt:lpstr>
      <vt:lpstr>“in the beginning”</vt:lpstr>
      <vt:lpstr>“pada mulanya”</vt:lpstr>
      <vt:lpstr>“起初”</vt:lpstr>
      <vt:lpstr>Days of Creation</vt:lpstr>
      <vt:lpstr>PowerPoint Presentation</vt:lpstr>
      <vt:lpstr>六天的创造</vt:lpstr>
      <vt:lpstr>Would you like to translate 50-70 PPT slides from this course instead of doing the reading and taking the quizzes?  Talk to me!</vt:lpstr>
      <vt:lpstr>What Do You Think of the Holy Spirit?</vt:lpstr>
      <vt:lpstr>“In the beginning God created the heavens and the earth” (Gen. 1:1)</vt:lpstr>
      <vt:lpstr>Light</vt:lpstr>
      <vt:lpstr>Light</vt:lpstr>
      <vt:lpstr>Whales</vt:lpstr>
      <vt:lpstr>Whales</vt:lpstr>
      <vt:lpstr>Jesus formed Adam from the dust (John 1:3; Gen. 2:7).</vt:lpstr>
      <vt:lpstr>Jesus Created Adam and Eve (John 1:3; Gen. 2:21-23)</vt:lpstr>
      <vt:lpstr>Jesus also sustains his creation</vt:lpstr>
      <vt:lpstr>"Now the earth was formless and empty, darkness was over the the surface of the deep…" </vt:lpstr>
      <vt:lpstr>"Earth was a soup of nothingness, a bottomless emptiness, an inky blackness…" </vt:lpstr>
      <vt:lpstr>The Spirit as dove</vt:lpstr>
      <vt:lpstr>“From the very beginning of creation we have an indication that the Holy Spirit's work is to complete and sustain what God the Father has planned and what God the Son has begun, for in Genesis 1:2, 'the Spirit of God was moving over the face of the waters.'”  </vt:lpstr>
      <vt:lpstr>The Tabernacle</vt:lpstr>
      <vt:lpstr>God's presence filled his new palace!</vt:lpstr>
      <vt:lpstr>The Spirit also came upon judges, prophets, and kings in the Old Testament</vt:lpstr>
      <vt:lpstr>God's Presence Indwelt Solomon's Temple</vt:lpstr>
      <vt:lpstr>Ezekiel 1:15-16</vt:lpstr>
      <vt:lpstr>Ezekiel 1</vt:lpstr>
      <vt:lpstr>The Valley of Dry Bones (Ezek. 37)</vt:lpstr>
      <vt:lpstr>The Valley of Dry Bones (Ezek. 37)</vt:lpstr>
      <vt:lpstr>The Valley of Dry Bones (Ezek. 37)</vt:lpstr>
      <vt:lpstr>A Hebrew Play on Words</vt:lpstr>
      <vt:lpstr>Pneumatology</vt:lpstr>
      <vt:lpstr>Restoration of the Lord's Honor</vt:lpstr>
      <vt:lpstr>Please login tomorrow to check your access then do your reading and quiz for next week by midnight before class!</vt:lpstr>
      <vt:lpstr>Black</vt:lpstr>
      <vt:lpstr>Holy Spirit PPT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Testament Survey</dc:title>
  <dc:creator>Rick Griffith</dc:creator>
  <cp:lastModifiedBy>Rick Griffith</cp:lastModifiedBy>
  <cp:revision>121</cp:revision>
  <dcterms:created xsi:type="dcterms:W3CDTF">2009-07-22T23:22:22Z</dcterms:created>
  <dcterms:modified xsi:type="dcterms:W3CDTF">2023-02-02T18:56:40Z</dcterms:modified>
</cp:coreProperties>
</file>