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4075" r:id="rId3"/>
    <p:sldId id="257" r:id="rId4"/>
    <p:sldId id="258" r:id="rId5"/>
    <p:sldId id="267" r:id="rId6"/>
    <p:sldId id="40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99"/>
    <p:restoredTop sz="94694"/>
  </p:normalViewPr>
  <p:slideViewPr>
    <p:cSldViewPr>
      <p:cViewPr varScale="1">
        <p:scale>
          <a:sx n="65" d="100"/>
          <a:sy n="65" d="100"/>
        </p:scale>
        <p:origin x="192" y="1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47C1F-C83F-4030-A46A-76E3CE100745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4B9F0-BC59-4571-B6FE-0FAB3A75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B9F0-BC59-4571-B6FE-0FAB3A750F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B9F0-BC59-4571-B6FE-0FAB3A750F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8CE83-BC66-C7EB-FD94-CDADCBEA2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AE89D6D5-CAE8-3D69-346C-BE5178084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7DA24C27-5ED5-8757-22EB-11AC35082DB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0B9A2FC-8E27-5E40-6987-C46739DB0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Greek (gr)</a:t>
            </a:r>
          </a:p>
        </p:txBody>
      </p:sp>
    </p:spTree>
    <p:extLst>
      <p:ext uri="{BB962C8B-B14F-4D97-AF65-F5344CB8AC3E}">
        <p14:creationId xmlns:p14="http://schemas.microsoft.com/office/powerpoint/2010/main" val="295948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926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235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658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838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031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614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291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978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488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12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F2945-E9DD-4CBE-A80A-4E0DAA275912}" type="datetimeFigureOut">
              <a:rPr lang="en-US" smtClean="0"/>
              <a:pPr/>
              <a:t>8/11/25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FEE0C-F37D-4AD9-8D70-0DB45FCD9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362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19200"/>
            <a:ext cx="6019800" cy="37338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sz="6000" b="1" dirty="0"/>
              <a:t>Noun Endings in Greek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7161D9-3C75-7373-D372-D62891E9D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2856"/>
            <a:ext cx="9144000" cy="13751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Taught by David Brewer</a:t>
            </a:r>
            <a:b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5548587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/>
          <a:lstStyle/>
          <a:p>
            <a:r>
              <a:rPr lang="el-GR" sz="3600" b="1" dirty="0"/>
              <a:t>ς</a:t>
            </a:r>
            <a:endParaRPr lang="en-US" sz="3600" b="1" dirty="0"/>
          </a:p>
          <a:p>
            <a:r>
              <a:rPr lang="en-US" b="1" dirty="0" err="1"/>
              <a:t>masc</a:t>
            </a:r>
            <a:r>
              <a:rPr lang="en-US" b="1" dirty="0"/>
              <a:t> nom sing, fem </a:t>
            </a:r>
            <a:r>
              <a:rPr lang="en-US" b="1" dirty="0" err="1"/>
              <a:t>accl</a:t>
            </a:r>
            <a:r>
              <a:rPr lang="en-US" b="1" dirty="0"/>
              <a:t> pl</a:t>
            </a:r>
          </a:p>
          <a:p>
            <a:r>
              <a:rPr lang="en-US" sz="3600" b="1" dirty="0"/>
              <a:t>ν</a:t>
            </a:r>
          </a:p>
          <a:p>
            <a:r>
              <a:rPr lang="en-US" b="1" dirty="0" err="1"/>
              <a:t>masc</a:t>
            </a:r>
            <a:r>
              <a:rPr lang="en-US" b="1" dirty="0"/>
              <a:t>/fem/</a:t>
            </a:r>
            <a:r>
              <a:rPr lang="en-US" b="1" dirty="0" err="1"/>
              <a:t>neut</a:t>
            </a:r>
            <a:r>
              <a:rPr lang="en-US" b="1" dirty="0"/>
              <a:t> acc sing; </a:t>
            </a:r>
            <a:r>
              <a:rPr lang="en-US" b="1" dirty="0" err="1"/>
              <a:t>neut</a:t>
            </a:r>
            <a:r>
              <a:rPr lang="en-US" b="1" dirty="0"/>
              <a:t> nom sing</a:t>
            </a:r>
          </a:p>
          <a:p>
            <a:r>
              <a:rPr lang="el-GR" b="1" dirty="0"/>
              <a:t>ι</a:t>
            </a:r>
            <a:endParaRPr lang="en-US" b="1" dirty="0"/>
          </a:p>
          <a:p>
            <a:r>
              <a:rPr lang="en-US" b="1" dirty="0" err="1"/>
              <a:t>masc</a:t>
            </a:r>
            <a:r>
              <a:rPr lang="en-US" b="1" dirty="0"/>
              <a:t>/fem nom pl</a:t>
            </a:r>
          </a:p>
          <a:p>
            <a:r>
              <a:rPr lang="en-US" b="1" dirty="0"/>
              <a:t>υ</a:t>
            </a:r>
            <a:r>
              <a:rPr lang="el-GR" b="1" dirty="0"/>
              <a:t>ς</a:t>
            </a:r>
            <a:endParaRPr lang="en-US" b="1" dirty="0"/>
          </a:p>
          <a:p>
            <a:r>
              <a:rPr lang="en-US" b="1" dirty="0" err="1"/>
              <a:t>masc</a:t>
            </a:r>
            <a:r>
              <a:rPr lang="en-US" b="1" dirty="0"/>
              <a:t> acc pl</a:t>
            </a:r>
          </a:p>
          <a:p>
            <a:r>
              <a:rPr lang="en-US" b="1" dirty="0"/>
              <a:t>α</a:t>
            </a:r>
          </a:p>
          <a:p>
            <a:r>
              <a:rPr lang="en-US" b="1" dirty="0" err="1"/>
              <a:t>neut</a:t>
            </a:r>
            <a:r>
              <a:rPr lang="en-US" b="1" dirty="0"/>
              <a:t> nom/acc pl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	</a:t>
            </a:r>
            <a:r>
              <a:rPr lang="en-US" sz="4000" b="1" dirty="0"/>
              <a:t>Noun Rules</a:t>
            </a:r>
          </a:p>
          <a:p>
            <a:pPr marL="628650" indent="-628650">
              <a:buNone/>
            </a:pPr>
            <a:r>
              <a:rPr lang="en-US" sz="3600" b="1" dirty="0"/>
              <a:t>(1) Stems ending in alpha or eta are in the 1</a:t>
            </a:r>
            <a:r>
              <a:rPr lang="en-US" sz="3600" b="1" baseline="30000" dirty="0"/>
              <a:t>st</a:t>
            </a:r>
            <a:r>
              <a:rPr lang="en-US" sz="3600" b="1" dirty="0"/>
              <a:t> declension, stem endings in omicron are in the 2</a:t>
            </a:r>
            <a:r>
              <a:rPr lang="en-US" sz="3600" b="1" baseline="30000" dirty="0"/>
              <a:t>nd</a:t>
            </a:r>
            <a:r>
              <a:rPr lang="en-US" sz="3600" b="1" dirty="0"/>
              <a:t>, and consonantal stems are in the 3</a:t>
            </a:r>
            <a:r>
              <a:rPr lang="en-US" sz="3600" b="1" baseline="30000" dirty="0"/>
              <a:t>rd</a:t>
            </a:r>
            <a:endParaRPr lang="en-US" sz="3600" b="1" dirty="0"/>
          </a:p>
          <a:p>
            <a:pPr marL="628650" indent="-628650">
              <a:buNone/>
            </a:pPr>
            <a:r>
              <a:rPr lang="en-US" sz="3600" b="1" dirty="0"/>
              <a:t>(2) Every neuter word has the same form in the nominative and accusative</a:t>
            </a:r>
          </a:p>
          <a:p>
            <a:pPr marL="628650" indent="-628650">
              <a:buNone/>
            </a:pPr>
            <a:r>
              <a:rPr lang="en-US" sz="3600" b="1" dirty="0"/>
              <a:t>(3) Almost all neuter nouns end in alpha in the nominative and accusative plural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4F03-0E2A-2A22-0727-C52EEF0DA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>
            <a:extLst>
              <a:ext uri="{FF2B5EF4-FFF2-40B4-BE49-F238E27FC236}">
                <a16:creationId xmlns:a16="http://schemas.microsoft.com/office/drawing/2014/main" id="{64E71D94-AEEE-4040-6B1F-84E8EA8EF2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299200"/>
            <a:ext cx="9144000" cy="55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Greek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>
            <a:extLst>
              <a:ext uri="{FF2B5EF4-FFF2-40B4-BE49-F238E27FC236}">
                <a16:creationId xmlns:a16="http://schemas.microsoft.com/office/drawing/2014/main" id="{45F43E4B-2E5F-8FC0-FABD-4627CDAB1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>
            <a:extLst>
              <a:ext uri="{FF2B5EF4-FFF2-40B4-BE49-F238E27FC236}">
                <a16:creationId xmlns:a16="http://schemas.microsoft.com/office/drawing/2014/main" id="{E1DE50E8-04EE-190C-096D-70008616E9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>
            <a:extLst>
              <a:ext uri="{FF2B5EF4-FFF2-40B4-BE49-F238E27FC236}">
                <a16:creationId xmlns:a16="http://schemas.microsoft.com/office/drawing/2014/main" id="{40A5E911-3FFD-D713-14AA-0658B3A54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67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154</Words>
  <Application>Microsoft Macintosh PowerPoint</Application>
  <PresentationFormat>On-screen Show (4:3)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Wingdings</vt:lpstr>
      <vt:lpstr>Office Theme</vt:lpstr>
      <vt:lpstr>Orbit</vt:lpstr>
      <vt:lpstr>Noun Endings in Greek</vt:lpstr>
      <vt:lpstr>PowerPoint Presentation</vt:lpstr>
      <vt:lpstr>PowerPoint Presentation</vt:lpstr>
      <vt:lpstr>Black</vt:lpstr>
      <vt:lpstr>Greek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Brewer</dc:creator>
  <cp:lastModifiedBy>Rick Griffith</cp:lastModifiedBy>
  <cp:revision>20</cp:revision>
  <dcterms:created xsi:type="dcterms:W3CDTF">2010-05-18T15:47:34Z</dcterms:created>
  <dcterms:modified xsi:type="dcterms:W3CDTF">2025-08-11T14:01:23Z</dcterms:modified>
</cp:coreProperties>
</file>