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38"/>
  </p:notesMasterIdLst>
  <p:sldIdLst>
    <p:sldId id="4075" r:id="rId3"/>
    <p:sldId id="289" r:id="rId4"/>
    <p:sldId id="290" r:id="rId5"/>
    <p:sldId id="292" r:id="rId6"/>
    <p:sldId id="293" r:id="rId7"/>
    <p:sldId id="311" r:id="rId8"/>
    <p:sldId id="305" r:id="rId9"/>
    <p:sldId id="314" r:id="rId10"/>
    <p:sldId id="315" r:id="rId11"/>
    <p:sldId id="317" r:id="rId12"/>
    <p:sldId id="322" r:id="rId13"/>
    <p:sldId id="323" r:id="rId14"/>
    <p:sldId id="324" r:id="rId15"/>
    <p:sldId id="326" r:id="rId16"/>
    <p:sldId id="318" r:id="rId17"/>
    <p:sldId id="319" r:id="rId18"/>
    <p:sldId id="320" r:id="rId19"/>
    <p:sldId id="321" r:id="rId20"/>
    <p:sldId id="306" r:id="rId21"/>
    <p:sldId id="313" r:id="rId22"/>
    <p:sldId id="330" r:id="rId23"/>
    <p:sldId id="331" r:id="rId24"/>
    <p:sldId id="332" r:id="rId25"/>
    <p:sldId id="333" r:id="rId26"/>
    <p:sldId id="329" r:id="rId27"/>
    <p:sldId id="334" r:id="rId28"/>
    <p:sldId id="335" r:id="rId29"/>
    <p:sldId id="328" r:id="rId30"/>
    <p:sldId id="336" r:id="rId31"/>
    <p:sldId id="337" r:id="rId32"/>
    <p:sldId id="338" r:id="rId33"/>
    <p:sldId id="339" r:id="rId34"/>
    <p:sldId id="340" r:id="rId35"/>
    <p:sldId id="267" r:id="rId36"/>
    <p:sldId id="407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7"/>
    <p:restoredTop sz="90980"/>
  </p:normalViewPr>
  <p:slideViewPr>
    <p:cSldViewPr>
      <p:cViewPr varScale="1">
        <p:scale>
          <a:sx n="85" d="100"/>
          <a:sy n="85" d="100"/>
        </p:scale>
        <p:origin x="176" y="1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1C2196-5587-84A2-E160-F4D2A50C37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637616A-045E-1275-5EAB-1FF5452F91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3257D007-5F52-39C9-F390-54CBC4B45D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A6F2851-7E64-EA23-8B1A-B05D0D7E4A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47305601-6C43-C0EF-90F0-35C1B493B1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4372C6BD-92F5-8C2A-B880-B3D9D1A5C0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084C03-3B80-9244-BD30-520A9DECD41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993263-DE3C-2F7A-5B8F-1CF9083A3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804AC5-755A-7C49-B469-B1697D828D76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A7EAD7A-F4F7-AD74-F07E-895EA28E1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83D27DF-DF4C-9CDE-8775-D59691EF1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DAC1BB3E-3748-C303-CCDC-1E8CC8EF8B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FD0234-063E-7041-B742-788CB9397DC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891A79D-34AD-9D19-FF7E-1A817EB19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307FFA9-612B-EBBC-BA99-D743DF920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171662B-86EB-1C53-4F44-694615443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3791DA-1318-8B4F-ADAF-BC57D2E6F16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CB5BC10-CBB9-603F-8982-F88826F11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0B8A90F-8CD6-C0E2-660B-8B431B015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99A7EFE-E14D-4D74-5786-6706C25179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18636-7A5B-7F4D-8E2E-E363B5C7930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7E87E0D-1647-9017-4A0F-B498B5FA16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8F829DE-93F8-ECBC-E8FA-117D59E28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C5E23AA-20E1-B468-BBC2-6E36C1F01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8ECFE2-13CD-D745-AD10-92B0AA6BF05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C4D53E8-4618-299E-FE3C-C5B049DC6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523C8C0-081C-A083-2E90-6F18A346F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519D784D-80E8-BE18-1894-4BA0A9F38E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3251FF-B45F-B948-A44D-7511C523CCD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35F015B-1F19-0A0B-973D-9FCB9BE192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E4C5419-2EFB-A5F4-B3B5-021576277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B1B36A6-C9A1-83D6-B3DD-344FB8659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25972-BC71-7049-8AC1-4D1455FA424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11051D8-2F75-7D8A-F891-829974DBD3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F4B52B0-D357-CEB9-C364-E874F10E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4AFDE24-BFF5-3892-C5A9-29695313D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B74FD7-C276-2D41-A758-EEEBA085DF56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F33BEEC-2CFB-5058-C414-868E1DEEA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11FAC5C-181D-2DA1-08B0-0CB1A95DB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B560ABF-035E-0C8F-1FA8-FDB8897AD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546EDC-F026-4947-AE77-6544BCCA6025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6107B7D-BC4B-8DE9-683D-94D492DF0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FAB69B10-B558-8CED-43C0-D3BFA19F9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8E8AB94-B991-8142-395B-63135A538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17D560-9550-5341-B539-A749EAB2603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5FC4543-EAC8-845E-1EF0-47FB6CD01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CEDA1AE-ECAC-6E58-DF27-19B7259A5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3757504-203B-9428-695A-8D85BEBFA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13F522-3E22-7241-B87F-C23DFA91C1E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CA77B066-DDF0-728B-B576-EE8B340E6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8F76062-2CB6-C1BF-B75B-2F3987316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5164DBEA-A66D-03D5-E58E-A0043FAF7E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462917-901C-264A-98B5-4F542296914F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4AC0DFA-4694-9D93-5311-654522B83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CE14CFC-3965-9C4B-691F-C17671CC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CBB84602-AB55-9F5E-00DC-0F5A3083C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C1305F-FE22-1846-B49F-97F84C79D437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C868FFC-F355-9306-5689-FA1582255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22F430B-E57B-533C-22F0-B75D9FF2D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5212A2C-9F38-716E-75FB-69B6D82F0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EC047FE-364C-0F40-B517-CC9ED671693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7B01800-ADA7-2B0B-1FD7-6016F7C4D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3FF6581D-A9D3-4A7C-3C57-69EF97C55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2762EEC-451E-9557-9199-03E09D250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72F64A-6F4E-CA42-986D-1EB256F8DF05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F2E1F120-F66D-D2A9-80B1-291E6667E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EA6A21D9-953A-1321-883F-4CD3889E6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9A9C140-9B96-628E-B988-7AE39E1F80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C18EC8-FE20-9941-A082-7C676C9C7A34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FF3BE6F-8A0D-38E1-F795-76FE4CA6C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1C4C5760-8E47-856E-4629-5AC7D4136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9863D10-839F-4B40-725F-96C24E594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09BBC8-D7ED-2744-A933-26F7A39E18D8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6B60CCFC-6358-F431-75A8-99955D4DF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67DC30A-9442-F1E8-FEBD-FE9CCEB43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DD9554-4AB1-5670-C4CD-1AF8C50B9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F12BB4-F857-5A41-BCD0-A6375DDAD399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BB922816-0F1F-8B9F-8A4E-719611177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DC9E5CEB-90B3-9D91-4C3A-76301E3468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35740E57-83D2-863C-0937-E7720ACD5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AA6BC-575A-114E-8CC6-5CF83E9DC76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9F478C6-4AB2-D76E-9DFD-B4ECC88C9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35F9DDA6-7CB0-8949-9592-35FEF74E4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991607A-2347-4F82-B3B8-F54DE4940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8AEF61-C7D1-D54F-AC96-459F1A2318F4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A07C06C-041F-09AB-D64B-04A913D701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FE65187-EECB-2B18-1314-52E4E5D2E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5783D77-44C3-1472-DFBF-9DFEEB917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1BAB18-A324-5B40-BD11-C434F6723C9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316AE5A-8162-3F49-5265-8C57DF9FC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271F4DD-878E-3695-20C5-CAC2CD3D1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AD92AB4-3701-0D95-BE31-558BD9DCD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4BA9B6-E1CB-2F4A-9694-3170A59D7AA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E435451-990C-93EB-E7A4-A43D1BC98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5FA1460-D46B-9130-74FF-A0746964D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50A83F8-6516-DA4B-8F1A-4ED7F16EC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59DB6C-B075-DC44-B7FA-720ED2CC7EC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9E8E962-973C-6F21-0C23-8CC22F2767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1B0439D-7584-351D-3FF3-9D788A1BB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3B3E9D9-D2EB-B687-8D8C-C6325E674F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F7DD89-DDB6-ED4A-8770-B5BE83E7EC8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17CE518-BE5D-186F-88A1-1A35D10FA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D35C1F4-30FD-8292-8B9A-4DB45E31D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9D84B720-5A84-554E-AF00-8876FC915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E0389E-5DAA-1A48-B1AE-A96F469EE7FC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A90E32B-2479-D609-2934-50CEE2740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8318DF8-0EF1-8917-D247-C147220AE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DACEB35-78E9-9DCF-4FB4-EE0A86E68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9F00F2-824C-AA4F-8BBA-9F1B49C0E11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64B211F-F4E7-BE35-BD31-32F540005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1FA3B93-D0AF-92C9-C561-39AD5367F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8CE83-BC66-C7EB-FD94-CDADCBEA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E89D6D5-CAE8-3D69-346C-BE51780844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DA24C27-5ED5-8757-22EB-11AC35082D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0B9A2FC-8E27-5E40-6987-C46739DB0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Greek (gr)</a:t>
            </a:r>
          </a:p>
        </p:txBody>
      </p:sp>
    </p:spTree>
    <p:extLst>
      <p:ext uri="{BB962C8B-B14F-4D97-AF65-F5344CB8AC3E}">
        <p14:creationId xmlns:p14="http://schemas.microsoft.com/office/powerpoint/2010/main" val="295948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67261C0-8A17-5E6E-D6E3-61D7E1898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98AE8F-4105-9649-A9C1-7AC455C1739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2E7ADC7-26DC-FD68-48D3-FAD510D9E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789FC7C-6F91-34FE-832E-418A649BC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6BEFE23-0F56-48C7-7093-E105BCED9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E77087-07E2-BD4D-9E5B-1188318DC94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52870F52-DADF-F85B-204D-F43CB95B97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C8DE22E-F71D-3C05-A027-D8BF70C03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C99E99F-EAB7-D6EB-2711-C2EB5D765A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B98BF0-5661-864F-B195-1EB5E940BCA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D6D1733-9B35-D598-1D9C-6357F72BC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E7BC036-B157-F246-6FF0-E51F6F1B8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0C882A7-3105-5D24-8699-819561AC5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032C98-3EE3-444A-8FDE-8B1B8A85BDA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7ADBA4-A2C5-914A-864A-CFF670E54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FACDCF8-ACEE-AD30-E07F-1B676381E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F275F6B-6076-AF57-6995-6963C0F226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D13692-EFD6-6B4D-9416-A9D78BF09A14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B60E2A5-593D-5DF7-6AB3-8AC2CE418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C19C97D-F5D9-6F9D-5C93-144C320423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A1308991-675C-ED76-3ECC-FD0C9A425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94A63-E75C-7B4C-89F4-EA304A7DF84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89E41A3-9A92-1F7C-5A00-F8524C956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3858E464-E0ED-4E63-CF4B-75E80A1AB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b="1" i="1">
              <a:solidFill>
                <a:schemeClr val="bg1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D8809-A21E-3AF0-1FF3-441B9AB11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305B10-617C-4642-17BF-DBC5F7790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B4F363-E08A-9EF9-45E0-5AE8F3BF8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FB225-2870-4B4E-96C2-672B2D140A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01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A6691-87F7-5192-CD63-BB44396D3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9C7B16-32AE-3834-C730-63FD72B5FE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9C047-E773-5140-AD31-E13960CC5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10DE0-6E9A-A14D-A9A0-71F085748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6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AEE14-C77B-BCBC-386F-41948C65C8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B0ADF-2B50-BD98-81AC-80366BF82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1A2AF6-7639-151C-3FD6-74F67F078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C15EED-9FD3-1448-9696-EEE30EB71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84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93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90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5612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408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25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686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53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07BDDC-D9CB-BED0-78D8-80517F4612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B7807B-C1DD-FC0F-A81D-0D7DC761A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B55210-8F79-4275-6A3B-4FE34754F4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0513-C143-9849-9AAE-9D8D92EE9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92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171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38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0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DE117-F088-D16B-6DA6-0B01D1A202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6CA07-2EB8-7EED-70F8-2979FE70B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EDC20-D074-8148-E73E-3A88998D4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52571-5544-C542-B30A-98459BEBF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1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0D855D-3F5C-4EA5-2F49-A09C18DC5F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394DC-20FA-0428-C782-8A3A8CAC14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5C69D4-F192-16AC-959B-A90B4FBA5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7C88A-CFCE-7A4D-988D-88081EED7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6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6AE631-BC51-7D64-272F-FF4D49FF6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B2829E-FC3B-0100-E88A-7E642C0E0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8287AA-59FA-48FA-BF1E-73A4A7F6A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405F5-8D27-8346-A579-AF92F357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3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45AD2B-AC9B-A134-C8E4-3BCE5B90A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D4C6E7-8F39-F16F-EBB1-FE52A75A8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1CECF-C590-436F-4D95-C625EA6F9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20D6A-5222-EB49-AD6B-2ECD6D6D3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30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53F89C-E1FA-8CB8-1B65-B0AD778D7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134EBA-F2BA-A2B5-322A-4069C334C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3FBB59-F7CE-5CC7-2756-6221238C4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DFCE1-75D7-3941-A203-A554A83A4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386B70-CB5C-1333-274D-4DFCCE723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91595-4E1F-01E3-D783-973AB2007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E3EB-9193-FDD5-6CDF-FA50D695BD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4D6B9-6CE7-4D4F-B889-474BDC1AF9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98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8F153-D582-6C8F-F8EB-684519DC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A9FE6-23CB-BEDF-CF47-8D20AA3CF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2E342D-4242-D3CB-FFD8-C52D62F0D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298FD8-B3B5-2F40-AF76-382693CE5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33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9E9A71-235F-B59B-E8DE-F8F5FB01C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12884-27AF-D5C5-2DF9-6F962FE30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B7394E-5E0C-99FB-15E8-F3B02ADDE0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61F018-CC69-D12D-F72D-73F7ED83D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8E32D7-A0B6-8DFF-01BC-EF71A08652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4CA20A-D136-7B4A-998E-004879F037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36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6019800" cy="3733800"/>
          </a:xfrm>
          <a:solidFill>
            <a:srgbClr val="045822"/>
          </a:solidFill>
        </p:spPr>
        <p:txBody>
          <a:bodyPr/>
          <a:lstStyle/>
          <a:p>
            <a:r>
              <a:rPr lang="en-US" sz="6000" b="1" dirty="0"/>
              <a:t>Noun Declensions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7161D9-3C75-7373-D372-D62891E9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2856"/>
            <a:ext cx="9144000" cy="13751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Taught by David Brewer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5548587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6AA3392-01A3-C4E4-9C9B-4B70F32929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3B5633B-F152-D68F-3AC8-E64732B0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0244" name="Line 4">
            <a:extLst>
              <a:ext uri="{FF2B5EF4-FFF2-40B4-BE49-F238E27FC236}">
                <a16:creationId xmlns:a16="http://schemas.microsoft.com/office/drawing/2014/main" id="{8B78E0D2-6AC6-FBB1-CF7D-157981A5D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35CB440A-5652-C675-8C3C-8C2D3898D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9B14A089-D29C-98C0-C27D-98D6E523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971780BA-C2BA-020B-B2F5-2519CAED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04277246-AA35-B1B7-A152-5A0FE797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A98AE645-5C1A-6CAE-CCAE-85D78DCC7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86BB4462-F0C2-B81D-B82E-65A9C1F1E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2132257E-E62F-FFFB-67C6-FD783097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04C8CE26-EA8B-4BC0-7348-E60239C03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5CF957E8-87BE-EB99-20E0-0A11E4373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4" name="Text Box 14">
            <a:extLst>
              <a:ext uri="{FF2B5EF4-FFF2-40B4-BE49-F238E27FC236}">
                <a16:creationId xmlns:a16="http://schemas.microsoft.com/office/drawing/2014/main" id="{FCE6C074-B723-18D4-360E-82E2F337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AE6BC1E8-81B0-B406-2A27-1A8BB333B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57A86242-B7C6-4BC8-286D-FE66923F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E2A9E269-653B-B5BE-820C-C04A8438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1D585A70-F236-834A-E046-7FAB9AFB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4A35A3DC-FB60-F91F-A0C2-85320409D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1FDA6E4D-3F9B-6A9C-1022-73C9D258D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7B5CF69D-343C-5EB7-8036-4EDA090E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95FB33F1-DFFE-14ED-5F4E-F23863114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3" name="Text Box 23">
            <a:extLst>
              <a:ext uri="{FF2B5EF4-FFF2-40B4-BE49-F238E27FC236}">
                <a16:creationId xmlns:a16="http://schemas.microsoft.com/office/drawing/2014/main" id="{517A91FB-1343-DD36-F5D8-72CCECC2B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4" name="Text Box 24">
            <a:extLst>
              <a:ext uri="{FF2B5EF4-FFF2-40B4-BE49-F238E27FC236}">
                <a16:creationId xmlns:a16="http://schemas.microsoft.com/office/drawing/2014/main" id="{7F7FA972-277D-E00B-7199-1AF4BCE98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5" name="Text Box 25">
            <a:extLst>
              <a:ext uri="{FF2B5EF4-FFF2-40B4-BE49-F238E27FC236}">
                <a16:creationId xmlns:a16="http://schemas.microsoft.com/office/drawing/2014/main" id="{5CE06ECC-5DC4-ED5A-65EF-CEA91EB45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6" name="Text Box 26">
            <a:extLst>
              <a:ext uri="{FF2B5EF4-FFF2-40B4-BE49-F238E27FC236}">
                <a16:creationId xmlns:a16="http://schemas.microsoft.com/office/drawing/2014/main" id="{C06D583C-5712-A695-8653-2DC3C08D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67" name="Line 27">
            <a:extLst>
              <a:ext uri="{FF2B5EF4-FFF2-40B4-BE49-F238E27FC236}">
                <a16:creationId xmlns:a16="http://schemas.microsoft.com/office/drawing/2014/main" id="{BE511FCE-5DBA-D37F-19AC-CB04FAA96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Text Box 28">
            <a:extLst>
              <a:ext uri="{FF2B5EF4-FFF2-40B4-BE49-F238E27FC236}">
                <a16:creationId xmlns:a16="http://schemas.microsoft.com/office/drawing/2014/main" id="{3BFEBB7D-9436-D3AB-43E2-53D6C84F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69" name="Text Box 29">
            <a:extLst>
              <a:ext uri="{FF2B5EF4-FFF2-40B4-BE49-F238E27FC236}">
                <a16:creationId xmlns:a16="http://schemas.microsoft.com/office/drawing/2014/main" id="{FAE5B371-4C80-0BF2-D8A1-91BADCF13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70" name="Text Box 30">
            <a:extLst>
              <a:ext uri="{FF2B5EF4-FFF2-40B4-BE49-F238E27FC236}">
                <a16:creationId xmlns:a16="http://schemas.microsoft.com/office/drawing/2014/main" id="{980113FC-1B07-9BB4-CA6D-96F1E5BE0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271" name="Text Box 31">
            <a:extLst>
              <a:ext uri="{FF2B5EF4-FFF2-40B4-BE49-F238E27FC236}">
                <a16:creationId xmlns:a16="http://schemas.microsoft.com/office/drawing/2014/main" id="{2E0C8D32-702B-0FF4-45EC-36C0366B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72" name="Text Box 32">
            <a:extLst>
              <a:ext uri="{FF2B5EF4-FFF2-40B4-BE49-F238E27FC236}">
                <a16:creationId xmlns:a16="http://schemas.microsoft.com/office/drawing/2014/main" id="{10C07BB8-5CF6-72E5-4770-5C968F011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73" name="Text Box 33">
            <a:extLst>
              <a:ext uri="{FF2B5EF4-FFF2-40B4-BE49-F238E27FC236}">
                <a16:creationId xmlns:a16="http://schemas.microsoft.com/office/drawing/2014/main" id="{C9D542AA-B2CC-C886-A913-926C1D70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274" name="Text Box 34">
            <a:extLst>
              <a:ext uri="{FF2B5EF4-FFF2-40B4-BE49-F238E27FC236}">
                <a16:creationId xmlns:a16="http://schemas.microsoft.com/office/drawing/2014/main" id="{00250A8D-03CC-EBBC-7290-4369CF88A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275" name="Text Box 35">
            <a:extLst>
              <a:ext uri="{FF2B5EF4-FFF2-40B4-BE49-F238E27FC236}">
                <a16:creationId xmlns:a16="http://schemas.microsoft.com/office/drawing/2014/main" id="{A05E9B14-F4D2-C6B0-1B97-53DEF18DF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276" name="Text Box 36">
            <a:extLst>
              <a:ext uri="{FF2B5EF4-FFF2-40B4-BE49-F238E27FC236}">
                <a16:creationId xmlns:a16="http://schemas.microsoft.com/office/drawing/2014/main" id="{65F10592-657E-963B-D462-DDD4F4234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77" name="Text Box 37">
            <a:extLst>
              <a:ext uri="{FF2B5EF4-FFF2-40B4-BE49-F238E27FC236}">
                <a16:creationId xmlns:a16="http://schemas.microsoft.com/office/drawing/2014/main" id="{429ADB41-3660-3255-A0E1-89449FFC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278" name="Text Box 38">
            <a:extLst>
              <a:ext uri="{FF2B5EF4-FFF2-40B4-BE49-F238E27FC236}">
                <a16:creationId xmlns:a16="http://schemas.microsoft.com/office/drawing/2014/main" id="{E450AA49-579E-7551-5503-CBC4B8FA9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79" name="Text Box 39">
            <a:extLst>
              <a:ext uri="{FF2B5EF4-FFF2-40B4-BE49-F238E27FC236}">
                <a16:creationId xmlns:a16="http://schemas.microsoft.com/office/drawing/2014/main" id="{191A3C19-308A-830C-FB3B-44EB53680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80" name="Text Box 40">
            <a:extLst>
              <a:ext uri="{FF2B5EF4-FFF2-40B4-BE49-F238E27FC236}">
                <a16:creationId xmlns:a16="http://schemas.microsoft.com/office/drawing/2014/main" id="{DA421BE8-DD3C-9D81-B2F1-66EC9897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81" name="Line 41">
            <a:extLst>
              <a:ext uri="{FF2B5EF4-FFF2-40B4-BE49-F238E27FC236}">
                <a16:creationId xmlns:a16="http://schemas.microsoft.com/office/drawing/2014/main" id="{5C6E5F9B-25EC-3D52-4733-1F5D066CBA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42">
            <a:extLst>
              <a:ext uri="{FF2B5EF4-FFF2-40B4-BE49-F238E27FC236}">
                <a16:creationId xmlns:a16="http://schemas.microsoft.com/office/drawing/2014/main" id="{52D5A797-89CF-EB0F-1B3B-5BD6FC2F6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Line 43">
            <a:extLst>
              <a:ext uri="{FF2B5EF4-FFF2-40B4-BE49-F238E27FC236}">
                <a16:creationId xmlns:a16="http://schemas.microsoft.com/office/drawing/2014/main" id="{616D496D-AC0C-4CB4-A4E7-1A4552FAD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Line 44">
            <a:extLst>
              <a:ext uri="{FF2B5EF4-FFF2-40B4-BE49-F238E27FC236}">
                <a16:creationId xmlns:a16="http://schemas.microsoft.com/office/drawing/2014/main" id="{F9DB9126-BFA9-2AED-0966-315D21B6FC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Line 45">
            <a:extLst>
              <a:ext uri="{FF2B5EF4-FFF2-40B4-BE49-F238E27FC236}">
                <a16:creationId xmlns:a16="http://schemas.microsoft.com/office/drawing/2014/main" id="{4195E2F9-3217-62EC-6EE6-0E9A432D5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Line 46">
            <a:extLst>
              <a:ext uri="{FF2B5EF4-FFF2-40B4-BE49-F238E27FC236}">
                <a16:creationId xmlns:a16="http://schemas.microsoft.com/office/drawing/2014/main" id="{9EE98131-EED5-4A4E-A9DB-BEB588B44E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48">
            <a:extLst>
              <a:ext uri="{FF2B5EF4-FFF2-40B4-BE49-F238E27FC236}">
                <a16:creationId xmlns:a16="http://schemas.microsoft.com/office/drawing/2014/main" id="{3A6E863B-C517-E59A-A917-808A77916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Line 49">
            <a:extLst>
              <a:ext uri="{FF2B5EF4-FFF2-40B4-BE49-F238E27FC236}">
                <a16:creationId xmlns:a16="http://schemas.microsoft.com/office/drawing/2014/main" id="{273CD7EC-C2CB-B5E1-5C52-7BB91044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Line 50">
            <a:extLst>
              <a:ext uri="{FF2B5EF4-FFF2-40B4-BE49-F238E27FC236}">
                <a16:creationId xmlns:a16="http://schemas.microsoft.com/office/drawing/2014/main" id="{CEF39553-17D8-9981-6C0D-E3C13898F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Line 51">
            <a:extLst>
              <a:ext uri="{FF2B5EF4-FFF2-40B4-BE49-F238E27FC236}">
                <a16:creationId xmlns:a16="http://schemas.microsoft.com/office/drawing/2014/main" id="{D13BC1C6-2567-0348-52FB-56438569F6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Line 52">
            <a:extLst>
              <a:ext uri="{FF2B5EF4-FFF2-40B4-BE49-F238E27FC236}">
                <a16:creationId xmlns:a16="http://schemas.microsoft.com/office/drawing/2014/main" id="{ED90DD50-28FA-99F7-FE30-4AC2DF23F3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Line 53">
            <a:extLst>
              <a:ext uri="{FF2B5EF4-FFF2-40B4-BE49-F238E27FC236}">
                <a16:creationId xmlns:a16="http://schemas.microsoft.com/office/drawing/2014/main" id="{2559EB1E-7CE8-3C8D-F7EC-06037DCA2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Line 54">
            <a:extLst>
              <a:ext uri="{FF2B5EF4-FFF2-40B4-BE49-F238E27FC236}">
                <a16:creationId xmlns:a16="http://schemas.microsoft.com/office/drawing/2014/main" id="{7076AFD6-1B53-81B6-C5BD-CDA7B6695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Text Box 55">
            <a:extLst>
              <a:ext uri="{FF2B5EF4-FFF2-40B4-BE49-F238E27FC236}">
                <a16:creationId xmlns:a16="http://schemas.microsoft.com/office/drawing/2014/main" id="{0AA6E432-2691-4844-6202-77A33DEC4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0295" name="Text Box 56">
            <a:extLst>
              <a:ext uri="{FF2B5EF4-FFF2-40B4-BE49-F238E27FC236}">
                <a16:creationId xmlns:a16="http://schemas.microsoft.com/office/drawing/2014/main" id="{138E11FD-C42A-2EBB-605B-3084AADCF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96" name="Text Box 57">
            <a:extLst>
              <a:ext uri="{FF2B5EF4-FFF2-40B4-BE49-F238E27FC236}">
                <a16:creationId xmlns:a16="http://schemas.microsoft.com/office/drawing/2014/main" id="{6E7924D9-4F38-B997-BB75-FC993614F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297" name="Text Box 58">
            <a:extLst>
              <a:ext uri="{FF2B5EF4-FFF2-40B4-BE49-F238E27FC236}">
                <a16:creationId xmlns:a16="http://schemas.microsoft.com/office/drawing/2014/main" id="{FE05596E-6453-944B-1ECC-BFAB31DAF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298" name="Text Box 59">
            <a:extLst>
              <a:ext uri="{FF2B5EF4-FFF2-40B4-BE49-F238E27FC236}">
                <a16:creationId xmlns:a16="http://schemas.microsoft.com/office/drawing/2014/main" id="{A915B6DB-F6F6-238A-DDAE-0A2C41C0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0299" name="Text Box 60">
            <a:extLst>
              <a:ext uri="{FF2B5EF4-FFF2-40B4-BE49-F238E27FC236}">
                <a16:creationId xmlns:a16="http://schemas.microsoft.com/office/drawing/2014/main" id="{740A80D2-E249-17D6-ED77-C0089515D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0300" name="Text Box 61">
            <a:extLst>
              <a:ext uri="{FF2B5EF4-FFF2-40B4-BE49-F238E27FC236}">
                <a16:creationId xmlns:a16="http://schemas.microsoft.com/office/drawing/2014/main" id="{8FA698EB-1681-4823-E0FC-351AF58A8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1139" name="Line 67">
            <a:extLst>
              <a:ext uri="{FF2B5EF4-FFF2-40B4-BE49-F238E27FC236}">
                <a16:creationId xmlns:a16="http://schemas.microsoft.com/office/drawing/2014/main" id="{38B7F1D1-736E-45AA-F4D7-F9384B2A2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FD75F53-3CDD-F326-7C4A-98E5A4134F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0DC94A8-915F-4490-CCDE-C6361504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77B79C36-0733-10D3-0738-6D738BDD2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D2421B9B-AB54-B759-275E-F6E3C5B8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3DA1C70-6DD0-139A-E6FB-441E5B21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FE966303-0C99-9784-6902-8C388B5F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9C10E311-BD99-EA82-8124-3FFEB542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73" name="Line 9">
            <a:extLst>
              <a:ext uri="{FF2B5EF4-FFF2-40B4-BE49-F238E27FC236}">
                <a16:creationId xmlns:a16="http://schemas.microsoft.com/office/drawing/2014/main" id="{176B90FB-82F2-6706-ED44-0508C5CD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0">
            <a:extLst>
              <a:ext uri="{FF2B5EF4-FFF2-40B4-BE49-F238E27FC236}">
                <a16:creationId xmlns:a16="http://schemas.microsoft.com/office/drawing/2014/main" id="{E762F1B8-64A3-4215-9981-5C22C32FC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F403E3CD-8E46-07FF-759A-873836BE9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364D7A44-A005-C5CA-3123-21CD7340CB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80CF0D07-0314-689D-765F-72F98DEF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D589ADC4-1677-D9A2-DBB7-C86EAA4A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64503CE8-9161-FEBF-0040-C6D5EF719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32C201A1-A625-7E0A-A0CA-BD261DB98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C7B75B22-43F1-3ACE-C80C-01E4BDBAD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:a16="http://schemas.microsoft.com/office/drawing/2014/main" id="{B47AAD09-F253-C357-359D-70B3C2994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6E525979-2B27-A6FB-8B5E-2EAE0EC1A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06F01471-95FC-B294-29ED-ED8768132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B1559286-E509-60E3-7EA0-903AC56C2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73C3A090-AE93-0520-7A3A-7444F8977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4DA6EF00-17EE-183D-319B-0C8E07577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2DAF6CB2-059E-1B35-5A7F-1FB8909B5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7F337141-84C9-2003-04CA-9C2B9BCDE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290" name="Text Box 26">
            <a:extLst>
              <a:ext uri="{FF2B5EF4-FFF2-40B4-BE49-F238E27FC236}">
                <a16:creationId xmlns:a16="http://schemas.microsoft.com/office/drawing/2014/main" id="{0A17221D-D261-0537-6958-634DAC6A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291" name="Line 27">
            <a:extLst>
              <a:ext uri="{FF2B5EF4-FFF2-40B4-BE49-F238E27FC236}">
                <a16:creationId xmlns:a16="http://schemas.microsoft.com/office/drawing/2014/main" id="{07F71DD5-CD4F-E1C8-213C-900E4AD81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1E9F6765-FC8E-1886-E66B-5330E6F4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19E92BA9-5228-5228-65C7-7734C5061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B1C2055F-7BAD-8FE8-0E27-736432EFA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42233F42-2F5B-73D2-58AA-1E255FE30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B505C3EE-E04A-365B-041D-1E47B5AF0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CD64ECA7-0899-C18C-31E3-4C0A10EA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298" name="Text Box 34">
            <a:extLst>
              <a:ext uri="{FF2B5EF4-FFF2-40B4-BE49-F238E27FC236}">
                <a16:creationId xmlns:a16="http://schemas.microsoft.com/office/drawing/2014/main" id="{1EB40356-F9F8-65B0-E0C5-C7DF5EA76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299" name="Text Box 35">
            <a:extLst>
              <a:ext uri="{FF2B5EF4-FFF2-40B4-BE49-F238E27FC236}">
                <a16:creationId xmlns:a16="http://schemas.microsoft.com/office/drawing/2014/main" id="{B093F3E5-FC53-A96D-D008-C1C84416E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9B9C32A8-F56C-E9CD-4F6B-79003F8F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301" name="Text Box 37">
            <a:extLst>
              <a:ext uri="{FF2B5EF4-FFF2-40B4-BE49-F238E27FC236}">
                <a16:creationId xmlns:a16="http://schemas.microsoft.com/office/drawing/2014/main" id="{59B01FBD-FDB2-99C7-F2F5-B3D400A9D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45C10635-CE5C-AFB2-7536-0D82373C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303" name="Text Box 39">
            <a:extLst>
              <a:ext uri="{FF2B5EF4-FFF2-40B4-BE49-F238E27FC236}">
                <a16:creationId xmlns:a16="http://schemas.microsoft.com/office/drawing/2014/main" id="{D017AD27-2EB6-77D2-30D4-402C752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304" name="Text Box 40">
            <a:extLst>
              <a:ext uri="{FF2B5EF4-FFF2-40B4-BE49-F238E27FC236}">
                <a16:creationId xmlns:a16="http://schemas.microsoft.com/office/drawing/2014/main" id="{5DC03797-ECF8-1AFE-E9A5-583FAC1DB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305" name="Line 41">
            <a:extLst>
              <a:ext uri="{FF2B5EF4-FFF2-40B4-BE49-F238E27FC236}">
                <a16:creationId xmlns:a16="http://schemas.microsoft.com/office/drawing/2014/main" id="{A18A41A4-9E02-DC6F-E2FB-7CD6B3BB6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Line 42">
            <a:extLst>
              <a:ext uri="{FF2B5EF4-FFF2-40B4-BE49-F238E27FC236}">
                <a16:creationId xmlns:a16="http://schemas.microsoft.com/office/drawing/2014/main" id="{972B54C5-B1FC-AEEE-E18D-3618E2062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Line 43">
            <a:extLst>
              <a:ext uri="{FF2B5EF4-FFF2-40B4-BE49-F238E27FC236}">
                <a16:creationId xmlns:a16="http://schemas.microsoft.com/office/drawing/2014/main" id="{E3244986-1368-62FE-9F0A-F1BA97E29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Line 44">
            <a:extLst>
              <a:ext uri="{FF2B5EF4-FFF2-40B4-BE49-F238E27FC236}">
                <a16:creationId xmlns:a16="http://schemas.microsoft.com/office/drawing/2014/main" id="{380911AC-FDB0-382D-8584-A7FD7EAA8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Line 45">
            <a:extLst>
              <a:ext uri="{FF2B5EF4-FFF2-40B4-BE49-F238E27FC236}">
                <a16:creationId xmlns:a16="http://schemas.microsoft.com/office/drawing/2014/main" id="{3045B635-2997-581F-D9F7-BDC94426B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Line 46">
            <a:extLst>
              <a:ext uri="{FF2B5EF4-FFF2-40B4-BE49-F238E27FC236}">
                <a16:creationId xmlns:a16="http://schemas.microsoft.com/office/drawing/2014/main" id="{54B57CB6-A616-FD4E-ED41-EEEF57A9A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Line 48">
            <a:extLst>
              <a:ext uri="{FF2B5EF4-FFF2-40B4-BE49-F238E27FC236}">
                <a16:creationId xmlns:a16="http://schemas.microsoft.com/office/drawing/2014/main" id="{BDE5287B-DC12-18FC-2491-C8070FCD89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49">
            <a:extLst>
              <a:ext uri="{FF2B5EF4-FFF2-40B4-BE49-F238E27FC236}">
                <a16:creationId xmlns:a16="http://schemas.microsoft.com/office/drawing/2014/main" id="{D5D6E338-22D5-4A95-9BFC-9D99B2206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Line 50">
            <a:extLst>
              <a:ext uri="{FF2B5EF4-FFF2-40B4-BE49-F238E27FC236}">
                <a16:creationId xmlns:a16="http://schemas.microsoft.com/office/drawing/2014/main" id="{328C351C-C613-19EE-1368-478601D7D9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Line 51">
            <a:extLst>
              <a:ext uri="{FF2B5EF4-FFF2-40B4-BE49-F238E27FC236}">
                <a16:creationId xmlns:a16="http://schemas.microsoft.com/office/drawing/2014/main" id="{6F136FEC-2F26-3A97-076F-B0021061BB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Line 52">
            <a:extLst>
              <a:ext uri="{FF2B5EF4-FFF2-40B4-BE49-F238E27FC236}">
                <a16:creationId xmlns:a16="http://schemas.microsoft.com/office/drawing/2014/main" id="{53F1BA54-7CE6-839F-F7EB-5D7BE9D14F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Line 53">
            <a:extLst>
              <a:ext uri="{FF2B5EF4-FFF2-40B4-BE49-F238E27FC236}">
                <a16:creationId xmlns:a16="http://schemas.microsoft.com/office/drawing/2014/main" id="{65102573-52E1-C76E-0698-DB1B87B66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Line 54">
            <a:extLst>
              <a:ext uri="{FF2B5EF4-FFF2-40B4-BE49-F238E27FC236}">
                <a16:creationId xmlns:a16="http://schemas.microsoft.com/office/drawing/2014/main" id="{2061E3E7-AB48-273F-F53E-F702A5B1D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Text Box 55">
            <a:extLst>
              <a:ext uri="{FF2B5EF4-FFF2-40B4-BE49-F238E27FC236}">
                <a16:creationId xmlns:a16="http://schemas.microsoft.com/office/drawing/2014/main" id="{18A4116D-40B0-8A06-ACD0-A7530CBB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1319" name="Text Box 56">
            <a:extLst>
              <a:ext uri="{FF2B5EF4-FFF2-40B4-BE49-F238E27FC236}">
                <a16:creationId xmlns:a16="http://schemas.microsoft.com/office/drawing/2014/main" id="{ED2DA8D6-6586-799A-FF37-2CDB7CA8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320" name="Text Box 57">
            <a:extLst>
              <a:ext uri="{FF2B5EF4-FFF2-40B4-BE49-F238E27FC236}">
                <a16:creationId xmlns:a16="http://schemas.microsoft.com/office/drawing/2014/main" id="{BBB10D29-5B61-13C2-DFA5-27E774ED7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321" name="Text Box 58">
            <a:extLst>
              <a:ext uri="{FF2B5EF4-FFF2-40B4-BE49-F238E27FC236}">
                <a16:creationId xmlns:a16="http://schemas.microsoft.com/office/drawing/2014/main" id="{50B6E022-4449-25CF-B1E5-4936EA69C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1322" name="Text Box 59">
            <a:extLst>
              <a:ext uri="{FF2B5EF4-FFF2-40B4-BE49-F238E27FC236}">
                <a16:creationId xmlns:a16="http://schemas.microsoft.com/office/drawing/2014/main" id="{7D09438D-372B-7F8B-C243-177082D0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1323" name="Text Box 60">
            <a:extLst>
              <a:ext uri="{FF2B5EF4-FFF2-40B4-BE49-F238E27FC236}">
                <a16:creationId xmlns:a16="http://schemas.microsoft.com/office/drawing/2014/main" id="{16543925-A523-6176-8856-E835C15E7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324" name="Text Box 61">
            <a:extLst>
              <a:ext uri="{FF2B5EF4-FFF2-40B4-BE49-F238E27FC236}">
                <a16:creationId xmlns:a16="http://schemas.microsoft.com/office/drawing/2014/main" id="{E0CDBF44-7D6B-8115-1C37-C792DFB3B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1325" name="Text Box 62">
            <a:extLst>
              <a:ext uri="{FF2B5EF4-FFF2-40B4-BE49-F238E27FC236}">
                <a16:creationId xmlns:a16="http://schemas.microsoft.com/office/drawing/2014/main" id="{644D346D-3587-84A7-8A21-4BC552B85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1375" name="Line 63">
            <a:extLst>
              <a:ext uri="{FF2B5EF4-FFF2-40B4-BE49-F238E27FC236}">
                <a16:creationId xmlns:a16="http://schemas.microsoft.com/office/drawing/2014/main" id="{07A44652-D092-7A29-F2D0-22FD8AC82A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FA6F8B9-1627-FE25-B8CE-BC24145541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4519359-1C81-EB07-B259-0B500732D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37FF93E7-C064-DB29-F0B6-7B4A0E824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8DF8C8D-34C5-CF33-6812-B8D017C5C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8E772A3C-4C70-767D-C32F-B2DD3CCE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ED95649-FAEF-2F80-4982-35589EFE2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EBFF791E-81A4-754A-2B66-2394E524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5A713A80-4AB3-EFDE-ED7F-D3328E2C8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9C78C094-DEDE-B797-3B72-4FDAF45768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51808DBE-D675-CA6D-1DCB-8D044B3CC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12">
            <a:extLst>
              <a:ext uri="{FF2B5EF4-FFF2-40B4-BE49-F238E27FC236}">
                <a16:creationId xmlns:a16="http://schemas.microsoft.com/office/drawing/2014/main" id="{DD8770B2-5520-C74F-B2B1-EED91ABE7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DB2FE7CD-7146-D182-9DF6-0ECB57C0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A053D0AF-DB90-A8A8-C9AF-A7B59E047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522137C4-B768-1C5D-7F9B-73BA7DA3A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10FF4015-E789-1490-9EE0-A9774E10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C7785F26-F424-349A-5F78-CA1CB4E4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931ACCBF-1B07-DD15-FE2F-ACE1E76FC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BACD4B6E-7AF0-6F9A-B3D4-928344704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2308" name="Text Box 20">
            <a:extLst>
              <a:ext uri="{FF2B5EF4-FFF2-40B4-BE49-F238E27FC236}">
                <a16:creationId xmlns:a16="http://schemas.microsoft.com/office/drawing/2014/main" id="{47BD9898-E750-75F8-F591-AFB5656EF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592389E9-D6C3-B347-67D4-AB256ECC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0" name="Text Box 22">
            <a:extLst>
              <a:ext uri="{FF2B5EF4-FFF2-40B4-BE49-F238E27FC236}">
                <a16:creationId xmlns:a16="http://schemas.microsoft.com/office/drawing/2014/main" id="{267F830A-B2FB-24F4-A1D9-B58CE95D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1" name="Text Box 23">
            <a:extLst>
              <a:ext uri="{FF2B5EF4-FFF2-40B4-BE49-F238E27FC236}">
                <a16:creationId xmlns:a16="http://schemas.microsoft.com/office/drawing/2014/main" id="{0A8F3A64-C77D-6108-8BAC-97E2694C2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2" name="Text Box 24">
            <a:extLst>
              <a:ext uri="{FF2B5EF4-FFF2-40B4-BE49-F238E27FC236}">
                <a16:creationId xmlns:a16="http://schemas.microsoft.com/office/drawing/2014/main" id="{3AA94874-6E58-7E7B-88AC-FD42A946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7DABD49B-D809-E02D-2587-4844B734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E105C371-6119-961B-E6BE-3CACC5AC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15" name="Line 27">
            <a:extLst>
              <a:ext uri="{FF2B5EF4-FFF2-40B4-BE49-F238E27FC236}">
                <a16:creationId xmlns:a16="http://schemas.microsoft.com/office/drawing/2014/main" id="{E4E43A5A-018F-EF98-397D-3B5A2C1D0A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D32AE63F-6556-7E5B-6D13-623847A11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8763E788-6620-C79F-B79E-F113CC535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318" name="Text Box 30">
            <a:extLst>
              <a:ext uri="{FF2B5EF4-FFF2-40B4-BE49-F238E27FC236}">
                <a16:creationId xmlns:a16="http://schemas.microsoft.com/office/drawing/2014/main" id="{BC62EEDB-F55B-0EF6-39F4-85126167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BDD8D6B8-2C98-8EA1-692E-7DCB04E67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320" name="Text Box 32">
            <a:extLst>
              <a:ext uri="{FF2B5EF4-FFF2-40B4-BE49-F238E27FC236}">
                <a16:creationId xmlns:a16="http://schemas.microsoft.com/office/drawing/2014/main" id="{428487FE-2EC6-5F09-C77B-007F4766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21" name="Text Box 33">
            <a:extLst>
              <a:ext uri="{FF2B5EF4-FFF2-40B4-BE49-F238E27FC236}">
                <a16:creationId xmlns:a16="http://schemas.microsoft.com/office/drawing/2014/main" id="{001AF932-51E0-4257-B71F-968E7174E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:a16="http://schemas.microsoft.com/office/drawing/2014/main" id="{C81379C9-9688-11B3-D1F1-2574E6653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23" name="Text Box 35">
            <a:extLst>
              <a:ext uri="{FF2B5EF4-FFF2-40B4-BE49-F238E27FC236}">
                <a16:creationId xmlns:a16="http://schemas.microsoft.com/office/drawing/2014/main" id="{FD4FA772-85D3-6667-C869-4571E27D9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24" name="Text Box 36">
            <a:extLst>
              <a:ext uri="{FF2B5EF4-FFF2-40B4-BE49-F238E27FC236}">
                <a16:creationId xmlns:a16="http://schemas.microsoft.com/office/drawing/2014/main" id="{17D7AF65-E3B6-B513-109F-C3CE58AAF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25" name="Text Box 37">
            <a:extLst>
              <a:ext uri="{FF2B5EF4-FFF2-40B4-BE49-F238E27FC236}">
                <a16:creationId xmlns:a16="http://schemas.microsoft.com/office/drawing/2014/main" id="{3F70BFE3-1EB1-7F11-6348-A789497E4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26" name="Text Box 38">
            <a:extLst>
              <a:ext uri="{FF2B5EF4-FFF2-40B4-BE49-F238E27FC236}">
                <a16:creationId xmlns:a16="http://schemas.microsoft.com/office/drawing/2014/main" id="{89DB173D-39B3-27A7-29B9-A1937ADC0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27" name="Text Box 39">
            <a:extLst>
              <a:ext uri="{FF2B5EF4-FFF2-40B4-BE49-F238E27FC236}">
                <a16:creationId xmlns:a16="http://schemas.microsoft.com/office/drawing/2014/main" id="{1311B5E7-F319-354C-A06F-F9AE8CD0F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28" name="Text Box 40">
            <a:extLst>
              <a:ext uri="{FF2B5EF4-FFF2-40B4-BE49-F238E27FC236}">
                <a16:creationId xmlns:a16="http://schemas.microsoft.com/office/drawing/2014/main" id="{158B7151-8A52-5936-D1DC-950E47F8F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29" name="Line 41">
            <a:extLst>
              <a:ext uri="{FF2B5EF4-FFF2-40B4-BE49-F238E27FC236}">
                <a16:creationId xmlns:a16="http://schemas.microsoft.com/office/drawing/2014/main" id="{221A2D33-9C02-A7AD-1689-63137B2F5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Line 42">
            <a:extLst>
              <a:ext uri="{FF2B5EF4-FFF2-40B4-BE49-F238E27FC236}">
                <a16:creationId xmlns:a16="http://schemas.microsoft.com/office/drawing/2014/main" id="{23E218A2-535E-67D3-44DE-0C912D8D0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Line 43">
            <a:extLst>
              <a:ext uri="{FF2B5EF4-FFF2-40B4-BE49-F238E27FC236}">
                <a16:creationId xmlns:a16="http://schemas.microsoft.com/office/drawing/2014/main" id="{09CD01BD-3CE3-F901-782F-232C68EDE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Line 44">
            <a:extLst>
              <a:ext uri="{FF2B5EF4-FFF2-40B4-BE49-F238E27FC236}">
                <a16:creationId xmlns:a16="http://schemas.microsoft.com/office/drawing/2014/main" id="{4858C69A-0A3C-C67E-3585-1DF20A4A8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Line 45">
            <a:extLst>
              <a:ext uri="{FF2B5EF4-FFF2-40B4-BE49-F238E27FC236}">
                <a16:creationId xmlns:a16="http://schemas.microsoft.com/office/drawing/2014/main" id="{C83C1FEB-556C-93A0-FCAA-B69F10315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Line 46">
            <a:extLst>
              <a:ext uri="{FF2B5EF4-FFF2-40B4-BE49-F238E27FC236}">
                <a16:creationId xmlns:a16="http://schemas.microsoft.com/office/drawing/2014/main" id="{8098B81E-30CB-99F7-2FDD-0D29EF60B4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Line 48">
            <a:extLst>
              <a:ext uri="{FF2B5EF4-FFF2-40B4-BE49-F238E27FC236}">
                <a16:creationId xmlns:a16="http://schemas.microsoft.com/office/drawing/2014/main" id="{0444CD66-A02B-2FED-29EB-0533981CFD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Line 49">
            <a:extLst>
              <a:ext uri="{FF2B5EF4-FFF2-40B4-BE49-F238E27FC236}">
                <a16:creationId xmlns:a16="http://schemas.microsoft.com/office/drawing/2014/main" id="{994AC541-36C7-3B4A-AFD6-1E9B87BE6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50">
            <a:extLst>
              <a:ext uri="{FF2B5EF4-FFF2-40B4-BE49-F238E27FC236}">
                <a16:creationId xmlns:a16="http://schemas.microsoft.com/office/drawing/2014/main" id="{A5BAB717-5B31-C841-A8B5-E126370E39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Line 51">
            <a:extLst>
              <a:ext uri="{FF2B5EF4-FFF2-40B4-BE49-F238E27FC236}">
                <a16:creationId xmlns:a16="http://schemas.microsoft.com/office/drawing/2014/main" id="{D8A5CB9C-94DE-EEB3-9279-BDF2F6CA8B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Line 52">
            <a:extLst>
              <a:ext uri="{FF2B5EF4-FFF2-40B4-BE49-F238E27FC236}">
                <a16:creationId xmlns:a16="http://schemas.microsoft.com/office/drawing/2014/main" id="{538A4A08-A78C-8534-4563-BD901CE71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Line 53">
            <a:extLst>
              <a:ext uri="{FF2B5EF4-FFF2-40B4-BE49-F238E27FC236}">
                <a16:creationId xmlns:a16="http://schemas.microsoft.com/office/drawing/2014/main" id="{ECC7A232-1EC7-3605-1E7A-B24FFE1CB0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Line 54">
            <a:extLst>
              <a:ext uri="{FF2B5EF4-FFF2-40B4-BE49-F238E27FC236}">
                <a16:creationId xmlns:a16="http://schemas.microsoft.com/office/drawing/2014/main" id="{D9FDE988-55AF-7A5C-CBFD-3CE0E0E98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Text Box 55">
            <a:extLst>
              <a:ext uri="{FF2B5EF4-FFF2-40B4-BE49-F238E27FC236}">
                <a16:creationId xmlns:a16="http://schemas.microsoft.com/office/drawing/2014/main" id="{20D878DD-E3AA-286E-6E3E-904BD0715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2343" name="Text Box 56">
            <a:extLst>
              <a:ext uri="{FF2B5EF4-FFF2-40B4-BE49-F238E27FC236}">
                <a16:creationId xmlns:a16="http://schemas.microsoft.com/office/drawing/2014/main" id="{3EAF7F29-D9D1-7915-0B9D-C9DBD1E4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344" name="Text Box 57">
            <a:extLst>
              <a:ext uri="{FF2B5EF4-FFF2-40B4-BE49-F238E27FC236}">
                <a16:creationId xmlns:a16="http://schemas.microsoft.com/office/drawing/2014/main" id="{6CE8CDE4-F23A-607B-2B05-347BF9E8C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345" name="Text Box 58">
            <a:extLst>
              <a:ext uri="{FF2B5EF4-FFF2-40B4-BE49-F238E27FC236}">
                <a16:creationId xmlns:a16="http://schemas.microsoft.com/office/drawing/2014/main" id="{F7865A0F-4581-8128-F4E0-C6F19376A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2346" name="Text Box 59">
            <a:extLst>
              <a:ext uri="{FF2B5EF4-FFF2-40B4-BE49-F238E27FC236}">
                <a16:creationId xmlns:a16="http://schemas.microsoft.com/office/drawing/2014/main" id="{B31EC4D6-DAC6-7629-B634-D4EE22E7A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347" name="Text Box 60">
            <a:extLst>
              <a:ext uri="{FF2B5EF4-FFF2-40B4-BE49-F238E27FC236}">
                <a16:creationId xmlns:a16="http://schemas.microsoft.com/office/drawing/2014/main" id="{D0CBDD1B-50C1-89EA-209B-244F72A0E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48" name="Text Box 61">
            <a:extLst>
              <a:ext uri="{FF2B5EF4-FFF2-40B4-BE49-F238E27FC236}">
                <a16:creationId xmlns:a16="http://schemas.microsoft.com/office/drawing/2014/main" id="{4475C166-EB5A-D267-7E36-BB03F7BC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349" name="Text Box 62">
            <a:extLst>
              <a:ext uri="{FF2B5EF4-FFF2-40B4-BE49-F238E27FC236}">
                <a16:creationId xmlns:a16="http://schemas.microsoft.com/office/drawing/2014/main" id="{A0129F3D-4220-42AA-5138-31D4560A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423" name="Line 63">
            <a:extLst>
              <a:ext uri="{FF2B5EF4-FFF2-40B4-BE49-F238E27FC236}">
                <a16:creationId xmlns:a16="http://schemas.microsoft.com/office/drawing/2014/main" id="{5274E9F9-54BC-D087-E4AB-25BCF6B0D4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94F0FC6-CB32-91E0-E59F-37DC0935D8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1C7880-7854-62D7-64F7-0B2101D3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7FD1C0B3-1820-42BD-5415-22EABAEE5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989094F-2DF6-1816-9671-D11FB1B0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E0E1F266-BCF9-CF45-673D-78100A608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AF8DB68-8DD1-B4E9-A5B9-64ACC1B20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89CB9A5A-2E27-D678-72FA-C33317762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FF2BE495-BBE9-A669-0EB2-EBC75B0B4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1D478104-16B4-6B3B-3B08-1C49A5E71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84EB4DD7-F572-4958-23D6-A5D57BCAC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C876D028-46A3-2752-32E2-019771AE8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DB2F4DB1-EB65-2559-7C7C-9E07E1836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4ADAF2BD-9B05-A03C-7559-0769488F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6B2729AB-2B75-027D-2EDD-6AA8A4D03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2E9CB1D4-7A24-B105-148D-221C46CBA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FBBA674D-C256-1045-C421-439DB434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54DA5A37-010F-76FB-AD3C-6F5840EC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3F05BD2D-E521-1AF4-E57E-176B62D1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E35EE315-D069-E0E6-A212-A937BABB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3" name="Text Box 21">
            <a:extLst>
              <a:ext uri="{FF2B5EF4-FFF2-40B4-BE49-F238E27FC236}">
                <a16:creationId xmlns:a16="http://schemas.microsoft.com/office/drawing/2014/main" id="{8C314F83-0959-DE51-88F4-3AA6EE1C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86416806-306B-4979-E62D-6E2C147A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5" name="Text Box 23">
            <a:extLst>
              <a:ext uri="{FF2B5EF4-FFF2-40B4-BE49-F238E27FC236}">
                <a16:creationId xmlns:a16="http://schemas.microsoft.com/office/drawing/2014/main" id="{390D7BD0-D4CA-85E1-24D4-41516E7B2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9DF6085A-505F-E809-D49D-17014C566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49112651-9EAA-77C8-01D0-0A88A4DA2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9C974154-3352-8859-B023-A13F55B81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39" name="Line 27">
            <a:extLst>
              <a:ext uri="{FF2B5EF4-FFF2-40B4-BE49-F238E27FC236}">
                <a16:creationId xmlns:a16="http://schemas.microsoft.com/office/drawing/2014/main" id="{597463B1-E0C2-CBCE-93BA-B8AF10FA3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Text Box 28">
            <a:extLst>
              <a:ext uri="{FF2B5EF4-FFF2-40B4-BE49-F238E27FC236}">
                <a16:creationId xmlns:a16="http://schemas.microsoft.com/office/drawing/2014/main" id="{BDB9E714-C851-D1EA-361A-CD80C463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41" name="Text Box 29">
            <a:extLst>
              <a:ext uri="{FF2B5EF4-FFF2-40B4-BE49-F238E27FC236}">
                <a16:creationId xmlns:a16="http://schemas.microsoft.com/office/drawing/2014/main" id="{AA4A1967-3705-D276-6FAE-69D772677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42" name="Text Box 30">
            <a:extLst>
              <a:ext uri="{FF2B5EF4-FFF2-40B4-BE49-F238E27FC236}">
                <a16:creationId xmlns:a16="http://schemas.microsoft.com/office/drawing/2014/main" id="{8F1DC424-C993-51A6-A326-9BEB758F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43" name="Text Box 31">
            <a:extLst>
              <a:ext uri="{FF2B5EF4-FFF2-40B4-BE49-F238E27FC236}">
                <a16:creationId xmlns:a16="http://schemas.microsoft.com/office/drawing/2014/main" id="{DB63F580-DF43-B6DA-6589-FF98DDFDF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44" name="Text Box 32">
            <a:extLst>
              <a:ext uri="{FF2B5EF4-FFF2-40B4-BE49-F238E27FC236}">
                <a16:creationId xmlns:a16="http://schemas.microsoft.com/office/drawing/2014/main" id="{59D2E8D7-0793-0A93-2C83-167BE26E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45" name="Text Box 33">
            <a:extLst>
              <a:ext uri="{FF2B5EF4-FFF2-40B4-BE49-F238E27FC236}">
                <a16:creationId xmlns:a16="http://schemas.microsoft.com/office/drawing/2014/main" id="{A0BED471-4C6A-ECD1-31D5-7D1E3C8EB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46" name="Text Box 34">
            <a:extLst>
              <a:ext uri="{FF2B5EF4-FFF2-40B4-BE49-F238E27FC236}">
                <a16:creationId xmlns:a16="http://schemas.microsoft.com/office/drawing/2014/main" id="{7A934567-0109-7F63-0789-5310BFC40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47" name="Text Box 35">
            <a:extLst>
              <a:ext uri="{FF2B5EF4-FFF2-40B4-BE49-F238E27FC236}">
                <a16:creationId xmlns:a16="http://schemas.microsoft.com/office/drawing/2014/main" id="{D263F5DD-D6B3-A17A-A5FD-27867D255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48" name="Text Box 36">
            <a:extLst>
              <a:ext uri="{FF2B5EF4-FFF2-40B4-BE49-F238E27FC236}">
                <a16:creationId xmlns:a16="http://schemas.microsoft.com/office/drawing/2014/main" id="{D451AFB0-78D9-65CD-6AE1-CFE8805F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49" name="Text Box 37">
            <a:extLst>
              <a:ext uri="{FF2B5EF4-FFF2-40B4-BE49-F238E27FC236}">
                <a16:creationId xmlns:a16="http://schemas.microsoft.com/office/drawing/2014/main" id="{EA4BA93F-295C-BB21-D3AA-1F8D0EF54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50" name="Text Box 38">
            <a:extLst>
              <a:ext uri="{FF2B5EF4-FFF2-40B4-BE49-F238E27FC236}">
                <a16:creationId xmlns:a16="http://schemas.microsoft.com/office/drawing/2014/main" id="{8A56DEFC-2482-4420-774A-43301196E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51" name="Text Box 39">
            <a:extLst>
              <a:ext uri="{FF2B5EF4-FFF2-40B4-BE49-F238E27FC236}">
                <a16:creationId xmlns:a16="http://schemas.microsoft.com/office/drawing/2014/main" id="{88B853FE-CE76-BAA6-DE93-7384B685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52" name="Text Box 40">
            <a:extLst>
              <a:ext uri="{FF2B5EF4-FFF2-40B4-BE49-F238E27FC236}">
                <a16:creationId xmlns:a16="http://schemas.microsoft.com/office/drawing/2014/main" id="{768B62AF-7B61-C035-86F0-F3BED5CB4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1A1787AA-D45D-3207-9301-1616DBA95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Line 42">
            <a:extLst>
              <a:ext uri="{FF2B5EF4-FFF2-40B4-BE49-F238E27FC236}">
                <a16:creationId xmlns:a16="http://schemas.microsoft.com/office/drawing/2014/main" id="{681C53C3-4F69-2B39-CA00-B919BACF3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43">
            <a:extLst>
              <a:ext uri="{FF2B5EF4-FFF2-40B4-BE49-F238E27FC236}">
                <a16:creationId xmlns:a16="http://schemas.microsoft.com/office/drawing/2014/main" id="{5F84B3B8-7DD6-3573-41E1-518E6E369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Line 44">
            <a:extLst>
              <a:ext uri="{FF2B5EF4-FFF2-40B4-BE49-F238E27FC236}">
                <a16:creationId xmlns:a16="http://schemas.microsoft.com/office/drawing/2014/main" id="{22E4C4CA-9613-5BEF-71C4-CB3CBF0A2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45">
            <a:extLst>
              <a:ext uri="{FF2B5EF4-FFF2-40B4-BE49-F238E27FC236}">
                <a16:creationId xmlns:a16="http://schemas.microsoft.com/office/drawing/2014/main" id="{C3A39E1A-A6C1-E0F2-4757-BF009C16B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Line 46">
            <a:extLst>
              <a:ext uri="{FF2B5EF4-FFF2-40B4-BE49-F238E27FC236}">
                <a16:creationId xmlns:a16="http://schemas.microsoft.com/office/drawing/2014/main" id="{9D955353-415C-D74C-6600-A9DF0D238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Line 48">
            <a:extLst>
              <a:ext uri="{FF2B5EF4-FFF2-40B4-BE49-F238E27FC236}">
                <a16:creationId xmlns:a16="http://schemas.microsoft.com/office/drawing/2014/main" id="{5F711CC0-76F4-E1EB-47A9-13512840E2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Line 49">
            <a:extLst>
              <a:ext uri="{FF2B5EF4-FFF2-40B4-BE49-F238E27FC236}">
                <a16:creationId xmlns:a16="http://schemas.microsoft.com/office/drawing/2014/main" id="{5570F67F-2EA6-1937-CF51-DDC42094AA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Line 50">
            <a:extLst>
              <a:ext uri="{FF2B5EF4-FFF2-40B4-BE49-F238E27FC236}">
                <a16:creationId xmlns:a16="http://schemas.microsoft.com/office/drawing/2014/main" id="{16F732F9-690B-72AD-7908-DE8558FB68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Line 51">
            <a:extLst>
              <a:ext uri="{FF2B5EF4-FFF2-40B4-BE49-F238E27FC236}">
                <a16:creationId xmlns:a16="http://schemas.microsoft.com/office/drawing/2014/main" id="{4A2F629D-0006-2DEF-C6D0-F622C6DBBA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Line 52">
            <a:extLst>
              <a:ext uri="{FF2B5EF4-FFF2-40B4-BE49-F238E27FC236}">
                <a16:creationId xmlns:a16="http://schemas.microsoft.com/office/drawing/2014/main" id="{C581083F-74F8-DE45-5709-3D8393D72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Line 53">
            <a:extLst>
              <a:ext uri="{FF2B5EF4-FFF2-40B4-BE49-F238E27FC236}">
                <a16:creationId xmlns:a16="http://schemas.microsoft.com/office/drawing/2014/main" id="{26A46B8A-5674-868B-1ED7-E56A6F0C919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Line 54">
            <a:extLst>
              <a:ext uri="{FF2B5EF4-FFF2-40B4-BE49-F238E27FC236}">
                <a16:creationId xmlns:a16="http://schemas.microsoft.com/office/drawing/2014/main" id="{164504B8-275D-C53C-FA6D-5C0D44C25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Text Box 55">
            <a:extLst>
              <a:ext uri="{FF2B5EF4-FFF2-40B4-BE49-F238E27FC236}">
                <a16:creationId xmlns:a16="http://schemas.microsoft.com/office/drawing/2014/main" id="{CC11B689-9FD6-B1C5-856D-DAC5C546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3367" name="Text Box 56">
            <a:extLst>
              <a:ext uri="{FF2B5EF4-FFF2-40B4-BE49-F238E27FC236}">
                <a16:creationId xmlns:a16="http://schemas.microsoft.com/office/drawing/2014/main" id="{FD99D487-43AE-F140-F888-95ECA19CA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68" name="Text Box 57">
            <a:extLst>
              <a:ext uri="{FF2B5EF4-FFF2-40B4-BE49-F238E27FC236}">
                <a16:creationId xmlns:a16="http://schemas.microsoft.com/office/drawing/2014/main" id="{207DE5A3-70FE-4082-961D-2B1D8C99B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369" name="Text Box 58">
            <a:extLst>
              <a:ext uri="{FF2B5EF4-FFF2-40B4-BE49-F238E27FC236}">
                <a16:creationId xmlns:a16="http://schemas.microsoft.com/office/drawing/2014/main" id="{37A063CA-5D81-6486-4FE9-D4038200A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3370" name="Text Box 59">
            <a:extLst>
              <a:ext uri="{FF2B5EF4-FFF2-40B4-BE49-F238E27FC236}">
                <a16:creationId xmlns:a16="http://schemas.microsoft.com/office/drawing/2014/main" id="{AC353BCD-6494-9ED5-AC04-8EC4F29A7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371" name="Text Box 60">
            <a:extLst>
              <a:ext uri="{FF2B5EF4-FFF2-40B4-BE49-F238E27FC236}">
                <a16:creationId xmlns:a16="http://schemas.microsoft.com/office/drawing/2014/main" id="{F0FE78B8-CFDC-FE22-A621-0106734EF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72" name="Text Box 61">
            <a:extLst>
              <a:ext uri="{FF2B5EF4-FFF2-40B4-BE49-F238E27FC236}">
                <a16:creationId xmlns:a16="http://schemas.microsoft.com/office/drawing/2014/main" id="{D8A49436-2213-74E9-40BE-EB053B126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373" name="Text Box 62">
            <a:extLst>
              <a:ext uri="{FF2B5EF4-FFF2-40B4-BE49-F238E27FC236}">
                <a16:creationId xmlns:a16="http://schemas.microsoft.com/office/drawing/2014/main" id="{415FA6B6-7591-DA92-EE40-346D92F0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5471" name="Line 63">
            <a:extLst>
              <a:ext uri="{FF2B5EF4-FFF2-40B4-BE49-F238E27FC236}">
                <a16:creationId xmlns:a16="http://schemas.microsoft.com/office/drawing/2014/main" id="{348DDC6E-5068-620F-DD22-46E197A84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092C6A7-E158-9FA6-C465-88ACF3E36A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909A1C7-0439-73BA-9A57-30E71DF5D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12EBE9DB-1A8D-04C0-493E-A0B7C513C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BA817FE6-3F3B-0B61-944B-49DFB872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28D033EF-E6C7-7874-96C3-62EBF9516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7A912EE0-B072-4C79-4A7D-B76C4ECA3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A6BF9226-2A00-D28B-FBCD-C7B1793E2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45" name="Line 9">
            <a:extLst>
              <a:ext uri="{FF2B5EF4-FFF2-40B4-BE49-F238E27FC236}">
                <a16:creationId xmlns:a16="http://schemas.microsoft.com/office/drawing/2014/main" id="{68AC15DB-E887-F304-5095-859D24BAC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">
            <a:extLst>
              <a:ext uri="{FF2B5EF4-FFF2-40B4-BE49-F238E27FC236}">
                <a16:creationId xmlns:a16="http://schemas.microsoft.com/office/drawing/2014/main" id="{3182B6A8-579E-E23B-652F-BBCFC78D6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1">
            <a:extLst>
              <a:ext uri="{FF2B5EF4-FFF2-40B4-BE49-F238E27FC236}">
                <a16:creationId xmlns:a16="http://schemas.microsoft.com/office/drawing/2014/main" id="{EB0B0E85-4ED7-0E74-02AD-9E9223193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2">
            <a:extLst>
              <a:ext uri="{FF2B5EF4-FFF2-40B4-BE49-F238E27FC236}">
                <a16:creationId xmlns:a16="http://schemas.microsoft.com/office/drawing/2014/main" id="{6EECAE5C-6185-CEA0-6CA0-C0406E5A01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A8AC772C-63AD-F8FA-1AD5-E3B6F35F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0075E1B3-1FA6-A131-B2E2-77D8E91A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51" name="Line 15">
            <a:extLst>
              <a:ext uri="{FF2B5EF4-FFF2-40B4-BE49-F238E27FC236}">
                <a16:creationId xmlns:a16="http://schemas.microsoft.com/office/drawing/2014/main" id="{B5132EDF-EECB-7216-1026-FD3F76888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3C6701AA-276F-83E9-1699-55D554057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A4BF886A-4B4B-E234-4D62-39FCFE50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id="{B0187824-DC2A-200B-120D-66F1CA32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id="{3070694E-128E-5EEB-2409-2F71A696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4356" name="Text Box 20">
            <a:extLst>
              <a:ext uri="{FF2B5EF4-FFF2-40B4-BE49-F238E27FC236}">
                <a16:creationId xmlns:a16="http://schemas.microsoft.com/office/drawing/2014/main" id="{DE6F7D29-298B-60C4-208C-D8967435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57" name="Text Box 21">
            <a:extLst>
              <a:ext uri="{FF2B5EF4-FFF2-40B4-BE49-F238E27FC236}">
                <a16:creationId xmlns:a16="http://schemas.microsoft.com/office/drawing/2014/main" id="{F09BED33-05A2-5968-3DF7-73A558A9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58" name="Text Box 22">
            <a:extLst>
              <a:ext uri="{FF2B5EF4-FFF2-40B4-BE49-F238E27FC236}">
                <a16:creationId xmlns:a16="http://schemas.microsoft.com/office/drawing/2014/main" id="{528C41FA-DB42-0D00-30BE-1C6940A61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59" name="Text Box 23">
            <a:extLst>
              <a:ext uri="{FF2B5EF4-FFF2-40B4-BE49-F238E27FC236}">
                <a16:creationId xmlns:a16="http://schemas.microsoft.com/office/drawing/2014/main" id="{9E2CBD6B-4F2D-204A-B67D-77EA29920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60" name="Text Box 24">
            <a:extLst>
              <a:ext uri="{FF2B5EF4-FFF2-40B4-BE49-F238E27FC236}">
                <a16:creationId xmlns:a16="http://schemas.microsoft.com/office/drawing/2014/main" id="{B18B14AB-EDE8-8A88-5996-FD5564319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61" name="Text Box 25">
            <a:extLst>
              <a:ext uri="{FF2B5EF4-FFF2-40B4-BE49-F238E27FC236}">
                <a16:creationId xmlns:a16="http://schemas.microsoft.com/office/drawing/2014/main" id="{A9E903CF-15BE-F164-9772-80EFE607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62" name="Text Box 26">
            <a:extLst>
              <a:ext uri="{FF2B5EF4-FFF2-40B4-BE49-F238E27FC236}">
                <a16:creationId xmlns:a16="http://schemas.microsoft.com/office/drawing/2014/main" id="{F5637456-9B96-9083-F635-6652413A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63" name="Line 27">
            <a:extLst>
              <a:ext uri="{FF2B5EF4-FFF2-40B4-BE49-F238E27FC236}">
                <a16:creationId xmlns:a16="http://schemas.microsoft.com/office/drawing/2014/main" id="{EBFB9549-0F39-0299-25C8-BF99C4E48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>
            <a:extLst>
              <a:ext uri="{FF2B5EF4-FFF2-40B4-BE49-F238E27FC236}">
                <a16:creationId xmlns:a16="http://schemas.microsoft.com/office/drawing/2014/main" id="{4EFAF021-6D98-33AB-FE05-08435996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65" name="Text Box 29">
            <a:extLst>
              <a:ext uri="{FF2B5EF4-FFF2-40B4-BE49-F238E27FC236}">
                <a16:creationId xmlns:a16="http://schemas.microsoft.com/office/drawing/2014/main" id="{19F052B3-2856-EAE4-D310-39399E03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66" name="Text Box 30">
            <a:extLst>
              <a:ext uri="{FF2B5EF4-FFF2-40B4-BE49-F238E27FC236}">
                <a16:creationId xmlns:a16="http://schemas.microsoft.com/office/drawing/2014/main" id="{C4BDBF2B-37C8-586E-133E-3767060F6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67" name="Text Box 31">
            <a:extLst>
              <a:ext uri="{FF2B5EF4-FFF2-40B4-BE49-F238E27FC236}">
                <a16:creationId xmlns:a16="http://schemas.microsoft.com/office/drawing/2014/main" id="{03794B91-4CA9-1CB5-AC3F-16BCE7E2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68" name="Text Box 32">
            <a:extLst>
              <a:ext uri="{FF2B5EF4-FFF2-40B4-BE49-F238E27FC236}">
                <a16:creationId xmlns:a16="http://schemas.microsoft.com/office/drawing/2014/main" id="{CE22E0BA-2FA7-D369-DD80-D07B9E3F0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69" name="Text Box 33">
            <a:extLst>
              <a:ext uri="{FF2B5EF4-FFF2-40B4-BE49-F238E27FC236}">
                <a16:creationId xmlns:a16="http://schemas.microsoft.com/office/drawing/2014/main" id="{E205AE7B-D932-62B4-27CE-FA10207A1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70" name="Text Box 34">
            <a:extLst>
              <a:ext uri="{FF2B5EF4-FFF2-40B4-BE49-F238E27FC236}">
                <a16:creationId xmlns:a16="http://schemas.microsoft.com/office/drawing/2014/main" id="{AD48ACD6-8312-5A58-2C2D-543FFA4B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71" name="Text Box 35">
            <a:extLst>
              <a:ext uri="{FF2B5EF4-FFF2-40B4-BE49-F238E27FC236}">
                <a16:creationId xmlns:a16="http://schemas.microsoft.com/office/drawing/2014/main" id="{024B25FD-6E03-8D11-9979-952AC502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72" name="Text Box 36">
            <a:extLst>
              <a:ext uri="{FF2B5EF4-FFF2-40B4-BE49-F238E27FC236}">
                <a16:creationId xmlns:a16="http://schemas.microsoft.com/office/drawing/2014/main" id="{2B774B09-2AB4-A36A-EEB2-7183A803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73" name="Text Box 37">
            <a:extLst>
              <a:ext uri="{FF2B5EF4-FFF2-40B4-BE49-F238E27FC236}">
                <a16:creationId xmlns:a16="http://schemas.microsoft.com/office/drawing/2014/main" id="{8BF88B61-FDD5-4FE6-4EE9-27FD6D41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74" name="Text Box 38">
            <a:extLst>
              <a:ext uri="{FF2B5EF4-FFF2-40B4-BE49-F238E27FC236}">
                <a16:creationId xmlns:a16="http://schemas.microsoft.com/office/drawing/2014/main" id="{01AD00E5-0772-7025-3AE1-8489CDD72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75" name="Text Box 39">
            <a:extLst>
              <a:ext uri="{FF2B5EF4-FFF2-40B4-BE49-F238E27FC236}">
                <a16:creationId xmlns:a16="http://schemas.microsoft.com/office/drawing/2014/main" id="{CDCA24E9-AE45-C1A8-7260-08E55AF2D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76" name="Text Box 40">
            <a:extLst>
              <a:ext uri="{FF2B5EF4-FFF2-40B4-BE49-F238E27FC236}">
                <a16:creationId xmlns:a16="http://schemas.microsoft.com/office/drawing/2014/main" id="{3421DD31-4230-7B9B-53CD-38E4831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77" name="Line 41">
            <a:extLst>
              <a:ext uri="{FF2B5EF4-FFF2-40B4-BE49-F238E27FC236}">
                <a16:creationId xmlns:a16="http://schemas.microsoft.com/office/drawing/2014/main" id="{E8D51DE7-863E-9AF6-D594-D6EAD5EF7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8" name="Line 42">
            <a:extLst>
              <a:ext uri="{FF2B5EF4-FFF2-40B4-BE49-F238E27FC236}">
                <a16:creationId xmlns:a16="http://schemas.microsoft.com/office/drawing/2014/main" id="{A11D9557-D65F-43AD-AE4E-FFBF38736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9" name="Line 43">
            <a:extLst>
              <a:ext uri="{FF2B5EF4-FFF2-40B4-BE49-F238E27FC236}">
                <a16:creationId xmlns:a16="http://schemas.microsoft.com/office/drawing/2014/main" id="{70BE4AAB-C79F-DA31-44EA-93C2A8969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id="{0DE0EF27-59C0-08AD-F939-1829CB177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id="{9EA185D0-871E-680E-A8E8-1196BF78DC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958EA3B8-3E5B-F5D7-0A8E-E58B331EDD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Line 48">
            <a:extLst>
              <a:ext uri="{FF2B5EF4-FFF2-40B4-BE49-F238E27FC236}">
                <a16:creationId xmlns:a16="http://schemas.microsoft.com/office/drawing/2014/main" id="{7454F1F2-F153-5AC0-32C1-4FCD5E1CED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4" name="Line 49">
            <a:extLst>
              <a:ext uri="{FF2B5EF4-FFF2-40B4-BE49-F238E27FC236}">
                <a16:creationId xmlns:a16="http://schemas.microsoft.com/office/drawing/2014/main" id="{E3AD8A60-E60A-F32A-3F35-B8A25938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5" name="Line 50">
            <a:extLst>
              <a:ext uri="{FF2B5EF4-FFF2-40B4-BE49-F238E27FC236}">
                <a16:creationId xmlns:a16="http://schemas.microsoft.com/office/drawing/2014/main" id="{2DED6865-828A-81F9-95D9-10193D8C73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6" name="Line 51">
            <a:extLst>
              <a:ext uri="{FF2B5EF4-FFF2-40B4-BE49-F238E27FC236}">
                <a16:creationId xmlns:a16="http://schemas.microsoft.com/office/drawing/2014/main" id="{3F6E93CB-F965-C5E8-ACBD-C8B6CAC3E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7" name="Line 52">
            <a:extLst>
              <a:ext uri="{FF2B5EF4-FFF2-40B4-BE49-F238E27FC236}">
                <a16:creationId xmlns:a16="http://schemas.microsoft.com/office/drawing/2014/main" id="{5AC574A6-9C24-7847-5B3D-A922EE0EA5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8" name="Line 53">
            <a:extLst>
              <a:ext uri="{FF2B5EF4-FFF2-40B4-BE49-F238E27FC236}">
                <a16:creationId xmlns:a16="http://schemas.microsoft.com/office/drawing/2014/main" id="{020C8428-2CBB-C7F0-48FA-158049B96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89" name="Line 54">
            <a:extLst>
              <a:ext uri="{FF2B5EF4-FFF2-40B4-BE49-F238E27FC236}">
                <a16:creationId xmlns:a16="http://schemas.microsoft.com/office/drawing/2014/main" id="{2F73082F-6F3F-5985-B7FD-7A34DC78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Text Box 55">
            <a:extLst>
              <a:ext uri="{FF2B5EF4-FFF2-40B4-BE49-F238E27FC236}">
                <a16:creationId xmlns:a16="http://schemas.microsoft.com/office/drawing/2014/main" id="{9420F39A-E572-C895-B231-BF389EA2B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4391" name="Text Box 56">
            <a:extLst>
              <a:ext uri="{FF2B5EF4-FFF2-40B4-BE49-F238E27FC236}">
                <a16:creationId xmlns:a16="http://schemas.microsoft.com/office/drawing/2014/main" id="{D5039501-17CD-A541-AD04-B62511119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92" name="Text Box 57">
            <a:extLst>
              <a:ext uri="{FF2B5EF4-FFF2-40B4-BE49-F238E27FC236}">
                <a16:creationId xmlns:a16="http://schemas.microsoft.com/office/drawing/2014/main" id="{7A757D7E-8C2A-D81B-5E18-5331E0C0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393" name="Text Box 58">
            <a:extLst>
              <a:ext uri="{FF2B5EF4-FFF2-40B4-BE49-F238E27FC236}">
                <a16:creationId xmlns:a16="http://schemas.microsoft.com/office/drawing/2014/main" id="{73199A9E-4FD5-4001-6DE7-8AA75691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4394" name="Text Box 59">
            <a:extLst>
              <a:ext uri="{FF2B5EF4-FFF2-40B4-BE49-F238E27FC236}">
                <a16:creationId xmlns:a16="http://schemas.microsoft.com/office/drawing/2014/main" id="{73F4B52A-9550-669A-5129-7E3D4B5B1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4395" name="Text Box 60">
            <a:extLst>
              <a:ext uri="{FF2B5EF4-FFF2-40B4-BE49-F238E27FC236}">
                <a16:creationId xmlns:a16="http://schemas.microsoft.com/office/drawing/2014/main" id="{BCD4F447-C62B-3127-FB37-902832441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96" name="Text Box 61">
            <a:extLst>
              <a:ext uri="{FF2B5EF4-FFF2-40B4-BE49-F238E27FC236}">
                <a16:creationId xmlns:a16="http://schemas.microsoft.com/office/drawing/2014/main" id="{02C48883-F334-01A4-70E6-ECF33C239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397" name="Text Box 62">
            <a:extLst>
              <a:ext uri="{FF2B5EF4-FFF2-40B4-BE49-F238E27FC236}">
                <a16:creationId xmlns:a16="http://schemas.microsoft.com/office/drawing/2014/main" id="{2DE1E057-9DC5-0D9E-1E49-30C09746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49567" name="Line 63">
            <a:extLst>
              <a:ext uri="{FF2B5EF4-FFF2-40B4-BE49-F238E27FC236}">
                <a16:creationId xmlns:a16="http://schemas.microsoft.com/office/drawing/2014/main" id="{AD5E44BE-8F4B-9816-619D-C77FAD2E1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4CE031-D470-00E1-4A82-28A488E171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E886043-6A9C-07E5-F40E-5D3C1367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4" name="Line 4">
            <a:extLst>
              <a:ext uri="{FF2B5EF4-FFF2-40B4-BE49-F238E27FC236}">
                <a16:creationId xmlns:a16="http://schemas.microsoft.com/office/drawing/2014/main" id="{96C66F7F-35AF-8962-4E86-4783B4C3C4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2848105E-6702-914F-5024-8F4A45255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8F302EC-9A8F-3A08-3463-77D5B7DE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9D316447-80D7-2913-5F30-0F89E712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25795B38-FDD1-5A49-6304-0023F041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67DEB397-C046-CEA9-34DB-34CBCFE38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">
            <a:extLst>
              <a:ext uri="{FF2B5EF4-FFF2-40B4-BE49-F238E27FC236}">
                <a16:creationId xmlns:a16="http://schemas.microsoft.com/office/drawing/2014/main" id="{19BC27D4-7209-BA2F-B4E2-00D0E6449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id="{958A9AFC-F7A5-8EED-C60E-E764A20C1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2">
            <a:extLst>
              <a:ext uri="{FF2B5EF4-FFF2-40B4-BE49-F238E27FC236}">
                <a16:creationId xmlns:a16="http://schemas.microsoft.com/office/drawing/2014/main" id="{6443066D-B0E2-3BA2-7323-47D396D38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0E8B18E9-E01A-600F-4E10-AB6527D49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46DF9536-3B4E-C5AD-CC41-EDB643A29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75" name="Line 15">
            <a:extLst>
              <a:ext uri="{FF2B5EF4-FFF2-40B4-BE49-F238E27FC236}">
                <a16:creationId xmlns:a16="http://schemas.microsoft.com/office/drawing/2014/main" id="{8CB82B79-84CD-2ACE-31DD-C687C9EBA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AFA0A37C-06EB-B7E0-906C-06DE4DBFD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04BC7B4B-9B96-F75B-26B4-0D3C6E7C2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33FD2B45-8D75-06C3-336B-07083FC3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A64B8F77-B367-D1BA-EE4B-9D854F5B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1066BBFE-3B07-834D-4615-95F0354F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BB387397-0638-B5C3-8147-35AD1C386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id="{3EAED8FC-F7E5-B031-E643-109737CCB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id="{A68BF7D8-E6AF-C147-4DA9-02799C8F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4" name="Text Box 24">
            <a:extLst>
              <a:ext uri="{FF2B5EF4-FFF2-40B4-BE49-F238E27FC236}">
                <a16:creationId xmlns:a16="http://schemas.microsoft.com/office/drawing/2014/main" id="{C1007878-6438-DB98-9495-BEA164F8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5" name="Text Box 25">
            <a:extLst>
              <a:ext uri="{FF2B5EF4-FFF2-40B4-BE49-F238E27FC236}">
                <a16:creationId xmlns:a16="http://schemas.microsoft.com/office/drawing/2014/main" id="{52BE9570-8C5E-AF05-BECB-A95DA4935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id="{4FB5A331-1F2D-0180-6DC1-2F03A1F0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87" name="Line 27">
            <a:extLst>
              <a:ext uri="{FF2B5EF4-FFF2-40B4-BE49-F238E27FC236}">
                <a16:creationId xmlns:a16="http://schemas.microsoft.com/office/drawing/2014/main" id="{988F582C-7B11-8B46-5E6D-2A3E377C0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id="{3DE89AEA-76EB-3272-CD61-939B21A3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89" name="Text Box 29">
            <a:extLst>
              <a:ext uri="{FF2B5EF4-FFF2-40B4-BE49-F238E27FC236}">
                <a16:creationId xmlns:a16="http://schemas.microsoft.com/office/drawing/2014/main" id="{FDA1A531-C542-141B-ECD7-DD470AEE1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90" name="Text Box 30">
            <a:extLst>
              <a:ext uri="{FF2B5EF4-FFF2-40B4-BE49-F238E27FC236}">
                <a16:creationId xmlns:a16="http://schemas.microsoft.com/office/drawing/2014/main" id="{154AF442-A64F-A6BB-A73D-FF906409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91" name="Text Box 31">
            <a:extLst>
              <a:ext uri="{FF2B5EF4-FFF2-40B4-BE49-F238E27FC236}">
                <a16:creationId xmlns:a16="http://schemas.microsoft.com/office/drawing/2014/main" id="{855AE565-03E6-DE97-721C-A50CFA6E3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392" name="Text Box 32">
            <a:extLst>
              <a:ext uri="{FF2B5EF4-FFF2-40B4-BE49-F238E27FC236}">
                <a16:creationId xmlns:a16="http://schemas.microsoft.com/office/drawing/2014/main" id="{3E4ADE70-8931-9A59-EBEA-8701748F9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393" name="Text Box 33">
            <a:extLst>
              <a:ext uri="{FF2B5EF4-FFF2-40B4-BE49-F238E27FC236}">
                <a16:creationId xmlns:a16="http://schemas.microsoft.com/office/drawing/2014/main" id="{69B92796-5908-F5AB-A107-B636073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id="{DBB1FA05-FCF0-B9A7-DAA1-8F76D609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6E9559FD-0963-0342-CB2C-5E28A7DFA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id="{101D25B3-5EC8-E514-EC6E-64DC92E35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id="{130A78E6-26F6-49F7-D86F-E6AAF3C15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98" name="Text Box 38">
            <a:extLst>
              <a:ext uri="{FF2B5EF4-FFF2-40B4-BE49-F238E27FC236}">
                <a16:creationId xmlns:a16="http://schemas.microsoft.com/office/drawing/2014/main" id="{55B3F3EA-A9C5-8203-2ADA-A030CAC79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399" name="Text Box 39">
            <a:extLst>
              <a:ext uri="{FF2B5EF4-FFF2-40B4-BE49-F238E27FC236}">
                <a16:creationId xmlns:a16="http://schemas.microsoft.com/office/drawing/2014/main" id="{BDDD4064-FE51-A64D-954F-83FA24182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400" name="Text Box 40">
            <a:extLst>
              <a:ext uri="{FF2B5EF4-FFF2-40B4-BE49-F238E27FC236}">
                <a16:creationId xmlns:a16="http://schemas.microsoft.com/office/drawing/2014/main" id="{621DCE0F-410B-BAA4-0DE8-FFED2C6D6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401" name="Line 41">
            <a:extLst>
              <a:ext uri="{FF2B5EF4-FFF2-40B4-BE49-F238E27FC236}">
                <a16:creationId xmlns:a16="http://schemas.microsoft.com/office/drawing/2014/main" id="{A708D5E0-1F56-16F5-B2F4-49D5DDB0E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Line 42">
            <a:extLst>
              <a:ext uri="{FF2B5EF4-FFF2-40B4-BE49-F238E27FC236}">
                <a16:creationId xmlns:a16="http://schemas.microsoft.com/office/drawing/2014/main" id="{18AEB09F-3DD5-252F-EA24-D36C86FCB1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3" name="Line 43">
            <a:extLst>
              <a:ext uri="{FF2B5EF4-FFF2-40B4-BE49-F238E27FC236}">
                <a16:creationId xmlns:a16="http://schemas.microsoft.com/office/drawing/2014/main" id="{9654226F-436D-78AD-8CBE-42BF8046D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4" name="Line 44">
            <a:extLst>
              <a:ext uri="{FF2B5EF4-FFF2-40B4-BE49-F238E27FC236}">
                <a16:creationId xmlns:a16="http://schemas.microsoft.com/office/drawing/2014/main" id="{4F5E9357-1B6B-0EA6-64AA-C0DF69FC1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Line 45">
            <a:extLst>
              <a:ext uri="{FF2B5EF4-FFF2-40B4-BE49-F238E27FC236}">
                <a16:creationId xmlns:a16="http://schemas.microsoft.com/office/drawing/2014/main" id="{20B0E43A-4297-5F29-CA92-5B6B2B8F7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6" name="Line 46">
            <a:extLst>
              <a:ext uri="{FF2B5EF4-FFF2-40B4-BE49-F238E27FC236}">
                <a16:creationId xmlns:a16="http://schemas.microsoft.com/office/drawing/2014/main" id="{2C25EC4A-0549-E289-FB11-181B70B407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Line 48">
            <a:extLst>
              <a:ext uri="{FF2B5EF4-FFF2-40B4-BE49-F238E27FC236}">
                <a16:creationId xmlns:a16="http://schemas.microsoft.com/office/drawing/2014/main" id="{084A4EB8-F722-4CAD-7A80-FD981EE36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Line 49">
            <a:extLst>
              <a:ext uri="{FF2B5EF4-FFF2-40B4-BE49-F238E27FC236}">
                <a16:creationId xmlns:a16="http://schemas.microsoft.com/office/drawing/2014/main" id="{D1EDCB8C-8752-D0FA-28EF-38118B393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Line 50">
            <a:extLst>
              <a:ext uri="{FF2B5EF4-FFF2-40B4-BE49-F238E27FC236}">
                <a16:creationId xmlns:a16="http://schemas.microsoft.com/office/drawing/2014/main" id="{15F4BEC3-9CC3-6606-EDAF-16897A89C8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Line 51">
            <a:extLst>
              <a:ext uri="{FF2B5EF4-FFF2-40B4-BE49-F238E27FC236}">
                <a16:creationId xmlns:a16="http://schemas.microsoft.com/office/drawing/2014/main" id="{D8FDD82F-584D-A7D1-0778-72785E0129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Line 52">
            <a:extLst>
              <a:ext uri="{FF2B5EF4-FFF2-40B4-BE49-F238E27FC236}">
                <a16:creationId xmlns:a16="http://schemas.microsoft.com/office/drawing/2014/main" id="{C331F47F-0FF4-1744-B021-17AF41C9B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Line 53">
            <a:extLst>
              <a:ext uri="{FF2B5EF4-FFF2-40B4-BE49-F238E27FC236}">
                <a16:creationId xmlns:a16="http://schemas.microsoft.com/office/drawing/2014/main" id="{3172A571-97C6-B84C-26A5-91A92272F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Line 54">
            <a:extLst>
              <a:ext uri="{FF2B5EF4-FFF2-40B4-BE49-F238E27FC236}">
                <a16:creationId xmlns:a16="http://schemas.microsoft.com/office/drawing/2014/main" id="{035FFB43-2330-BDD4-004F-2C0424331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Text Box 55">
            <a:extLst>
              <a:ext uri="{FF2B5EF4-FFF2-40B4-BE49-F238E27FC236}">
                <a16:creationId xmlns:a16="http://schemas.microsoft.com/office/drawing/2014/main" id="{500A1966-4A44-7A37-5343-4E3C389E0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5415" name="Text Box 56">
            <a:extLst>
              <a:ext uri="{FF2B5EF4-FFF2-40B4-BE49-F238E27FC236}">
                <a16:creationId xmlns:a16="http://schemas.microsoft.com/office/drawing/2014/main" id="{AF80FFB9-D933-8EEA-6008-36BC20AF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416" name="Text Box 57">
            <a:extLst>
              <a:ext uri="{FF2B5EF4-FFF2-40B4-BE49-F238E27FC236}">
                <a16:creationId xmlns:a16="http://schemas.microsoft.com/office/drawing/2014/main" id="{EF54A15C-C2B1-81E4-6940-979218DEC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417" name="Text Box 58">
            <a:extLst>
              <a:ext uri="{FF2B5EF4-FFF2-40B4-BE49-F238E27FC236}">
                <a16:creationId xmlns:a16="http://schemas.microsoft.com/office/drawing/2014/main" id="{219E6B8F-4A9F-0053-BF60-1098541E9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5418" name="Text Box 59">
            <a:extLst>
              <a:ext uri="{FF2B5EF4-FFF2-40B4-BE49-F238E27FC236}">
                <a16:creationId xmlns:a16="http://schemas.microsoft.com/office/drawing/2014/main" id="{9AAA9E94-D3B5-818A-1E57-17D0A029C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419" name="Text Box 60">
            <a:extLst>
              <a:ext uri="{FF2B5EF4-FFF2-40B4-BE49-F238E27FC236}">
                <a16:creationId xmlns:a16="http://schemas.microsoft.com/office/drawing/2014/main" id="{7CC97389-C73D-2383-F82B-0580FECD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420" name="Text Box 61">
            <a:extLst>
              <a:ext uri="{FF2B5EF4-FFF2-40B4-BE49-F238E27FC236}">
                <a16:creationId xmlns:a16="http://schemas.microsoft.com/office/drawing/2014/main" id="{616B8963-241D-064C-CABF-2E2F2B4ED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421" name="Text Box 62">
            <a:extLst>
              <a:ext uri="{FF2B5EF4-FFF2-40B4-BE49-F238E27FC236}">
                <a16:creationId xmlns:a16="http://schemas.microsoft.com/office/drawing/2014/main" id="{BF091A44-F9EE-D614-5ED0-D8D528C0D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422" name="Text Box 63">
            <a:extLst>
              <a:ext uri="{FF2B5EF4-FFF2-40B4-BE49-F238E27FC236}">
                <a16:creationId xmlns:a16="http://schemas.microsoft.com/office/drawing/2014/main" id="{2A240E42-444B-A6A8-11A2-7F67F675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33187" name="Line 67">
            <a:extLst>
              <a:ext uri="{FF2B5EF4-FFF2-40B4-BE49-F238E27FC236}">
                <a16:creationId xmlns:a16="http://schemas.microsoft.com/office/drawing/2014/main" id="{22E3E5C9-4E13-1FCD-BE65-433388101E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8879332-D7C7-C400-DE0D-FA5B2A0049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52EE7F-76AD-1A33-584E-CBB4786FB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1268A66F-91BE-89D5-8D70-59EF454B7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1060F0E5-186F-BA11-E786-16BA7E7B5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BD25CED6-5D07-D8C7-BE95-B5F13DEA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E93F4F96-799B-F837-5A83-B1658075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9510A395-F433-726B-C782-438AAE72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393" name="Line 9">
            <a:extLst>
              <a:ext uri="{FF2B5EF4-FFF2-40B4-BE49-F238E27FC236}">
                <a16:creationId xmlns:a16="http://schemas.microsoft.com/office/drawing/2014/main" id="{585E8E0E-9A7C-2767-3E5D-777307235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4647C117-7095-A535-BC08-E45FBFCE6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6510D6BE-010D-8353-7715-DE3608D2A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0EC0AC13-D7EC-F459-44A3-AF32CED02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518205BF-C99C-7568-69AB-92D96073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3F3ADBBB-C1C3-4D98-0FB8-1E0F7F7A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5D86CB8B-5B29-C334-C46A-DD7EF25A9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E6B74DD5-CC97-0578-DDAB-1EFFB34A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15074A56-4B09-E886-D114-4A7C168A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6402" name="Text Box 18">
            <a:extLst>
              <a:ext uri="{FF2B5EF4-FFF2-40B4-BE49-F238E27FC236}">
                <a16:creationId xmlns:a16="http://schemas.microsoft.com/office/drawing/2014/main" id="{59822E48-08E3-3101-8D44-F72EB612E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6403" name="Text Box 19">
            <a:extLst>
              <a:ext uri="{FF2B5EF4-FFF2-40B4-BE49-F238E27FC236}">
                <a16:creationId xmlns:a16="http://schemas.microsoft.com/office/drawing/2014/main" id="{709DF1C9-913F-DE07-2B1A-589D640F9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D4DD5416-1E55-5363-F24A-4B7CC32F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05" name="Text Box 21">
            <a:extLst>
              <a:ext uri="{FF2B5EF4-FFF2-40B4-BE49-F238E27FC236}">
                <a16:creationId xmlns:a16="http://schemas.microsoft.com/office/drawing/2014/main" id="{A713182F-7067-CCCD-1B22-556C58D4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06" name="Text Box 22">
            <a:extLst>
              <a:ext uri="{FF2B5EF4-FFF2-40B4-BE49-F238E27FC236}">
                <a16:creationId xmlns:a16="http://schemas.microsoft.com/office/drawing/2014/main" id="{B6EA87B3-5A1A-34CB-C0FD-38888CB0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07" name="Text Box 23">
            <a:extLst>
              <a:ext uri="{FF2B5EF4-FFF2-40B4-BE49-F238E27FC236}">
                <a16:creationId xmlns:a16="http://schemas.microsoft.com/office/drawing/2014/main" id="{D5AD6A2B-4209-0524-3881-92357484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08" name="Text Box 24">
            <a:extLst>
              <a:ext uri="{FF2B5EF4-FFF2-40B4-BE49-F238E27FC236}">
                <a16:creationId xmlns:a16="http://schemas.microsoft.com/office/drawing/2014/main" id="{75715CAD-A90D-E031-BB6A-12CB4DE3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09" name="Text Box 25">
            <a:extLst>
              <a:ext uri="{FF2B5EF4-FFF2-40B4-BE49-F238E27FC236}">
                <a16:creationId xmlns:a16="http://schemas.microsoft.com/office/drawing/2014/main" id="{2520944F-61BF-BEA1-539C-A6F1B2E7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9BD4F8D3-8E8F-D4B2-8221-B5BA0B84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11" name="Line 27">
            <a:extLst>
              <a:ext uri="{FF2B5EF4-FFF2-40B4-BE49-F238E27FC236}">
                <a16:creationId xmlns:a16="http://schemas.microsoft.com/office/drawing/2014/main" id="{DF7D44EE-199A-D0B1-16E7-3BF868346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18714723-8904-AE4E-237D-3C9F7239F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81B75A97-62A7-2969-711A-51E0E17F8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38C32F4A-D8BE-A0BE-FAE5-EEDE0837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15" name="Text Box 31">
            <a:extLst>
              <a:ext uri="{FF2B5EF4-FFF2-40B4-BE49-F238E27FC236}">
                <a16:creationId xmlns:a16="http://schemas.microsoft.com/office/drawing/2014/main" id="{870B52FE-197F-4834-85B1-BBFD9CC5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6416" name="Text Box 32">
            <a:extLst>
              <a:ext uri="{FF2B5EF4-FFF2-40B4-BE49-F238E27FC236}">
                <a16:creationId xmlns:a16="http://schemas.microsoft.com/office/drawing/2014/main" id="{F2617F29-590E-4ACC-5706-E8A3E4651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79B67E93-E7AE-32BF-BB51-EF15240FD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18" name="Text Box 34">
            <a:extLst>
              <a:ext uri="{FF2B5EF4-FFF2-40B4-BE49-F238E27FC236}">
                <a16:creationId xmlns:a16="http://schemas.microsoft.com/office/drawing/2014/main" id="{9AD7506D-A6E9-BEA3-36C1-638D9E36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19" name="Text Box 35">
            <a:extLst>
              <a:ext uri="{FF2B5EF4-FFF2-40B4-BE49-F238E27FC236}">
                <a16:creationId xmlns:a16="http://schemas.microsoft.com/office/drawing/2014/main" id="{C6EB96EC-FB50-43E7-E5AE-9ECB9E941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20" name="Text Box 36">
            <a:extLst>
              <a:ext uri="{FF2B5EF4-FFF2-40B4-BE49-F238E27FC236}">
                <a16:creationId xmlns:a16="http://schemas.microsoft.com/office/drawing/2014/main" id="{BCB83386-A171-B341-4BD2-A19C4298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21" name="Text Box 37">
            <a:extLst>
              <a:ext uri="{FF2B5EF4-FFF2-40B4-BE49-F238E27FC236}">
                <a16:creationId xmlns:a16="http://schemas.microsoft.com/office/drawing/2014/main" id="{A208D63B-29C9-8CAB-C7B9-424078068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22" name="Text Box 38">
            <a:extLst>
              <a:ext uri="{FF2B5EF4-FFF2-40B4-BE49-F238E27FC236}">
                <a16:creationId xmlns:a16="http://schemas.microsoft.com/office/drawing/2014/main" id="{06BA51EC-06B5-610B-FACB-FE57D7BE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23" name="Text Box 39">
            <a:extLst>
              <a:ext uri="{FF2B5EF4-FFF2-40B4-BE49-F238E27FC236}">
                <a16:creationId xmlns:a16="http://schemas.microsoft.com/office/drawing/2014/main" id="{CC1B91F6-0C41-D1FD-2636-71641856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24" name="Text Box 40">
            <a:extLst>
              <a:ext uri="{FF2B5EF4-FFF2-40B4-BE49-F238E27FC236}">
                <a16:creationId xmlns:a16="http://schemas.microsoft.com/office/drawing/2014/main" id="{4194B3F2-5B7F-864C-E157-52F4CB06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25" name="Line 41">
            <a:extLst>
              <a:ext uri="{FF2B5EF4-FFF2-40B4-BE49-F238E27FC236}">
                <a16:creationId xmlns:a16="http://schemas.microsoft.com/office/drawing/2014/main" id="{CAA6ADFA-B38E-C658-B69E-F9FB7DFBA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Line 42">
            <a:extLst>
              <a:ext uri="{FF2B5EF4-FFF2-40B4-BE49-F238E27FC236}">
                <a16:creationId xmlns:a16="http://schemas.microsoft.com/office/drawing/2014/main" id="{79DFEBF8-652A-0D9B-213D-FF3288DBD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7" name="Line 43">
            <a:extLst>
              <a:ext uri="{FF2B5EF4-FFF2-40B4-BE49-F238E27FC236}">
                <a16:creationId xmlns:a16="http://schemas.microsoft.com/office/drawing/2014/main" id="{05B43B3C-F955-1C8C-90BE-06413D530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Line 44">
            <a:extLst>
              <a:ext uri="{FF2B5EF4-FFF2-40B4-BE49-F238E27FC236}">
                <a16:creationId xmlns:a16="http://schemas.microsoft.com/office/drawing/2014/main" id="{F51676E2-9113-AE03-72A6-E22E851C6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Line 45">
            <a:extLst>
              <a:ext uri="{FF2B5EF4-FFF2-40B4-BE49-F238E27FC236}">
                <a16:creationId xmlns:a16="http://schemas.microsoft.com/office/drawing/2014/main" id="{7DBDFDDE-4C53-61D5-66F0-4E09F71FE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6">
            <a:extLst>
              <a:ext uri="{FF2B5EF4-FFF2-40B4-BE49-F238E27FC236}">
                <a16:creationId xmlns:a16="http://schemas.microsoft.com/office/drawing/2014/main" id="{CDA45255-7DC3-4A4B-94F6-0FABF67962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Line 48">
            <a:extLst>
              <a:ext uri="{FF2B5EF4-FFF2-40B4-BE49-F238E27FC236}">
                <a16:creationId xmlns:a16="http://schemas.microsoft.com/office/drawing/2014/main" id="{4B61D3B4-7E5D-1970-2189-31F9C87269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2" name="Line 49">
            <a:extLst>
              <a:ext uri="{FF2B5EF4-FFF2-40B4-BE49-F238E27FC236}">
                <a16:creationId xmlns:a16="http://schemas.microsoft.com/office/drawing/2014/main" id="{C5367B6D-7FFA-BC8F-7BAB-88C864E87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Line 50">
            <a:extLst>
              <a:ext uri="{FF2B5EF4-FFF2-40B4-BE49-F238E27FC236}">
                <a16:creationId xmlns:a16="http://schemas.microsoft.com/office/drawing/2014/main" id="{85E39940-C398-1F93-386E-315ED2FA22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Line 51">
            <a:extLst>
              <a:ext uri="{FF2B5EF4-FFF2-40B4-BE49-F238E27FC236}">
                <a16:creationId xmlns:a16="http://schemas.microsoft.com/office/drawing/2014/main" id="{E71DA966-3B11-A2BB-D6AE-4A17BCFDF9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Line 52">
            <a:extLst>
              <a:ext uri="{FF2B5EF4-FFF2-40B4-BE49-F238E27FC236}">
                <a16:creationId xmlns:a16="http://schemas.microsoft.com/office/drawing/2014/main" id="{71E77842-6BFD-D1EC-9665-63FAFEF352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Line 53">
            <a:extLst>
              <a:ext uri="{FF2B5EF4-FFF2-40B4-BE49-F238E27FC236}">
                <a16:creationId xmlns:a16="http://schemas.microsoft.com/office/drawing/2014/main" id="{E1EBC77A-97D5-54D2-94F9-66EC5FBE7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Line 54">
            <a:extLst>
              <a:ext uri="{FF2B5EF4-FFF2-40B4-BE49-F238E27FC236}">
                <a16:creationId xmlns:a16="http://schemas.microsoft.com/office/drawing/2014/main" id="{024AC532-2DE8-3E2E-AB55-F32DCA63A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Text Box 55">
            <a:extLst>
              <a:ext uri="{FF2B5EF4-FFF2-40B4-BE49-F238E27FC236}">
                <a16:creationId xmlns:a16="http://schemas.microsoft.com/office/drawing/2014/main" id="{0245FB65-7345-A96A-922D-66CB172C7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6439" name="Text Box 56">
            <a:extLst>
              <a:ext uri="{FF2B5EF4-FFF2-40B4-BE49-F238E27FC236}">
                <a16:creationId xmlns:a16="http://schemas.microsoft.com/office/drawing/2014/main" id="{8698F5BD-C287-D76D-E2FF-893208D4E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440" name="Text Box 57">
            <a:extLst>
              <a:ext uri="{FF2B5EF4-FFF2-40B4-BE49-F238E27FC236}">
                <a16:creationId xmlns:a16="http://schemas.microsoft.com/office/drawing/2014/main" id="{D01910B2-B695-5C3C-AFA4-B46330282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441" name="Text Box 58">
            <a:extLst>
              <a:ext uri="{FF2B5EF4-FFF2-40B4-BE49-F238E27FC236}">
                <a16:creationId xmlns:a16="http://schemas.microsoft.com/office/drawing/2014/main" id="{C0E40523-DCC7-B558-DA5F-933FE527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6442" name="Text Box 59">
            <a:extLst>
              <a:ext uri="{FF2B5EF4-FFF2-40B4-BE49-F238E27FC236}">
                <a16:creationId xmlns:a16="http://schemas.microsoft.com/office/drawing/2014/main" id="{3FC871E5-A371-FFD2-2995-AAF833A3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6443" name="Text Box 60">
            <a:extLst>
              <a:ext uri="{FF2B5EF4-FFF2-40B4-BE49-F238E27FC236}">
                <a16:creationId xmlns:a16="http://schemas.microsoft.com/office/drawing/2014/main" id="{ED9B3156-0B4A-673C-7E9A-6C5D6BA0F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44" name="Text Box 61">
            <a:extLst>
              <a:ext uri="{FF2B5EF4-FFF2-40B4-BE49-F238E27FC236}">
                <a16:creationId xmlns:a16="http://schemas.microsoft.com/office/drawing/2014/main" id="{16A71382-F060-F47C-D103-45C30EEC9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45" name="Text Box 62">
            <a:extLst>
              <a:ext uri="{FF2B5EF4-FFF2-40B4-BE49-F238E27FC236}">
                <a16:creationId xmlns:a16="http://schemas.microsoft.com/office/drawing/2014/main" id="{6C961478-C4CC-DAB2-57AD-CD40D3E4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6446" name="Text Box 63">
            <a:extLst>
              <a:ext uri="{FF2B5EF4-FFF2-40B4-BE49-F238E27FC236}">
                <a16:creationId xmlns:a16="http://schemas.microsoft.com/office/drawing/2014/main" id="{42B00A33-CD8B-487D-DE0C-92CFCFA6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6447" name="Text Box 64">
            <a:extLst>
              <a:ext uri="{FF2B5EF4-FFF2-40B4-BE49-F238E27FC236}">
                <a16:creationId xmlns:a16="http://schemas.microsoft.com/office/drawing/2014/main" id="{7773C565-DC1B-8642-13CE-C27FBA70A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35235" name="Line 67">
            <a:extLst>
              <a:ext uri="{FF2B5EF4-FFF2-40B4-BE49-F238E27FC236}">
                <a16:creationId xmlns:a16="http://schemas.microsoft.com/office/drawing/2014/main" id="{8556D9D3-1898-F196-C3EE-1426A49B3A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F2D8E70-3740-7231-FEC5-B57B8F138D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5C42258-0F8A-F721-5C95-BDC703377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44A11F0B-09DE-920C-A875-8ED23E90E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2A5639EC-2C88-C40D-44D5-2A3B952F1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81BB471A-55E6-C246-BAD2-66B266F35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F14BF051-7373-B62B-4287-D274DEF77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BF0E8328-86D1-7903-48F7-6CF790B92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2D538824-C2C8-D7C8-1096-65AC9D1A5A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486CEB7E-0212-E46E-1FB8-13882E164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B681F6E0-FC77-89FF-99B8-834C4657B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1D01A9B0-6614-B67C-9D5A-860412D07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902858C3-A335-89FA-6E48-FB55011D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7E700690-54C7-A057-9BD8-DB2A001A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3E51FF37-9BD2-16EE-7C1C-8C2358C16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D3D0D2E5-6009-BA9B-2B1E-FDA2A6C4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42F76615-7A45-0329-3DB1-55D47714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7426" name="Text Box 18">
            <a:extLst>
              <a:ext uri="{FF2B5EF4-FFF2-40B4-BE49-F238E27FC236}">
                <a16:creationId xmlns:a16="http://schemas.microsoft.com/office/drawing/2014/main" id="{A4E8DDD6-D842-C326-9E1D-50BF1630A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54C97D1-57C3-2AE1-E98A-594EB22C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7428" name="Text Box 20">
            <a:extLst>
              <a:ext uri="{FF2B5EF4-FFF2-40B4-BE49-F238E27FC236}">
                <a16:creationId xmlns:a16="http://schemas.microsoft.com/office/drawing/2014/main" id="{B306C1D0-9D4C-D078-4C8F-FD445A2A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29" name="Text Box 21">
            <a:extLst>
              <a:ext uri="{FF2B5EF4-FFF2-40B4-BE49-F238E27FC236}">
                <a16:creationId xmlns:a16="http://schemas.microsoft.com/office/drawing/2014/main" id="{8DF53891-146D-972C-945B-EBBB153B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0" name="Text Box 22">
            <a:extLst>
              <a:ext uri="{FF2B5EF4-FFF2-40B4-BE49-F238E27FC236}">
                <a16:creationId xmlns:a16="http://schemas.microsoft.com/office/drawing/2014/main" id="{CFA03A76-E558-9BD5-DA73-17F75446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1" name="Text Box 23">
            <a:extLst>
              <a:ext uri="{FF2B5EF4-FFF2-40B4-BE49-F238E27FC236}">
                <a16:creationId xmlns:a16="http://schemas.microsoft.com/office/drawing/2014/main" id="{671FCBAF-3527-CFD6-974C-1FD17A4F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2" name="Text Box 24">
            <a:extLst>
              <a:ext uri="{FF2B5EF4-FFF2-40B4-BE49-F238E27FC236}">
                <a16:creationId xmlns:a16="http://schemas.microsoft.com/office/drawing/2014/main" id="{514C2F37-10F9-91EE-9054-1EEBF443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22453945-EBD8-46ED-D8C7-B321744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47D94439-7617-0F5A-AAD3-D8065DD8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35" name="Line 27">
            <a:extLst>
              <a:ext uri="{FF2B5EF4-FFF2-40B4-BE49-F238E27FC236}">
                <a16:creationId xmlns:a16="http://schemas.microsoft.com/office/drawing/2014/main" id="{88595789-138D-ABD8-FD0A-C8B19E326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92020C90-CEEB-5B82-02A5-E2CB9261A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1132D81B-6DE7-646E-FF49-EA164C20E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10B13914-E1E2-D9B1-5DB8-89A601CE0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39" name="Text Box 31">
            <a:extLst>
              <a:ext uri="{FF2B5EF4-FFF2-40B4-BE49-F238E27FC236}">
                <a16:creationId xmlns:a16="http://schemas.microsoft.com/office/drawing/2014/main" id="{44C45174-79BC-F106-E382-56EE873B8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40D949DE-6147-11F4-54FA-9AD138A64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FFC94280-C59B-CDAF-1141-480EA281A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C385048C-B862-9132-A5B7-5DFBE126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43" name="Text Box 35">
            <a:extLst>
              <a:ext uri="{FF2B5EF4-FFF2-40B4-BE49-F238E27FC236}">
                <a16:creationId xmlns:a16="http://schemas.microsoft.com/office/drawing/2014/main" id="{9723F636-B85C-3A46-DEA1-9BD4E4C6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FB2C3F01-D2B0-3CBF-09EF-15D54DE5C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FAEF8C75-EAB8-E9F3-67ED-EC391E641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46" name="Text Box 38">
            <a:extLst>
              <a:ext uri="{FF2B5EF4-FFF2-40B4-BE49-F238E27FC236}">
                <a16:creationId xmlns:a16="http://schemas.microsoft.com/office/drawing/2014/main" id="{AA01F44F-64A0-2BAA-DFE5-E5CB6C98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47" name="Text Box 39">
            <a:extLst>
              <a:ext uri="{FF2B5EF4-FFF2-40B4-BE49-F238E27FC236}">
                <a16:creationId xmlns:a16="http://schemas.microsoft.com/office/drawing/2014/main" id="{8D2E3B98-01B7-18B3-739B-86421F99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0BB25F68-18A5-0B1A-FB86-A5F05408C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160E60DC-7274-8165-A981-6BCF16BC1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Line 42">
            <a:extLst>
              <a:ext uri="{FF2B5EF4-FFF2-40B4-BE49-F238E27FC236}">
                <a16:creationId xmlns:a16="http://schemas.microsoft.com/office/drawing/2014/main" id="{75B91DB4-9ED0-48DD-2C18-6E020BA75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Line 43">
            <a:extLst>
              <a:ext uri="{FF2B5EF4-FFF2-40B4-BE49-F238E27FC236}">
                <a16:creationId xmlns:a16="http://schemas.microsoft.com/office/drawing/2014/main" id="{497E4E64-AE39-A871-FF5F-75CF25602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Line 44">
            <a:extLst>
              <a:ext uri="{FF2B5EF4-FFF2-40B4-BE49-F238E27FC236}">
                <a16:creationId xmlns:a16="http://schemas.microsoft.com/office/drawing/2014/main" id="{C817E515-D0D7-BC77-B1B9-536ECB3DA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5FE2BA4D-F408-E8F2-B8CC-6E2D47BC2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4" name="Line 46">
            <a:extLst>
              <a:ext uri="{FF2B5EF4-FFF2-40B4-BE49-F238E27FC236}">
                <a16:creationId xmlns:a16="http://schemas.microsoft.com/office/drawing/2014/main" id="{D4DF9E9E-7E21-A6E8-E9C7-2BF37C381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Line 48">
            <a:extLst>
              <a:ext uri="{FF2B5EF4-FFF2-40B4-BE49-F238E27FC236}">
                <a16:creationId xmlns:a16="http://schemas.microsoft.com/office/drawing/2014/main" id="{ABA28394-3664-F7B7-8BDE-06B5A1C8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Line 49">
            <a:extLst>
              <a:ext uri="{FF2B5EF4-FFF2-40B4-BE49-F238E27FC236}">
                <a16:creationId xmlns:a16="http://schemas.microsoft.com/office/drawing/2014/main" id="{A6AB7FDD-333E-17CB-CC41-7993CF93C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Line 50">
            <a:extLst>
              <a:ext uri="{FF2B5EF4-FFF2-40B4-BE49-F238E27FC236}">
                <a16:creationId xmlns:a16="http://schemas.microsoft.com/office/drawing/2014/main" id="{9E02D56B-0FF5-A93E-4931-DF361BBF7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Line 51">
            <a:extLst>
              <a:ext uri="{FF2B5EF4-FFF2-40B4-BE49-F238E27FC236}">
                <a16:creationId xmlns:a16="http://schemas.microsoft.com/office/drawing/2014/main" id="{941C68A2-C8C2-FB75-B0FE-811416A369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52">
            <a:extLst>
              <a:ext uri="{FF2B5EF4-FFF2-40B4-BE49-F238E27FC236}">
                <a16:creationId xmlns:a16="http://schemas.microsoft.com/office/drawing/2014/main" id="{B32740BF-00E7-2869-290F-9244865BA5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Line 53">
            <a:extLst>
              <a:ext uri="{FF2B5EF4-FFF2-40B4-BE49-F238E27FC236}">
                <a16:creationId xmlns:a16="http://schemas.microsoft.com/office/drawing/2014/main" id="{9A5AAA1D-F9E8-1884-CA78-AD438D194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Line 54">
            <a:extLst>
              <a:ext uri="{FF2B5EF4-FFF2-40B4-BE49-F238E27FC236}">
                <a16:creationId xmlns:a16="http://schemas.microsoft.com/office/drawing/2014/main" id="{5DAE997C-401C-FE9B-900D-0B10E195F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2" name="Text Box 55">
            <a:extLst>
              <a:ext uri="{FF2B5EF4-FFF2-40B4-BE49-F238E27FC236}">
                <a16:creationId xmlns:a16="http://schemas.microsoft.com/office/drawing/2014/main" id="{024068BA-1C5D-330B-F3B5-2FFD504F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7463" name="Text Box 56">
            <a:extLst>
              <a:ext uri="{FF2B5EF4-FFF2-40B4-BE49-F238E27FC236}">
                <a16:creationId xmlns:a16="http://schemas.microsoft.com/office/drawing/2014/main" id="{0CAB803D-A80F-4CE7-9528-5CE6688F3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64" name="Text Box 57">
            <a:extLst>
              <a:ext uri="{FF2B5EF4-FFF2-40B4-BE49-F238E27FC236}">
                <a16:creationId xmlns:a16="http://schemas.microsoft.com/office/drawing/2014/main" id="{8F9C352D-4B8E-AD57-C8A1-368260EB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65" name="Text Box 58">
            <a:extLst>
              <a:ext uri="{FF2B5EF4-FFF2-40B4-BE49-F238E27FC236}">
                <a16:creationId xmlns:a16="http://schemas.microsoft.com/office/drawing/2014/main" id="{A769C5FF-BA94-01F8-8E1B-952296395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7466" name="Text Box 59">
            <a:extLst>
              <a:ext uri="{FF2B5EF4-FFF2-40B4-BE49-F238E27FC236}">
                <a16:creationId xmlns:a16="http://schemas.microsoft.com/office/drawing/2014/main" id="{29796703-9418-E6B7-F411-E54A4A78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67" name="Text Box 60">
            <a:extLst>
              <a:ext uri="{FF2B5EF4-FFF2-40B4-BE49-F238E27FC236}">
                <a16:creationId xmlns:a16="http://schemas.microsoft.com/office/drawing/2014/main" id="{921EC9A1-8CAC-EF24-BD01-661C072B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68" name="Text Box 61">
            <a:extLst>
              <a:ext uri="{FF2B5EF4-FFF2-40B4-BE49-F238E27FC236}">
                <a16:creationId xmlns:a16="http://schemas.microsoft.com/office/drawing/2014/main" id="{4EDD668A-C975-6B6F-6CFF-ABEF6F3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69" name="Text Box 62">
            <a:extLst>
              <a:ext uri="{FF2B5EF4-FFF2-40B4-BE49-F238E27FC236}">
                <a16:creationId xmlns:a16="http://schemas.microsoft.com/office/drawing/2014/main" id="{4555F97A-09A0-5FF2-A52D-4F645E4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70" name="Text Box 63">
            <a:extLst>
              <a:ext uri="{FF2B5EF4-FFF2-40B4-BE49-F238E27FC236}">
                <a16:creationId xmlns:a16="http://schemas.microsoft.com/office/drawing/2014/main" id="{8EE09AC0-6B92-45B3-664F-F10F14CA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471" name="Text Box 64">
            <a:extLst>
              <a:ext uri="{FF2B5EF4-FFF2-40B4-BE49-F238E27FC236}">
                <a16:creationId xmlns:a16="http://schemas.microsoft.com/office/drawing/2014/main" id="{EB2094A4-E739-DE4C-07CF-910723CF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72" name="Text Box 65">
            <a:extLst>
              <a:ext uri="{FF2B5EF4-FFF2-40B4-BE49-F238E27FC236}">
                <a16:creationId xmlns:a16="http://schemas.microsoft.com/office/drawing/2014/main" id="{235458D3-D1EC-B3A3-CE39-5513EEDB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37283" name="Line 67">
            <a:extLst>
              <a:ext uri="{FF2B5EF4-FFF2-40B4-BE49-F238E27FC236}">
                <a16:creationId xmlns:a16="http://schemas.microsoft.com/office/drawing/2014/main" id="{48C36389-A48A-D442-B48B-16CBC70629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B12E1E3-11B7-35AA-3458-C3810C82E0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8CB3781-B47C-8E3E-49CD-097EB08ED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308D4078-0CF2-D13E-9386-1373BDD51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CA312710-3B2C-4745-994B-616EC5C73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8CEC2702-BFCC-BDD1-1227-9DD816E2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BB524FF-AD73-BE1B-A599-33CB75A4E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B2CEF9B5-ED7C-0C91-59B7-3C27D2BC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3688355F-9A25-2EBA-A143-6E103D4D0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459603CA-0CCA-6D6F-B5EA-B4B272D20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5878FCF8-16FE-11FA-7446-6C6DC92C8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94F345E3-3D9F-EC70-DE1B-CD5E2F728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31831E2A-41E9-DBDE-747E-43D87E9F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B7B1D8DF-4665-56FC-0045-0C0B241E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4D0CBC62-18B0-E58B-B534-DB100AB07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CB374F90-F445-B494-EB24-86010270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B46B9A67-52A8-AF99-E4EB-5742575D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8450" name="Text Box 18">
            <a:extLst>
              <a:ext uri="{FF2B5EF4-FFF2-40B4-BE49-F238E27FC236}">
                <a16:creationId xmlns:a16="http://schemas.microsoft.com/office/drawing/2014/main" id="{53210585-B908-5DA1-9B11-9A1751838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8451" name="Text Box 19">
            <a:extLst>
              <a:ext uri="{FF2B5EF4-FFF2-40B4-BE49-F238E27FC236}">
                <a16:creationId xmlns:a16="http://schemas.microsoft.com/office/drawing/2014/main" id="{FC89AAD7-4D27-A127-8258-CCB4AC1DE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8452" name="Text Box 20">
            <a:extLst>
              <a:ext uri="{FF2B5EF4-FFF2-40B4-BE49-F238E27FC236}">
                <a16:creationId xmlns:a16="http://schemas.microsoft.com/office/drawing/2014/main" id="{364A7C4D-7CC7-AC9E-2A21-9920667F4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3" name="Text Box 21">
            <a:extLst>
              <a:ext uri="{FF2B5EF4-FFF2-40B4-BE49-F238E27FC236}">
                <a16:creationId xmlns:a16="http://schemas.microsoft.com/office/drawing/2014/main" id="{0E322D9C-1822-2C0B-F2A3-F94751750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4" name="Text Box 22">
            <a:extLst>
              <a:ext uri="{FF2B5EF4-FFF2-40B4-BE49-F238E27FC236}">
                <a16:creationId xmlns:a16="http://schemas.microsoft.com/office/drawing/2014/main" id="{9BEB6DE1-9F29-3AC2-C5AE-59D95D1F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5" name="Text Box 23">
            <a:extLst>
              <a:ext uri="{FF2B5EF4-FFF2-40B4-BE49-F238E27FC236}">
                <a16:creationId xmlns:a16="http://schemas.microsoft.com/office/drawing/2014/main" id="{FF0DA95D-77C3-D63E-AD6E-EB51CB596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6" name="Text Box 24">
            <a:extLst>
              <a:ext uri="{FF2B5EF4-FFF2-40B4-BE49-F238E27FC236}">
                <a16:creationId xmlns:a16="http://schemas.microsoft.com/office/drawing/2014/main" id="{1F777F85-F260-BC3A-60B3-04430B394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id="{CC203081-5C6C-396B-DEB1-32FB5DC3B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8" name="Text Box 26">
            <a:extLst>
              <a:ext uri="{FF2B5EF4-FFF2-40B4-BE49-F238E27FC236}">
                <a16:creationId xmlns:a16="http://schemas.microsoft.com/office/drawing/2014/main" id="{5F0CB62F-0EF5-9F17-922E-6BC78EE0E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59" name="Line 27">
            <a:extLst>
              <a:ext uri="{FF2B5EF4-FFF2-40B4-BE49-F238E27FC236}">
                <a16:creationId xmlns:a16="http://schemas.microsoft.com/office/drawing/2014/main" id="{22112350-D8C1-CA98-E601-49BA52F6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id="{D30CAA9E-ECBC-5C80-075D-B1231447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61" name="Text Box 29">
            <a:extLst>
              <a:ext uri="{FF2B5EF4-FFF2-40B4-BE49-F238E27FC236}">
                <a16:creationId xmlns:a16="http://schemas.microsoft.com/office/drawing/2014/main" id="{1BEB85AA-2CA5-CB26-BC97-4D1BC0CB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62" name="Text Box 30">
            <a:extLst>
              <a:ext uri="{FF2B5EF4-FFF2-40B4-BE49-F238E27FC236}">
                <a16:creationId xmlns:a16="http://schemas.microsoft.com/office/drawing/2014/main" id="{70CF4C80-612A-B2EC-02DE-B1822053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63" name="Text Box 31">
            <a:extLst>
              <a:ext uri="{FF2B5EF4-FFF2-40B4-BE49-F238E27FC236}">
                <a16:creationId xmlns:a16="http://schemas.microsoft.com/office/drawing/2014/main" id="{AF913E7E-7C2F-35C2-8881-6926122D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64" name="Text Box 32">
            <a:extLst>
              <a:ext uri="{FF2B5EF4-FFF2-40B4-BE49-F238E27FC236}">
                <a16:creationId xmlns:a16="http://schemas.microsoft.com/office/drawing/2014/main" id="{66664B6A-1C72-F252-3C3F-C1ABCC8F8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65" name="Text Box 33">
            <a:extLst>
              <a:ext uri="{FF2B5EF4-FFF2-40B4-BE49-F238E27FC236}">
                <a16:creationId xmlns:a16="http://schemas.microsoft.com/office/drawing/2014/main" id="{B001C841-6548-08C0-F289-BE4F7BEAA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66" name="Text Box 34">
            <a:extLst>
              <a:ext uri="{FF2B5EF4-FFF2-40B4-BE49-F238E27FC236}">
                <a16:creationId xmlns:a16="http://schemas.microsoft.com/office/drawing/2014/main" id="{7ED61216-412E-8B49-F00D-26F475F09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67" name="Text Box 35">
            <a:extLst>
              <a:ext uri="{FF2B5EF4-FFF2-40B4-BE49-F238E27FC236}">
                <a16:creationId xmlns:a16="http://schemas.microsoft.com/office/drawing/2014/main" id="{269198E5-6614-8636-7D81-C782428C4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68" name="Text Box 36">
            <a:extLst>
              <a:ext uri="{FF2B5EF4-FFF2-40B4-BE49-F238E27FC236}">
                <a16:creationId xmlns:a16="http://schemas.microsoft.com/office/drawing/2014/main" id="{3CF50864-1931-C8A1-B757-BDAA17DE2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69" name="Text Box 37">
            <a:extLst>
              <a:ext uri="{FF2B5EF4-FFF2-40B4-BE49-F238E27FC236}">
                <a16:creationId xmlns:a16="http://schemas.microsoft.com/office/drawing/2014/main" id="{7B14408B-A19D-C82D-E843-1810059E0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70" name="Text Box 38">
            <a:extLst>
              <a:ext uri="{FF2B5EF4-FFF2-40B4-BE49-F238E27FC236}">
                <a16:creationId xmlns:a16="http://schemas.microsoft.com/office/drawing/2014/main" id="{73C4C500-03B6-2FCE-13C1-0B92B08CE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71" name="Text Box 39">
            <a:extLst>
              <a:ext uri="{FF2B5EF4-FFF2-40B4-BE49-F238E27FC236}">
                <a16:creationId xmlns:a16="http://schemas.microsoft.com/office/drawing/2014/main" id="{2597D940-2B7F-93F9-F0E2-83FB64973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72" name="Text Box 40">
            <a:extLst>
              <a:ext uri="{FF2B5EF4-FFF2-40B4-BE49-F238E27FC236}">
                <a16:creationId xmlns:a16="http://schemas.microsoft.com/office/drawing/2014/main" id="{85E8F438-23C9-71DF-1152-3E3DC4B3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73" name="Line 41">
            <a:extLst>
              <a:ext uri="{FF2B5EF4-FFF2-40B4-BE49-F238E27FC236}">
                <a16:creationId xmlns:a16="http://schemas.microsoft.com/office/drawing/2014/main" id="{582E6353-430D-D8CC-F525-72060CF77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4" name="Line 42">
            <a:extLst>
              <a:ext uri="{FF2B5EF4-FFF2-40B4-BE49-F238E27FC236}">
                <a16:creationId xmlns:a16="http://schemas.microsoft.com/office/drawing/2014/main" id="{5070F5A1-72E7-8A03-C325-C7C21F1D8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5" name="Line 43">
            <a:extLst>
              <a:ext uri="{FF2B5EF4-FFF2-40B4-BE49-F238E27FC236}">
                <a16:creationId xmlns:a16="http://schemas.microsoft.com/office/drawing/2014/main" id="{B71D4A07-1998-E393-6557-E5A531C76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Line 44">
            <a:extLst>
              <a:ext uri="{FF2B5EF4-FFF2-40B4-BE49-F238E27FC236}">
                <a16:creationId xmlns:a16="http://schemas.microsoft.com/office/drawing/2014/main" id="{5E0BE2FC-FF74-5CD3-8461-2821C4E22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Line 45">
            <a:extLst>
              <a:ext uri="{FF2B5EF4-FFF2-40B4-BE49-F238E27FC236}">
                <a16:creationId xmlns:a16="http://schemas.microsoft.com/office/drawing/2014/main" id="{35B14024-9C7C-05E6-8326-9CCB097E9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8" name="Line 46">
            <a:extLst>
              <a:ext uri="{FF2B5EF4-FFF2-40B4-BE49-F238E27FC236}">
                <a16:creationId xmlns:a16="http://schemas.microsoft.com/office/drawing/2014/main" id="{B675325C-269B-0949-322E-B119B890E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Line 48">
            <a:extLst>
              <a:ext uri="{FF2B5EF4-FFF2-40B4-BE49-F238E27FC236}">
                <a16:creationId xmlns:a16="http://schemas.microsoft.com/office/drawing/2014/main" id="{1A9D2DB9-0575-2D2C-C6C4-638978C1CA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0" name="Line 49">
            <a:extLst>
              <a:ext uri="{FF2B5EF4-FFF2-40B4-BE49-F238E27FC236}">
                <a16:creationId xmlns:a16="http://schemas.microsoft.com/office/drawing/2014/main" id="{493E1086-DBBF-4309-2E83-62C11AAB9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1" name="Line 50">
            <a:extLst>
              <a:ext uri="{FF2B5EF4-FFF2-40B4-BE49-F238E27FC236}">
                <a16:creationId xmlns:a16="http://schemas.microsoft.com/office/drawing/2014/main" id="{B339DA7F-0F88-98E7-6D00-E2F6246461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2" name="Line 51">
            <a:extLst>
              <a:ext uri="{FF2B5EF4-FFF2-40B4-BE49-F238E27FC236}">
                <a16:creationId xmlns:a16="http://schemas.microsoft.com/office/drawing/2014/main" id="{B79E7649-E4F6-4E81-508B-1448551E3C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3" name="Line 52">
            <a:extLst>
              <a:ext uri="{FF2B5EF4-FFF2-40B4-BE49-F238E27FC236}">
                <a16:creationId xmlns:a16="http://schemas.microsoft.com/office/drawing/2014/main" id="{70EFCD6E-7789-BFD8-5FD2-1AF4BD6E44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Line 53">
            <a:extLst>
              <a:ext uri="{FF2B5EF4-FFF2-40B4-BE49-F238E27FC236}">
                <a16:creationId xmlns:a16="http://schemas.microsoft.com/office/drawing/2014/main" id="{0820EFE3-7C72-178C-A2B5-B9BE88AA8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5" name="Line 54">
            <a:extLst>
              <a:ext uri="{FF2B5EF4-FFF2-40B4-BE49-F238E27FC236}">
                <a16:creationId xmlns:a16="http://schemas.microsoft.com/office/drawing/2014/main" id="{E3D6299C-8EDC-5FBC-FFD0-30C3F33AE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86" name="Text Box 55">
            <a:extLst>
              <a:ext uri="{FF2B5EF4-FFF2-40B4-BE49-F238E27FC236}">
                <a16:creationId xmlns:a16="http://schemas.microsoft.com/office/drawing/2014/main" id="{A13B7FD3-E63B-DE24-DF5B-A1FF70F73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8487" name="Text Box 56">
            <a:extLst>
              <a:ext uri="{FF2B5EF4-FFF2-40B4-BE49-F238E27FC236}">
                <a16:creationId xmlns:a16="http://schemas.microsoft.com/office/drawing/2014/main" id="{36B89F4E-27FA-E9BC-F8FF-D0BC385B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88" name="Text Box 57">
            <a:extLst>
              <a:ext uri="{FF2B5EF4-FFF2-40B4-BE49-F238E27FC236}">
                <a16:creationId xmlns:a16="http://schemas.microsoft.com/office/drawing/2014/main" id="{E1FFC9C6-E7D2-CAD0-3BCE-E038C277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489" name="Text Box 58">
            <a:extLst>
              <a:ext uri="{FF2B5EF4-FFF2-40B4-BE49-F238E27FC236}">
                <a16:creationId xmlns:a16="http://schemas.microsoft.com/office/drawing/2014/main" id="{614F9C45-746A-974B-3B94-574F5D83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8490" name="Text Box 59">
            <a:extLst>
              <a:ext uri="{FF2B5EF4-FFF2-40B4-BE49-F238E27FC236}">
                <a16:creationId xmlns:a16="http://schemas.microsoft.com/office/drawing/2014/main" id="{573895AC-AF62-8128-F5C5-5F885EE3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491" name="Text Box 60">
            <a:extLst>
              <a:ext uri="{FF2B5EF4-FFF2-40B4-BE49-F238E27FC236}">
                <a16:creationId xmlns:a16="http://schemas.microsoft.com/office/drawing/2014/main" id="{42D21F1F-2640-5078-4072-0C6B0BC5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92" name="Text Box 61">
            <a:extLst>
              <a:ext uri="{FF2B5EF4-FFF2-40B4-BE49-F238E27FC236}">
                <a16:creationId xmlns:a16="http://schemas.microsoft.com/office/drawing/2014/main" id="{A9EFC224-B185-5BA2-A322-19E5CAD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93" name="Text Box 62">
            <a:extLst>
              <a:ext uri="{FF2B5EF4-FFF2-40B4-BE49-F238E27FC236}">
                <a16:creationId xmlns:a16="http://schemas.microsoft.com/office/drawing/2014/main" id="{AD1B5056-C928-D616-E50B-AFC519F4E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94" name="Text Box 63">
            <a:extLst>
              <a:ext uri="{FF2B5EF4-FFF2-40B4-BE49-F238E27FC236}">
                <a16:creationId xmlns:a16="http://schemas.microsoft.com/office/drawing/2014/main" id="{A6B0D2E0-C092-123A-9A6B-33C38B874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8495" name="Text Box 64">
            <a:extLst>
              <a:ext uri="{FF2B5EF4-FFF2-40B4-BE49-F238E27FC236}">
                <a16:creationId xmlns:a16="http://schemas.microsoft.com/office/drawing/2014/main" id="{911096AD-C13F-6DF3-3C71-BE1260BCE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8496" name="Text Box 65">
            <a:extLst>
              <a:ext uri="{FF2B5EF4-FFF2-40B4-BE49-F238E27FC236}">
                <a16:creationId xmlns:a16="http://schemas.microsoft.com/office/drawing/2014/main" id="{9B85E4E5-01F6-F7E0-84B0-927B18256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8497" name="Text Box 66">
            <a:extLst>
              <a:ext uri="{FF2B5EF4-FFF2-40B4-BE49-F238E27FC236}">
                <a16:creationId xmlns:a16="http://schemas.microsoft.com/office/drawing/2014/main" id="{725DAF07-A522-E4A0-7C94-551E158A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39331" name="Line 67">
            <a:extLst>
              <a:ext uri="{FF2B5EF4-FFF2-40B4-BE49-F238E27FC236}">
                <a16:creationId xmlns:a16="http://schemas.microsoft.com/office/drawing/2014/main" id="{2B186D65-961A-295F-C10E-81CB0B819F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5FFA85B-9132-0DE1-D30B-C644CD0D4B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D562FBF-B4A9-EC19-1C8F-6B13CAD4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9B73C75E-C988-7C41-353B-544678666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271118B2-AC08-033D-3D41-9F14C9214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0A3F32EB-F6CB-34B3-2A91-77BAE8C43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54C1A2F4-28D7-8FE4-C995-B84030EA2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4D46BBFF-2565-3853-F2C4-45D12FF39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71324088-4EEA-B96E-EF5F-819013D2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>
            <a:extLst>
              <a:ext uri="{FF2B5EF4-FFF2-40B4-BE49-F238E27FC236}">
                <a16:creationId xmlns:a16="http://schemas.microsoft.com/office/drawing/2014/main" id="{30B57D42-F539-3DFC-F1AF-6A75FC630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AEC82E4E-7D68-5D34-394C-A8577D020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>
            <a:extLst>
              <a:ext uri="{FF2B5EF4-FFF2-40B4-BE49-F238E27FC236}">
                <a16:creationId xmlns:a16="http://schemas.microsoft.com/office/drawing/2014/main" id="{818B3561-01C4-3D96-3A46-ADF0E11AE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D4560548-1264-5921-C6D1-53AA45E27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829C44ED-D1E6-7234-E7D7-98B82F36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4E9B5E8A-515C-DB0E-0429-EF83EC911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E5E320DE-3039-3734-414C-C6A40983D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73" name="Text Box 17">
            <a:extLst>
              <a:ext uri="{FF2B5EF4-FFF2-40B4-BE49-F238E27FC236}">
                <a16:creationId xmlns:a16="http://schemas.microsoft.com/office/drawing/2014/main" id="{39713B84-9256-A698-15AC-FC216015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A332DF70-90A1-AF03-E516-9B505DF5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19475" name="Text Box 19">
            <a:extLst>
              <a:ext uri="{FF2B5EF4-FFF2-40B4-BE49-F238E27FC236}">
                <a16:creationId xmlns:a16="http://schemas.microsoft.com/office/drawing/2014/main" id="{87C871A4-A2CE-59E7-2936-0FE5581A3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8ACB245D-108C-A061-83D6-5B1EDF79B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77" name="Text Box 21">
            <a:extLst>
              <a:ext uri="{FF2B5EF4-FFF2-40B4-BE49-F238E27FC236}">
                <a16:creationId xmlns:a16="http://schemas.microsoft.com/office/drawing/2014/main" id="{7E5A75DF-B4C6-0CAA-7D1D-11D4C800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78" name="Text Box 22">
            <a:extLst>
              <a:ext uri="{FF2B5EF4-FFF2-40B4-BE49-F238E27FC236}">
                <a16:creationId xmlns:a16="http://schemas.microsoft.com/office/drawing/2014/main" id="{002A1DA1-9B85-B27D-EAEF-FF996C440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72471AD2-1187-65FF-0327-9889D52F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B760B59E-4771-A0E7-3D9C-7347DA8F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621A85D8-8526-B37F-FABD-E6276FCD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EB9323FD-3105-0596-4FC4-4025A082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784BAA86-F97C-69A9-6AD4-2C157B6BC8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Text Box 28">
            <a:extLst>
              <a:ext uri="{FF2B5EF4-FFF2-40B4-BE49-F238E27FC236}">
                <a16:creationId xmlns:a16="http://schemas.microsoft.com/office/drawing/2014/main" id="{A521F878-CB9A-E52C-C897-AAD4F1A9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686E6A5F-0CEA-8243-EF39-417108899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486" name="Text Box 30">
            <a:extLst>
              <a:ext uri="{FF2B5EF4-FFF2-40B4-BE49-F238E27FC236}">
                <a16:creationId xmlns:a16="http://schemas.microsoft.com/office/drawing/2014/main" id="{4D9B5CA0-AF8D-AF89-3526-9A03AB0D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49C09B42-AEDA-70E8-B42C-6E81CF6D0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8" name="Text Box 32">
            <a:extLst>
              <a:ext uri="{FF2B5EF4-FFF2-40B4-BE49-F238E27FC236}">
                <a16:creationId xmlns:a16="http://schemas.microsoft.com/office/drawing/2014/main" id="{18F4F112-190B-6D42-854A-AF4FC062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89" name="Text Box 33">
            <a:extLst>
              <a:ext uri="{FF2B5EF4-FFF2-40B4-BE49-F238E27FC236}">
                <a16:creationId xmlns:a16="http://schemas.microsoft.com/office/drawing/2014/main" id="{F59058C5-0FC7-E2BF-B8BB-4304B5C60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490" name="Text Box 34">
            <a:extLst>
              <a:ext uri="{FF2B5EF4-FFF2-40B4-BE49-F238E27FC236}">
                <a16:creationId xmlns:a16="http://schemas.microsoft.com/office/drawing/2014/main" id="{B489DA49-4A5E-F1C6-98C5-F78D287E6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491" name="Text Box 35">
            <a:extLst>
              <a:ext uri="{FF2B5EF4-FFF2-40B4-BE49-F238E27FC236}">
                <a16:creationId xmlns:a16="http://schemas.microsoft.com/office/drawing/2014/main" id="{9AFEFE25-8070-6B22-79C1-8D5F59910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492" name="Text Box 36">
            <a:extLst>
              <a:ext uri="{FF2B5EF4-FFF2-40B4-BE49-F238E27FC236}">
                <a16:creationId xmlns:a16="http://schemas.microsoft.com/office/drawing/2014/main" id="{E643167E-CE76-EA22-C7A6-C1C5DD410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493" name="Text Box 37">
            <a:extLst>
              <a:ext uri="{FF2B5EF4-FFF2-40B4-BE49-F238E27FC236}">
                <a16:creationId xmlns:a16="http://schemas.microsoft.com/office/drawing/2014/main" id="{9561A426-4D4B-04E2-1199-16AA5DDF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494" name="Text Box 38">
            <a:extLst>
              <a:ext uri="{FF2B5EF4-FFF2-40B4-BE49-F238E27FC236}">
                <a16:creationId xmlns:a16="http://schemas.microsoft.com/office/drawing/2014/main" id="{9F95D98B-F0EF-1189-4BF3-565ECB7C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95" name="Text Box 39">
            <a:extLst>
              <a:ext uri="{FF2B5EF4-FFF2-40B4-BE49-F238E27FC236}">
                <a16:creationId xmlns:a16="http://schemas.microsoft.com/office/drawing/2014/main" id="{8A193736-08ED-D2C7-33DF-3D544B84B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96" name="Text Box 40">
            <a:extLst>
              <a:ext uri="{FF2B5EF4-FFF2-40B4-BE49-F238E27FC236}">
                <a16:creationId xmlns:a16="http://schemas.microsoft.com/office/drawing/2014/main" id="{DC5A771F-8C0B-485C-6223-84AF88014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497" name="Line 41">
            <a:extLst>
              <a:ext uri="{FF2B5EF4-FFF2-40B4-BE49-F238E27FC236}">
                <a16:creationId xmlns:a16="http://schemas.microsoft.com/office/drawing/2014/main" id="{90D0CBDB-CB5C-4E0D-03E3-36B3B8F81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42">
            <a:extLst>
              <a:ext uri="{FF2B5EF4-FFF2-40B4-BE49-F238E27FC236}">
                <a16:creationId xmlns:a16="http://schemas.microsoft.com/office/drawing/2014/main" id="{C4DC0937-2CDB-CBB1-4B9E-2C17891A9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43">
            <a:extLst>
              <a:ext uri="{FF2B5EF4-FFF2-40B4-BE49-F238E27FC236}">
                <a16:creationId xmlns:a16="http://schemas.microsoft.com/office/drawing/2014/main" id="{E2DF5B34-2774-C6DE-9B8C-DB80605C5B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44">
            <a:extLst>
              <a:ext uri="{FF2B5EF4-FFF2-40B4-BE49-F238E27FC236}">
                <a16:creationId xmlns:a16="http://schemas.microsoft.com/office/drawing/2014/main" id="{61E1B61D-23E9-4DDE-3C77-19DB4439B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45">
            <a:extLst>
              <a:ext uri="{FF2B5EF4-FFF2-40B4-BE49-F238E27FC236}">
                <a16:creationId xmlns:a16="http://schemas.microsoft.com/office/drawing/2014/main" id="{38B1C346-9AD8-9655-60AC-8460F3B6A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46">
            <a:extLst>
              <a:ext uri="{FF2B5EF4-FFF2-40B4-BE49-F238E27FC236}">
                <a16:creationId xmlns:a16="http://schemas.microsoft.com/office/drawing/2014/main" id="{43E18313-5F49-E506-EA3A-99381F496A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48">
            <a:extLst>
              <a:ext uri="{FF2B5EF4-FFF2-40B4-BE49-F238E27FC236}">
                <a16:creationId xmlns:a16="http://schemas.microsoft.com/office/drawing/2014/main" id="{8CD967D3-8331-BC83-6A23-7427CAC17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49">
            <a:extLst>
              <a:ext uri="{FF2B5EF4-FFF2-40B4-BE49-F238E27FC236}">
                <a16:creationId xmlns:a16="http://schemas.microsoft.com/office/drawing/2014/main" id="{74DD0309-262E-F4E8-E14B-BD7CADBFA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50">
            <a:extLst>
              <a:ext uri="{FF2B5EF4-FFF2-40B4-BE49-F238E27FC236}">
                <a16:creationId xmlns:a16="http://schemas.microsoft.com/office/drawing/2014/main" id="{E98A49B8-E80B-608D-2A2E-61EC7A9AC7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1">
            <a:extLst>
              <a:ext uri="{FF2B5EF4-FFF2-40B4-BE49-F238E27FC236}">
                <a16:creationId xmlns:a16="http://schemas.microsoft.com/office/drawing/2014/main" id="{1833835E-E052-70A0-2DB8-01C6B0EEBF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52">
            <a:extLst>
              <a:ext uri="{FF2B5EF4-FFF2-40B4-BE49-F238E27FC236}">
                <a16:creationId xmlns:a16="http://schemas.microsoft.com/office/drawing/2014/main" id="{E6EE9DA3-982C-D67D-1818-72716EF535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53">
            <a:extLst>
              <a:ext uri="{FF2B5EF4-FFF2-40B4-BE49-F238E27FC236}">
                <a16:creationId xmlns:a16="http://schemas.microsoft.com/office/drawing/2014/main" id="{C09DEBDA-0AF9-74EE-6FA7-2DA4ABDE26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54">
            <a:extLst>
              <a:ext uri="{FF2B5EF4-FFF2-40B4-BE49-F238E27FC236}">
                <a16:creationId xmlns:a16="http://schemas.microsoft.com/office/drawing/2014/main" id="{9D2E8DA5-06B6-9AE7-0F5E-E33DAA41F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Text Box 55">
            <a:extLst>
              <a:ext uri="{FF2B5EF4-FFF2-40B4-BE49-F238E27FC236}">
                <a16:creationId xmlns:a16="http://schemas.microsoft.com/office/drawing/2014/main" id="{AC98A102-023A-BD8D-68ED-53FE779DE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19511" name="Text Box 56">
            <a:extLst>
              <a:ext uri="{FF2B5EF4-FFF2-40B4-BE49-F238E27FC236}">
                <a16:creationId xmlns:a16="http://schemas.microsoft.com/office/drawing/2014/main" id="{EEABF2C3-83AD-F66C-B2ED-54197569A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512" name="Text Box 57">
            <a:extLst>
              <a:ext uri="{FF2B5EF4-FFF2-40B4-BE49-F238E27FC236}">
                <a16:creationId xmlns:a16="http://schemas.microsoft.com/office/drawing/2014/main" id="{A6CEF7ED-448B-30E9-7EF2-5C576D89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9513" name="Text Box 58">
            <a:extLst>
              <a:ext uri="{FF2B5EF4-FFF2-40B4-BE49-F238E27FC236}">
                <a16:creationId xmlns:a16="http://schemas.microsoft.com/office/drawing/2014/main" id="{4DCF8E47-4192-4C9A-A309-30A5C135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9514" name="Text Box 59">
            <a:extLst>
              <a:ext uri="{FF2B5EF4-FFF2-40B4-BE49-F238E27FC236}">
                <a16:creationId xmlns:a16="http://schemas.microsoft.com/office/drawing/2014/main" id="{B985BD5C-4D6E-6F03-2558-54310D10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515" name="Text Box 60">
            <a:extLst>
              <a:ext uri="{FF2B5EF4-FFF2-40B4-BE49-F238E27FC236}">
                <a16:creationId xmlns:a16="http://schemas.microsoft.com/office/drawing/2014/main" id="{37E50117-E103-F0B6-98EB-AA7EE72AC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516" name="Text Box 61">
            <a:extLst>
              <a:ext uri="{FF2B5EF4-FFF2-40B4-BE49-F238E27FC236}">
                <a16:creationId xmlns:a16="http://schemas.microsoft.com/office/drawing/2014/main" id="{41A9E455-E440-26D8-20E7-78BBD16EE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517" name="Text Box 62">
            <a:extLst>
              <a:ext uri="{FF2B5EF4-FFF2-40B4-BE49-F238E27FC236}">
                <a16:creationId xmlns:a16="http://schemas.microsoft.com/office/drawing/2014/main" id="{ACD5EF7C-95C7-6B4A-8C53-739B17DB5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518" name="Text Box 63">
            <a:extLst>
              <a:ext uri="{FF2B5EF4-FFF2-40B4-BE49-F238E27FC236}">
                <a16:creationId xmlns:a16="http://schemas.microsoft.com/office/drawing/2014/main" id="{D5A21ED7-61DE-B852-91C9-E811EFB5F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9519" name="Text Box 64">
            <a:extLst>
              <a:ext uri="{FF2B5EF4-FFF2-40B4-BE49-F238E27FC236}">
                <a16:creationId xmlns:a16="http://schemas.microsoft.com/office/drawing/2014/main" id="{CC82F071-ECCB-1499-7967-AB0F4B823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9520" name="Text Box 65">
            <a:extLst>
              <a:ext uri="{FF2B5EF4-FFF2-40B4-BE49-F238E27FC236}">
                <a16:creationId xmlns:a16="http://schemas.microsoft.com/office/drawing/2014/main" id="{144629EC-048F-7978-98D8-E3E3E235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9521" name="Text Box 66">
            <a:extLst>
              <a:ext uri="{FF2B5EF4-FFF2-40B4-BE49-F238E27FC236}">
                <a16:creationId xmlns:a16="http://schemas.microsoft.com/office/drawing/2014/main" id="{9A173D7A-96C3-2F75-517F-84A2C2EF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9522" name="Text Box 67">
            <a:extLst>
              <a:ext uri="{FF2B5EF4-FFF2-40B4-BE49-F238E27FC236}">
                <a16:creationId xmlns:a16="http://schemas.microsoft.com/office/drawing/2014/main" id="{60C21E65-C58D-C4AE-1307-EEAADFAB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109637" name="Line 69">
            <a:extLst>
              <a:ext uri="{FF2B5EF4-FFF2-40B4-BE49-F238E27FC236}">
                <a16:creationId xmlns:a16="http://schemas.microsoft.com/office/drawing/2014/main" id="{5717F9E6-DCBA-01F8-E888-544CF1436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8" name="Line 70">
            <a:extLst>
              <a:ext uri="{FF2B5EF4-FFF2-40B4-BE49-F238E27FC236}">
                <a16:creationId xmlns:a16="http://schemas.microsoft.com/office/drawing/2014/main" id="{8A42C142-3B49-AF66-9663-FA94D7E2B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39" name="Line 71">
            <a:extLst>
              <a:ext uri="{FF2B5EF4-FFF2-40B4-BE49-F238E27FC236}">
                <a16:creationId xmlns:a16="http://schemas.microsoft.com/office/drawing/2014/main" id="{A536AB91-4922-7EC6-EF79-9CDFEF179D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40" name="Line 72">
            <a:extLst>
              <a:ext uri="{FF2B5EF4-FFF2-40B4-BE49-F238E27FC236}">
                <a16:creationId xmlns:a16="http://schemas.microsoft.com/office/drawing/2014/main" id="{55631DFE-6589-0D28-F46A-F83000E49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41" name="Line 73">
            <a:extLst>
              <a:ext uri="{FF2B5EF4-FFF2-40B4-BE49-F238E27FC236}">
                <a16:creationId xmlns:a16="http://schemas.microsoft.com/office/drawing/2014/main" id="{C7DB1299-A574-76F7-312D-446F6F7CB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42" name="Line 74">
            <a:extLst>
              <a:ext uri="{FF2B5EF4-FFF2-40B4-BE49-F238E27FC236}">
                <a16:creationId xmlns:a16="http://schemas.microsoft.com/office/drawing/2014/main" id="{CDE9D5C7-72E1-B968-B8B2-D1F703DD5A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A9EC1AC-F86D-047D-F0AE-70AE7C1708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40DFC49-0538-71B8-CF89-7204CB4D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492" name="Line 4">
            <a:extLst>
              <a:ext uri="{FF2B5EF4-FFF2-40B4-BE49-F238E27FC236}">
                <a16:creationId xmlns:a16="http://schemas.microsoft.com/office/drawing/2014/main" id="{EFB7A525-B2DB-9477-023D-3D09551C4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ECCAF10D-885C-0C02-FBD1-BAA16FDB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64789AE2-2F41-22E6-BD8A-8F7FEF4F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ED1A5DF4-8605-C16E-24E5-6CFD98B24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40421E9A-2EEB-C221-A94D-1B9F284F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3497" name="Line 9">
            <a:extLst>
              <a:ext uri="{FF2B5EF4-FFF2-40B4-BE49-F238E27FC236}">
                <a16:creationId xmlns:a16="http://schemas.microsoft.com/office/drawing/2014/main" id="{328C856D-6370-B96D-0D65-EF2EE0754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10">
            <a:extLst>
              <a:ext uri="{FF2B5EF4-FFF2-40B4-BE49-F238E27FC236}">
                <a16:creationId xmlns:a16="http://schemas.microsoft.com/office/drawing/2014/main" id="{E48680D0-4781-D98C-7FF6-12D9E4E24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11">
            <a:extLst>
              <a:ext uri="{FF2B5EF4-FFF2-40B4-BE49-F238E27FC236}">
                <a16:creationId xmlns:a16="http://schemas.microsoft.com/office/drawing/2014/main" id="{7EE6A60E-C446-D7E8-7207-EEFBD893F1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12">
            <a:extLst>
              <a:ext uri="{FF2B5EF4-FFF2-40B4-BE49-F238E27FC236}">
                <a16:creationId xmlns:a16="http://schemas.microsoft.com/office/drawing/2014/main" id="{B4A05E25-F88C-0BEA-05C0-EE89E40F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668170CD-7878-97ED-F140-4FBAB1C2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81F6CAC3-DCC1-557A-A76B-D8D1A3AB6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3503" name="Line 15">
            <a:extLst>
              <a:ext uri="{FF2B5EF4-FFF2-40B4-BE49-F238E27FC236}">
                <a16:creationId xmlns:a16="http://schemas.microsoft.com/office/drawing/2014/main" id="{94E0D880-43AF-B168-7459-8334E21DC0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C07AAFB6-C462-FF3D-3E77-C685C13A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11D5E4B2-5593-9F3E-AE7D-9112705EC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D53A3348-DD16-24DC-37B3-41D1F717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4E4FA222-E8C1-8300-6B67-15D76BDA8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B9864F8F-CE76-5E36-20E6-9D7B0450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EC986C2D-172C-5B4F-7EC6-F41FE3BE9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83B5D7D0-1849-5064-B555-2442874F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5C3D4BA5-3E59-8083-4872-B56D0652F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62B70622-97FD-0027-4F90-EAE037111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622F5F91-17ED-16C2-A2C9-52DA6F4D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5C7C218A-192F-6B9A-3CDE-E920179E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3515" name="Line 27">
            <a:extLst>
              <a:ext uri="{FF2B5EF4-FFF2-40B4-BE49-F238E27FC236}">
                <a16:creationId xmlns:a16="http://schemas.microsoft.com/office/drawing/2014/main" id="{2D90E4E6-E3C0-9575-F72E-F7A5273E2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Text Box 31">
            <a:extLst>
              <a:ext uri="{FF2B5EF4-FFF2-40B4-BE49-F238E27FC236}">
                <a16:creationId xmlns:a16="http://schemas.microsoft.com/office/drawing/2014/main" id="{4661A688-466E-30E3-CB90-E77AE48F7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 autoUpdateAnimBg="0"/>
      <p:bldP spid="63491" grpId="0" animBg="1"/>
      <p:bldP spid="63493" grpId="0"/>
      <p:bldP spid="63495" grpId="0"/>
      <p:bldP spid="63496" grpId="0"/>
      <p:bldP spid="63502" grpId="0"/>
      <p:bldP spid="63505" grpId="0"/>
      <p:bldP spid="63506" grpId="0"/>
      <p:bldP spid="63507" grpId="0"/>
      <p:bldP spid="63508" grpId="0"/>
      <p:bldP spid="63509" grpId="0"/>
      <p:bldP spid="63510" grpId="0"/>
      <p:bldP spid="63511" grpId="0"/>
      <p:bldP spid="63512" grpId="0"/>
      <p:bldP spid="63513" grpId="0"/>
      <p:bldP spid="635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A61A413-7E4A-5E78-A097-DAEF986CB7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DFAFF6D-146F-F448-4FA8-6828E851D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4" name="Line 4">
            <a:extLst>
              <a:ext uri="{FF2B5EF4-FFF2-40B4-BE49-F238E27FC236}">
                <a16:creationId xmlns:a16="http://schemas.microsoft.com/office/drawing/2014/main" id="{32C0D86B-170E-7AE1-0CF7-AD072A48E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2661B5D9-EDAD-20E7-B1E5-0D4C163E4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5ECA7FD2-E39E-7BF4-3214-12F2F9CFF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CF3F12D2-61EA-2027-A3F1-EBE437F8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06A0DCC2-2670-3121-6E57-682452F4F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89" name="Line 9">
            <a:extLst>
              <a:ext uri="{FF2B5EF4-FFF2-40B4-BE49-F238E27FC236}">
                <a16:creationId xmlns:a16="http://schemas.microsoft.com/office/drawing/2014/main" id="{0C3D200C-476D-893D-8886-6300DE2EC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>
            <a:extLst>
              <a:ext uri="{FF2B5EF4-FFF2-40B4-BE49-F238E27FC236}">
                <a16:creationId xmlns:a16="http://schemas.microsoft.com/office/drawing/2014/main" id="{3C5F3BF1-3BA5-DAF3-0B42-35C68E3EAB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33DE459E-202D-B97F-3361-A171500A9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>
            <a:extLst>
              <a:ext uri="{FF2B5EF4-FFF2-40B4-BE49-F238E27FC236}">
                <a16:creationId xmlns:a16="http://schemas.microsoft.com/office/drawing/2014/main" id="{6389EECB-8C78-84A1-8A32-F350101C9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07A7A20-D882-57F4-750C-AB0E054F9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36F403FA-C457-35F1-E203-0AC5B8A2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5" name="Line 15">
            <a:extLst>
              <a:ext uri="{FF2B5EF4-FFF2-40B4-BE49-F238E27FC236}">
                <a16:creationId xmlns:a16="http://schemas.microsoft.com/office/drawing/2014/main" id="{D90B77B4-BFF3-6F3C-3B40-F5C69CF89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>
            <a:extLst>
              <a:ext uri="{FF2B5EF4-FFF2-40B4-BE49-F238E27FC236}">
                <a16:creationId xmlns:a16="http://schemas.microsoft.com/office/drawing/2014/main" id="{D8EE40E1-D77E-7940-9154-950411F0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497" name="Text Box 17">
            <a:extLst>
              <a:ext uri="{FF2B5EF4-FFF2-40B4-BE49-F238E27FC236}">
                <a16:creationId xmlns:a16="http://schemas.microsoft.com/office/drawing/2014/main" id="{EA425CAF-ABF8-20CF-BC72-9C5668481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64B047A3-397B-5973-7B44-7A9883B43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0499" name="Text Box 19">
            <a:extLst>
              <a:ext uri="{FF2B5EF4-FFF2-40B4-BE49-F238E27FC236}">
                <a16:creationId xmlns:a16="http://schemas.microsoft.com/office/drawing/2014/main" id="{66D74AFB-0CC5-805E-0DED-B7B0E0869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55F1BDA1-9296-1136-B274-67DD0BA91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1" name="Text Box 21">
            <a:extLst>
              <a:ext uri="{FF2B5EF4-FFF2-40B4-BE49-F238E27FC236}">
                <a16:creationId xmlns:a16="http://schemas.microsoft.com/office/drawing/2014/main" id="{7C48A814-DF63-2A7A-DACE-90BEC273F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2" name="Text Box 22">
            <a:extLst>
              <a:ext uri="{FF2B5EF4-FFF2-40B4-BE49-F238E27FC236}">
                <a16:creationId xmlns:a16="http://schemas.microsoft.com/office/drawing/2014/main" id="{CC221DB9-3C82-BAD4-987F-410F026F5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3" name="Text Box 23">
            <a:extLst>
              <a:ext uri="{FF2B5EF4-FFF2-40B4-BE49-F238E27FC236}">
                <a16:creationId xmlns:a16="http://schemas.microsoft.com/office/drawing/2014/main" id="{1DB15A5C-78DE-0DE3-26C6-5710901A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4" name="Text Box 24">
            <a:extLst>
              <a:ext uri="{FF2B5EF4-FFF2-40B4-BE49-F238E27FC236}">
                <a16:creationId xmlns:a16="http://schemas.microsoft.com/office/drawing/2014/main" id="{E2846487-F4AF-C9FB-6685-E2A612D0F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5" name="Text Box 25">
            <a:extLst>
              <a:ext uri="{FF2B5EF4-FFF2-40B4-BE49-F238E27FC236}">
                <a16:creationId xmlns:a16="http://schemas.microsoft.com/office/drawing/2014/main" id="{5C523AC8-EE7A-B543-3EEF-8E68E23EF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41AF09FF-F32A-7A83-19CF-33CC5381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07" name="Line 27">
            <a:extLst>
              <a:ext uri="{FF2B5EF4-FFF2-40B4-BE49-F238E27FC236}">
                <a16:creationId xmlns:a16="http://schemas.microsoft.com/office/drawing/2014/main" id="{F450B3C0-45E5-6EC3-4F07-87D67A750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Text Box 28">
            <a:extLst>
              <a:ext uri="{FF2B5EF4-FFF2-40B4-BE49-F238E27FC236}">
                <a16:creationId xmlns:a16="http://schemas.microsoft.com/office/drawing/2014/main" id="{FCF43837-88EC-D656-4F4F-468B3E786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509" name="Text Box 29">
            <a:extLst>
              <a:ext uri="{FF2B5EF4-FFF2-40B4-BE49-F238E27FC236}">
                <a16:creationId xmlns:a16="http://schemas.microsoft.com/office/drawing/2014/main" id="{326270EA-A12B-CE8F-347D-C5F4766D8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510" name="Text Box 30">
            <a:extLst>
              <a:ext uri="{FF2B5EF4-FFF2-40B4-BE49-F238E27FC236}">
                <a16:creationId xmlns:a16="http://schemas.microsoft.com/office/drawing/2014/main" id="{42AD04EA-0FDE-5FB5-CD03-7B4950A8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11" name="Text Box 31">
            <a:extLst>
              <a:ext uri="{FF2B5EF4-FFF2-40B4-BE49-F238E27FC236}">
                <a16:creationId xmlns:a16="http://schemas.microsoft.com/office/drawing/2014/main" id="{25DF1412-9C67-B7E7-771B-A315C598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2" name="Text Box 32">
            <a:extLst>
              <a:ext uri="{FF2B5EF4-FFF2-40B4-BE49-F238E27FC236}">
                <a16:creationId xmlns:a16="http://schemas.microsoft.com/office/drawing/2014/main" id="{F82DAFB6-5201-F33D-E821-DF00DE752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13" name="Text Box 33">
            <a:extLst>
              <a:ext uri="{FF2B5EF4-FFF2-40B4-BE49-F238E27FC236}">
                <a16:creationId xmlns:a16="http://schemas.microsoft.com/office/drawing/2014/main" id="{FDD987C8-3DDA-222B-43AF-4795D93E2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14" name="Text Box 34">
            <a:extLst>
              <a:ext uri="{FF2B5EF4-FFF2-40B4-BE49-F238E27FC236}">
                <a16:creationId xmlns:a16="http://schemas.microsoft.com/office/drawing/2014/main" id="{3195463A-A3B5-E8FF-D34B-0ED8DA6DE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A481BF7A-140C-40F4-3C3C-54A970F7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16" name="Text Box 36">
            <a:extLst>
              <a:ext uri="{FF2B5EF4-FFF2-40B4-BE49-F238E27FC236}">
                <a16:creationId xmlns:a16="http://schemas.microsoft.com/office/drawing/2014/main" id="{B99C092A-7283-56EE-ACC2-E9CB5CAAC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17" name="Text Box 37">
            <a:extLst>
              <a:ext uri="{FF2B5EF4-FFF2-40B4-BE49-F238E27FC236}">
                <a16:creationId xmlns:a16="http://schemas.microsoft.com/office/drawing/2014/main" id="{D9BD4D97-7639-49EB-5311-F0F38E88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18" name="Text Box 38">
            <a:extLst>
              <a:ext uri="{FF2B5EF4-FFF2-40B4-BE49-F238E27FC236}">
                <a16:creationId xmlns:a16="http://schemas.microsoft.com/office/drawing/2014/main" id="{A9F79E40-43C4-47DF-789C-1F43A2D8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19" name="Text Box 39">
            <a:extLst>
              <a:ext uri="{FF2B5EF4-FFF2-40B4-BE49-F238E27FC236}">
                <a16:creationId xmlns:a16="http://schemas.microsoft.com/office/drawing/2014/main" id="{C2F89900-40D9-BBE3-1D1E-34120B38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20" name="Text Box 40">
            <a:extLst>
              <a:ext uri="{FF2B5EF4-FFF2-40B4-BE49-F238E27FC236}">
                <a16:creationId xmlns:a16="http://schemas.microsoft.com/office/drawing/2014/main" id="{6E13421D-FE16-07B1-E8FB-F4A92D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21" name="Line 41">
            <a:extLst>
              <a:ext uri="{FF2B5EF4-FFF2-40B4-BE49-F238E27FC236}">
                <a16:creationId xmlns:a16="http://schemas.microsoft.com/office/drawing/2014/main" id="{F7665116-F336-CC3C-DC9B-D93DD9937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Line 42">
            <a:extLst>
              <a:ext uri="{FF2B5EF4-FFF2-40B4-BE49-F238E27FC236}">
                <a16:creationId xmlns:a16="http://schemas.microsoft.com/office/drawing/2014/main" id="{BC8734D6-A458-EE95-05A8-B06BAFC25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3" name="Line 43">
            <a:extLst>
              <a:ext uri="{FF2B5EF4-FFF2-40B4-BE49-F238E27FC236}">
                <a16:creationId xmlns:a16="http://schemas.microsoft.com/office/drawing/2014/main" id="{09FFFD3A-1F36-EA97-947D-5A86BEC73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4" name="Line 44">
            <a:extLst>
              <a:ext uri="{FF2B5EF4-FFF2-40B4-BE49-F238E27FC236}">
                <a16:creationId xmlns:a16="http://schemas.microsoft.com/office/drawing/2014/main" id="{6C242B58-D589-4873-BCA4-BEBA9AAC6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Line 45">
            <a:extLst>
              <a:ext uri="{FF2B5EF4-FFF2-40B4-BE49-F238E27FC236}">
                <a16:creationId xmlns:a16="http://schemas.microsoft.com/office/drawing/2014/main" id="{7D544844-7903-AAC7-26BA-ADDBED5496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6" name="Line 46">
            <a:extLst>
              <a:ext uri="{FF2B5EF4-FFF2-40B4-BE49-F238E27FC236}">
                <a16:creationId xmlns:a16="http://schemas.microsoft.com/office/drawing/2014/main" id="{60FFE6FC-95C5-B474-FFEF-6FFD9118C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Line 48">
            <a:extLst>
              <a:ext uri="{FF2B5EF4-FFF2-40B4-BE49-F238E27FC236}">
                <a16:creationId xmlns:a16="http://schemas.microsoft.com/office/drawing/2014/main" id="{C24E7CFC-6477-C045-5B1C-7583289DD0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8" name="Line 49">
            <a:extLst>
              <a:ext uri="{FF2B5EF4-FFF2-40B4-BE49-F238E27FC236}">
                <a16:creationId xmlns:a16="http://schemas.microsoft.com/office/drawing/2014/main" id="{0AD0B207-037D-22C5-3FF4-85940734B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9" name="Line 50">
            <a:extLst>
              <a:ext uri="{FF2B5EF4-FFF2-40B4-BE49-F238E27FC236}">
                <a16:creationId xmlns:a16="http://schemas.microsoft.com/office/drawing/2014/main" id="{7237829C-407C-FF45-FBAB-04271E2D2A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0" name="Line 51">
            <a:extLst>
              <a:ext uri="{FF2B5EF4-FFF2-40B4-BE49-F238E27FC236}">
                <a16:creationId xmlns:a16="http://schemas.microsoft.com/office/drawing/2014/main" id="{C3D15320-4645-F1F4-8AC3-D05EFD064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Line 52">
            <a:extLst>
              <a:ext uri="{FF2B5EF4-FFF2-40B4-BE49-F238E27FC236}">
                <a16:creationId xmlns:a16="http://schemas.microsoft.com/office/drawing/2014/main" id="{F69CB8BF-CAF5-0D0C-8815-F6166DBBE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Line 53">
            <a:extLst>
              <a:ext uri="{FF2B5EF4-FFF2-40B4-BE49-F238E27FC236}">
                <a16:creationId xmlns:a16="http://schemas.microsoft.com/office/drawing/2014/main" id="{769C97EE-1F2A-9085-EBF9-DF4CF7221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3" name="Line 54">
            <a:extLst>
              <a:ext uri="{FF2B5EF4-FFF2-40B4-BE49-F238E27FC236}">
                <a16:creationId xmlns:a16="http://schemas.microsoft.com/office/drawing/2014/main" id="{945C7959-6C71-3825-14AA-D6F93941D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4" name="Text Box 55">
            <a:extLst>
              <a:ext uri="{FF2B5EF4-FFF2-40B4-BE49-F238E27FC236}">
                <a16:creationId xmlns:a16="http://schemas.microsoft.com/office/drawing/2014/main" id="{3B2F01F1-B721-A789-C57A-ABEC8BF0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0535" name="Text Box 56">
            <a:extLst>
              <a:ext uri="{FF2B5EF4-FFF2-40B4-BE49-F238E27FC236}">
                <a16:creationId xmlns:a16="http://schemas.microsoft.com/office/drawing/2014/main" id="{569C7F13-2B93-972E-079A-826653593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536" name="Text Box 57">
            <a:extLst>
              <a:ext uri="{FF2B5EF4-FFF2-40B4-BE49-F238E27FC236}">
                <a16:creationId xmlns:a16="http://schemas.microsoft.com/office/drawing/2014/main" id="{E216CED3-BE18-DE63-87C8-0C09F74BA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537" name="Text Box 58">
            <a:extLst>
              <a:ext uri="{FF2B5EF4-FFF2-40B4-BE49-F238E27FC236}">
                <a16:creationId xmlns:a16="http://schemas.microsoft.com/office/drawing/2014/main" id="{E9217B15-9AE3-3795-2F99-FD6DF3F58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0538" name="Text Box 59">
            <a:extLst>
              <a:ext uri="{FF2B5EF4-FFF2-40B4-BE49-F238E27FC236}">
                <a16:creationId xmlns:a16="http://schemas.microsoft.com/office/drawing/2014/main" id="{63CEE943-BCAB-A73B-0DB6-5279170D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39" name="Text Box 60">
            <a:extLst>
              <a:ext uri="{FF2B5EF4-FFF2-40B4-BE49-F238E27FC236}">
                <a16:creationId xmlns:a16="http://schemas.microsoft.com/office/drawing/2014/main" id="{28F0DB82-0F6E-4E86-9BC9-9EE0BAF6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40" name="Text Box 61">
            <a:extLst>
              <a:ext uri="{FF2B5EF4-FFF2-40B4-BE49-F238E27FC236}">
                <a16:creationId xmlns:a16="http://schemas.microsoft.com/office/drawing/2014/main" id="{467894D0-97E4-EB7E-E392-976A7DF50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41" name="Text Box 62">
            <a:extLst>
              <a:ext uri="{FF2B5EF4-FFF2-40B4-BE49-F238E27FC236}">
                <a16:creationId xmlns:a16="http://schemas.microsoft.com/office/drawing/2014/main" id="{918122A9-BF57-9503-2AB5-C8D20929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42" name="Text Box 63">
            <a:extLst>
              <a:ext uri="{FF2B5EF4-FFF2-40B4-BE49-F238E27FC236}">
                <a16:creationId xmlns:a16="http://schemas.microsoft.com/office/drawing/2014/main" id="{60C2354A-B77D-7B95-8023-E1E9EA3DD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0543" name="Text Box 64">
            <a:extLst>
              <a:ext uri="{FF2B5EF4-FFF2-40B4-BE49-F238E27FC236}">
                <a16:creationId xmlns:a16="http://schemas.microsoft.com/office/drawing/2014/main" id="{F33F2A7B-8558-151B-3882-E41D95AE6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0544" name="Text Box 65">
            <a:extLst>
              <a:ext uri="{FF2B5EF4-FFF2-40B4-BE49-F238E27FC236}">
                <a16:creationId xmlns:a16="http://schemas.microsoft.com/office/drawing/2014/main" id="{870E4DA3-0EB3-B86A-701B-0C128A886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0545" name="Text Box 66">
            <a:extLst>
              <a:ext uri="{FF2B5EF4-FFF2-40B4-BE49-F238E27FC236}">
                <a16:creationId xmlns:a16="http://schemas.microsoft.com/office/drawing/2014/main" id="{8A5D286B-6763-BF5F-CA10-391CB10C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0546" name="Text Box 67">
            <a:extLst>
              <a:ext uri="{FF2B5EF4-FFF2-40B4-BE49-F238E27FC236}">
                <a16:creationId xmlns:a16="http://schemas.microsoft.com/office/drawing/2014/main" id="{76B8A9D7-047D-2D7C-F911-ECA8D69F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0547" name="Line 68">
            <a:extLst>
              <a:ext uri="{FF2B5EF4-FFF2-40B4-BE49-F238E27FC236}">
                <a16:creationId xmlns:a16="http://schemas.microsoft.com/office/drawing/2014/main" id="{3040B27F-797C-F890-022A-6776B1FE26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8" name="Line 70">
            <a:extLst>
              <a:ext uri="{FF2B5EF4-FFF2-40B4-BE49-F238E27FC236}">
                <a16:creationId xmlns:a16="http://schemas.microsoft.com/office/drawing/2014/main" id="{0AB939B7-8764-6ED3-8AA3-0B2AE6AE41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9" name="Line 71">
            <a:extLst>
              <a:ext uri="{FF2B5EF4-FFF2-40B4-BE49-F238E27FC236}">
                <a16:creationId xmlns:a16="http://schemas.microsoft.com/office/drawing/2014/main" id="{A8CF6A25-4134-AC8B-44FC-1B628C60AF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0" name="Line 72">
            <a:extLst>
              <a:ext uri="{FF2B5EF4-FFF2-40B4-BE49-F238E27FC236}">
                <a16:creationId xmlns:a16="http://schemas.microsoft.com/office/drawing/2014/main" id="{548B0882-6460-3F69-E60D-44839AC9A9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3" name="Text Box 73">
            <a:extLst>
              <a:ext uri="{FF2B5EF4-FFF2-40B4-BE49-F238E27FC236}">
                <a16:creationId xmlns:a16="http://schemas.microsoft.com/office/drawing/2014/main" id="{687226FD-7659-F10E-F12A-61B403D4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122954" name="Text Box 74">
            <a:extLst>
              <a:ext uri="{FF2B5EF4-FFF2-40B4-BE49-F238E27FC236}">
                <a16:creationId xmlns:a16="http://schemas.microsoft.com/office/drawing/2014/main" id="{9708B04A-9B21-7C8E-6CC3-FFDA4FBB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55" name="Text Box 75">
            <a:extLst>
              <a:ext uri="{FF2B5EF4-FFF2-40B4-BE49-F238E27FC236}">
                <a16:creationId xmlns:a16="http://schemas.microsoft.com/office/drawing/2014/main" id="{5B4A6FD6-4F65-EB71-C588-8334456B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2972" name="Line 92">
            <a:extLst>
              <a:ext uri="{FF2B5EF4-FFF2-40B4-BE49-F238E27FC236}">
                <a16:creationId xmlns:a16="http://schemas.microsoft.com/office/drawing/2014/main" id="{E828C3B4-BB3F-6C60-EDB4-0E2553115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3" name="Line 93">
            <a:extLst>
              <a:ext uri="{FF2B5EF4-FFF2-40B4-BE49-F238E27FC236}">
                <a16:creationId xmlns:a16="http://schemas.microsoft.com/office/drawing/2014/main" id="{E9377067-21A0-91DF-1551-6673FD4529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2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3" grpId="0"/>
      <p:bldP spid="122954" grpId="0"/>
      <p:bldP spid="1229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8EF790A-1B26-DEA7-36A5-3DB03B601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8C9D7E1-B643-0BD9-6861-F40E10DB3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DF752841-9AD0-5B7B-61BA-667FE3A97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3D449152-E50F-B2B2-6F9B-627333D7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A71C3989-B278-3FD3-5C90-98368A9B5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DF0CABFF-6F66-E41B-BBBD-C7B08534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DE066966-12A4-7FDD-801F-4A06C96C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13" name="Line 9">
            <a:extLst>
              <a:ext uri="{FF2B5EF4-FFF2-40B4-BE49-F238E27FC236}">
                <a16:creationId xmlns:a16="http://schemas.microsoft.com/office/drawing/2014/main" id="{AAB8DE3F-DA02-E78B-5E0A-7184727E2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EE433577-00AE-7384-79AE-D8ECE1B54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Line 11">
            <a:extLst>
              <a:ext uri="{FF2B5EF4-FFF2-40B4-BE49-F238E27FC236}">
                <a16:creationId xmlns:a16="http://schemas.microsoft.com/office/drawing/2014/main" id="{4C992559-1997-BE28-BC12-DF6EBA702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B10EF5B7-2492-3E29-28F3-BE3517866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FD2DEBF0-B7CE-6072-887A-9B9F5C4F1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BC26947A-C22C-09A2-589B-94E758C9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85AE50ED-D3F7-0C5A-D995-5A339E476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073C8B5B-69A1-D2E1-46E7-1F30FEF3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66700C18-D41F-9A65-FA8A-E9321015C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41B6E3C7-2394-A2A7-434C-D49FDCA1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FCC6DB5F-4CD5-111F-9D67-453421DA7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60B3E807-4102-53C8-7A9C-E1E91E97C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6125B21C-94EE-7DEC-DBE1-AB72E6B66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8639F9F1-B342-D385-4036-36B85B15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CA5DBF43-C2F7-2C91-BD31-1319F181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28" name="Text Box 24">
            <a:extLst>
              <a:ext uri="{FF2B5EF4-FFF2-40B4-BE49-F238E27FC236}">
                <a16:creationId xmlns:a16="http://schemas.microsoft.com/office/drawing/2014/main" id="{2F3AC024-44E3-6522-B96F-EF3CC029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29" name="Text Box 25">
            <a:extLst>
              <a:ext uri="{FF2B5EF4-FFF2-40B4-BE49-F238E27FC236}">
                <a16:creationId xmlns:a16="http://schemas.microsoft.com/office/drawing/2014/main" id="{334C376F-ADDD-1946-97F4-E2C548CC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30" name="Text Box 26">
            <a:extLst>
              <a:ext uri="{FF2B5EF4-FFF2-40B4-BE49-F238E27FC236}">
                <a16:creationId xmlns:a16="http://schemas.microsoft.com/office/drawing/2014/main" id="{4FA83F7E-DA01-642D-1067-7B9D8411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779801D1-8FFA-F870-5C22-48365E6E8C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Text Box 28">
            <a:extLst>
              <a:ext uri="{FF2B5EF4-FFF2-40B4-BE49-F238E27FC236}">
                <a16:creationId xmlns:a16="http://schemas.microsoft.com/office/drawing/2014/main" id="{9840BEDC-B541-7DBC-92EA-518D7AD6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33" name="Text Box 29">
            <a:extLst>
              <a:ext uri="{FF2B5EF4-FFF2-40B4-BE49-F238E27FC236}">
                <a16:creationId xmlns:a16="http://schemas.microsoft.com/office/drawing/2014/main" id="{FDA640E3-6C93-BADA-14F7-7C7DF8EF1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815DD494-F05A-2232-D4AC-1885FBB0B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35" name="Text Box 31">
            <a:extLst>
              <a:ext uri="{FF2B5EF4-FFF2-40B4-BE49-F238E27FC236}">
                <a16:creationId xmlns:a16="http://schemas.microsoft.com/office/drawing/2014/main" id="{B1AD35E1-9DB2-231A-AC68-28CBFF4D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6" name="Text Box 32">
            <a:extLst>
              <a:ext uri="{FF2B5EF4-FFF2-40B4-BE49-F238E27FC236}">
                <a16:creationId xmlns:a16="http://schemas.microsoft.com/office/drawing/2014/main" id="{77068D8F-0EA7-E171-06EA-6D2772D6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37" name="Text Box 33">
            <a:extLst>
              <a:ext uri="{FF2B5EF4-FFF2-40B4-BE49-F238E27FC236}">
                <a16:creationId xmlns:a16="http://schemas.microsoft.com/office/drawing/2014/main" id="{EA1B2D4E-8279-549C-13C2-E027EDAFA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38" name="Text Box 34">
            <a:extLst>
              <a:ext uri="{FF2B5EF4-FFF2-40B4-BE49-F238E27FC236}">
                <a16:creationId xmlns:a16="http://schemas.microsoft.com/office/drawing/2014/main" id="{571A5740-7C4C-09B2-CDF7-EF90E148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39" name="Text Box 35">
            <a:extLst>
              <a:ext uri="{FF2B5EF4-FFF2-40B4-BE49-F238E27FC236}">
                <a16:creationId xmlns:a16="http://schemas.microsoft.com/office/drawing/2014/main" id="{FCBC6DCA-AAA7-F0F9-DC02-D22B54F8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523511F4-60A3-9316-3BC4-E03D0960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id="{0928F734-67DE-C5C5-6C19-7DD21B790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B5CE4A4F-232C-FE9C-2A65-9C69FBD9D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43" name="Text Box 39">
            <a:extLst>
              <a:ext uri="{FF2B5EF4-FFF2-40B4-BE49-F238E27FC236}">
                <a16:creationId xmlns:a16="http://schemas.microsoft.com/office/drawing/2014/main" id="{7EA2A9DC-D260-43A7-C22C-0379276F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44" name="Text Box 40">
            <a:extLst>
              <a:ext uri="{FF2B5EF4-FFF2-40B4-BE49-F238E27FC236}">
                <a16:creationId xmlns:a16="http://schemas.microsoft.com/office/drawing/2014/main" id="{9EC3C1F9-0166-B07C-E2A7-370980A9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45" name="Line 41">
            <a:extLst>
              <a:ext uri="{FF2B5EF4-FFF2-40B4-BE49-F238E27FC236}">
                <a16:creationId xmlns:a16="http://schemas.microsoft.com/office/drawing/2014/main" id="{7876E4BB-45D9-5C1E-6FB4-998E99F4D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6" name="Line 42">
            <a:extLst>
              <a:ext uri="{FF2B5EF4-FFF2-40B4-BE49-F238E27FC236}">
                <a16:creationId xmlns:a16="http://schemas.microsoft.com/office/drawing/2014/main" id="{1BCC96B4-902E-DF18-F568-05D91EFC9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Line 43">
            <a:extLst>
              <a:ext uri="{FF2B5EF4-FFF2-40B4-BE49-F238E27FC236}">
                <a16:creationId xmlns:a16="http://schemas.microsoft.com/office/drawing/2014/main" id="{82389508-7EC2-488D-4060-DEFDF901C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8" name="Line 44">
            <a:extLst>
              <a:ext uri="{FF2B5EF4-FFF2-40B4-BE49-F238E27FC236}">
                <a16:creationId xmlns:a16="http://schemas.microsoft.com/office/drawing/2014/main" id="{AAFE6A0D-6461-3B4F-AC52-9C1E868FB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9" name="Line 45">
            <a:extLst>
              <a:ext uri="{FF2B5EF4-FFF2-40B4-BE49-F238E27FC236}">
                <a16:creationId xmlns:a16="http://schemas.microsoft.com/office/drawing/2014/main" id="{6422996D-8D93-0092-BBE9-B96E60DE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>
            <a:extLst>
              <a:ext uri="{FF2B5EF4-FFF2-40B4-BE49-F238E27FC236}">
                <a16:creationId xmlns:a16="http://schemas.microsoft.com/office/drawing/2014/main" id="{3404D49B-09E5-41F6-1A71-DCFE10F420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8">
            <a:extLst>
              <a:ext uri="{FF2B5EF4-FFF2-40B4-BE49-F238E27FC236}">
                <a16:creationId xmlns:a16="http://schemas.microsoft.com/office/drawing/2014/main" id="{0C60E712-1361-D7AE-CDD0-11D6486868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49">
            <a:extLst>
              <a:ext uri="{FF2B5EF4-FFF2-40B4-BE49-F238E27FC236}">
                <a16:creationId xmlns:a16="http://schemas.microsoft.com/office/drawing/2014/main" id="{5BC9DFC3-BD12-5B79-01EB-77AC772C1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Line 50">
            <a:extLst>
              <a:ext uri="{FF2B5EF4-FFF2-40B4-BE49-F238E27FC236}">
                <a16:creationId xmlns:a16="http://schemas.microsoft.com/office/drawing/2014/main" id="{F93FB1EF-3D81-2E41-AAC3-BC9379F91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Line 51">
            <a:extLst>
              <a:ext uri="{FF2B5EF4-FFF2-40B4-BE49-F238E27FC236}">
                <a16:creationId xmlns:a16="http://schemas.microsoft.com/office/drawing/2014/main" id="{556DB4CB-3EA0-8372-9D10-0A932D7328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Line 52">
            <a:extLst>
              <a:ext uri="{FF2B5EF4-FFF2-40B4-BE49-F238E27FC236}">
                <a16:creationId xmlns:a16="http://schemas.microsoft.com/office/drawing/2014/main" id="{72AB7DD9-641A-8E2F-3FF1-0642378812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6" name="Line 53">
            <a:extLst>
              <a:ext uri="{FF2B5EF4-FFF2-40B4-BE49-F238E27FC236}">
                <a16:creationId xmlns:a16="http://schemas.microsoft.com/office/drawing/2014/main" id="{E5E30741-E33B-7758-9B1B-B059742CF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Line 54">
            <a:extLst>
              <a:ext uri="{FF2B5EF4-FFF2-40B4-BE49-F238E27FC236}">
                <a16:creationId xmlns:a16="http://schemas.microsoft.com/office/drawing/2014/main" id="{B4E89B9F-8DE5-6900-8A61-2F47C12A7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Text Box 55">
            <a:extLst>
              <a:ext uri="{FF2B5EF4-FFF2-40B4-BE49-F238E27FC236}">
                <a16:creationId xmlns:a16="http://schemas.microsoft.com/office/drawing/2014/main" id="{426BFF82-0FD6-0725-6B95-B4E7C0CB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1559" name="Text Box 56">
            <a:extLst>
              <a:ext uri="{FF2B5EF4-FFF2-40B4-BE49-F238E27FC236}">
                <a16:creationId xmlns:a16="http://schemas.microsoft.com/office/drawing/2014/main" id="{E7036D2C-28D1-5917-3CA8-ACA25FCA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60" name="Text Box 57">
            <a:extLst>
              <a:ext uri="{FF2B5EF4-FFF2-40B4-BE49-F238E27FC236}">
                <a16:creationId xmlns:a16="http://schemas.microsoft.com/office/drawing/2014/main" id="{E464D9BE-6D73-761B-13CF-CCCE57829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61" name="Text Box 58">
            <a:extLst>
              <a:ext uri="{FF2B5EF4-FFF2-40B4-BE49-F238E27FC236}">
                <a16:creationId xmlns:a16="http://schemas.microsoft.com/office/drawing/2014/main" id="{3AEA714A-C924-F220-CE4A-F44505B0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1562" name="Text Box 59">
            <a:extLst>
              <a:ext uri="{FF2B5EF4-FFF2-40B4-BE49-F238E27FC236}">
                <a16:creationId xmlns:a16="http://schemas.microsoft.com/office/drawing/2014/main" id="{E1460B04-0AB1-AE6F-5E8A-EDFC656CB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63" name="Text Box 60">
            <a:extLst>
              <a:ext uri="{FF2B5EF4-FFF2-40B4-BE49-F238E27FC236}">
                <a16:creationId xmlns:a16="http://schemas.microsoft.com/office/drawing/2014/main" id="{B66B78EE-276A-100E-7F81-65B9E584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64" name="Text Box 61">
            <a:extLst>
              <a:ext uri="{FF2B5EF4-FFF2-40B4-BE49-F238E27FC236}">
                <a16:creationId xmlns:a16="http://schemas.microsoft.com/office/drawing/2014/main" id="{741EE202-4994-B071-FEF9-A33D36001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65" name="Text Box 62">
            <a:extLst>
              <a:ext uri="{FF2B5EF4-FFF2-40B4-BE49-F238E27FC236}">
                <a16:creationId xmlns:a16="http://schemas.microsoft.com/office/drawing/2014/main" id="{A763FEC2-A878-4720-28F4-2F09BDF54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66" name="Text Box 63">
            <a:extLst>
              <a:ext uri="{FF2B5EF4-FFF2-40B4-BE49-F238E27FC236}">
                <a16:creationId xmlns:a16="http://schemas.microsoft.com/office/drawing/2014/main" id="{19379E01-A033-74FC-2F10-E84BEF428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1567" name="Text Box 64">
            <a:extLst>
              <a:ext uri="{FF2B5EF4-FFF2-40B4-BE49-F238E27FC236}">
                <a16:creationId xmlns:a16="http://schemas.microsoft.com/office/drawing/2014/main" id="{22B9A573-0BDD-8D59-8EDB-C659F4659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1568" name="Text Box 65">
            <a:extLst>
              <a:ext uri="{FF2B5EF4-FFF2-40B4-BE49-F238E27FC236}">
                <a16:creationId xmlns:a16="http://schemas.microsoft.com/office/drawing/2014/main" id="{B637B86D-983C-4871-6F58-F2C1320F3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1569" name="Text Box 66">
            <a:extLst>
              <a:ext uri="{FF2B5EF4-FFF2-40B4-BE49-F238E27FC236}">
                <a16:creationId xmlns:a16="http://schemas.microsoft.com/office/drawing/2014/main" id="{DE457F32-57A9-3E14-10B1-7608CED19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1570" name="Text Box 67">
            <a:extLst>
              <a:ext uri="{FF2B5EF4-FFF2-40B4-BE49-F238E27FC236}">
                <a16:creationId xmlns:a16="http://schemas.microsoft.com/office/drawing/2014/main" id="{0EB63551-5C1E-8B45-21B6-4053E1055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1571" name="Line 68">
            <a:extLst>
              <a:ext uri="{FF2B5EF4-FFF2-40B4-BE49-F238E27FC236}">
                <a16:creationId xmlns:a16="http://schemas.microsoft.com/office/drawing/2014/main" id="{13B6A8B2-4F70-7CF8-8D99-3D5EC0152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2" name="Line 70">
            <a:extLst>
              <a:ext uri="{FF2B5EF4-FFF2-40B4-BE49-F238E27FC236}">
                <a16:creationId xmlns:a16="http://schemas.microsoft.com/office/drawing/2014/main" id="{F4F6DF12-0606-0648-3B9C-79DF4F9825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Line 71">
            <a:extLst>
              <a:ext uri="{FF2B5EF4-FFF2-40B4-BE49-F238E27FC236}">
                <a16:creationId xmlns:a16="http://schemas.microsoft.com/office/drawing/2014/main" id="{2263221C-0FE6-4F30-DA32-8C7464D13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Line 72">
            <a:extLst>
              <a:ext uri="{FF2B5EF4-FFF2-40B4-BE49-F238E27FC236}">
                <a16:creationId xmlns:a16="http://schemas.microsoft.com/office/drawing/2014/main" id="{0CF1680B-3405-3FE8-289F-D9F0988F40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Text Box 73">
            <a:extLst>
              <a:ext uri="{FF2B5EF4-FFF2-40B4-BE49-F238E27FC236}">
                <a16:creationId xmlns:a16="http://schemas.microsoft.com/office/drawing/2014/main" id="{FE6CCE65-38E0-3A62-18CC-6BD5E7B7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1576" name="Text Box 74">
            <a:extLst>
              <a:ext uri="{FF2B5EF4-FFF2-40B4-BE49-F238E27FC236}">
                <a16:creationId xmlns:a16="http://schemas.microsoft.com/office/drawing/2014/main" id="{1B76A50C-9896-A8F9-6799-515DBC8D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77" name="Text Box 75">
            <a:extLst>
              <a:ext uri="{FF2B5EF4-FFF2-40B4-BE49-F238E27FC236}">
                <a16:creationId xmlns:a16="http://schemas.microsoft.com/office/drawing/2014/main" id="{80BAF951-0CB4-9049-08AA-B5AC6562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1578" name="Text Box 76">
            <a:extLst>
              <a:ext uri="{FF2B5EF4-FFF2-40B4-BE49-F238E27FC236}">
                <a16:creationId xmlns:a16="http://schemas.microsoft.com/office/drawing/2014/main" id="{AC0E8C39-03B1-AD82-0C37-9BA3426B0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7776" name="Line 80">
            <a:extLst>
              <a:ext uri="{FF2B5EF4-FFF2-40B4-BE49-F238E27FC236}">
                <a16:creationId xmlns:a16="http://schemas.microsoft.com/office/drawing/2014/main" id="{873406F9-B51C-E0EE-FA75-56925F5E1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77" name="Line 81">
            <a:extLst>
              <a:ext uri="{FF2B5EF4-FFF2-40B4-BE49-F238E27FC236}">
                <a16:creationId xmlns:a16="http://schemas.microsoft.com/office/drawing/2014/main" id="{8897AFCC-6035-E9D1-A75D-E342E7FFB6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8E569D6-6E54-AC56-F964-97537820D4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5EF7672-2851-15DF-EDCD-8C05C315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829DE25F-E023-7A33-0D02-516AE42D7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0CABEE5-E036-1C12-3E78-FD63F291C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35404C70-738C-D947-7EA3-BB28BF081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A6C4E53B-21C1-A884-0D28-0356FCF1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FA8A98B0-1D72-EB26-188B-A8404CF3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38EAD21E-8884-F91E-6FE8-B74537BD0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966E7346-50F8-FFB0-5ABD-F3142CF139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2519021E-F817-B579-88FB-1F5D39D1E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1910A117-6234-759B-AAE8-2B281E6EC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E0EBD112-8E1A-4464-BCF8-7C6CF9677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1B5B6BDD-8E11-4FC2-1F6C-467699D3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68B29BF7-614F-2A06-A661-EED2E28A3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F6211A30-1F40-11D7-5A46-F26024D5D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2545" name="Text Box 17">
            <a:extLst>
              <a:ext uri="{FF2B5EF4-FFF2-40B4-BE49-F238E27FC236}">
                <a16:creationId xmlns:a16="http://schemas.microsoft.com/office/drawing/2014/main" id="{E8F3CD19-6302-5A07-46E5-6B7E79FD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2546" name="Text Box 18">
            <a:extLst>
              <a:ext uri="{FF2B5EF4-FFF2-40B4-BE49-F238E27FC236}">
                <a16:creationId xmlns:a16="http://schemas.microsoft.com/office/drawing/2014/main" id="{CB7DF1F5-CD67-8399-712A-17F3C004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2547" name="Text Box 19">
            <a:extLst>
              <a:ext uri="{FF2B5EF4-FFF2-40B4-BE49-F238E27FC236}">
                <a16:creationId xmlns:a16="http://schemas.microsoft.com/office/drawing/2014/main" id="{37FCBDC3-75E8-1511-A258-7CE875BAD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968812A0-F6DE-9C84-EF41-556A86FAB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2A2BB6AD-2492-2F0D-146C-D33CFF51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0" name="Text Box 22">
            <a:extLst>
              <a:ext uri="{FF2B5EF4-FFF2-40B4-BE49-F238E27FC236}">
                <a16:creationId xmlns:a16="http://schemas.microsoft.com/office/drawing/2014/main" id="{138230DB-514B-8994-B3CE-FAEEDEFCF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1" name="Text Box 23">
            <a:extLst>
              <a:ext uri="{FF2B5EF4-FFF2-40B4-BE49-F238E27FC236}">
                <a16:creationId xmlns:a16="http://schemas.microsoft.com/office/drawing/2014/main" id="{693F4DBE-8CDD-6895-CC67-C0607F6D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2" name="Text Box 24">
            <a:extLst>
              <a:ext uri="{FF2B5EF4-FFF2-40B4-BE49-F238E27FC236}">
                <a16:creationId xmlns:a16="http://schemas.microsoft.com/office/drawing/2014/main" id="{BC44100E-300F-D242-5394-102BD475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3" name="Text Box 25">
            <a:extLst>
              <a:ext uri="{FF2B5EF4-FFF2-40B4-BE49-F238E27FC236}">
                <a16:creationId xmlns:a16="http://schemas.microsoft.com/office/drawing/2014/main" id="{7DE0E227-9CC3-1850-3B6B-32B3DF86C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4" name="Text Box 26">
            <a:extLst>
              <a:ext uri="{FF2B5EF4-FFF2-40B4-BE49-F238E27FC236}">
                <a16:creationId xmlns:a16="http://schemas.microsoft.com/office/drawing/2014/main" id="{A6E737B8-C6B1-D1BC-0124-3F95BEBC2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55" name="Line 27">
            <a:extLst>
              <a:ext uri="{FF2B5EF4-FFF2-40B4-BE49-F238E27FC236}">
                <a16:creationId xmlns:a16="http://schemas.microsoft.com/office/drawing/2014/main" id="{8ACE6AF4-676F-D938-0676-547E5BC58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Text Box 28">
            <a:extLst>
              <a:ext uri="{FF2B5EF4-FFF2-40B4-BE49-F238E27FC236}">
                <a16:creationId xmlns:a16="http://schemas.microsoft.com/office/drawing/2014/main" id="{3EC01B11-5FBC-FA76-A6BD-9CB23E99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57" name="Text Box 29">
            <a:extLst>
              <a:ext uri="{FF2B5EF4-FFF2-40B4-BE49-F238E27FC236}">
                <a16:creationId xmlns:a16="http://schemas.microsoft.com/office/drawing/2014/main" id="{2268DCA9-165E-1680-3AE0-2367026E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58" name="Text Box 30">
            <a:extLst>
              <a:ext uri="{FF2B5EF4-FFF2-40B4-BE49-F238E27FC236}">
                <a16:creationId xmlns:a16="http://schemas.microsoft.com/office/drawing/2014/main" id="{AF311B44-07C1-E105-7766-4EE84BE21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59" name="Text Box 31">
            <a:extLst>
              <a:ext uri="{FF2B5EF4-FFF2-40B4-BE49-F238E27FC236}">
                <a16:creationId xmlns:a16="http://schemas.microsoft.com/office/drawing/2014/main" id="{CC1BDC62-E793-66DD-EAA9-249E3A1C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60" name="Text Box 32">
            <a:extLst>
              <a:ext uri="{FF2B5EF4-FFF2-40B4-BE49-F238E27FC236}">
                <a16:creationId xmlns:a16="http://schemas.microsoft.com/office/drawing/2014/main" id="{A4055CB9-058D-29E1-7093-28B04A38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61" name="Text Box 33">
            <a:extLst>
              <a:ext uri="{FF2B5EF4-FFF2-40B4-BE49-F238E27FC236}">
                <a16:creationId xmlns:a16="http://schemas.microsoft.com/office/drawing/2014/main" id="{11A6832E-F04A-7845-C682-1C2D2F3AA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62" name="Text Box 34">
            <a:extLst>
              <a:ext uri="{FF2B5EF4-FFF2-40B4-BE49-F238E27FC236}">
                <a16:creationId xmlns:a16="http://schemas.microsoft.com/office/drawing/2014/main" id="{F34A983B-9EB9-F428-6DE4-90D0464B2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63" name="Text Box 35">
            <a:extLst>
              <a:ext uri="{FF2B5EF4-FFF2-40B4-BE49-F238E27FC236}">
                <a16:creationId xmlns:a16="http://schemas.microsoft.com/office/drawing/2014/main" id="{F1934A65-2AFF-055A-70F6-3025F032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64" name="Text Box 36">
            <a:extLst>
              <a:ext uri="{FF2B5EF4-FFF2-40B4-BE49-F238E27FC236}">
                <a16:creationId xmlns:a16="http://schemas.microsoft.com/office/drawing/2014/main" id="{7B538534-CFE4-B796-7EC4-62ED6BE41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65" name="Text Box 37">
            <a:extLst>
              <a:ext uri="{FF2B5EF4-FFF2-40B4-BE49-F238E27FC236}">
                <a16:creationId xmlns:a16="http://schemas.microsoft.com/office/drawing/2014/main" id="{21C461D0-9954-10BE-1916-66C1750A0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66" name="Text Box 38">
            <a:extLst>
              <a:ext uri="{FF2B5EF4-FFF2-40B4-BE49-F238E27FC236}">
                <a16:creationId xmlns:a16="http://schemas.microsoft.com/office/drawing/2014/main" id="{80F134ED-F399-4DAD-E99B-27AA84AF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67" name="Text Box 39">
            <a:extLst>
              <a:ext uri="{FF2B5EF4-FFF2-40B4-BE49-F238E27FC236}">
                <a16:creationId xmlns:a16="http://schemas.microsoft.com/office/drawing/2014/main" id="{09FB892E-68C2-6CCD-4505-657919134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68" name="Text Box 40">
            <a:extLst>
              <a:ext uri="{FF2B5EF4-FFF2-40B4-BE49-F238E27FC236}">
                <a16:creationId xmlns:a16="http://schemas.microsoft.com/office/drawing/2014/main" id="{9B04978F-5795-EA58-5B99-7CC7EE0C7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69" name="Line 41">
            <a:extLst>
              <a:ext uri="{FF2B5EF4-FFF2-40B4-BE49-F238E27FC236}">
                <a16:creationId xmlns:a16="http://schemas.microsoft.com/office/drawing/2014/main" id="{4BB854A1-6299-9C6F-EC26-31D18D4A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42">
            <a:extLst>
              <a:ext uri="{FF2B5EF4-FFF2-40B4-BE49-F238E27FC236}">
                <a16:creationId xmlns:a16="http://schemas.microsoft.com/office/drawing/2014/main" id="{E4E0CE1F-D301-0E54-2932-18BD6A153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43">
            <a:extLst>
              <a:ext uri="{FF2B5EF4-FFF2-40B4-BE49-F238E27FC236}">
                <a16:creationId xmlns:a16="http://schemas.microsoft.com/office/drawing/2014/main" id="{C8E24EF8-6879-C8E5-CCC5-C3D821048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44">
            <a:extLst>
              <a:ext uri="{FF2B5EF4-FFF2-40B4-BE49-F238E27FC236}">
                <a16:creationId xmlns:a16="http://schemas.microsoft.com/office/drawing/2014/main" id="{62E65954-0BA8-FB8E-6334-C193D1274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Line 45">
            <a:extLst>
              <a:ext uri="{FF2B5EF4-FFF2-40B4-BE49-F238E27FC236}">
                <a16:creationId xmlns:a16="http://schemas.microsoft.com/office/drawing/2014/main" id="{76A0DD30-C6F3-68EA-B145-19CF08F29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Line 46">
            <a:extLst>
              <a:ext uri="{FF2B5EF4-FFF2-40B4-BE49-F238E27FC236}">
                <a16:creationId xmlns:a16="http://schemas.microsoft.com/office/drawing/2014/main" id="{0C51E505-CF23-1BA6-8AA9-4A55876C39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5" name="Line 48">
            <a:extLst>
              <a:ext uri="{FF2B5EF4-FFF2-40B4-BE49-F238E27FC236}">
                <a16:creationId xmlns:a16="http://schemas.microsoft.com/office/drawing/2014/main" id="{AC10102C-D9A2-3781-8560-BE02A971F0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6" name="Line 49">
            <a:extLst>
              <a:ext uri="{FF2B5EF4-FFF2-40B4-BE49-F238E27FC236}">
                <a16:creationId xmlns:a16="http://schemas.microsoft.com/office/drawing/2014/main" id="{0B4218BE-B203-C7F5-E1F8-14AACD076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50">
            <a:extLst>
              <a:ext uri="{FF2B5EF4-FFF2-40B4-BE49-F238E27FC236}">
                <a16:creationId xmlns:a16="http://schemas.microsoft.com/office/drawing/2014/main" id="{A67ABEA9-F239-0508-D7DC-F7E76ADDF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51">
            <a:extLst>
              <a:ext uri="{FF2B5EF4-FFF2-40B4-BE49-F238E27FC236}">
                <a16:creationId xmlns:a16="http://schemas.microsoft.com/office/drawing/2014/main" id="{42EFCC8F-C0FA-5FBE-2426-649B4E433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52">
            <a:extLst>
              <a:ext uri="{FF2B5EF4-FFF2-40B4-BE49-F238E27FC236}">
                <a16:creationId xmlns:a16="http://schemas.microsoft.com/office/drawing/2014/main" id="{05629DE9-0EC9-F5B8-D8BB-D209910E2C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3">
            <a:extLst>
              <a:ext uri="{FF2B5EF4-FFF2-40B4-BE49-F238E27FC236}">
                <a16:creationId xmlns:a16="http://schemas.microsoft.com/office/drawing/2014/main" id="{C4D0401B-B2BF-C436-45B1-0C1EA09D5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Line 54">
            <a:extLst>
              <a:ext uri="{FF2B5EF4-FFF2-40B4-BE49-F238E27FC236}">
                <a16:creationId xmlns:a16="http://schemas.microsoft.com/office/drawing/2014/main" id="{9F901791-3498-E79F-A1F7-1F8B9A3E1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2" name="Text Box 55">
            <a:extLst>
              <a:ext uri="{FF2B5EF4-FFF2-40B4-BE49-F238E27FC236}">
                <a16:creationId xmlns:a16="http://schemas.microsoft.com/office/drawing/2014/main" id="{2A4E8830-E135-0C9C-CB8B-24697C8D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2583" name="Text Box 56">
            <a:extLst>
              <a:ext uri="{FF2B5EF4-FFF2-40B4-BE49-F238E27FC236}">
                <a16:creationId xmlns:a16="http://schemas.microsoft.com/office/drawing/2014/main" id="{95BD017E-1FD3-BA54-5EE1-819D30DF4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84" name="Text Box 57">
            <a:extLst>
              <a:ext uri="{FF2B5EF4-FFF2-40B4-BE49-F238E27FC236}">
                <a16:creationId xmlns:a16="http://schemas.microsoft.com/office/drawing/2014/main" id="{054BA833-0464-5822-E6FE-E0FC6426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585" name="Text Box 58">
            <a:extLst>
              <a:ext uri="{FF2B5EF4-FFF2-40B4-BE49-F238E27FC236}">
                <a16:creationId xmlns:a16="http://schemas.microsoft.com/office/drawing/2014/main" id="{0AD333C0-0A74-B49F-2246-6F498762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2586" name="Text Box 59">
            <a:extLst>
              <a:ext uri="{FF2B5EF4-FFF2-40B4-BE49-F238E27FC236}">
                <a16:creationId xmlns:a16="http://schemas.microsoft.com/office/drawing/2014/main" id="{786866D8-A8E5-DD35-EE7B-A716E103F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87" name="Text Box 60">
            <a:extLst>
              <a:ext uri="{FF2B5EF4-FFF2-40B4-BE49-F238E27FC236}">
                <a16:creationId xmlns:a16="http://schemas.microsoft.com/office/drawing/2014/main" id="{C467B2F1-3819-F4FD-5BA7-7FDD15D37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88" name="Text Box 61">
            <a:extLst>
              <a:ext uri="{FF2B5EF4-FFF2-40B4-BE49-F238E27FC236}">
                <a16:creationId xmlns:a16="http://schemas.microsoft.com/office/drawing/2014/main" id="{4E140C21-8D36-0161-2045-6AD83F792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89" name="Text Box 62">
            <a:extLst>
              <a:ext uri="{FF2B5EF4-FFF2-40B4-BE49-F238E27FC236}">
                <a16:creationId xmlns:a16="http://schemas.microsoft.com/office/drawing/2014/main" id="{3839407F-F8BE-ED44-37F6-AFB586EEA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90" name="Text Box 63">
            <a:extLst>
              <a:ext uri="{FF2B5EF4-FFF2-40B4-BE49-F238E27FC236}">
                <a16:creationId xmlns:a16="http://schemas.microsoft.com/office/drawing/2014/main" id="{87DF603B-88CA-3A88-979E-208903610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2591" name="Text Box 64">
            <a:extLst>
              <a:ext uri="{FF2B5EF4-FFF2-40B4-BE49-F238E27FC236}">
                <a16:creationId xmlns:a16="http://schemas.microsoft.com/office/drawing/2014/main" id="{705654C9-647C-85AB-23EF-A6610FF5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2592" name="Text Box 65">
            <a:extLst>
              <a:ext uri="{FF2B5EF4-FFF2-40B4-BE49-F238E27FC236}">
                <a16:creationId xmlns:a16="http://schemas.microsoft.com/office/drawing/2014/main" id="{D9649C1C-4E72-36BC-0BE7-50909E505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2593" name="Text Box 66">
            <a:extLst>
              <a:ext uri="{FF2B5EF4-FFF2-40B4-BE49-F238E27FC236}">
                <a16:creationId xmlns:a16="http://schemas.microsoft.com/office/drawing/2014/main" id="{DFD91F45-B810-46EF-30FC-5428EC526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2594" name="Text Box 67">
            <a:extLst>
              <a:ext uri="{FF2B5EF4-FFF2-40B4-BE49-F238E27FC236}">
                <a16:creationId xmlns:a16="http://schemas.microsoft.com/office/drawing/2014/main" id="{D102DB84-8BD9-3927-951D-3E81927F5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2595" name="Line 68">
            <a:extLst>
              <a:ext uri="{FF2B5EF4-FFF2-40B4-BE49-F238E27FC236}">
                <a16:creationId xmlns:a16="http://schemas.microsoft.com/office/drawing/2014/main" id="{83DDDF8E-1552-4D13-F7E7-F17E79326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Line 70">
            <a:extLst>
              <a:ext uri="{FF2B5EF4-FFF2-40B4-BE49-F238E27FC236}">
                <a16:creationId xmlns:a16="http://schemas.microsoft.com/office/drawing/2014/main" id="{688FF071-5D08-13E2-41A2-82AF868F8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Line 71">
            <a:extLst>
              <a:ext uri="{FF2B5EF4-FFF2-40B4-BE49-F238E27FC236}">
                <a16:creationId xmlns:a16="http://schemas.microsoft.com/office/drawing/2014/main" id="{06464C15-994A-6500-FCB3-03D66E748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Line 72">
            <a:extLst>
              <a:ext uri="{FF2B5EF4-FFF2-40B4-BE49-F238E27FC236}">
                <a16:creationId xmlns:a16="http://schemas.microsoft.com/office/drawing/2014/main" id="{BEA5A36E-3DF0-3BC3-5FD2-76BD34B6A9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Text Box 73">
            <a:extLst>
              <a:ext uri="{FF2B5EF4-FFF2-40B4-BE49-F238E27FC236}">
                <a16:creationId xmlns:a16="http://schemas.microsoft.com/office/drawing/2014/main" id="{B4B752C8-AEEF-E8C3-006F-A3242C4EB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2600" name="Text Box 74">
            <a:extLst>
              <a:ext uri="{FF2B5EF4-FFF2-40B4-BE49-F238E27FC236}">
                <a16:creationId xmlns:a16="http://schemas.microsoft.com/office/drawing/2014/main" id="{9093D8BB-45BC-FE5D-A676-848FDED64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601" name="Text Box 75">
            <a:extLst>
              <a:ext uri="{FF2B5EF4-FFF2-40B4-BE49-F238E27FC236}">
                <a16:creationId xmlns:a16="http://schemas.microsoft.com/office/drawing/2014/main" id="{BBB71A38-38C0-7FD5-922E-0E51B26D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602" name="Text Box 76">
            <a:extLst>
              <a:ext uri="{FF2B5EF4-FFF2-40B4-BE49-F238E27FC236}">
                <a16:creationId xmlns:a16="http://schemas.microsoft.com/office/drawing/2014/main" id="{EE5BD3E6-1169-D687-C37E-4965C6A7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2603" name="Text Box 77">
            <a:extLst>
              <a:ext uri="{FF2B5EF4-FFF2-40B4-BE49-F238E27FC236}">
                <a16:creationId xmlns:a16="http://schemas.microsoft.com/office/drawing/2014/main" id="{54E637F0-9178-48AA-DA3F-FA72C3D4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9824" name="Line 80">
            <a:extLst>
              <a:ext uri="{FF2B5EF4-FFF2-40B4-BE49-F238E27FC236}">
                <a16:creationId xmlns:a16="http://schemas.microsoft.com/office/drawing/2014/main" id="{865AD532-FF3B-BAB2-3108-565AAB4792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25" name="Line 81">
            <a:extLst>
              <a:ext uri="{FF2B5EF4-FFF2-40B4-BE49-F238E27FC236}">
                <a16:creationId xmlns:a16="http://schemas.microsoft.com/office/drawing/2014/main" id="{E1F8ACC5-A8CF-0441-584E-F3381FDD29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38F6124-7833-40E7-A642-B93BB2C8A8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92E1850-59D8-C1B8-EFA8-1C885F410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D84D1DD6-365F-6947-179B-9A59D4AF6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F86611A6-4D6D-CF75-5AE2-A7C46DFF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2AD2AA9-486A-7512-1492-928DE5A96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9AA606E1-ABA1-E603-49DE-C5AC113E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6ADEE1A9-4920-00CE-24B7-51E76B3CA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39DF6044-955E-2F4C-3980-97EE90CE5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3066CD63-8FA8-4330-C56E-0516C712A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21D2C341-5F3D-5139-52AF-664E6C3E8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Line 12">
            <a:extLst>
              <a:ext uri="{FF2B5EF4-FFF2-40B4-BE49-F238E27FC236}">
                <a16:creationId xmlns:a16="http://schemas.microsoft.com/office/drawing/2014/main" id="{690538F8-3530-7E64-2B41-4E0FB223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id="{DEEE00B1-1F52-E690-C159-FE5430FB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id="{30EABC0B-7A39-AC83-019A-EDF5FF04A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67" name="Line 15">
            <a:extLst>
              <a:ext uri="{FF2B5EF4-FFF2-40B4-BE49-F238E27FC236}">
                <a16:creationId xmlns:a16="http://schemas.microsoft.com/office/drawing/2014/main" id="{C0A79E10-499D-9420-8F81-74C93A6CC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Text Box 16">
            <a:extLst>
              <a:ext uri="{FF2B5EF4-FFF2-40B4-BE49-F238E27FC236}">
                <a16:creationId xmlns:a16="http://schemas.microsoft.com/office/drawing/2014/main" id="{BF9ED419-EC84-9966-FA6A-B82C488A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3569" name="Text Box 17">
            <a:extLst>
              <a:ext uri="{FF2B5EF4-FFF2-40B4-BE49-F238E27FC236}">
                <a16:creationId xmlns:a16="http://schemas.microsoft.com/office/drawing/2014/main" id="{351BD011-F4F8-24D0-B148-E336117F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3570" name="Text Box 18">
            <a:extLst>
              <a:ext uri="{FF2B5EF4-FFF2-40B4-BE49-F238E27FC236}">
                <a16:creationId xmlns:a16="http://schemas.microsoft.com/office/drawing/2014/main" id="{A9E53871-7756-E2DF-95C0-587ED2F8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3571" name="Text Box 19">
            <a:extLst>
              <a:ext uri="{FF2B5EF4-FFF2-40B4-BE49-F238E27FC236}">
                <a16:creationId xmlns:a16="http://schemas.microsoft.com/office/drawing/2014/main" id="{17D1214F-35C6-5289-31B4-6905C1A6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3572" name="Text Box 20">
            <a:extLst>
              <a:ext uri="{FF2B5EF4-FFF2-40B4-BE49-F238E27FC236}">
                <a16:creationId xmlns:a16="http://schemas.microsoft.com/office/drawing/2014/main" id="{FA52965D-B91D-2C03-454B-4F079A2D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3" name="Text Box 21">
            <a:extLst>
              <a:ext uri="{FF2B5EF4-FFF2-40B4-BE49-F238E27FC236}">
                <a16:creationId xmlns:a16="http://schemas.microsoft.com/office/drawing/2014/main" id="{0EC2163F-F636-7545-131C-91B7FB6AA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4" name="Text Box 22">
            <a:extLst>
              <a:ext uri="{FF2B5EF4-FFF2-40B4-BE49-F238E27FC236}">
                <a16:creationId xmlns:a16="http://schemas.microsoft.com/office/drawing/2014/main" id="{D90B8B06-CF90-BD37-4B29-E1A8CAB5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5" name="Text Box 23">
            <a:extLst>
              <a:ext uri="{FF2B5EF4-FFF2-40B4-BE49-F238E27FC236}">
                <a16:creationId xmlns:a16="http://schemas.microsoft.com/office/drawing/2014/main" id="{E139CF0E-064B-FD2E-51C1-37057484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6" name="Text Box 24">
            <a:extLst>
              <a:ext uri="{FF2B5EF4-FFF2-40B4-BE49-F238E27FC236}">
                <a16:creationId xmlns:a16="http://schemas.microsoft.com/office/drawing/2014/main" id="{12D33964-BD3E-0EC1-7A33-1A43E6916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7" name="Text Box 25">
            <a:extLst>
              <a:ext uri="{FF2B5EF4-FFF2-40B4-BE49-F238E27FC236}">
                <a16:creationId xmlns:a16="http://schemas.microsoft.com/office/drawing/2014/main" id="{BB4910C0-C8BD-D5A1-C39D-1DD791980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8" name="Text Box 26">
            <a:extLst>
              <a:ext uri="{FF2B5EF4-FFF2-40B4-BE49-F238E27FC236}">
                <a16:creationId xmlns:a16="http://schemas.microsoft.com/office/drawing/2014/main" id="{44B687A2-D85A-055B-C222-0F6CEF32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79" name="Line 27">
            <a:extLst>
              <a:ext uri="{FF2B5EF4-FFF2-40B4-BE49-F238E27FC236}">
                <a16:creationId xmlns:a16="http://schemas.microsoft.com/office/drawing/2014/main" id="{56A1B681-C274-CA66-EAFE-198BE03AA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Text Box 28">
            <a:extLst>
              <a:ext uri="{FF2B5EF4-FFF2-40B4-BE49-F238E27FC236}">
                <a16:creationId xmlns:a16="http://schemas.microsoft.com/office/drawing/2014/main" id="{8F1FB8FC-D2BE-7B07-4D8D-04AF3F4C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81" name="Text Box 29">
            <a:extLst>
              <a:ext uri="{FF2B5EF4-FFF2-40B4-BE49-F238E27FC236}">
                <a16:creationId xmlns:a16="http://schemas.microsoft.com/office/drawing/2014/main" id="{ADFA6CC6-D6C7-E684-00C1-4BA2544B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582" name="Text Box 30">
            <a:extLst>
              <a:ext uri="{FF2B5EF4-FFF2-40B4-BE49-F238E27FC236}">
                <a16:creationId xmlns:a16="http://schemas.microsoft.com/office/drawing/2014/main" id="{C2CC646E-6915-7441-850B-2880B2EA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583" name="Text Box 31">
            <a:extLst>
              <a:ext uri="{FF2B5EF4-FFF2-40B4-BE49-F238E27FC236}">
                <a16:creationId xmlns:a16="http://schemas.microsoft.com/office/drawing/2014/main" id="{06AD61BD-F897-1942-AF63-1A378117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3584" name="Text Box 32">
            <a:extLst>
              <a:ext uri="{FF2B5EF4-FFF2-40B4-BE49-F238E27FC236}">
                <a16:creationId xmlns:a16="http://schemas.microsoft.com/office/drawing/2014/main" id="{25769385-D107-6410-2572-39CE92C66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85" name="Text Box 33">
            <a:extLst>
              <a:ext uri="{FF2B5EF4-FFF2-40B4-BE49-F238E27FC236}">
                <a16:creationId xmlns:a16="http://schemas.microsoft.com/office/drawing/2014/main" id="{D02F65C3-B11F-150B-38CE-EFC936E4E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586" name="Text Box 34">
            <a:extLst>
              <a:ext uri="{FF2B5EF4-FFF2-40B4-BE49-F238E27FC236}">
                <a16:creationId xmlns:a16="http://schemas.microsoft.com/office/drawing/2014/main" id="{8F57C032-824C-881A-4917-9BD11399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587" name="Text Box 35">
            <a:extLst>
              <a:ext uri="{FF2B5EF4-FFF2-40B4-BE49-F238E27FC236}">
                <a16:creationId xmlns:a16="http://schemas.microsoft.com/office/drawing/2014/main" id="{598BFA6E-2791-C724-87A9-651F2DDBF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588" name="Text Box 36">
            <a:extLst>
              <a:ext uri="{FF2B5EF4-FFF2-40B4-BE49-F238E27FC236}">
                <a16:creationId xmlns:a16="http://schemas.microsoft.com/office/drawing/2014/main" id="{9C378A7A-6D35-44DD-3C7D-76AE07BB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589" name="Text Box 37">
            <a:extLst>
              <a:ext uri="{FF2B5EF4-FFF2-40B4-BE49-F238E27FC236}">
                <a16:creationId xmlns:a16="http://schemas.microsoft.com/office/drawing/2014/main" id="{D3CB11EB-3D6B-5C54-E58C-58F537360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590" name="Text Box 38">
            <a:extLst>
              <a:ext uri="{FF2B5EF4-FFF2-40B4-BE49-F238E27FC236}">
                <a16:creationId xmlns:a16="http://schemas.microsoft.com/office/drawing/2014/main" id="{71238DA9-82D9-1516-E3CC-A2AEE6D39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91" name="Text Box 39">
            <a:extLst>
              <a:ext uri="{FF2B5EF4-FFF2-40B4-BE49-F238E27FC236}">
                <a16:creationId xmlns:a16="http://schemas.microsoft.com/office/drawing/2014/main" id="{4F52DD95-F5FF-4423-4EAE-0F4E9B6E7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92" name="Text Box 40">
            <a:extLst>
              <a:ext uri="{FF2B5EF4-FFF2-40B4-BE49-F238E27FC236}">
                <a16:creationId xmlns:a16="http://schemas.microsoft.com/office/drawing/2014/main" id="{219F5671-3E64-E7D8-412C-DD34B8EE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593" name="Line 41">
            <a:extLst>
              <a:ext uri="{FF2B5EF4-FFF2-40B4-BE49-F238E27FC236}">
                <a16:creationId xmlns:a16="http://schemas.microsoft.com/office/drawing/2014/main" id="{7DAB063E-DAF0-F452-8DF4-64D8CE9FE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Line 42">
            <a:extLst>
              <a:ext uri="{FF2B5EF4-FFF2-40B4-BE49-F238E27FC236}">
                <a16:creationId xmlns:a16="http://schemas.microsoft.com/office/drawing/2014/main" id="{9AEDC6DF-BBBE-B5E9-CE01-BF532A66C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Line 43">
            <a:extLst>
              <a:ext uri="{FF2B5EF4-FFF2-40B4-BE49-F238E27FC236}">
                <a16:creationId xmlns:a16="http://schemas.microsoft.com/office/drawing/2014/main" id="{AC978314-CBF1-8685-3890-C72F8DE77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Line 44">
            <a:extLst>
              <a:ext uri="{FF2B5EF4-FFF2-40B4-BE49-F238E27FC236}">
                <a16:creationId xmlns:a16="http://schemas.microsoft.com/office/drawing/2014/main" id="{39D22393-7426-3279-71AC-202BD2376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Line 45">
            <a:extLst>
              <a:ext uri="{FF2B5EF4-FFF2-40B4-BE49-F238E27FC236}">
                <a16:creationId xmlns:a16="http://schemas.microsoft.com/office/drawing/2014/main" id="{0FB9DD23-7874-BBB5-490B-2BFAA4AE9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Line 46">
            <a:extLst>
              <a:ext uri="{FF2B5EF4-FFF2-40B4-BE49-F238E27FC236}">
                <a16:creationId xmlns:a16="http://schemas.microsoft.com/office/drawing/2014/main" id="{47AA0552-3C17-04F9-ABB8-D2EB2D66C8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Line 48">
            <a:extLst>
              <a:ext uri="{FF2B5EF4-FFF2-40B4-BE49-F238E27FC236}">
                <a16:creationId xmlns:a16="http://schemas.microsoft.com/office/drawing/2014/main" id="{C0E01E03-AC3D-981D-06D1-B06ED28A4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Line 49">
            <a:extLst>
              <a:ext uri="{FF2B5EF4-FFF2-40B4-BE49-F238E27FC236}">
                <a16:creationId xmlns:a16="http://schemas.microsoft.com/office/drawing/2014/main" id="{DA4CAE71-D2C8-7125-A572-E7D982BD7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Line 50">
            <a:extLst>
              <a:ext uri="{FF2B5EF4-FFF2-40B4-BE49-F238E27FC236}">
                <a16:creationId xmlns:a16="http://schemas.microsoft.com/office/drawing/2014/main" id="{0DA9913B-374A-0DAC-B11A-B32638CB36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Line 51">
            <a:extLst>
              <a:ext uri="{FF2B5EF4-FFF2-40B4-BE49-F238E27FC236}">
                <a16:creationId xmlns:a16="http://schemas.microsoft.com/office/drawing/2014/main" id="{AFCC4AC2-13C3-8E57-71D7-E2EDD036CD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Line 52">
            <a:extLst>
              <a:ext uri="{FF2B5EF4-FFF2-40B4-BE49-F238E27FC236}">
                <a16:creationId xmlns:a16="http://schemas.microsoft.com/office/drawing/2014/main" id="{70868D4F-F894-2C56-079C-0439F02124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Line 53">
            <a:extLst>
              <a:ext uri="{FF2B5EF4-FFF2-40B4-BE49-F238E27FC236}">
                <a16:creationId xmlns:a16="http://schemas.microsoft.com/office/drawing/2014/main" id="{F5139D36-7788-8BBD-1869-370AB32BE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5" name="Line 54">
            <a:extLst>
              <a:ext uri="{FF2B5EF4-FFF2-40B4-BE49-F238E27FC236}">
                <a16:creationId xmlns:a16="http://schemas.microsoft.com/office/drawing/2014/main" id="{B187691A-4460-54E0-C1F3-84559A6BF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Text Box 55">
            <a:extLst>
              <a:ext uri="{FF2B5EF4-FFF2-40B4-BE49-F238E27FC236}">
                <a16:creationId xmlns:a16="http://schemas.microsoft.com/office/drawing/2014/main" id="{17CBA6A1-0D96-2F26-6CDD-052A451F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3607" name="Text Box 56">
            <a:extLst>
              <a:ext uri="{FF2B5EF4-FFF2-40B4-BE49-F238E27FC236}">
                <a16:creationId xmlns:a16="http://schemas.microsoft.com/office/drawing/2014/main" id="{FE77D374-2E27-7C80-1E31-9765C1DF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608" name="Text Box 57">
            <a:extLst>
              <a:ext uri="{FF2B5EF4-FFF2-40B4-BE49-F238E27FC236}">
                <a16:creationId xmlns:a16="http://schemas.microsoft.com/office/drawing/2014/main" id="{0F82B4D7-5C59-7845-3E65-0F7B29DA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609" name="Text Box 58">
            <a:extLst>
              <a:ext uri="{FF2B5EF4-FFF2-40B4-BE49-F238E27FC236}">
                <a16:creationId xmlns:a16="http://schemas.microsoft.com/office/drawing/2014/main" id="{5A9DC5E2-80ED-517F-158F-0BE02995B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3610" name="Text Box 59">
            <a:extLst>
              <a:ext uri="{FF2B5EF4-FFF2-40B4-BE49-F238E27FC236}">
                <a16:creationId xmlns:a16="http://schemas.microsoft.com/office/drawing/2014/main" id="{8DD8D610-F5A9-A341-4A8B-DFA6B12BB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611" name="Text Box 60">
            <a:extLst>
              <a:ext uri="{FF2B5EF4-FFF2-40B4-BE49-F238E27FC236}">
                <a16:creationId xmlns:a16="http://schemas.microsoft.com/office/drawing/2014/main" id="{E8E48BB8-E548-0916-B42B-BAE2D9653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612" name="Text Box 61">
            <a:extLst>
              <a:ext uri="{FF2B5EF4-FFF2-40B4-BE49-F238E27FC236}">
                <a16:creationId xmlns:a16="http://schemas.microsoft.com/office/drawing/2014/main" id="{3E670679-D263-1CA8-D9AD-A8E4246EF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613" name="Text Box 62">
            <a:extLst>
              <a:ext uri="{FF2B5EF4-FFF2-40B4-BE49-F238E27FC236}">
                <a16:creationId xmlns:a16="http://schemas.microsoft.com/office/drawing/2014/main" id="{4313E7CC-7C84-06E2-564A-ED3DF786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614" name="Text Box 63">
            <a:extLst>
              <a:ext uri="{FF2B5EF4-FFF2-40B4-BE49-F238E27FC236}">
                <a16:creationId xmlns:a16="http://schemas.microsoft.com/office/drawing/2014/main" id="{D3C129C7-21D3-5CA7-55E2-88442D24A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3615" name="Text Box 64">
            <a:extLst>
              <a:ext uri="{FF2B5EF4-FFF2-40B4-BE49-F238E27FC236}">
                <a16:creationId xmlns:a16="http://schemas.microsoft.com/office/drawing/2014/main" id="{206A47EE-2BB6-C34C-C1BD-4CE83AED6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3616" name="Text Box 65">
            <a:extLst>
              <a:ext uri="{FF2B5EF4-FFF2-40B4-BE49-F238E27FC236}">
                <a16:creationId xmlns:a16="http://schemas.microsoft.com/office/drawing/2014/main" id="{9352C407-39DC-68F8-A4DB-3EF87F73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3617" name="Text Box 66">
            <a:extLst>
              <a:ext uri="{FF2B5EF4-FFF2-40B4-BE49-F238E27FC236}">
                <a16:creationId xmlns:a16="http://schemas.microsoft.com/office/drawing/2014/main" id="{6CECBC30-87EC-3FAF-62A1-7AB0C1F8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618" name="Text Box 67">
            <a:extLst>
              <a:ext uri="{FF2B5EF4-FFF2-40B4-BE49-F238E27FC236}">
                <a16:creationId xmlns:a16="http://schemas.microsoft.com/office/drawing/2014/main" id="{01B68987-1952-D52C-E263-81E931BCE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3619" name="Line 68">
            <a:extLst>
              <a:ext uri="{FF2B5EF4-FFF2-40B4-BE49-F238E27FC236}">
                <a16:creationId xmlns:a16="http://schemas.microsoft.com/office/drawing/2014/main" id="{BC84C9C6-C4F7-48F8-147C-E8A16F3E2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0" name="Line 70">
            <a:extLst>
              <a:ext uri="{FF2B5EF4-FFF2-40B4-BE49-F238E27FC236}">
                <a16:creationId xmlns:a16="http://schemas.microsoft.com/office/drawing/2014/main" id="{B199DB2E-0C6F-A7EE-57F2-D8AB1DCEC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1" name="Line 71">
            <a:extLst>
              <a:ext uri="{FF2B5EF4-FFF2-40B4-BE49-F238E27FC236}">
                <a16:creationId xmlns:a16="http://schemas.microsoft.com/office/drawing/2014/main" id="{240BDE27-4476-E0A4-4C66-CA5D2DC06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2" name="Line 72">
            <a:extLst>
              <a:ext uri="{FF2B5EF4-FFF2-40B4-BE49-F238E27FC236}">
                <a16:creationId xmlns:a16="http://schemas.microsoft.com/office/drawing/2014/main" id="{02DE087E-B8AF-4A15-6608-13F8DEE4A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23" name="Text Box 73">
            <a:extLst>
              <a:ext uri="{FF2B5EF4-FFF2-40B4-BE49-F238E27FC236}">
                <a16:creationId xmlns:a16="http://schemas.microsoft.com/office/drawing/2014/main" id="{42B14767-9927-1EBE-7BE5-F85B69F0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3624" name="Text Box 74">
            <a:extLst>
              <a:ext uri="{FF2B5EF4-FFF2-40B4-BE49-F238E27FC236}">
                <a16:creationId xmlns:a16="http://schemas.microsoft.com/office/drawing/2014/main" id="{1A8B81A8-9438-5E7B-B60A-1F693390F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625" name="Text Box 75">
            <a:extLst>
              <a:ext uri="{FF2B5EF4-FFF2-40B4-BE49-F238E27FC236}">
                <a16:creationId xmlns:a16="http://schemas.microsoft.com/office/drawing/2014/main" id="{1E9C7D5E-B76F-AC22-634D-4E730AE42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626" name="Text Box 76">
            <a:extLst>
              <a:ext uri="{FF2B5EF4-FFF2-40B4-BE49-F238E27FC236}">
                <a16:creationId xmlns:a16="http://schemas.microsoft.com/office/drawing/2014/main" id="{CD5D0B1C-D781-948E-11C3-088122E1E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3627" name="Text Box 77">
            <a:extLst>
              <a:ext uri="{FF2B5EF4-FFF2-40B4-BE49-F238E27FC236}">
                <a16:creationId xmlns:a16="http://schemas.microsoft.com/office/drawing/2014/main" id="{A975F502-4E6A-97C1-399F-E529D864E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3628" name="Text Box 78">
            <a:extLst>
              <a:ext uri="{FF2B5EF4-FFF2-40B4-BE49-F238E27FC236}">
                <a16:creationId xmlns:a16="http://schemas.microsoft.com/office/drawing/2014/main" id="{3DAC5429-629B-35CF-BB42-A43BA76F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1872" name="Line 80">
            <a:extLst>
              <a:ext uri="{FF2B5EF4-FFF2-40B4-BE49-F238E27FC236}">
                <a16:creationId xmlns:a16="http://schemas.microsoft.com/office/drawing/2014/main" id="{67F7F25C-BA29-3389-4E7E-82BE39BF8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73" name="Line 81">
            <a:extLst>
              <a:ext uri="{FF2B5EF4-FFF2-40B4-BE49-F238E27FC236}">
                <a16:creationId xmlns:a16="http://schemas.microsoft.com/office/drawing/2014/main" id="{6E70481F-0306-A073-3711-AF6B3F0412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FCF6C0-5347-2C8F-D2D8-005E80E6B6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533F632-32EE-92D0-A8BD-9662EC96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4A919F14-016F-C012-BEA0-53D9293E3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94B1A821-634B-B8DE-CD97-70DE35273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C890C731-FB8E-E06A-14A5-C56E6490E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0EDAADDA-F2C8-4AE5-3C23-A96A310A6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10576B08-6AB2-31F5-4087-DBEA67116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08E4D535-8D7E-3F63-15D7-3FCD24343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10">
            <a:extLst>
              <a:ext uri="{FF2B5EF4-FFF2-40B4-BE49-F238E27FC236}">
                <a16:creationId xmlns:a16="http://schemas.microsoft.com/office/drawing/2014/main" id="{A9C12AEB-D15F-F516-2E68-2F1066713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C7871448-5B11-4D84-9074-18165572F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EFE5821D-FAC8-BEFB-3111-72149B9AE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08E6A7F0-204C-ED0F-A401-DFB0820F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0" name="Text Box 14">
            <a:extLst>
              <a:ext uri="{FF2B5EF4-FFF2-40B4-BE49-F238E27FC236}">
                <a16:creationId xmlns:a16="http://schemas.microsoft.com/office/drawing/2014/main" id="{09C78187-5005-CDDD-9333-5ACB09E32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1" name="Line 15">
            <a:extLst>
              <a:ext uri="{FF2B5EF4-FFF2-40B4-BE49-F238E27FC236}">
                <a16:creationId xmlns:a16="http://schemas.microsoft.com/office/drawing/2014/main" id="{0BA0F7CE-1A39-FEA5-C226-DAB7FECAB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FE14D8C0-BA59-BCF2-B6AB-3B65AE291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93" name="Text Box 17">
            <a:extLst>
              <a:ext uri="{FF2B5EF4-FFF2-40B4-BE49-F238E27FC236}">
                <a16:creationId xmlns:a16="http://schemas.microsoft.com/office/drawing/2014/main" id="{F549B7BF-BED7-BA23-2ED7-018F5051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4594" name="Text Box 18">
            <a:extLst>
              <a:ext uri="{FF2B5EF4-FFF2-40B4-BE49-F238E27FC236}">
                <a16:creationId xmlns:a16="http://schemas.microsoft.com/office/drawing/2014/main" id="{ABAD1D65-3FD7-5625-C8AA-7824DDC09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4595" name="Text Box 19">
            <a:extLst>
              <a:ext uri="{FF2B5EF4-FFF2-40B4-BE49-F238E27FC236}">
                <a16:creationId xmlns:a16="http://schemas.microsoft.com/office/drawing/2014/main" id="{A3DF65A6-931D-68AE-E4E8-0B63904F7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0FBA948E-098E-0070-8B0C-671D72D0F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597" name="Text Box 21">
            <a:extLst>
              <a:ext uri="{FF2B5EF4-FFF2-40B4-BE49-F238E27FC236}">
                <a16:creationId xmlns:a16="http://schemas.microsoft.com/office/drawing/2014/main" id="{FA948EF7-6D32-E0C2-A879-3731530DD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CA6C5778-0D92-497D-21CC-339F74822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599" name="Text Box 23">
            <a:extLst>
              <a:ext uri="{FF2B5EF4-FFF2-40B4-BE49-F238E27FC236}">
                <a16:creationId xmlns:a16="http://schemas.microsoft.com/office/drawing/2014/main" id="{6187C88F-2395-074E-102F-4A6B75F2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00" name="Text Box 24">
            <a:extLst>
              <a:ext uri="{FF2B5EF4-FFF2-40B4-BE49-F238E27FC236}">
                <a16:creationId xmlns:a16="http://schemas.microsoft.com/office/drawing/2014/main" id="{92E66F09-1DBF-BC2F-80EE-C550060F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601" name="Text Box 25">
            <a:extLst>
              <a:ext uri="{FF2B5EF4-FFF2-40B4-BE49-F238E27FC236}">
                <a16:creationId xmlns:a16="http://schemas.microsoft.com/office/drawing/2014/main" id="{D5029C28-3FCE-8D05-CCD2-5C3B8960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27B5D9A3-AB33-EFE6-A7EF-8F4857CE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603" name="Line 27">
            <a:extLst>
              <a:ext uri="{FF2B5EF4-FFF2-40B4-BE49-F238E27FC236}">
                <a16:creationId xmlns:a16="http://schemas.microsoft.com/office/drawing/2014/main" id="{B0C758DA-E229-AD38-FC71-E386E1FD0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759588B2-6977-CE3C-0BC9-AE277727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E1A2879B-C474-7ECE-2BF2-250DDAFA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54695F06-7F38-C912-2814-C312FE2D3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07" name="Text Box 31">
            <a:extLst>
              <a:ext uri="{FF2B5EF4-FFF2-40B4-BE49-F238E27FC236}">
                <a16:creationId xmlns:a16="http://schemas.microsoft.com/office/drawing/2014/main" id="{D8A15C04-CD37-B401-FFB6-F95249092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8" name="Text Box 32">
            <a:extLst>
              <a:ext uri="{FF2B5EF4-FFF2-40B4-BE49-F238E27FC236}">
                <a16:creationId xmlns:a16="http://schemas.microsoft.com/office/drawing/2014/main" id="{55C5FF94-103B-9904-AD4D-E9CF8C1C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09" name="Text Box 33">
            <a:extLst>
              <a:ext uri="{FF2B5EF4-FFF2-40B4-BE49-F238E27FC236}">
                <a16:creationId xmlns:a16="http://schemas.microsoft.com/office/drawing/2014/main" id="{6F2ABFEB-8A31-430E-C783-C185FBD0F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48B1D366-04EB-C784-F5FD-AD3B1E85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11" name="Text Box 35">
            <a:extLst>
              <a:ext uri="{FF2B5EF4-FFF2-40B4-BE49-F238E27FC236}">
                <a16:creationId xmlns:a16="http://schemas.microsoft.com/office/drawing/2014/main" id="{298CF6DD-9754-05FE-39DB-B1E186D2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12" name="Text Box 36">
            <a:extLst>
              <a:ext uri="{FF2B5EF4-FFF2-40B4-BE49-F238E27FC236}">
                <a16:creationId xmlns:a16="http://schemas.microsoft.com/office/drawing/2014/main" id="{11D66ED5-9D61-7790-BA36-50D8CF571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613" name="Text Box 37">
            <a:extLst>
              <a:ext uri="{FF2B5EF4-FFF2-40B4-BE49-F238E27FC236}">
                <a16:creationId xmlns:a16="http://schemas.microsoft.com/office/drawing/2014/main" id="{462A6E1E-ECA4-D495-9574-BB9D8C64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14" name="Text Box 38">
            <a:extLst>
              <a:ext uri="{FF2B5EF4-FFF2-40B4-BE49-F238E27FC236}">
                <a16:creationId xmlns:a16="http://schemas.microsoft.com/office/drawing/2014/main" id="{AFF2AC9A-A32F-E24B-05EC-FC49CDEE4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15" name="Text Box 39">
            <a:extLst>
              <a:ext uri="{FF2B5EF4-FFF2-40B4-BE49-F238E27FC236}">
                <a16:creationId xmlns:a16="http://schemas.microsoft.com/office/drawing/2014/main" id="{90D309EB-ECF4-375B-09B1-FF94DFF47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16" name="Text Box 40">
            <a:extLst>
              <a:ext uri="{FF2B5EF4-FFF2-40B4-BE49-F238E27FC236}">
                <a16:creationId xmlns:a16="http://schemas.microsoft.com/office/drawing/2014/main" id="{7BCBE6F5-6507-5DAD-61B4-5E512E69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17" name="Line 41">
            <a:extLst>
              <a:ext uri="{FF2B5EF4-FFF2-40B4-BE49-F238E27FC236}">
                <a16:creationId xmlns:a16="http://schemas.microsoft.com/office/drawing/2014/main" id="{BD677300-4345-2018-93A9-9F6D14003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Line 42">
            <a:extLst>
              <a:ext uri="{FF2B5EF4-FFF2-40B4-BE49-F238E27FC236}">
                <a16:creationId xmlns:a16="http://schemas.microsoft.com/office/drawing/2014/main" id="{18ED2F49-692F-0C2E-26BF-CBAD6C09A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Line 43">
            <a:extLst>
              <a:ext uri="{FF2B5EF4-FFF2-40B4-BE49-F238E27FC236}">
                <a16:creationId xmlns:a16="http://schemas.microsoft.com/office/drawing/2014/main" id="{06FDC696-9242-4F07-993F-C19991BA4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Line 44">
            <a:extLst>
              <a:ext uri="{FF2B5EF4-FFF2-40B4-BE49-F238E27FC236}">
                <a16:creationId xmlns:a16="http://schemas.microsoft.com/office/drawing/2014/main" id="{A292DB26-054E-FB6D-0473-6FE0EF2A3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Line 45">
            <a:extLst>
              <a:ext uri="{FF2B5EF4-FFF2-40B4-BE49-F238E27FC236}">
                <a16:creationId xmlns:a16="http://schemas.microsoft.com/office/drawing/2014/main" id="{1D96C85E-0155-593D-6E02-B9E632E79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>
            <a:extLst>
              <a:ext uri="{FF2B5EF4-FFF2-40B4-BE49-F238E27FC236}">
                <a16:creationId xmlns:a16="http://schemas.microsoft.com/office/drawing/2014/main" id="{846934F7-D715-C76E-F730-4E1048537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48">
            <a:extLst>
              <a:ext uri="{FF2B5EF4-FFF2-40B4-BE49-F238E27FC236}">
                <a16:creationId xmlns:a16="http://schemas.microsoft.com/office/drawing/2014/main" id="{2B0A1034-DB33-8909-F05E-6ED90BF86B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Line 49">
            <a:extLst>
              <a:ext uri="{FF2B5EF4-FFF2-40B4-BE49-F238E27FC236}">
                <a16:creationId xmlns:a16="http://schemas.microsoft.com/office/drawing/2014/main" id="{26A63407-BFB2-1ECC-EC48-435A71C5DA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Line 50">
            <a:extLst>
              <a:ext uri="{FF2B5EF4-FFF2-40B4-BE49-F238E27FC236}">
                <a16:creationId xmlns:a16="http://schemas.microsoft.com/office/drawing/2014/main" id="{64BEC035-179B-6936-13EA-454EB7B91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6" name="Line 51">
            <a:extLst>
              <a:ext uri="{FF2B5EF4-FFF2-40B4-BE49-F238E27FC236}">
                <a16:creationId xmlns:a16="http://schemas.microsoft.com/office/drawing/2014/main" id="{3514D919-CBA3-04B6-0119-91326570BE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Line 52">
            <a:extLst>
              <a:ext uri="{FF2B5EF4-FFF2-40B4-BE49-F238E27FC236}">
                <a16:creationId xmlns:a16="http://schemas.microsoft.com/office/drawing/2014/main" id="{1BD554BC-259F-E26B-1B43-C1DF64AE9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Line 53">
            <a:extLst>
              <a:ext uri="{FF2B5EF4-FFF2-40B4-BE49-F238E27FC236}">
                <a16:creationId xmlns:a16="http://schemas.microsoft.com/office/drawing/2014/main" id="{9321DD8B-B6A7-4415-FDCC-3DC7414D7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Line 54">
            <a:extLst>
              <a:ext uri="{FF2B5EF4-FFF2-40B4-BE49-F238E27FC236}">
                <a16:creationId xmlns:a16="http://schemas.microsoft.com/office/drawing/2014/main" id="{3C9EB379-B01D-8747-3B98-585C3B8EB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Text Box 55">
            <a:extLst>
              <a:ext uri="{FF2B5EF4-FFF2-40B4-BE49-F238E27FC236}">
                <a16:creationId xmlns:a16="http://schemas.microsoft.com/office/drawing/2014/main" id="{528809CA-9C73-C936-41E3-4BC4C933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4631" name="Text Box 56">
            <a:extLst>
              <a:ext uri="{FF2B5EF4-FFF2-40B4-BE49-F238E27FC236}">
                <a16:creationId xmlns:a16="http://schemas.microsoft.com/office/drawing/2014/main" id="{75A99616-D382-8CA2-D5BB-D9E9879C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32" name="Text Box 57">
            <a:extLst>
              <a:ext uri="{FF2B5EF4-FFF2-40B4-BE49-F238E27FC236}">
                <a16:creationId xmlns:a16="http://schemas.microsoft.com/office/drawing/2014/main" id="{F9064723-E356-6B8E-D538-7B20140F7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33" name="Text Box 58">
            <a:extLst>
              <a:ext uri="{FF2B5EF4-FFF2-40B4-BE49-F238E27FC236}">
                <a16:creationId xmlns:a16="http://schemas.microsoft.com/office/drawing/2014/main" id="{FB877EF3-25D1-E490-FDFA-06575A2EB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4634" name="Text Box 59">
            <a:extLst>
              <a:ext uri="{FF2B5EF4-FFF2-40B4-BE49-F238E27FC236}">
                <a16:creationId xmlns:a16="http://schemas.microsoft.com/office/drawing/2014/main" id="{EF5488A4-4A61-E747-19ED-5D2D1DF14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35" name="Text Box 60">
            <a:extLst>
              <a:ext uri="{FF2B5EF4-FFF2-40B4-BE49-F238E27FC236}">
                <a16:creationId xmlns:a16="http://schemas.microsoft.com/office/drawing/2014/main" id="{ECEBFE72-27C9-2CC5-6A03-E4BC33BE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36" name="Text Box 61">
            <a:extLst>
              <a:ext uri="{FF2B5EF4-FFF2-40B4-BE49-F238E27FC236}">
                <a16:creationId xmlns:a16="http://schemas.microsoft.com/office/drawing/2014/main" id="{B92D0D1D-03DF-D65D-4975-5C25AF09A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37" name="Text Box 62">
            <a:extLst>
              <a:ext uri="{FF2B5EF4-FFF2-40B4-BE49-F238E27FC236}">
                <a16:creationId xmlns:a16="http://schemas.microsoft.com/office/drawing/2014/main" id="{D23D09A5-96D7-910D-6F4E-B9015C2A8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38" name="Text Box 63">
            <a:extLst>
              <a:ext uri="{FF2B5EF4-FFF2-40B4-BE49-F238E27FC236}">
                <a16:creationId xmlns:a16="http://schemas.microsoft.com/office/drawing/2014/main" id="{8516C4AC-C518-69AA-92BF-1883DBB5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4639" name="Text Box 64">
            <a:extLst>
              <a:ext uri="{FF2B5EF4-FFF2-40B4-BE49-F238E27FC236}">
                <a16:creationId xmlns:a16="http://schemas.microsoft.com/office/drawing/2014/main" id="{2FE03620-809D-3DB3-178F-C558865F2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4640" name="Text Box 65">
            <a:extLst>
              <a:ext uri="{FF2B5EF4-FFF2-40B4-BE49-F238E27FC236}">
                <a16:creationId xmlns:a16="http://schemas.microsoft.com/office/drawing/2014/main" id="{B3F071A3-D917-78A9-7F84-30C8F664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4641" name="Text Box 66">
            <a:extLst>
              <a:ext uri="{FF2B5EF4-FFF2-40B4-BE49-F238E27FC236}">
                <a16:creationId xmlns:a16="http://schemas.microsoft.com/office/drawing/2014/main" id="{6AF6CF84-742A-5444-D57D-158E53B7D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42" name="Text Box 67">
            <a:extLst>
              <a:ext uri="{FF2B5EF4-FFF2-40B4-BE49-F238E27FC236}">
                <a16:creationId xmlns:a16="http://schemas.microsoft.com/office/drawing/2014/main" id="{022BFF12-1FBA-4D45-A24C-29609143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4643" name="Line 68">
            <a:extLst>
              <a:ext uri="{FF2B5EF4-FFF2-40B4-BE49-F238E27FC236}">
                <a16:creationId xmlns:a16="http://schemas.microsoft.com/office/drawing/2014/main" id="{EC3F2A34-1C3B-172D-20CB-CF7A589C6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70">
            <a:extLst>
              <a:ext uri="{FF2B5EF4-FFF2-40B4-BE49-F238E27FC236}">
                <a16:creationId xmlns:a16="http://schemas.microsoft.com/office/drawing/2014/main" id="{4B7BE9F2-C803-DEA4-4273-8C2B09BB07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Line 71">
            <a:extLst>
              <a:ext uri="{FF2B5EF4-FFF2-40B4-BE49-F238E27FC236}">
                <a16:creationId xmlns:a16="http://schemas.microsoft.com/office/drawing/2014/main" id="{38B29FC6-9EAF-4CA3-B3E2-EE12E580E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Line 72">
            <a:extLst>
              <a:ext uri="{FF2B5EF4-FFF2-40B4-BE49-F238E27FC236}">
                <a16:creationId xmlns:a16="http://schemas.microsoft.com/office/drawing/2014/main" id="{2947295D-0E46-4EF9-7140-72AFE16B89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Text Box 73">
            <a:extLst>
              <a:ext uri="{FF2B5EF4-FFF2-40B4-BE49-F238E27FC236}">
                <a16:creationId xmlns:a16="http://schemas.microsoft.com/office/drawing/2014/main" id="{3C9DFEED-E912-8E38-E2E4-A9691DA1D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4648" name="Text Box 74">
            <a:extLst>
              <a:ext uri="{FF2B5EF4-FFF2-40B4-BE49-F238E27FC236}">
                <a16:creationId xmlns:a16="http://schemas.microsoft.com/office/drawing/2014/main" id="{D5285671-0E76-0D95-96B6-D0779C4BB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49" name="Text Box 75">
            <a:extLst>
              <a:ext uri="{FF2B5EF4-FFF2-40B4-BE49-F238E27FC236}">
                <a16:creationId xmlns:a16="http://schemas.microsoft.com/office/drawing/2014/main" id="{92311430-E8A8-B090-34B3-A887FC29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50" name="Text Box 76">
            <a:extLst>
              <a:ext uri="{FF2B5EF4-FFF2-40B4-BE49-F238E27FC236}">
                <a16:creationId xmlns:a16="http://schemas.microsoft.com/office/drawing/2014/main" id="{89E4FEC0-9D9E-890F-40BF-AED0D4C50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51" name="Text Box 77">
            <a:extLst>
              <a:ext uri="{FF2B5EF4-FFF2-40B4-BE49-F238E27FC236}">
                <a16:creationId xmlns:a16="http://schemas.microsoft.com/office/drawing/2014/main" id="{AD297111-62C4-D7CA-B3B5-1FE158AF5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4652" name="Text Box 78">
            <a:extLst>
              <a:ext uri="{FF2B5EF4-FFF2-40B4-BE49-F238E27FC236}">
                <a16:creationId xmlns:a16="http://schemas.microsoft.com/office/drawing/2014/main" id="{E418F797-74BC-1E6F-F289-DA5C46B1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4653" name="Text Box 79">
            <a:extLst>
              <a:ext uri="{FF2B5EF4-FFF2-40B4-BE49-F238E27FC236}">
                <a16:creationId xmlns:a16="http://schemas.microsoft.com/office/drawing/2014/main" id="{1455D689-1A4C-66D3-1A13-64021E89F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63920" name="Line 80">
            <a:extLst>
              <a:ext uri="{FF2B5EF4-FFF2-40B4-BE49-F238E27FC236}">
                <a16:creationId xmlns:a16="http://schemas.microsoft.com/office/drawing/2014/main" id="{0FDB743C-A107-E089-F654-BBCD9AF6C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1" name="Line 81">
            <a:extLst>
              <a:ext uri="{FF2B5EF4-FFF2-40B4-BE49-F238E27FC236}">
                <a16:creationId xmlns:a16="http://schemas.microsoft.com/office/drawing/2014/main" id="{5995E4FE-10A3-D3D7-BBBC-39AFBB510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986A19B-D94F-EFD1-E976-9B5F5239A9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F9BD4A8-C26E-35CD-CFA4-9AEC5C71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87EE7B15-3079-07F3-DEC6-1EB3A557C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91C1D643-9924-645D-F25B-F87AA1431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9EB36D73-6DCC-53F0-1B74-268E3C5B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21EE2167-FC2F-B1B2-7D52-DD8C6F61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8A24ACE3-7A4C-C84E-1FC2-46BC6D4A0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09" name="Line 9">
            <a:extLst>
              <a:ext uri="{FF2B5EF4-FFF2-40B4-BE49-F238E27FC236}">
                <a16:creationId xmlns:a16="http://schemas.microsoft.com/office/drawing/2014/main" id="{D7DBCDE5-C303-8378-5DF0-163B943DF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>
            <a:extLst>
              <a:ext uri="{FF2B5EF4-FFF2-40B4-BE49-F238E27FC236}">
                <a16:creationId xmlns:a16="http://schemas.microsoft.com/office/drawing/2014/main" id="{8485522F-3027-23D5-B682-1833E8949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>
            <a:extLst>
              <a:ext uri="{FF2B5EF4-FFF2-40B4-BE49-F238E27FC236}">
                <a16:creationId xmlns:a16="http://schemas.microsoft.com/office/drawing/2014/main" id="{4BF94322-6757-0DFF-B505-5C4952BA1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>
            <a:extLst>
              <a:ext uri="{FF2B5EF4-FFF2-40B4-BE49-F238E27FC236}">
                <a16:creationId xmlns:a16="http://schemas.microsoft.com/office/drawing/2014/main" id="{8893A46F-B5DC-B907-2A28-B956B82829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697A2A8B-A96E-37B5-0276-5E276BE09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4" name="Text Box 14">
            <a:extLst>
              <a:ext uri="{FF2B5EF4-FFF2-40B4-BE49-F238E27FC236}">
                <a16:creationId xmlns:a16="http://schemas.microsoft.com/office/drawing/2014/main" id="{E38EA8CD-0F27-9FA5-E813-3A4C8F11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15" name="Line 15">
            <a:extLst>
              <a:ext uri="{FF2B5EF4-FFF2-40B4-BE49-F238E27FC236}">
                <a16:creationId xmlns:a16="http://schemas.microsoft.com/office/drawing/2014/main" id="{FE81DDEC-C322-EEED-AB24-3B7496884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Text Box 16">
            <a:extLst>
              <a:ext uri="{FF2B5EF4-FFF2-40B4-BE49-F238E27FC236}">
                <a16:creationId xmlns:a16="http://schemas.microsoft.com/office/drawing/2014/main" id="{27888EAC-D278-E358-0BBC-F60199D3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6BA5439F-4951-802D-4AB2-07F295C6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5618" name="Text Box 18">
            <a:extLst>
              <a:ext uri="{FF2B5EF4-FFF2-40B4-BE49-F238E27FC236}">
                <a16:creationId xmlns:a16="http://schemas.microsoft.com/office/drawing/2014/main" id="{56C8CF0F-2CBF-4D53-6FAA-4D5804BD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5619" name="Text Box 19">
            <a:extLst>
              <a:ext uri="{FF2B5EF4-FFF2-40B4-BE49-F238E27FC236}">
                <a16:creationId xmlns:a16="http://schemas.microsoft.com/office/drawing/2014/main" id="{9548D8E6-7155-DC3B-6661-8A46EE107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5620" name="Text Box 20">
            <a:extLst>
              <a:ext uri="{FF2B5EF4-FFF2-40B4-BE49-F238E27FC236}">
                <a16:creationId xmlns:a16="http://schemas.microsoft.com/office/drawing/2014/main" id="{563E21D0-1BF5-3B44-5B8E-059CD6DD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1" name="Text Box 21">
            <a:extLst>
              <a:ext uri="{FF2B5EF4-FFF2-40B4-BE49-F238E27FC236}">
                <a16:creationId xmlns:a16="http://schemas.microsoft.com/office/drawing/2014/main" id="{04505A76-52EB-89AD-41DC-79755FD94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2" name="Text Box 22">
            <a:extLst>
              <a:ext uri="{FF2B5EF4-FFF2-40B4-BE49-F238E27FC236}">
                <a16:creationId xmlns:a16="http://schemas.microsoft.com/office/drawing/2014/main" id="{051C1293-4375-CE93-997A-8F5DDF85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3" name="Text Box 23">
            <a:extLst>
              <a:ext uri="{FF2B5EF4-FFF2-40B4-BE49-F238E27FC236}">
                <a16:creationId xmlns:a16="http://schemas.microsoft.com/office/drawing/2014/main" id="{3934444C-32C5-E1BD-7806-F72057F2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4" name="Text Box 24">
            <a:extLst>
              <a:ext uri="{FF2B5EF4-FFF2-40B4-BE49-F238E27FC236}">
                <a16:creationId xmlns:a16="http://schemas.microsoft.com/office/drawing/2014/main" id="{CB85F721-4F6B-BFC2-8468-CCD9EC5D3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5" name="Text Box 25">
            <a:extLst>
              <a:ext uri="{FF2B5EF4-FFF2-40B4-BE49-F238E27FC236}">
                <a16:creationId xmlns:a16="http://schemas.microsoft.com/office/drawing/2014/main" id="{A123E205-3FE8-FA44-8389-979A1463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6" name="Text Box 26">
            <a:extLst>
              <a:ext uri="{FF2B5EF4-FFF2-40B4-BE49-F238E27FC236}">
                <a16:creationId xmlns:a16="http://schemas.microsoft.com/office/drawing/2014/main" id="{C1A299AB-E900-D25B-4BCB-EB3C87E7C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27" name="Line 27">
            <a:extLst>
              <a:ext uri="{FF2B5EF4-FFF2-40B4-BE49-F238E27FC236}">
                <a16:creationId xmlns:a16="http://schemas.microsoft.com/office/drawing/2014/main" id="{68810D5C-96F1-AF69-8A5C-D681410D3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Text Box 28">
            <a:extLst>
              <a:ext uri="{FF2B5EF4-FFF2-40B4-BE49-F238E27FC236}">
                <a16:creationId xmlns:a16="http://schemas.microsoft.com/office/drawing/2014/main" id="{1CF1A120-7171-1C00-95F6-24A864FBA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29" name="Text Box 29">
            <a:extLst>
              <a:ext uri="{FF2B5EF4-FFF2-40B4-BE49-F238E27FC236}">
                <a16:creationId xmlns:a16="http://schemas.microsoft.com/office/drawing/2014/main" id="{140163A3-BD60-55AD-97E9-83FB8EAC2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30" name="Text Box 30">
            <a:extLst>
              <a:ext uri="{FF2B5EF4-FFF2-40B4-BE49-F238E27FC236}">
                <a16:creationId xmlns:a16="http://schemas.microsoft.com/office/drawing/2014/main" id="{069342C2-0047-7A5A-9B6B-3E52E0131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31" name="Text Box 31">
            <a:extLst>
              <a:ext uri="{FF2B5EF4-FFF2-40B4-BE49-F238E27FC236}">
                <a16:creationId xmlns:a16="http://schemas.microsoft.com/office/drawing/2014/main" id="{2E480EE8-7BB4-23A9-AF47-3AA8F1493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5632" name="Text Box 32">
            <a:extLst>
              <a:ext uri="{FF2B5EF4-FFF2-40B4-BE49-F238E27FC236}">
                <a16:creationId xmlns:a16="http://schemas.microsoft.com/office/drawing/2014/main" id="{44A76303-9347-3D0D-5EAB-F610D538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33" name="Text Box 33">
            <a:extLst>
              <a:ext uri="{FF2B5EF4-FFF2-40B4-BE49-F238E27FC236}">
                <a16:creationId xmlns:a16="http://schemas.microsoft.com/office/drawing/2014/main" id="{0AB1ECE5-94EB-6DD7-841B-898D4546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34" name="Text Box 34">
            <a:extLst>
              <a:ext uri="{FF2B5EF4-FFF2-40B4-BE49-F238E27FC236}">
                <a16:creationId xmlns:a16="http://schemas.microsoft.com/office/drawing/2014/main" id="{6930A245-BF7D-24D8-5ED3-B77526349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35" name="Text Box 35">
            <a:extLst>
              <a:ext uri="{FF2B5EF4-FFF2-40B4-BE49-F238E27FC236}">
                <a16:creationId xmlns:a16="http://schemas.microsoft.com/office/drawing/2014/main" id="{1D1D0A7E-E190-55ED-EB6D-F827CA1A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36" name="Text Box 36">
            <a:extLst>
              <a:ext uri="{FF2B5EF4-FFF2-40B4-BE49-F238E27FC236}">
                <a16:creationId xmlns:a16="http://schemas.microsoft.com/office/drawing/2014/main" id="{6F95B44C-7D38-D013-E8DB-7E0A4112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37" name="Text Box 37">
            <a:extLst>
              <a:ext uri="{FF2B5EF4-FFF2-40B4-BE49-F238E27FC236}">
                <a16:creationId xmlns:a16="http://schemas.microsoft.com/office/drawing/2014/main" id="{9618B3ED-5F81-E7F3-B4BE-AE852D6D2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38" name="Text Box 38">
            <a:extLst>
              <a:ext uri="{FF2B5EF4-FFF2-40B4-BE49-F238E27FC236}">
                <a16:creationId xmlns:a16="http://schemas.microsoft.com/office/drawing/2014/main" id="{66D339BE-54C6-63A2-D670-02E24809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39" name="Text Box 39">
            <a:extLst>
              <a:ext uri="{FF2B5EF4-FFF2-40B4-BE49-F238E27FC236}">
                <a16:creationId xmlns:a16="http://schemas.microsoft.com/office/drawing/2014/main" id="{62CF862C-BBC7-348D-56C4-19FA518F6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40" name="Text Box 40">
            <a:extLst>
              <a:ext uri="{FF2B5EF4-FFF2-40B4-BE49-F238E27FC236}">
                <a16:creationId xmlns:a16="http://schemas.microsoft.com/office/drawing/2014/main" id="{FB0F8D8B-9101-37E0-25F6-23488B0F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41" name="Line 41">
            <a:extLst>
              <a:ext uri="{FF2B5EF4-FFF2-40B4-BE49-F238E27FC236}">
                <a16:creationId xmlns:a16="http://schemas.microsoft.com/office/drawing/2014/main" id="{3449040F-9C88-488C-8CE5-B63EDCDD8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Line 42">
            <a:extLst>
              <a:ext uri="{FF2B5EF4-FFF2-40B4-BE49-F238E27FC236}">
                <a16:creationId xmlns:a16="http://schemas.microsoft.com/office/drawing/2014/main" id="{7719C165-47C3-1571-D79A-9D7C4AC2D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Line 43">
            <a:extLst>
              <a:ext uri="{FF2B5EF4-FFF2-40B4-BE49-F238E27FC236}">
                <a16:creationId xmlns:a16="http://schemas.microsoft.com/office/drawing/2014/main" id="{67EAA380-257A-083E-9E09-4D3A812E3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Line 44">
            <a:extLst>
              <a:ext uri="{FF2B5EF4-FFF2-40B4-BE49-F238E27FC236}">
                <a16:creationId xmlns:a16="http://schemas.microsoft.com/office/drawing/2014/main" id="{39CCA9CF-9C1D-B8DD-1FEC-AA31F51E82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5" name="Line 45">
            <a:extLst>
              <a:ext uri="{FF2B5EF4-FFF2-40B4-BE49-F238E27FC236}">
                <a16:creationId xmlns:a16="http://schemas.microsoft.com/office/drawing/2014/main" id="{07AA5B59-7531-5293-D8B9-85D04C22E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6" name="Line 46">
            <a:extLst>
              <a:ext uri="{FF2B5EF4-FFF2-40B4-BE49-F238E27FC236}">
                <a16:creationId xmlns:a16="http://schemas.microsoft.com/office/drawing/2014/main" id="{BEE7EA29-1951-59B3-6055-3B4528698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Line 48">
            <a:extLst>
              <a:ext uri="{FF2B5EF4-FFF2-40B4-BE49-F238E27FC236}">
                <a16:creationId xmlns:a16="http://schemas.microsoft.com/office/drawing/2014/main" id="{41FB9045-C735-4522-19A1-B7CDE56AAA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49">
            <a:extLst>
              <a:ext uri="{FF2B5EF4-FFF2-40B4-BE49-F238E27FC236}">
                <a16:creationId xmlns:a16="http://schemas.microsoft.com/office/drawing/2014/main" id="{6865B775-F380-632E-0CA8-F4EB46D28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Line 50">
            <a:extLst>
              <a:ext uri="{FF2B5EF4-FFF2-40B4-BE49-F238E27FC236}">
                <a16:creationId xmlns:a16="http://schemas.microsoft.com/office/drawing/2014/main" id="{F6B6ED6B-1BD7-794D-8D66-A771434256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0" name="Line 51">
            <a:extLst>
              <a:ext uri="{FF2B5EF4-FFF2-40B4-BE49-F238E27FC236}">
                <a16:creationId xmlns:a16="http://schemas.microsoft.com/office/drawing/2014/main" id="{10C939EF-3894-8377-F55C-FD0E5DE733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Line 52">
            <a:extLst>
              <a:ext uri="{FF2B5EF4-FFF2-40B4-BE49-F238E27FC236}">
                <a16:creationId xmlns:a16="http://schemas.microsoft.com/office/drawing/2014/main" id="{26BC8925-07E4-376C-0AA6-F4FF12D020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Line 53">
            <a:extLst>
              <a:ext uri="{FF2B5EF4-FFF2-40B4-BE49-F238E27FC236}">
                <a16:creationId xmlns:a16="http://schemas.microsoft.com/office/drawing/2014/main" id="{9E7CB851-837D-66CB-E3D7-DBEEBCC91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Line 54">
            <a:extLst>
              <a:ext uri="{FF2B5EF4-FFF2-40B4-BE49-F238E27FC236}">
                <a16:creationId xmlns:a16="http://schemas.microsoft.com/office/drawing/2014/main" id="{7C6981AD-1EBF-F742-D13C-E2D60F40F4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Text Box 55">
            <a:extLst>
              <a:ext uri="{FF2B5EF4-FFF2-40B4-BE49-F238E27FC236}">
                <a16:creationId xmlns:a16="http://schemas.microsoft.com/office/drawing/2014/main" id="{02D04C3B-B1D3-4E66-9F52-558CAA222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5655" name="Text Box 56">
            <a:extLst>
              <a:ext uri="{FF2B5EF4-FFF2-40B4-BE49-F238E27FC236}">
                <a16:creationId xmlns:a16="http://schemas.microsoft.com/office/drawing/2014/main" id="{A7B8D489-6705-4920-1B12-7978863F9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56" name="Text Box 57">
            <a:extLst>
              <a:ext uri="{FF2B5EF4-FFF2-40B4-BE49-F238E27FC236}">
                <a16:creationId xmlns:a16="http://schemas.microsoft.com/office/drawing/2014/main" id="{F42B443B-4D50-28A5-141A-11C8FDDBE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57" name="Text Box 58">
            <a:extLst>
              <a:ext uri="{FF2B5EF4-FFF2-40B4-BE49-F238E27FC236}">
                <a16:creationId xmlns:a16="http://schemas.microsoft.com/office/drawing/2014/main" id="{419FAB0F-F12C-ADC9-3CC8-52F464E0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5658" name="Text Box 59">
            <a:extLst>
              <a:ext uri="{FF2B5EF4-FFF2-40B4-BE49-F238E27FC236}">
                <a16:creationId xmlns:a16="http://schemas.microsoft.com/office/drawing/2014/main" id="{9643DB5B-304E-4A2C-6C60-587A2C116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59" name="Text Box 60">
            <a:extLst>
              <a:ext uri="{FF2B5EF4-FFF2-40B4-BE49-F238E27FC236}">
                <a16:creationId xmlns:a16="http://schemas.microsoft.com/office/drawing/2014/main" id="{4D6A6B63-0460-FE91-64CD-91121D7F2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60" name="Text Box 61">
            <a:extLst>
              <a:ext uri="{FF2B5EF4-FFF2-40B4-BE49-F238E27FC236}">
                <a16:creationId xmlns:a16="http://schemas.microsoft.com/office/drawing/2014/main" id="{907F1F41-830C-18F1-8C97-71286DE6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61" name="Text Box 62">
            <a:extLst>
              <a:ext uri="{FF2B5EF4-FFF2-40B4-BE49-F238E27FC236}">
                <a16:creationId xmlns:a16="http://schemas.microsoft.com/office/drawing/2014/main" id="{B00D5F81-9CBF-704E-90E7-AFF93043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62" name="Text Box 63">
            <a:extLst>
              <a:ext uri="{FF2B5EF4-FFF2-40B4-BE49-F238E27FC236}">
                <a16:creationId xmlns:a16="http://schemas.microsoft.com/office/drawing/2014/main" id="{4B5FD5E2-D747-A036-D434-5A4180C5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5663" name="Text Box 64">
            <a:extLst>
              <a:ext uri="{FF2B5EF4-FFF2-40B4-BE49-F238E27FC236}">
                <a16:creationId xmlns:a16="http://schemas.microsoft.com/office/drawing/2014/main" id="{CBEC82B2-164B-7425-7CE7-8CDFFFD73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5664" name="Text Box 65">
            <a:extLst>
              <a:ext uri="{FF2B5EF4-FFF2-40B4-BE49-F238E27FC236}">
                <a16:creationId xmlns:a16="http://schemas.microsoft.com/office/drawing/2014/main" id="{DC348A84-9C50-8214-E4CF-A1601A0C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5665" name="Text Box 66">
            <a:extLst>
              <a:ext uri="{FF2B5EF4-FFF2-40B4-BE49-F238E27FC236}">
                <a16:creationId xmlns:a16="http://schemas.microsoft.com/office/drawing/2014/main" id="{618670B5-C6A0-08E5-33C1-71F4EBCA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66" name="Text Box 67">
            <a:extLst>
              <a:ext uri="{FF2B5EF4-FFF2-40B4-BE49-F238E27FC236}">
                <a16:creationId xmlns:a16="http://schemas.microsoft.com/office/drawing/2014/main" id="{BCABAAA4-2DE0-9999-9A44-A498435FB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5667" name="Line 68">
            <a:extLst>
              <a:ext uri="{FF2B5EF4-FFF2-40B4-BE49-F238E27FC236}">
                <a16:creationId xmlns:a16="http://schemas.microsoft.com/office/drawing/2014/main" id="{CC9B8DCF-60F8-DDE8-D4B8-FB4403ED1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Line 70">
            <a:extLst>
              <a:ext uri="{FF2B5EF4-FFF2-40B4-BE49-F238E27FC236}">
                <a16:creationId xmlns:a16="http://schemas.microsoft.com/office/drawing/2014/main" id="{E28CDEAE-419A-CDFB-0B01-34FB837DCE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Line 71">
            <a:extLst>
              <a:ext uri="{FF2B5EF4-FFF2-40B4-BE49-F238E27FC236}">
                <a16:creationId xmlns:a16="http://schemas.microsoft.com/office/drawing/2014/main" id="{06ABA363-1B9F-4546-FDCC-7D3F5C2D4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Line 72">
            <a:extLst>
              <a:ext uri="{FF2B5EF4-FFF2-40B4-BE49-F238E27FC236}">
                <a16:creationId xmlns:a16="http://schemas.microsoft.com/office/drawing/2014/main" id="{C5EEDE4E-1D21-62BD-AADC-18E14C035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Text Box 73">
            <a:extLst>
              <a:ext uri="{FF2B5EF4-FFF2-40B4-BE49-F238E27FC236}">
                <a16:creationId xmlns:a16="http://schemas.microsoft.com/office/drawing/2014/main" id="{296817FD-384D-010C-1CBF-BA0B68251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5672" name="Text Box 74">
            <a:extLst>
              <a:ext uri="{FF2B5EF4-FFF2-40B4-BE49-F238E27FC236}">
                <a16:creationId xmlns:a16="http://schemas.microsoft.com/office/drawing/2014/main" id="{91F8390F-E52B-7068-80CB-8A3693A8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73" name="Text Box 75">
            <a:extLst>
              <a:ext uri="{FF2B5EF4-FFF2-40B4-BE49-F238E27FC236}">
                <a16:creationId xmlns:a16="http://schemas.microsoft.com/office/drawing/2014/main" id="{4C277981-E923-5518-ECF0-7170A2BDF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5674" name="Text Box 76">
            <a:extLst>
              <a:ext uri="{FF2B5EF4-FFF2-40B4-BE49-F238E27FC236}">
                <a16:creationId xmlns:a16="http://schemas.microsoft.com/office/drawing/2014/main" id="{1444235A-6780-35F2-3E19-E1A58EAF3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75" name="Text Box 77">
            <a:extLst>
              <a:ext uri="{FF2B5EF4-FFF2-40B4-BE49-F238E27FC236}">
                <a16:creationId xmlns:a16="http://schemas.microsoft.com/office/drawing/2014/main" id="{6E7C6782-B55D-F6CD-DAFB-6198152D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76" name="Text Box 78">
            <a:extLst>
              <a:ext uri="{FF2B5EF4-FFF2-40B4-BE49-F238E27FC236}">
                <a16:creationId xmlns:a16="http://schemas.microsoft.com/office/drawing/2014/main" id="{78D062A1-6391-863B-BE6F-9D58AEF8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5677" name="Text Box 79">
            <a:extLst>
              <a:ext uri="{FF2B5EF4-FFF2-40B4-BE49-F238E27FC236}">
                <a16:creationId xmlns:a16="http://schemas.microsoft.com/office/drawing/2014/main" id="{55B04B16-03C2-0A8F-955A-BE35851D4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55728" name="Line 80">
            <a:extLst>
              <a:ext uri="{FF2B5EF4-FFF2-40B4-BE49-F238E27FC236}">
                <a16:creationId xmlns:a16="http://schemas.microsoft.com/office/drawing/2014/main" id="{A00CD470-873B-1551-D67A-380C5BDAE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729" name="Line 81">
            <a:extLst>
              <a:ext uri="{FF2B5EF4-FFF2-40B4-BE49-F238E27FC236}">
                <a16:creationId xmlns:a16="http://schemas.microsoft.com/office/drawing/2014/main" id="{9D12D5D6-3EFF-37DF-8C74-0959F9CD50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F0266BF-E807-E9C7-1366-0BBFCAF4FA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1461576-A882-4CF9-3C09-56A4B0626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9AC716BA-A941-34F7-FB8D-F84B13C5D2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D516F4F7-C06C-E5A9-F8C3-187468874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57E97DA1-AAA0-8A62-41E5-B6538AE5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52409759-306D-AB7C-7D7E-280E4C81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0E6DDB47-4AF2-5C02-46AD-A1404509F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F0094285-A768-E150-112C-E9CF55D9C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>
            <a:extLst>
              <a:ext uri="{FF2B5EF4-FFF2-40B4-BE49-F238E27FC236}">
                <a16:creationId xmlns:a16="http://schemas.microsoft.com/office/drawing/2014/main" id="{01FA312E-1F8B-49BD-C254-FF091292464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3D7849B1-D7DD-6406-B835-7BBF1D57A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6D664B1E-D52D-CA3A-A3F6-F3A26E2386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>
            <a:extLst>
              <a:ext uri="{FF2B5EF4-FFF2-40B4-BE49-F238E27FC236}">
                <a16:creationId xmlns:a16="http://schemas.microsoft.com/office/drawing/2014/main" id="{F36D7747-8CE1-B354-0D1D-5A16DC4E9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8" name="Text Box 14">
            <a:extLst>
              <a:ext uri="{FF2B5EF4-FFF2-40B4-BE49-F238E27FC236}">
                <a16:creationId xmlns:a16="http://schemas.microsoft.com/office/drawing/2014/main" id="{1022BC75-3CF8-1A54-20A5-5E712060B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AE663473-A5EA-AA43-C573-D2EC2ECEC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Text Box 16">
            <a:extLst>
              <a:ext uri="{FF2B5EF4-FFF2-40B4-BE49-F238E27FC236}">
                <a16:creationId xmlns:a16="http://schemas.microsoft.com/office/drawing/2014/main" id="{63E26CF0-49F3-ACD6-A638-81E7652DC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641" name="Text Box 17">
            <a:extLst>
              <a:ext uri="{FF2B5EF4-FFF2-40B4-BE49-F238E27FC236}">
                <a16:creationId xmlns:a16="http://schemas.microsoft.com/office/drawing/2014/main" id="{D957FB37-DE1A-7F0A-8677-08C91D72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EB05F0EC-6BAF-AA70-5ACF-D4C632DC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6643" name="Text Box 19">
            <a:extLst>
              <a:ext uri="{FF2B5EF4-FFF2-40B4-BE49-F238E27FC236}">
                <a16:creationId xmlns:a16="http://schemas.microsoft.com/office/drawing/2014/main" id="{8C99830E-8129-F6F6-ABC6-2E5102F7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6644" name="Text Box 20">
            <a:extLst>
              <a:ext uri="{FF2B5EF4-FFF2-40B4-BE49-F238E27FC236}">
                <a16:creationId xmlns:a16="http://schemas.microsoft.com/office/drawing/2014/main" id="{93FBB7F5-C197-3A9E-AA48-48BD569C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51ADF94-936A-2B23-58E3-540E11E32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46" name="Text Box 22">
            <a:extLst>
              <a:ext uri="{FF2B5EF4-FFF2-40B4-BE49-F238E27FC236}">
                <a16:creationId xmlns:a16="http://schemas.microsoft.com/office/drawing/2014/main" id="{269FE8A1-BD16-516A-4018-8E566E47A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47" name="Text Box 23">
            <a:extLst>
              <a:ext uri="{FF2B5EF4-FFF2-40B4-BE49-F238E27FC236}">
                <a16:creationId xmlns:a16="http://schemas.microsoft.com/office/drawing/2014/main" id="{878BAFB2-7F70-CEF3-3E3F-3C5ACB44C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D5312CA8-288A-08CE-A84A-FFF6C5B46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AA20CD22-C39E-0829-9D09-CB387BF9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DCD83AA2-244C-8240-2D63-A93FDDCDA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51" name="Line 27">
            <a:extLst>
              <a:ext uri="{FF2B5EF4-FFF2-40B4-BE49-F238E27FC236}">
                <a16:creationId xmlns:a16="http://schemas.microsoft.com/office/drawing/2014/main" id="{A6920783-7099-A4D8-26AF-6D3A665C3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E79860B6-3DA2-36A8-43D5-0EFF018D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D0DDFA92-7BBF-0896-8289-9FE3DC11D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95FD3F01-5C44-CB5B-67D8-055F8D74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6441C3B8-12E3-FC3C-251C-5BA3D100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7D7E513E-3B9B-57F8-CA48-809AE0B22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3B7D962A-71A5-EC12-4F50-EFCCCE56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58" name="Text Box 34">
            <a:extLst>
              <a:ext uri="{FF2B5EF4-FFF2-40B4-BE49-F238E27FC236}">
                <a16:creationId xmlns:a16="http://schemas.microsoft.com/office/drawing/2014/main" id="{01CF452A-1E50-EC7E-5E00-FB954BEF5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0C62F26D-3054-93D8-D16E-A4B5A151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60" name="Text Box 36">
            <a:extLst>
              <a:ext uri="{FF2B5EF4-FFF2-40B4-BE49-F238E27FC236}">
                <a16:creationId xmlns:a16="http://schemas.microsoft.com/office/drawing/2014/main" id="{AFD91981-2403-C7D8-C441-6E7340F2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61" name="Text Box 37">
            <a:extLst>
              <a:ext uri="{FF2B5EF4-FFF2-40B4-BE49-F238E27FC236}">
                <a16:creationId xmlns:a16="http://schemas.microsoft.com/office/drawing/2014/main" id="{EF023ED1-259C-8F4E-DA41-A54878E1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62" name="Text Box 38">
            <a:extLst>
              <a:ext uri="{FF2B5EF4-FFF2-40B4-BE49-F238E27FC236}">
                <a16:creationId xmlns:a16="http://schemas.microsoft.com/office/drawing/2014/main" id="{F8A83278-AA50-7527-9B31-C8326653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63" name="Text Box 39">
            <a:extLst>
              <a:ext uri="{FF2B5EF4-FFF2-40B4-BE49-F238E27FC236}">
                <a16:creationId xmlns:a16="http://schemas.microsoft.com/office/drawing/2014/main" id="{C83360A6-A18E-C3DE-6FF2-CD7DF9095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64" name="Text Box 40">
            <a:extLst>
              <a:ext uri="{FF2B5EF4-FFF2-40B4-BE49-F238E27FC236}">
                <a16:creationId xmlns:a16="http://schemas.microsoft.com/office/drawing/2014/main" id="{DDEBBCAC-1980-4165-7A5E-4A57797B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65" name="Line 41">
            <a:extLst>
              <a:ext uri="{FF2B5EF4-FFF2-40B4-BE49-F238E27FC236}">
                <a16:creationId xmlns:a16="http://schemas.microsoft.com/office/drawing/2014/main" id="{A4784344-A76E-4E9E-A92B-A46A6133C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6" name="Line 42">
            <a:extLst>
              <a:ext uri="{FF2B5EF4-FFF2-40B4-BE49-F238E27FC236}">
                <a16:creationId xmlns:a16="http://schemas.microsoft.com/office/drawing/2014/main" id="{7450A971-3CC6-AE48-D030-7FE12625E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7" name="Line 43">
            <a:extLst>
              <a:ext uri="{FF2B5EF4-FFF2-40B4-BE49-F238E27FC236}">
                <a16:creationId xmlns:a16="http://schemas.microsoft.com/office/drawing/2014/main" id="{520A36FA-ED24-D15F-B063-CA2004A460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8" name="Line 44">
            <a:extLst>
              <a:ext uri="{FF2B5EF4-FFF2-40B4-BE49-F238E27FC236}">
                <a16:creationId xmlns:a16="http://schemas.microsoft.com/office/drawing/2014/main" id="{E491E21D-6906-DCB1-1C5F-4042E84A4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69" name="Line 45">
            <a:extLst>
              <a:ext uri="{FF2B5EF4-FFF2-40B4-BE49-F238E27FC236}">
                <a16:creationId xmlns:a16="http://schemas.microsoft.com/office/drawing/2014/main" id="{32B8C9C9-D9C5-2140-01AC-901207E2A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0" name="Line 46">
            <a:extLst>
              <a:ext uri="{FF2B5EF4-FFF2-40B4-BE49-F238E27FC236}">
                <a16:creationId xmlns:a16="http://schemas.microsoft.com/office/drawing/2014/main" id="{562AD6A9-7243-26B4-CD66-3FF9332DC6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1" name="Line 48">
            <a:extLst>
              <a:ext uri="{FF2B5EF4-FFF2-40B4-BE49-F238E27FC236}">
                <a16:creationId xmlns:a16="http://schemas.microsoft.com/office/drawing/2014/main" id="{967CD860-16E5-60B3-5DA3-8BA5FBA5EC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2" name="Line 49">
            <a:extLst>
              <a:ext uri="{FF2B5EF4-FFF2-40B4-BE49-F238E27FC236}">
                <a16:creationId xmlns:a16="http://schemas.microsoft.com/office/drawing/2014/main" id="{21940F0F-78EE-6DEE-44F4-9B0FBE11A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3" name="Line 50">
            <a:extLst>
              <a:ext uri="{FF2B5EF4-FFF2-40B4-BE49-F238E27FC236}">
                <a16:creationId xmlns:a16="http://schemas.microsoft.com/office/drawing/2014/main" id="{FF1724F7-6D05-914F-7E6D-146EB48DF1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4" name="Line 51">
            <a:extLst>
              <a:ext uri="{FF2B5EF4-FFF2-40B4-BE49-F238E27FC236}">
                <a16:creationId xmlns:a16="http://schemas.microsoft.com/office/drawing/2014/main" id="{C9916F70-5B32-D9C1-9293-4055170464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5" name="Line 52">
            <a:extLst>
              <a:ext uri="{FF2B5EF4-FFF2-40B4-BE49-F238E27FC236}">
                <a16:creationId xmlns:a16="http://schemas.microsoft.com/office/drawing/2014/main" id="{060CFC84-8E16-9806-6A2E-E3A8EF61A1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6" name="Line 53">
            <a:extLst>
              <a:ext uri="{FF2B5EF4-FFF2-40B4-BE49-F238E27FC236}">
                <a16:creationId xmlns:a16="http://schemas.microsoft.com/office/drawing/2014/main" id="{5161AA71-29E8-52F6-8712-D6BC6330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7" name="Line 54">
            <a:extLst>
              <a:ext uri="{FF2B5EF4-FFF2-40B4-BE49-F238E27FC236}">
                <a16:creationId xmlns:a16="http://schemas.microsoft.com/office/drawing/2014/main" id="{475CA208-10BA-89F1-C0D6-BD51CF595B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78" name="Text Box 55">
            <a:extLst>
              <a:ext uri="{FF2B5EF4-FFF2-40B4-BE49-F238E27FC236}">
                <a16:creationId xmlns:a16="http://schemas.microsoft.com/office/drawing/2014/main" id="{168DA1AD-B65C-5F69-F19C-E0230584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6679" name="Text Box 56">
            <a:extLst>
              <a:ext uri="{FF2B5EF4-FFF2-40B4-BE49-F238E27FC236}">
                <a16:creationId xmlns:a16="http://schemas.microsoft.com/office/drawing/2014/main" id="{1A6656E5-5D5C-D575-9C84-70209C25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80" name="Text Box 57">
            <a:extLst>
              <a:ext uri="{FF2B5EF4-FFF2-40B4-BE49-F238E27FC236}">
                <a16:creationId xmlns:a16="http://schemas.microsoft.com/office/drawing/2014/main" id="{A15FA93C-4A33-1987-EDBF-C85A9AD85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81" name="Text Box 58">
            <a:extLst>
              <a:ext uri="{FF2B5EF4-FFF2-40B4-BE49-F238E27FC236}">
                <a16:creationId xmlns:a16="http://schemas.microsoft.com/office/drawing/2014/main" id="{4B1C6368-3E33-F011-8999-707E684F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6682" name="Text Box 59">
            <a:extLst>
              <a:ext uri="{FF2B5EF4-FFF2-40B4-BE49-F238E27FC236}">
                <a16:creationId xmlns:a16="http://schemas.microsoft.com/office/drawing/2014/main" id="{84E5EAA4-EC86-46F7-F83B-2652F72D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83" name="Text Box 60">
            <a:extLst>
              <a:ext uri="{FF2B5EF4-FFF2-40B4-BE49-F238E27FC236}">
                <a16:creationId xmlns:a16="http://schemas.microsoft.com/office/drawing/2014/main" id="{2793E065-1F35-F459-5AB9-3FD7EA9C2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84" name="Text Box 61">
            <a:extLst>
              <a:ext uri="{FF2B5EF4-FFF2-40B4-BE49-F238E27FC236}">
                <a16:creationId xmlns:a16="http://schemas.microsoft.com/office/drawing/2014/main" id="{6460A126-5356-CD68-B21C-38395A84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85" name="Text Box 62">
            <a:extLst>
              <a:ext uri="{FF2B5EF4-FFF2-40B4-BE49-F238E27FC236}">
                <a16:creationId xmlns:a16="http://schemas.microsoft.com/office/drawing/2014/main" id="{EE52EBC0-9C79-CFDF-BF37-127C3D8F1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86" name="Text Box 63">
            <a:extLst>
              <a:ext uri="{FF2B5EF4-FFF2-40B4-BE49-F238E27FC236}">
                <a16:creationId xmlns:a16="http://schemas.microsoft.com/office/drawing/2014/main" id="{1297E9F0-6AC0-29C3-7B54-BB848865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6687" name="Text Box 64">
            <a:extLst>
              <a:ext uri="{FF2B5EF4-FFF2-40B4-BE49-F238E27FC236}">
                <a16:creationId xmlns:a16="http://schemas.microsoft.com/office/drawing/2014/main" id="{7BFB52CB-20F4-A142-68D4-09C81A256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6688" name="Text Box 65">
            <a:extLst>
              <a:ext uri="{FF2B5EF4-FFF2-40B4-BE49-F238E27FC236}">
                <a16:creationId xmlns:a16="http://schemas.microsoft.com/office/drawing/2014/main" id="{822EC591-01EF-AC50-3621-76A569A5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6689" name="Text Box 66">
            <a:extLst>
              <a:ext uri="{FF2B5EF4-FFF2-40B4-BE49-F238E27FC236}">
                <a16:creationId xmlns:a16="http://schemas.microsoft.com/office/drawing/2014/main" id="{0391FE1A-7A85-99BB-3D8B-3796FDAC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90" name="Text Box 67">
            <a:extLst>
              <a:ext uri="{FF2B5EF4-FFF2-40B4-BE49-F238E27FC236}">
                <a16:creationId xmlns:a16="http://schemas.microsoft.com/office/drawing/2014/main" id="{3057F341-3215-5CF0-0261-0C66D08C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6691" name="Line 68">
            <a:extLst>
              <a:ext uri="{FF2B5EF4-FFF2-40B4-BE49-F238E27FC236}">
                <a16:creationId xmlns:a16="http://schemas.microsoft.com/office/drawing/2014/main" id="{CDC1B203-E9A6-9403-3B04-2C5375191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2" name="Line 70">
            <a:extLst>
              <a:ext uri="{FF2B5EF4-FFF2-40B4-BE49-F238E27FC236}">
                <a16:creationId xmlns:a16="http://schemas.microsoft.com/office/drawing/2014/main" id="{5983B6A2-9AAD-AF3E-6D5B-EAC6977DDF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3" name="Line 71">
            <a:extLst>
              <a:ext uri="{FF2B5EF4-FFF2-40B4-BE49-F238E27FC236}">
                <a16:creationId xmlns:a16="http://schemas.microsoft.com/office/drawing/2014/main" id="{188D2A80-7894-A277-AD55-BC259A4A6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4" name="Line 72">
            <a:extLst>
              <a:ext uri="{FF2B5EF4-FFF2-40B4-BE49-F238E27FC236}">
                <a16:creationId xmlns:a16="http://schemas.microsoft.com/office/drawing/2014/main" id="{9168B328-581B-69D6-C079-5F6D06F29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95" name="Text Box 73">
            <a:extLst>
              <a:ext uri="{FF2B5EF4-FFF2-40B4-BE49-F238E27FC236}">
                <a16:creationId xmlns:a16="http://schemas.microsoft.com/office/drawing/2014/main" id="{CBB9E742-F692-7104-9AB6-A243A623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6696" name="Text Box 74">
            <a:extLst>
              <a:ext uri="{FF2B5EF4-FFF2-40B4-BE49-F238E27FC236}">
                <a16:creationId xmlns:a16="http://schemas.microsoft.com/office/drawing/2014/main" id="{923FC932-6AF6-4B4E-237F-D40EA87B9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97" name="Text Box 75">
            <a:extLst>
              <a:ext uri="{FF2B5EF4-FFF2-40B4-BE49-F238E27FC236}">
                <a16:creationId xmlns:a16="http://schemas.microsoft.com/office/drawing/2014/main" id="{32D70BE1-9338-9436-C92D-2CE9BB131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6698" name="Text Box 76">
            <a:extLst>
              <a:ext uri="{FF2B5EF4-FFF2-40B4-BE49-F238E27FC236}">
                <a16:creationId xmlns:a16="http://schemas.microsoft.com/office/drawing/2014/main" id="{432FE6F4-A44C-B73C-812D-043983F3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699" name="Text Box 77">
            <a:extLst>
              <a:ext uri="{FF2B5EF4-FFF2-40B4-BE49-F238E27FC236}">
                <a16:creationId xmlns:a16="http://schemas.microsoft.com/office/drawing/2014/main" id="{F4B29675-0CD4-BADB-6DD2-54BB32FCE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700" name="Text Box 78">
            <a:extLst>
              <a:ext uri="{FF2B5EF4-FFF2-40B4-BE49-F238E27FC236}">
                <a16:creationId xmlns:a16="http://schemas.microsoft.com/office/drawing/2014/main" id="{027D8095-A244-B9C3-B7A7-5DDF702EE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6701" name="Text Box 79">
            <a:extLst>
              <a:ext uri="{FF2B5EF4-FFF2-40B4-BE49-F238E27FC236}">
                <a16:creationId xmlns:a16="http://schemas.microsoft.com/office/drawing/2014/main" id="{097EF3CA-78D5-DAF5-CA0B-39723753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65968" name="Line 80">
            <a:extLst>
              <a:ext uri="{FF2B5EF4-FFF2-40B4-BE49-F238E27FC236}">
                <a16:creationId xmlns:a16="http://schemas.microsoft.com/office/drawing/2014/main" id="{14C0786E-B7A8-3405-90CF-076E7BF1AA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69" name="Line 81">
            <a:extLst>
              <a:ext uri="{FF2B5EF4-FFF2-40B4-BE49-F238E27FC236}">
                <a16:creationId xmlns:a16="http://schemas.microsoft.com/office/drawing/2014/main" id="{ADEF1756-3CB9-1C12-731A-76F3644D39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DA22842-FAB3-E813-802E-28686685E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0FB6E1D-2246-B233-5576-76D3A2E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2" name="Line 4">
            <a:extLst>
              <a:ext uri="{FF2B5EF4-FFF2-40B4-BE49-F238E27FC236}">
                <a16:creationId xmlns:a16="http://schemas.microsoft.com/office/drawing/2014/main" id="{69E7BDF7-A354-30CC-ECB4-1412173AD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E45FA2F0-4804-FBC8-A206-BAD74AA9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509646D7-34C3-77D8-E9BF-20B958B26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FB51C4D5-6278-ACA7-56A5-2C4D8426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79DDBC8C-BC61-EEBF-59D1-38CF842FF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704287D0-E4CE-9B5F-AD13-F454E0980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0">
            <a:extLst>
              <a:ext uri="{FF2B5EF4-FFF2-40B4-BE49-F238E27FC236}">
                <a16:creationId xmlns:a16="http://schemas.microsoft.com/office/drawing/2014/main" id="{CC8A3C64-6FC1-3E05-6C18-A6B3FA141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id="{81368D44-27B2-0AE4-202E-EACD9B80D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id="{D085395F-F4D3-34F8-6DB0-CB6E84A22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Text Box 13">
            <a:extLst>
              <a:ext uri="{FF2B5EF4-FFF2-40B4-BE49-F238E27FC236}">
                <a16:creationId xmlns:a16="http://schemas.microsoft.com/office/drawing/2014/main" id="{512B7704-631A-FE36-BD10-63DBFF1B7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2" name="Text Box 14">
            <a:extLst>
              <a:ext uri="{FF2B5EF4-FFF2-40B4-BE49-F238E27FC236}">
                <a16:creationId xmlns:a16="http://schemas.microsoft.com/office/drawing/2014/main" id="{AFC2300D-F660-DC2A-43CC-F875E3370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63" name="Line 15">
            <a:extLst>
              <a:ext uri="{FF2B5EF4-FFF2-40B4-BE49-F238E27FC236}">
                <a16:creationId xmlns:a16="http://schemas.microsoft.com/office/drawing/2014/main" id="{EB7006E2-CB0F-8531-FEEE-F0B0D5BCE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id="{65EF8C66-B380-99D5-6982-01498A757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665" name="Text Box 17">
            <a:extLst>
              <a:ext uri="{FF2B5EF4-FFF2-40B4-BE49-F238E27FC236}">
                <a16:creationId xmlns:a16="http://schemas.microsoft.com/office/drawing/2014/main" id="{8889601B-2FB6-5EBE-9777-D041579E1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7666" name="Text Box 18">
            <a:extLst>
              <a:ext uri="{FF2B5EF4-FFF2-40B4-BE49-F238E27FC236}">
                <a16:creationId xmlns:a16="http://schemas.microsoft.com/office/drawing/2014/main" id="{363DA2E0-D168-1BE8-7810-D3AABE7B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7667" name="Text Box 19">
            <a:extLst>
              <a:ext uri="{FF2B5EF4-FFF2-40B4-BE49-F238E27FC236}">
                <a16:creationId xmlns:a16="http://schemas.microsoft.com/office/drawing/2014/main" id="{90593A64-82F3-C3F7-789E-DC26831A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7668" name="Text Box 20">
            <a:extLst>
              <a:ext uri="{FF2B5EF4-FFF2-40B4-BE49-F238E27FC236}">
                <a16:creationId xmlns:a16="http://schemas.microsoft.com/office/drawing/2014/main" id="{A1941B7D-CFBE-1126-F15E-06211A5B0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69" name="Text Box 21">
            <a:extLst>
              <a:ext uri="{FF2B5EF4-FFF2-40B4-BE49-F238E27FC236}">
                <a16:creationId xmlns:a16="http://schemas.microsoft.com/office/drawing/2014/main" id="{FAF2DECF-C1E3-73B9-AABA-A4621807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0" name="Text Box 22">
            <a:extLst>
              <a:ext uri="{FF2B5EF4-FFF2-40B4-BE49-F238E27FC236}">
                <a16:creationId xmlns:a16="http://schemas.microsoft.com/office/drawing/2014/main" id="{387DBA18-5EF9-C16D-4542-3D3BC24C8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1" name="Text Box 23">
            <a:extLst>
              <a:ext uri="{FF2B5EF4-FFF2-40B4-BE49-F238E27FC236}">
                <a16:creationId xmlns:a16="http://schemas.microsoft.com/office/drawing/2014/main" id="{AEEE63B0-16B1-CB1C-4B9D-A5570861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2" name="Text Box 24">
            <a:extLst>
              <a:ext uri="{FF2B5EF4-FFF2-40B4-BE49-F238E27FC236}">
                <a16:creationId xmlns:a16="http://schemas.microsoft.com/office/drawing/2014/main" id="{D5FAFF34-0C99-883C-E8CB-F8451E347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3" name="Text Box 25">
            <a:extLst>
              <a:ext uri="{FF2B5EF4-FFF2-40B4-BE49-F238E27FC236}">
                <a16:creationId xmlns:a16="http://schemas.microsoft.com/office/drawing/2014/main" id="{89E0D055-3A74-E3F8-7F17-D7E3E620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4" name="Text Box 26">
            <a:extLst>
              <a:ext uri="{FF2B5EF4-FFF2-40B4-BE49-F238E27FC236}">
                <a16:creationId xmlns:a16="http://schemas.microsoft.com/office/drawing/2014/main" id="{7A7C0AFD-F03A-91C2-54B4-3F552B69E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75" name="Line 27">
            <a:extLst>
              <a:ext uri="{FF2B5EF4-FFF2-40B4-BE49-F238E27FC236}">
                <a16:creationId xmlns:a16="http://schemas.microsoft.com/office/drawing/2014/main" id="{8E98DED4-E71C-1EE7-F623-935CC5D5CA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Text Box 28">
            <a:extLst>
              <a:ext uri="{FF2B5EF4-FFF2-40B4-BE49-F238E27FC236}">
                <a16:creationId xmlns:a16="http://schemas.microsoft.com/office/drawing/2014/main" id="{C001417F-09F0-FBEA-390F-2154509CD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77" name="Text Box 29">
            <a:extLst>
              <a:ext uri="{FF2B5EF4-FFF2-40B4-BE49-F238E27FC236}">
                <a16:creationId xmlns:a16="http://schemas.microsoft.com/office/drawing/2014/main" id="{30406754-6C13-E5EB-9735-311A46D6F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678" name="Text Box 30">
            <a:extLst>
              <a:ext uri="{FF2B5EF4-FFF2-40B4-BE49-F238E27FC236}">
                <a16:creationId xmlns:a16="http://schemas.microsoft.com/office/drawing/2014/main" id="{9531C2F2-EF74-74A4-B10B-05835A19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679" name="Text Box 31">
            <a:extLst>
              <a:ext uri="{FF2B5EF4-FFF2-40B4-BE49-F238E27FC236}">
                <a16:creationId xmlns:a16="http://schemas.microsoft.com/office/drawing/2014/main" id="{55318A2A-DE0F-E55E-FBDC-297169AF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7680" name="Text Box 32">
            <a:extLst>
              <a:ext uri="{FF2B5EF4-FFF2-40B4-BE49-F238E27FC236}">
                <a16:creationId xmlns:a16="http://schemas.microsoft.com/office/drawing/2014/main" id="{57137C7A-D52A-11C0-1104-74581280D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81" name="Text Box 33">
            <a:extLst>
              <a:ext uri="{FF2B5EF4-FFF2-40B4-BE49-F238E27FC236}">
                <a16:creationId xmlns:a16="http://schemas.microsoft.com/office/drawing/2014/main" id="{DB9DDDCA-9EB6-FC5B-06B0-9653DB89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682" name="Text Box 34">
            <a:extLst>
              <a:ext uri="{FF2B5EF4-FFF2-40B4-BE49-F238E27FC236}">
                <a16:creationId xmlns:a16="http://schemas.microsoft.com/office/drawing/2014/main" id="{E055E13A-6B58-646A-930C-F6888200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683" name="Text Box 35">
            <a:extLst>
              <a:ext uri="{FF2B5EF4-FFF2-40B4-BE49-F238E27FC236}">
                <a16:creationId xmlns:a16="http://schemas.microsoft.com/office/drawing/2014/main" id="{E2ED5C4C-A218-1B35-44A1-79384E6A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684" name="Text Box 36">
            <a:extLst>
              <a:ext uri="{FF2B5EF4-FFF2-40B4-BE49-F238E27FC236}">
                <a16:creationId xmlns:a16="http://schemas.microsoft.com/office/drawing/2014/main" id="{7FEA564F-6855-922D-A6E0-25DB386F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685" name="Text Box 37">
            <a:extLst>
              <a:ext uri="{FF2B5EF4-FFF2-40B4-BE49-F238E27FC236}">
                <a16:creationId xmlns:a16="http://schemas.microsoft.com/office/drawing/2014/main" id="{0B0228CC-7964-C396-2B3F-373997B5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686" name="Text Box 38">
            <a:extLst>
              <a:ext uri="{FF2B5EF4-FFF2-40B4-BE49-F238E27FC236}">
                <a16:creationId xmlns:a16="http://schemas.microsoft.com/office/drawing/2014/main" id="{2C5B600C-1B86-FBB1-6A03-122279EA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87" name="Text Box 39">
            <a:extLst>
              <a:ext uri="{FF2B5EF4-FFF2-40B4-BE49-F238E27FC236}">
                <a16:creationId xmlns:a16="http://schemas.microsoft.com/office/drawing/2014/main" id="{8FA9817A-61B6-943A-DF67-D15FCDA7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88" name="Text Box 40">
            <a:extLst>
              <a:ext uri="{FF2B5EF4-FFF2-40B4-BE49-F238E27FC236}">
                <a16:creationId xmlns:a16="http://schemas.microsoft.com/office/drawing/2014/main" id="{60407C77-6BD2-B500-AFEF-6E01F88C8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689" name="Line 41">
            <a:extLst>
              <a:ext uri="{FF2B5EF4-FFF2-40B4-BE49-F238E27FC236}">
                <a16:creationId xmlns:a16="http://schemas.microsoft.com/office/drawing/2014/main" id="{94DD7EED-CB0E-DB4B-72F9-6C7E42EB1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42">
            <a:extLst>
              <a:ext uri="{FF2B5EF4-FFF2-40B4-BE49-F238E27FC236}">
                <a16:creationId xmlns:a16="http://schemas.microsoft.com/office/drawing/2014/main" id="{6627EAB4-0C1A-AA44-8AEB-B9D37FD6D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43">
            <a:extLst>
              <a:ext uri="{FF2B5EF4-FFF2-40B4-BE49-F238E27FC236}">
                <a16:creationId xmlns:a16="http://schemas.microsoft.com/office/drawing/2014/main" id="{17B77F28-B112-3361-F7CC-112E87B15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Line 44">
            <a:extLst>
              <a:ext uri="{FF2B5EF4-FFF2-40B4-BE49-F238E27FC236}">
                <a16:creationId xmlns:a16="http://schemas.microsoft.com/office/drawing/2014/main" id="{08F17758-4346-A983-329B-E43763331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Line 45">
            <a:extLst>
              <a:ext uri="{FF2B5EF4-FFF2-40B4-BE49-F238E27FC236}">
                <a16:creationId xmlns:a16="http://schemas.microsoft.com/office/drawing/2014/main" id="{48CE2214-05CA-DB32-B89D-2B235B046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4" name="Line 46">
            <a:extLst>
              <a:ext uri="{FF2B5EF4-FFF2-40B4-BE49-F238E27FC236}">
                <a16:creationId xmlns:a16="http://schemas.microsoft.com/office/drawing/2014/main" id="{685908D6-AED8-4CBC-7EE6-E532AC21EC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5" name="Line 48">
            <a:extLst>
              <a:ext uri="{FF2B5EF4-FFF2-40B4-BE49-F238E27FC236}">
                <a16:creationId xmlns:a16="http://schemas.microsoft.com/office/drawing/2014/main" id="{180D3FD4-25B3-05DA-E76B-935427ADAC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6" name="Line 49">
            <a:extLst>
              <a:ext uri="{FF2B5EF4-FFF2-40B4-BE49-F238E27FC236}">
                <a16:creationId xmlns:a16="http://schemas.microsoft.com/office/drawing/2014/main" id="{5CE31E1A-D29C-9693-22F3-D650B68B6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7" name="Line 50">
            <a:extLst>
              <a:ext uri="{FF2B5EF4-FFF2-40B4-BE49-F238E27FC236}">
                <a16:creationId xmlns:a16="http://schemas.microsoft.com/office/drawing/2014/main" id="{EB9E197A-B8C1-877A-8A60-5CD467EEA5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Line 51">
            <a:extLst>
              <a:ext uri="{FF2B5EF4-FFF2-40B4-BE49-F238E27FC236}">
                <a16:creationId xmlns:a16="http://schemas.microsoft.com/office/drawing/2014/main" id="{EB8B1C86-C2E5-EB80-43DA-20922A6939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52">
            <a:extLst>
              <a:ext uri="{FF2B5EF4-FFF2-40B4-BE49-F238E27FC236}">
                <a16:creationId xmlns:a16="http://schemas.microsoft.com/office/drawing/2014/main" id="{E9EAAF3D-574E-BB76-FA20-25D1846A21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53">
            <a:extLst>
              <a:ext uri="{FF2B5EF4-FFF2-40B4-BE49-F238E27FC236}">
                <a16:creationId xmlns:a16="http://schemas.microsoft.com/office/drawing/2014/main" id="{1E0E57D2-80D5-29A1-C760-EF6DB8A84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1" name="Line 54">
            <a:extLst>
              <a:ext uri="{FF2B5EF4-FFF2-40B4-BE49-F238E27FC236}">
                <a16:creationId xmlns:a16="http://schemas.microsoft.com/office/drawing/2014/main" id="{0CBDC60B-F52F-3711-2857-43F98D7AD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2" name="Text Box 55">
            <a:extLst>
              <a:ext uri="{FF2B5EF4-FFF2-40B4-BE49-F238E27FC236}">
                <a16:creationId xmlns:a16="http://schemas.microsoft.com/office/drawing/2014/main" id="{B41B936A-7CDA-0A3F-0F86-CD458723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7703" name="Text Box 56">
            <a:extLst>
              <a:ext uri="{FF2B5EF4-FFF2-40B4-BE49-F238E27FC236}">
                <a16:creationId xmlns:a16="http://schemas.microsoft.com/office/drawing/2014/main" id="{9912B6D6-7417-E9DC-BCB0-CD01600C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704" name="Text Box 57">
            <a:extLst>
              <a:ext uri="{FF2B5EF4-FFF2-40B4-BE49-F238E27FC236}">
                <a16:creationId xmlns:a16="http://schemas.microsoft.com/office/drawing/2014/main" id="{34A2232B-591B-9093-C860-4A3328E3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705" name="Text Box 58">
            <a:extLst>
              <a:ext uri="{FF2B5EF4-FFF2-40B4-BE49-F238E27FC236}">
                <a16:creationId xmlns:a16="http://schemas.microsoft.com/office/drawing/2014/main" id="{385AE95B-1A5B-A9D5-8820-67EF5B40B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7706" name="Text Box 59">
            <a:extLst>
              <a:ext uri="{FF2B5EF4-FFF2-40B4-BE49-F238E27FC236}">
                <a16:creationId xmlns:a16="http://schemas.microsoft.com/office/drawing/2014/main" id="{B63DD1B1-9163-D652-C091-2B49B981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707" name="Text Box 60">
            <a:extLst>
              <a:ext uri="{FF2B5EF4-FFF2-40B4-BE49-F238E27FC236}">
                <a16:creationId xmlns:a16="http://schemas.microsoft.com/office/drawing/2014/main" id="{1B5E254E-7CF4-B8F7-94A0-4F1682326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708" name="Text Box 61">
            <a:extLst>
              <a:ext uri="{FF2B5EF4-FFF2-40B4-BE49-F238E27FC236}">
                <a16:creationId xmlns:a16="http://schemas.microsoft.com/office/drawing/2014/main" id="{803BAF24-4C89-E277-DDFC-EC6C851DF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709" name="Text Box 62">
            <a:extLst>
              <a:ext uri="{FF2B5EF4-FFF2-40B4-BE49-F238E27FC236}">
                <a16:creationId xmlns:a16="http://schemas.microsoft.com/office/drawing/2014/main" id="{422D9F31-E178-1F74-0687-5C288C02B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710" name="Text Box 63">
            <a:extLst>
              <a:ext uri="{FF2B5EF4-FFF2-40B4-BE49-F238E27FC236}">
                <a16:creationId xmlns:a16="http://schemas.microsoft.com/office/drawing/2014/main" id="{658331E5-693D-7CB1-A2F5-6D4DA6FA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7711" name="Text Box 64">
            <a:extLst>
              <a:ext uri="{FF2B5EF4-FFF2-40B4-BE49-F238E27FC236}">
                <a16:creationId xmlns:a16="http://schemas.microsoft.com/office/drawing/2014/main" id="{B8F9271A-FDFC-4928-D628-286658B1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7712" name="Text Box 65">
            <a:extLst>
              <a:ext uri="{FF2B5EF4-FFF2-40B4-BE49-F238E27FC236}">
                <a16:creationId xmlns:a16="http://schemas.microsoft.com/office/drawing/2014/main" id="{47AA74E0-1C35-D8DC-5CFC-686B8EE8B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7713" name="Text Box 66">
            <a:extLst>
              <a:ext uri="{FF2B5EF4-FFF2-40B4-BE49-F238E27FC236}">
                <a16:creationId xmlns:a16="http://schemas.microsoft.com/office/drawing/2014/main" id="{D5711470-7814-54EF-529E-76AB5C38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714" name="Text Box 67">
            <a:extLst>
              <a:ext uri="{FF2B5EF4-FFF2-40B4-BE49-F238E27FC236}">
                <a16:creationId xmlns:a16="http://schemas.microsoft.com/office/drawing/2014/main" id="{FC23772C-D251-838F-354C-4431EA398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7715" name="Line 68">
            <a:extLst>
              <a:ext uri="{FF2B5EF4-FFF2-40B4-BE49-F238E27FC236}">
                <a16:creationId xmlns:a16="http://schemas.microsoft.com/office/drawing/2014/main" id="{7F84F35A-BAE5-6398-CC73-E1BEA0A4A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6" name="Line 70">
            <a:extLst>
              <a:ext uri="{FF2B5EF4-FFF2-40B4-BE49-F238E27FC236}">
                <a16:creationId xmlns:a16="http://schemas.microsoft.com/office/drawing/2014/main" id="{AD683273-FA36-8B3E-85AC-31E600C641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7" name="Line 71">
            <a:extLst>
              <a:ext uri="{FF2B5EF4-FFF2-40B4-BE49-F238E27FC236}">
                <a16:creationId xmlns:a16="http://schemas.microsoft.com/office/drawing/2014/main" id="{6FC1D360-DE93-48C0-15EE-5D0FD1005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8" name="Line 72">
            <a:extLst>
              <a:ext uri="{FF2B5EF4-FFF2-40B4-BE49-F238E27FC236}">
                <a16:creationId xmlns:a16="http://schemas.microsoft.com/office/drawing/2014/main" id="{01937D87-F0D3-25EA-B851-9B3BF6059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19" name="Text Box 73">
            <a:extLst>
              <a:ext uri="{FF2B5EF4-FFF2-40B4-BE49-F238E27FC236}">
                <a16:creationId xmlns:a16="http://schemas.microsoft.com/office/drawing/2014/main" id="{71E54EC6-EF09-F1A6-929B-C8CF5325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7720" name="Text Box 74">
            <a:extLst>
              <a:ext uri="{FF2B5EF4-FFF2-40B4-BE49-F238E27FC236}">
                <a16:creationId xmlns:a16="http://schemas.microsoft.com/office/drawing/2014/main" id="{108ED256-039D-FB25-BEE6-1E271D77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721" name="Text Box 75">
            <a:extLst>
              <a:ext uri="{FF2B5EF4-FFF2-40B4-BE49-F238E27FC236}">
                <a16:creationId xmlns:a16="http://schemas.microsoft.com/office/drawing/2014/main" id="{A1E23464-AB9E-C619-4BA0-61F2DD394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7722" name="Text Box 76">
            <a:extLst>
              <a:ext uri="{FF2B5EF4-FFF2-40B4-BE49-F238E27FC236}">
                <a16:creationId xmlns:a16="http://schemas.microsoft.com/office/drawing/2014/main" id="{9EDE0C8B-D5AD-E706-BA76-4B83F2A7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723" name="Text Box 77">
            <a:extLst>
              <a:ext uri="{FF2B5EF4-FFF2-40B4-BE49-F238E27FC236}">
                <a16:creationId xmlns:a16="http://schemas.microsoft.com/office/drawing/2014/main" id="{30EBC1A4-599D-E491-9666-93068100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724" name="Text Box 78">
            <a:extLst>
              <a:ext uri="{FF2B5EF4-FFF2-40B4-BE49-F238E27FC236}">
                <a16:creationId xmlns:a16="http://schemas.microsoft.com/office/drawing/2014/main" id="{DCDBE817-BEAB-2A0B-4FBA-48B1A9D39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7725" name="Text Box 79">
            <a:extLst>
              <a:ext uri="{FF2B5EF4-FFF2-40B4-BE49-F238E27FC236}">
                <a16:creationId xmlns:a16="http://schemas.microsoft.com/office/drawing/2014/main" id="{4BB5F4F7-3AA1-BE5A-62F5-51B64D70B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68016" name="Line 80">
            <a:extLst>
              <a:ext uri="{FF2B5EF4-FFF2-40B4-BE49-F238E27FC236}">
                <a16:creationId xmlns:a16="http://schemas.microsoft.com/office/drawing/2014/main" id="{4061E6A6-C7B1-C63A-F1F3-38D1BE2A4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17" name="Line 81">
            <a:extLst>
              <a:ext uri="{FF2B5EF4-FFF2-40B4-BE49-F238E27FC236}">
                <a16:creationId xmlns:a16="http://schemas.microsoft.com/office/drawing/2014/main" id="{9633D4BC-CA60-21FE-9753-16B229D401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798F175-3A0F-FE94-9132-7E1DED716A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8EAE75A-46C5-882E-CE93-85BB08E1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89B8C721-839C-EB9F-F84E-FBC31F02AE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B5419633-D8DE-E16F-D780-C736C8E2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C61A0614-6422-AC2E-7198-3C67F2AC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DFF3B60D-A5AC-36B4-7FA6-B5F315F60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6C146271-50A8-515C-1E44-4EC01A787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AE42CC33-8446-F6EE-E114-51387EA0FD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A9444F33-3B67-2785-EAB4-6E787EA55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1004584C-49F3-6956-0810-BAB89E381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E90BC44B-2130-980C-F532-0D68B9C6E7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B11F0342-367A-89FC-BD88-5DD8DB6FC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DAEC2556-5BA6-F970-3EF3-20FB6781E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949D7B8C-9859-7EBE-59FA-F245D2E05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A61BDBBF-1125-2578-5AE7-C6CED0C3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449B37D3-2F66-1969-8B31-85DBC4045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779BFE65-B173-A812-EA52-BCC6F00A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7FBF8F98-2A22-99B9-C989-E0C321C36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C0DDEFD1-C716-AEA2-6E72-50AA7CC6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D6AA0DCE-7F0C-6E37-C1DB-2FE6A7405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DD7EB132-9DE5-3680-6DCD-50BDEB73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5" name="Text Box 23">
            <a:extLst>
              <a:ext uri="{FF2B5EF4-FFF2-40B4-BE49-F238E27FC236}">
                <a16:creationId xmlns:a16="http://schemas.microsoft.com/office/drawing/2014/main" id="{B8374DB8-AF73-36DE-84D8-0896F6B2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2F13AFBB-74A9-AC7D-82E3-40FB0087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7" name="Text Box 25">
            <a:extLst>
              <a:ext uri="{FF2B5EF4-FFF2-40B4-BE49-F238E27FC236}">
                <a16:creationId xmlns:a16="http://schemas.microsoft.com/office/drawing/2014/main" id="{E813A6A8-163E-E873-AB65-46B2AE758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8" name="Text Box 26">
            <a:extLst>
              <a:ext uri="{FF2B5EF4-FFF2-40B4-BE49-F238E27FC236}">
                <a16:creationId xmlns:a16="http://schemas.microsoft.com/office/drawing/2014/main" id="{C4510124-0C60-56C8-F26C-801B50D3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699" name="Line 27">
            <a:extLst>
              <a:ext uri="{FF2B5EF4-FFF2-40B4-BE49-F238E27FC236}">
                <a16:creationId xmlns:a16="http://schemas.microsoft.com/office/drawing/2014/main" id="{65FD47C7-E088-3784-8728-88EAD8A05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52587AA7-AFFD-22F9-0903-C9A19BF4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4BC4438E-0AFD-6E8E-34D0-3BE5B9B0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E2D29319-4D22-06D1-A666-98F2B3E3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10D5A3CA-B3AF-3A1E-37E9-891AAF88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704" name="Text Box 32">
            <a:extLst>
              <a:ext uri="{FF2B5EF4-FFF2-40B4-BE49-F238E27FC236}">
                <a16:creationId xmlns:a16="http://schemas.microsoft.com/office/drawing/2014/main" id="{6D3CB4C0-A0E2-B5C5-FEEA-D69BE719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05" name="Text Box 33">
            <a:extLst>
              <a:ext uri="{FF2B5EF4-FFF2-40B4-BE49-F238E27FC236}">
                <a16:creationId xmlns:a16="http://schemas.microsoft.com/office/drawing/2014/main" id="{C82A9BCC-F1E2-4F8D-E5ED-28B697B52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06" name="Text Box 34">
            <a:extLst>
              <a:ext uri="{FF2B5EF4-FFF2-40B4-BE49-F238E27FC236}">
                <a16:creationId xmlns:a16="http://schemas.microsoft.com/office/drawing/2014/main" id="{62FA77F1-1A6A-D980-E226-4C064028A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07" name="Text Box 35">
            <a:extLst>
              <a:ext uri="{FF2B5EF4-FFF2-40B4-BE49-F238E27FC236}">
                <a16:creationId xmlns:a16="http://schemas.microsoft.com/office/drawing/2014/main" id="{72412300-B736-F8DB-5561-F9D55B0DA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08" name="Text Box 36">
            <a:extLst>
              <a:ext uri="{FF2B5EF4-FFF2-40B4-BE49-F238E27FC236}">
                <a16:creationId xmlns:a16="http://schemas.microsoft.com/office/drawing/2014/main" id="{117E0800-97D9-0853-6A3E-D2C9FC2F8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709" name="Text Box 37">
            <a:extLst>
              <a:ext uri="{FF2B5EF4-FFF2-40B4-BE49-F238E27FC236}">
                <a16:creationId xmlns:a16="http://schemas.microsoft.com/office/drawing/2014/main" id="{9ADADBFC-03B6-E660-4B9E-69C546DC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10" name="Text Box 38">
            <a:extLst>
              <a:ext uri="{FF2B5EF4-FFF2-40B4-BE49-F238E27FC236}">
                <a16:creationId xmlns:a16="http://schemas.microsoft.com/office/drawing/2014/main" id="{4C892853-8859-AAEE-AE36-823B9C3B4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11" name="Text Box 39">
            <a:extLst>
              <a:ext uri="{FF2B5EF4-FFF2-40B4-BE49-F238E27FC236}">
                <a16:creationId xmlns:a16="http://schemas.microsoft.com/office/drawing/2014/main" id="{EE64F994-DCBB-5757-1754-A47B2F3C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12" name="Text Box 40">
            <a:extLst>
              <a:ext uri="{FF2B5EF4-FFF2-40B4-BE49-F238E27FC236}">
                <a16:creationId xmlns:a16="http://schemas.microsoft.com/office/drawing/2014/main" id="{18CCB145-248C-7979-11E5-40BA91CB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13" name="Line 41">
            <a:extLst>
              <a:ext uri="{FF2B5EF4-FFF2-40B4-BE49-F238E27FC236}">
                <a16:creationId xmlns:a16="http://schemas.microsoft.com/office/drawing/2014/main" id="{163C7635-1D8A-767C-D770-6C9F97D83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42">
            <a:extLst>
              <a:ext uri="{FF2B5EF4-FFF2-40B4-BE49-F238E27FC236}">
                <a16:creationId xmlns:a16="http://schemas.microsoft.com/office/drawing/2014/main" id="{962142D1-9CBB-84A1-D03F-E5E3EACE4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43">
            <a:extLst>
              <a:ext uri="{FF2B5EF4-FFF2-40B4-BE49-F238E27FC236}">
                <a16:creationId xmlns:a16="http://schemas.microsoft.com/office/drawing/2014/main" id="{D600813F-32AD-A057-1517-3F13E718F1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44">
            <a:extLst>
              <a:ext uri="{FF2B5EF4-FFF2-40B4-BE49-F238E27FC236}">
                <a16:creationId xmlns:a16="http://schemas.microsoft.com/office/drawing/2014/main" id="{D0FE6393-FE4A-212F-89EC-3C1B5555BA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45">
            <a:extLst>
              <a:ext uri="{FF2B5EF4-FFF2-40B4-BE49-F238E27FC236}">
                <a16:creationId xmlns:a16="http://schemas.microsoft.com/office/drawing/2014/main" id="{5649D252-0B39-9AFE-3BC9-98233F2D6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46">
            <a:extLst>
              <a:ext uri="{FF2B5EF4-FFF2-40B4-BE49-F238E27FC236}">
                <a16:creationId xmlns:a16="http://schemas.microsoft.com/office/drawing/2014/main" id="{9EB28F6B-2A91-92EB-B23C-9FF0ABD2E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48">
            <a:extLst>
              <a:ext uri="{FF2B5EF4-FFF2-40B4-BE49-F238E27FC236}">
                <a16:creationId xmlns:a16="http://schemas.microsoft.com/office/drawing/2014/main" id="{E8EFB957-4C28-2213-8BFC-7C5869609C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49">
            <a:extLst>
              <a:ext uri="{FF2B5EF4-FFF2-40B4-BE49-F238E27FC236}">
                <a16:creationId xmlns:a16="http://schemas.microsoft.com/office/drawing/2014/main" id="{2AEC419C-87CD-7F88-EE21-A07EDA43AB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Line 50">
            <a:extLst>
              <a:ext uri="{FF2B5EF4-FFF2-40B4-BE49-F238E27FC236}">
                <a16:creationId xmlns:a16="http://schemas.microsoft.com/office/drawing/2014/main" id="{3EFD50E9-C319-3EEE-DA73-E65D2BC7EE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Line 51">
            <a:extLst>
              <a:ext uri="{FF2B5EF4-FFF2-40B4-BE49-F238E27FC236}">
                <a16:creationId xmlns:a16="http://schemas.microsoft.com/office/drawing/2014/main" id="{15F756B6-70A2-F201-BA17-0F1636C7E5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52">
            <a:extLst>
              <a:ext uri="{FF2B5EF4-FFF2-40B4-BE49-F238E27FC236}">
                <a16:creationId xmlns:a16="http://schemas.microsoft.com/office/drawing/2014/main" id="{DC227F82-E73C-6E42-657D-285F027357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Line 53">
            <a:extLst>
              <a:ext uri="{FF2B5EF4-FFF2-40B4-BE49-F238E27FC236}">
                <a16:creationId xmlns:a16="http://schemas.microsoft.com/office/drawing/2014/main" id="{3EE5D336-A2F8-11E7-CE7F-1A48C928C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5" name="Line 54">
            <a:extLst>
              <a:ext uri="{FF2B5EF4-FFF2-40B4-BE49-F238E27FC236}">
                <a16:creationId xmlns:a16="http://schemas.microsoft.com/office/drawing/2014/main" id="{E96721DF-1DE3-6E4C-F194-5DF074844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6" name="Text Box 55">
            <a:extLst>
              <a:ext uri="{FF2B5EF4-FFF2-40B4-BE49-F238E27FC236}">
                <a16:creationId xmlns:a16="http://schemas.microsoft.com/office/drawing/2014/main" id="{83451FF3-3B45-6C8D-73DE-580A851B5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8727" name="Text Box 56">
            <a:extLst>
              <a:ext uri="{FF2B5EF4-FFF2-40B4-BE49-F238E27FC236}">
                <a16:creationId xmlns:a16="http://schemas.microsoft.com/office/drawing/2014/main" id="{9C487A41-13F5-C810-D78B-412C9078F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28" name="Text Box 57">
            <a:extLst>
              <a:ext uri="{FF2B5EF4-FFF2-40B4-BE49-F238E27FC236}">
                <a16:creationId xmlns:a16="http://schemas.microsoft.com/office/drawing/2014/main" id="{7D0961D2-7936-BBAE-E558-BD4FE681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29" name="Text Box 58">
            <a:extLst>
              <a:ext uri="{FF2B5EF4-FFF2-40B4-BE49-F238E27FC236}">
                <a16:creationId xmlns:a16="http://schemas.microsoft.com/office/drawing/2014/main" id="{612810E7-60A6-F5DF-37F5-4E8F7EB92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8730" name="Text Box 59">
            <a:extLst>
              <a:ext uri="{FF2B5EF4-FFF2-40B4-BE49-F238E27FC236}">
                <a16:creationId xmlns:a16="http://schemas.microsoft.com/office/drawing/2014/main" id="{CDFB949C-89A1-7EA3-5B27-954C576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31" name="Text Box 60">
            <a:extLst>
              <a:ext uri="{FF2B5EF4-FFF2-40B4-BE49-F238E27FC236}">
                <a16:creationId xmlns:a16="http://schemas.microsoft.com/office/drawing/2014/main" id="{624E8A09-C63A-9703-BAC0-7A3ADE11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32" name="Text Box 61">
            <a:extLst>
              <a:ext uri="{FF2B5EF4-FFF2-40B4-BE49-F238E27FC236}">
                <a16:creationId xmlns:a16="http://schemas.microsoft.com/office/drawing/2014/main" id="{03694315-D50A-D819-EAB4-701637525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33" name="Text Box 62">
            <a:extLst>
              <a:ext uri="{FF2B5EF4-FFF2-40B4-BE49-F238E27FC236}">
                <a16:creationId xmlns:a16="http://schemas.microsoft.com/office/drawing/2014/main" id="{6714CA93-3951-17B2-15E7-0F2F698B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34" name="Text Box 63">
            <a:extLst>
              <a:ext uri="{FF2B5EF4-FFF2-40B4-BE49-F238E27FC236}">
                <a16:creationId xmlns:a16="http://schemas.microsoft.com/office/drawing/2014/main" id="{45FCDCE6-3B8D-C59D-5FFD-9C97E1EB0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8735" name="Text Box 64">
            <a:extLst>
              <a:ext uri="{FF2B5EF4-FFF2-40B4-BE49-F238E27FC236}">
                <a16:creationId xmlns:a16="http://schemas.microsoft.com/office/drawing/2014/main" id="{D8B5CDC2-075C-572B-B3BB-D1EDB3EAD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8736" name="Text Box 65">
            <a:extLst>
              <a:ext uri="{FF2B5EF4-FFF2-40B4-BE49-F238E27FC236}">
                <a16:creationId xmlns:a16="http://schemas.microsoft.com/office/drawing/2014/main" id="{BABAE40A-6A52-B9E6-FE8D-315513B87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8737" name="Text Box 66">
            <a:extLst>
              <a:ext uri="{FF2B5EF4-FFF2-40B4-BE49-F238E27FC236}">
                <a16:creationId xmlns:a16="http://schemas.microsoft.com/office/drawing/2014/main" id="{DC8AAF05-F5FD-77DC-F6F1-2859F4B8B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8738" name="Text Box 67">
            <a:extLst>
              <a:ext uri="{FF2B5EF4-FFF2-40B4-BE49-F238E27FC236}">
                <a16:creationId xmlns:a16="http://schemas.microsoft.com/office/drawing/2014/main" id="{898B1804-C825-2F3B-2FBF-A8EADD8B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8739" name="Line 68">
            <a:extLst>
              <a:ext uri="{FF2B5EF4-FFF2-40B4-BE49-F238E27FC236}">
                <a16:creationId xmlns:a16="http://schemas.microsoft.com/office/drawing/2014/main" id="{C592172F-411E-B7F8-C596-A0F74D021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0" name="Line 70">
            <a:extLst>
              <a:ext uri="{FF2B5EF4-FFF2-40B4-BE49-F238E27FC236}">
                <a16:creationId xmlns:a16="http://schemas.microsoft.com/office/drawing/2014/main" id="{B3AA9411-40C8-C057-5D95-C778D226C1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1" name="Line 71">
            <a:extLst>
              <a:ext uri="{FF2B5EF4-FFF2-40B4-BE49-F238E27FC236}">
                <a16:creationId xmlns:a16="http://schemas.microsoft.com/office/drawing/2014/main" id="{088EFACD-81A9-3A05-F6EF-013153E55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2" name="Line 72">
            <a:extLst>
              <a:ext uri="{FF2B5EF4-FFF2-40B4-BE49-F238E27FC236}">
                <a16:creationId xmlns:a16="http://schemas.microsoft.com/office/drawing/2014/main" id="{4008E614-F94C-EF0F-5A2C-C45D657AEF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43" name="Text Box 73">
            <a:extLst>
              <a:ext uri="{FF2B5EF4-FFF2-40B4-BE49-F238E27FC236}">
                <a16:creationId xmlns:a16="http://schemas.microsoft.com/office/drawing/2014/main" id="{0FBBC3B5-AB0C-11BE-7B56-F43F0D9E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8744" name="Text Box 74">
            <a:extLst>
              <a:ext uri="{FF2B5EF4-FFF2-40B4-BE49-F238E27FC236}">
                <a16:creationId xmlns:a16="http://schemas.microsoft.com/office/drawing/2014/main" id="{DC5ED32C-ED41-9D1D-1054-AA70E8E5C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45" name="Text Box 75">
            <a:extLst>
              <a:ext uri="{FF2B5EF4-FFF2-40B4-BE49-F238E27FC236}">
                <a16:creationId xmlns:a16="http://schemas.microsoft.com/office/drawing/2014/main" id="{2EBF026A-6A16-551F-76F5-C8BD6F19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46" name="Text Box 76">
            <a:extLst>
              <a:ext uri="{FF2B5EF4-FFF2-40B4-BE49-F238E27FC236}">
                <a16:creationId xmlns:a16="http://schemas.microsoft.com/office/drawing/2014/main" id="{7890627A-B09E-9BA5-857B-0568E8BAC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47" name="Text Box 77">
            <a:extLst>
              <a:ext uri="{FF2B5EF4-FFF2-40B4-BE49-F238E27FC236}">
                <a16:creationId xmlns:a16="http://schemas.microsoft.com/office/drawing/2014/main" id="{35CD734B-439A-3A79-2A36-7A733828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48" name="Text Box 78">
            <a:extLst>
              <a:ext uri="{FF2B5EF4-FFF2-40B4-BE49-F238E27FC236}">
                <a16:creationId xmlns:a16="http://schemas.microsoft.com/office/drawing/2014/main" id="{0C0A9382-622A-8B20-B17C-940F2804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8749" name="Text Box 79">
            <a:extLst>
              <a:ext uri="{FF2B5EF4-FFF2-40B4-BE49-F238E27FC236}">
                <a16:creationId xmlns:a16="http://schemas.microsoft.com/office/drawing/2014/main" id="{851DB109-918D-6369-5EAB-5236B75E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53680" name="Text Box 80">
            <a:extLst>
              <a:ext uri="{FF2B5EF4-FFF2-40B4-BE49-F238E27FC236}">
                <a16:creationId xmlns:a16="http://schemas.microsoft.com/office/drawing/2014/main" id="{85B00AA1-6F5F-5BD5-A1F0-8C8597B5D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53681" name="Text Box 81">
            <a:extLst>
              <a:ext uri="{FF2B5EF4-FFF2-40B4-BE49-F238E27FC236}">
                <a16:creationId xmlns:a16="http://schemas.microsoft.com/office/drawing/2014/main" id="{65FAE0FC-0BC7-5161-0D83-13ADBB455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53682" name="Text Box 82">
            <a:extLst>
              <a:ext uri="{FF2B5EF4-FFF2-40B4-BE49-F238E27FC236}">
                <a16:creationId xmlns:a16="http://schemas.microsoft.com/office/drawing/2014/main" id="{25CAD6E5-67F0-6D5A-55F7-163528D1F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53683" name="Text Box 83">
            <a:extLst>
              <a:ext uri="{FF2B5EF4-FFF2-40B4-BE49-F238E27FC236}">
                <a16:creationId xmlns:a16="http://schemas.microsoft.com/office/drawing/2014/main" id="{1C086B30-60EC-31F1-C960-2C28FD1E2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53684" name="Text Box 84">
            <a:extLst>
              <a:ext uri="{FF2B5EF4-FFF2-40B4-BE49-F238E27FC236}">
                <a16:creationId xmlns:a16="http://schemas.microsoft.com/office/drawing/2014/main" id="{1752A04F-E736-997C-6CB8-72738739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153685" name="Line 85">
            <a:extLst>
              <a:ext uri="{FF2B5EF4-FFF2-40B4-BE49-F238E27FC236}">
                <a16:creationId xmlns:a16="http://schemas.microsoft.com/office/drawing/2014/main" id="{533AF27A-14A3-4282-E777-6B62118E5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6" name="Line 86">
            <a:extLst>
              <a:ext uri="{FF2B5EF4-FFF2-40B4-BE49-F238E27FC236}">
                <a16:creationId xmlns:a16="http://schemas.microsoft.com/office/drawing/2014/main" id="{56DB7C97-531C-0F68-2400-ADEF30630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7" name="Line 87">
            <a:extLst>
              <a:ext uri="{FF2B5EF4-FFF2-40B4-BE49-F238E27FC236}">
                <a16:creationId xmlns:a16="http://schemas.microsoft.com/office/drawing/2014/main" id="{A2C83868-015D-1C4F-8A7C-2D90269A2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8" name="Line 88">
            <a:extLst>
              <a:ext uri="{FF2B5EF4-FFF2-40B4-BE49-F238E27FC236}">
                <a16:creationId xmlns:a16="http://schemas.microsoft.com/office/drawing/2014/main" id="{E4645289-8FBC-D3C9-4D23-099868EA79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9" name="Line 89">
            <a:extLst>
              <a:ext uri="{FF2B5EF4-FFF2-40B4-BE49-F238E27FC236}">
                <a16:creationId xmlns:a16="http://schemas.microsoft.com/office/drawing/2014/main" id="{26959DEE-CF4B-020C-56C1-E307A180E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0" name="Line 90">
            <a:extLst>
              <a:ext uri="{FF2B5EF4-FFF2-40B4-BE49-F238E27FC236}">
                <a16:creationId xmlns:a16="http://schemas.microsoft.com/office/drawing/2014/main" id="{2FEB99EB-C2DF-1C68-A73C-0E5CFF38D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1" name="Line 91">
            <a:extLst>
              <a:ext uri="{FF2B5EF4-FFF2-40B4-BE49-F238E27FC236}">
                <a16:creationId xmlns:a16="http://schemas.microsoft.com/office/drawing/2014/main" id="{65E6C081-FC64-AE1B-DC34-31CC7B34C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2" name="Line 92">
            <a:extLst>
              <a:ext uri="{FF2B5EF4-FFF2-40B4-BE49-F238E27FC236}">
                <a16:creationId xmlns:a16="http://schemas.microsoft.com/office/drawing/2014/main" id="{171FD785-3A9D-7242-715A-42B6D119F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3" name="Line 93">
            <a:extLst>
              <a:ext uri="{FF2B5EF4-FFF2-40B4-BE49-F238E27FC236}">
                <a16:creationId xmlns:a16="http://schemas.microsoft.com/office/drawing/2014/main" id="{8249EFFC-2066-8AFA-0257-09F1D1C18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4" name="Line 94">
            <a:extLst>
              <a:ext uri="{FF2B5EF4-FFF2-40B4-BE49-F238E27FC236}">
                <a16:creationId xmlns:a16="http://schemas.microsoft.com/office/drawing/2014/main" id="{4FD38836-B6C8-D170-2EDE-B5F0289EF7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5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5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0" grpId="0"/>
      <p:bldP spid="153681" grpId="0"/>
      <p:bldP spid="153682" grpId="0"/>
      <p:bldP spid="153683" grpId="0"/>
      <p:bldP spid="1536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283F8C7-8ECD-4017-71CC-A40E8FA6E6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ECF972-FBD6-6543-5434-0B35D2782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404528F4-C55D-E8CA-A8D3-78365EC4F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D2FE1E9E-F818-22D9-BDB2-A054F4E3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02" name="Text Box 6">
            <a:extLst>
              <a:ext uri="{FF2B5EF4-FFF2-40B4-BE49-F238E27FC236}">
                <a16:creationId xmlns:a16="http://schemas.microsoft.com/office/drawing/2014/main" id="{C4DF7B1B-8E94-9F61-C457-11729F893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FF1EFBF2-37F3-7563-3A7C-F42280EFC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4C0B6DE4-D586-E817-2578-CAD4A46A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D72EBDE3-730D-3EDA-AFD5-F56A3EE12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AACB66A1-7B00-42B1-4B07-10CDF1525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B0E5F7BF-7AE4-FBE2-6699-C0619A1681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DB8082EC-4A93-278F-1D6A-7DFF95FA6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65A3227C-470D-5C1F-9AB7-772127E1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62B40F78-FC24-CB80-DB99-BE3CC8E40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06890D4F-35A2-8A7B-BB61-CD210A2AD3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66729BB8-4028-4363-D830-48141448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BE9A4DFE-C349-BF34-BE26-0D7A0E03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D0A40F2A-7906-89E7-C521-443DEA21D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9C85C8FF-AC2B-8B70-1017-4590DDAA1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7F4EAD02-7165-E734-3F5A-27C30711E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CCD20E9B-DF5A-209D-13F8-6EAE8C6D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1ED70D5A-36C1-7DC0-3AF3-A63421E81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ABE98DA2-2B31-8420-D79E-DF9F3462D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C4F0C92A-DD05-37DF-712A-823EC383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C84BEF52-3AF5-3335-10C6-06ABC2A7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514B7F33-E77F-2C81-6A5F-896720C1A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23" name="Line 27">
            <a:extLst>
              <a:ext uri="{FF2B5EF4-FFF2-40B4-BE49-F238E27FC236}">
                <a16:creationId xmlns:a16="http://schemas.microsoft.com/office/drawing/2014/main" id="{1CBEA170-8B10-4ED1-2297-144418BC9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id="{AA923BFD-A12F-9448-730C-6EA4E8BB1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25" name="Text Box 29">
            <a:extLst>
              <a:ext uri="{FF2B5EF4-FFF2-40B4-BE49-F238E27FC236}">
                <a16:creationId xmlns:a16="http://schemas.microsoft.com/office/drawing/2014/main" id="{34A605BA-8AFD-AF65-1D90-4DD7617F6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26" name="Text Box 30">
            <a:extLst>
              <a:ext uri="{FF2B5EF4-FFF2-40B4-BE49-F238E27FC236}">
                <a16:creationId xmlns:a16="http://schemas.microsoft.com/office/drawing/2014/main" id="{A7DF48BF-18FD-1FAC-2F35-7AA62B3A5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27" name="Text Box 31">
            <a:extLst>
              <a:ext uri="{FF2B5EF4-FFF2-40B4-BE49-F238E27FC236}">
                <a16:creationId xmlns:a16="http://schemas.microsoft.com/office/drawing/2014/main" id="{8EC946E5-6E5D-F845-D08B-849D7C41A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28" name="Text Box 32">
            <a:extLst>
              <a:ext uri="{FF2B5EF4-FFF2-40B4-BE49-F238E27FC236}">
                <a16:creationId xmlns:a16="http://schemas.microsoft.com/office/drawing/2014/main" id="{35CB4DBA-7964-DB5F-459F-F4B84AA10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29" name="Text Box 33">
            <a:extLst>
              <a:ext uri="{FF2B5EF4-FFF2-40B4-BE49-F238E27FC236}">
                <a16:creationId xmlns:a16="http://schemas.microsoft.com/office/drawing/2014/main" id="{F404E378-77FA-E73E-3FE2-A3E1D433D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30" name="Text Box 34">
            <a:extLst>
              <a:ext uri="{FF2B5EF4-FFF2-40B4-BE49-F238E27FC236}">
                <a16:creationId xmlns:a16="http://schemas.microsoft.com/office/drawing/2014/main" id="{4D9D5533-CB79-8C0E-C540-6816713F2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31" name="Text Box 35">
            <a:extLst>
              <a:ext uri="{FF2B5EF4-FFF2-40B4-BE49-F238E27FC236}">
                <a16:creationId xmlns:a16="http://schemas.microsoft.com/office/drawing/2014/main" id="{2CB9D85C-3B18-5F74-4FC5-38F8DC0B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32" name="Text Box 36">
            <a:extLst>
              <a:ext uri="{FF2B5EF4-FFF2-40B4-BE49-F238E27FC236}">
                <a16:creationId xmlns:a16="http://schemas.microsoft.com/office/drawing/2014/main" id="{0CF51BD3-2C6B-089B-D541-18C30AB5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33" name="Text Box 37">
            <a:extLst>
              <a:ext uri="{FF2B5EF4-FFF2-40B4-BE49-F238E27FC236}">
                <a16:creationId xmlns:a16="http://schemas.microsoft.com/office/drawing/2014/main" id="{8E36E544-9427-FB96-F319-0EDA5B46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34" name="Text Box 38">
            <a:extLst>
              <a:ext uri="{FF2B5EF4-FFF2-40B4-BE49-F238E27FC236}">
                <a16:creationId xmlns:a16="http://schemas.microsoft.com/office/drawing/2014/main" id="{3E9D8EE9-4515-68DD-2156-F13B99F50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35" name="Text Box 39">
            <a:extLst>
              <a:ext uri="{FF2B5EF4-FFF2-40B4-BE49-F238E27FC236}">
                <a16:creationId xmlns:a16="http://schemas.microsoft.com/office/drawing/2014/main" id="{EE556AEE-4F69-F034-3F80-C540314A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36" name="Text Box 40">
            <a:extLst>
              <a:ext uri="{FF2B5EF4-FFF2-40B4-BE49-F238E27FC236}">
                <a16:creationId xmlns:a16="http://schemas.microsoft.com/office/drawing/2014/main" id="{4F872DB3-602A-3678-A8AC-59FCFF9E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37" name="Line 41">
            <a:extLst>
              <a:ext uri="{FF2B5EF4-FFF2-40B4-BE49-F238E27FC236}">
                <a16:creationId xmlns:a16="http://schemas.microsoft.com/office/drawing/2014/main" id="{5733557C-FDBF-266F-8A45-4FF920CFA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Line 42">
            <a:extLst>
              <a:ext uri="{FF2B5EF4-FFF2-40B4-BE49-F238E27FC236}">
                <a16:creationId xmlns:a16="http://schemas.microsoft.com/office/drawing/2014/main" id="{34E11FD0-0867-7D2F-3244-1793BA918D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Line 43">
            <a:extLst>
              <a:ext uri="{FF2B5EF4-FFF2-40B4-BE49-F238E27FC236}">
                <a16:creationId xmlns:a16="http://schemas.microsoft.com/office/drawing/2014/main" id="{2105BE45-3F0A-B12B-114C-5A6C9B165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Line 44">
            <a:extLst>
              <a:ext uri="{FF2B5EF4-FFF2-40B4-BE49-F238E27FC236}">
                <a16:creationId xmlns:a16="http://schemas.microsoft.com/office/drawing/2014/main" id="{BA338FD7-C3A5-5A0E-7779-2A3360A0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Line 45">
            <a:extLst>
              <a:ext uri="{FF2B5EF4-FFF2-40B4-BE49-F238E27FC236}">
                <a16:creationId xmlns:a16="http://schemas.microsoft.com/office/drawing/2014/main" id="{CC4B5FA5-AD41-EBA3-7978-87F63598D2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6">
            <a:extLst>
              <a:ext uri="{FF2B5EF4-FFF2-40B4-BE49-F238E27FC236}">
                <a16:creationId xmlns:a16="http://schemas.microsoft.com/office/drawing/2014/main" id="{65699384-7330-41CE-7F3C-24A93A09C5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Line 48">
            <a:extLst>
              <a:ext uri="{FF2B5EF4-FFF2-40B4-BE49-F238E27FC236}">
                <a16:creationId xmlns:a16="http://schemas.microsoft.com/office/drawing/2014/main" id="{5086BD19-FBDF-15DE-C799-D5EDD1654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Line 49">
            <a:extLst>
              <a:ext uri="{FF2B5EF4-FFF2-40B4-BE49-F238E27FC236}">
                <a16:creationId xmlns:a16="http://schemas.microsoft.com/office/drawing/2014/main" id="{A9C3B5D6-6DAA-B258-C34F-3D79C1613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Line 50">
            <a:extLst>
              <a:ext uri="{FF2B5EF4-FFF2-40B4-BE49-F238E27FC236}">
                <a16:creationId xmlns:a16="http://schemas.microsoft.com/office/drawing/2014/main" id="{7C10D428-126C-6297-D3A9-EDCA516AA8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Line 51">
            <a:extLst>
              <a:ext uri="{FF2B5EF4-FFF2-40B4-BE49-F238E27FC236}">
                <a16:creationId xmlns:a16="http://schemas.microsoft.com/office/drawing/2014/main" id="{E2A82D3E-A8B2-B793-F329-18C4103366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Line 52">
            <a:extLst>
              <a:ext uri="{FF2B5EF4-FFF2-40B4-BE49-F238E27FC236}">
                <a16:creationId xmlns:a16="http://schemas.microsoft.com/office/drawing/2014/main" id="{E6971E49-17D2-66C7-913E-632410E62D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Line 53">
            <a:extLst>
              <a:ext uri="{FF2B5EF4-FFF2-40B4-BE49-F238E27FC236}">
                <a16:creationId xmlns:a16="http://schemas.microsoft.com/office/drawing/2014/main" id="{800661F1-3738-8FD7-04A8-5741F5A49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Line 54">
            <a:extLst>
              <a:ext uri="{FF2B5EF4-FFF2-40B4-BE49-F238E27FC236}">
                <a16:creationId xmlns:a16="http://schemas.microsoft.com/office/drawing/2014/main" id="{D2C6A0EA-3A92-C1BD-2502-EE9D51948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Text Box 55">
            <a:extLst>
              <a:ext uri="{FF2B5EF4-FFF2-40B4-BE49-F238E27FC236}">
                <a16:creationId xmlns:a16="http://schemas.microsoft.com/office/drawing/2014/main" id="{01B6BB14-5FC3-9C11-2642-E76F0A73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29751" name="Text Box 56">
            <a:extLst>
              <a:ext uri="{FF2B5EF4-FFF2-40B4-BE49-F238E27FC236}">
                <a16:creationId xmlns:a16="http://schemas.microsoft.com/office/drawing/2014/main" id="{F493C4C6-3B6F-5DB1-454C-98C6EA63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52" name="Text Box 57">
            <a:extLst>
              <a:ext uri="{FF2B5EF4-FFF2-40B4-BE49-F238E27FC236}">
                <a16:creationId xmlns:a16="http://schemas.microsoft.com/office/drawing/2014/main" id="{1C3AF627-15FE-21B9-9813-F1260855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53" name="Text Box 58">
            <a:extLst>
              <a:ext uri="{FF2B5EF4-FFF2-40B4-BE49-F238E27FC236}">
                <a16:creationId xmlns:a16="http://schemas.microsoft.com/office/drawing/2014/main" id="{FD87DAD4-B8EA-BB08-9FE5-D0907851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29754" name="Text Box 59">
            <a:extLst>
              <a:ext uri="{FF2B5EF4-FFF2-40B4-BE49-F238E27FC236}">
                <a16:creationId xmlns:a16="http://schemas.microsoft.com/office/drawing/2014/main" id="{0D36A2AF-F3FD-94F2-3D1D-4C3ECA7E9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55" name="Text Box 60">
            <a:extLst>
              <a:ext uri="{FF2B5EF4-FFF2-40B4-BE49-F238E27FC236}">
                <a16:creationId xmlns:a16="http://schemas.microsoft.com/office/drawing/2014/main" id="{E529082E-04C7-DCCB-7F1E-1F08D271C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56" name="Text Box 61">
            <a:extLst>
              <a:ext uri="{FF2B5EF4-FFF2-40B4-BE49-F238E27FC236}">
                <a16:creationId xmlns:a16="http://schemas.microsoft.com/office/drawing/2014/main" id="{FFD0E313-9F10-475E-D930-19A4112D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57" name="Text Box 62">
            <a:extLst>
              <a:ext uri="{FF2B5EF4-FFF2-40B4-BE49-F238E27FC236}">
                <a16:creationId xmlns:a16="http://schemas.microsoft.com/office/drawing/2014/main" id="{A521C566-907D-D35E-52E4-13512BDB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58" name="Text Box 63">
            <a:extLst>
              <a:ext uri="{FF2B5EF4-FFF2-40B4-BE49-F238E27FC236}">
                <a16:creationId xmlns:a16="http://schemas.microsoft.com/office/drawing/2014/main" id="{081AF41A-3B0E-FF69-93B8-A69099A6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9759" name="Text Box 64">
            <a:extLst>
              <a:ext uri="{FF2B5EF4-FFF2-40B4-BE49-F238E27FC236}">
                <a16:creationId xmlns:a16="http://schemas.microsoft.com/office/drawing/2014/main" id="{641B301C-C3A4-A4B7-3AEB-03BCC7FC7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60" name="Text Box 65">
            <a:extLst>
              <a:ext uri="{FF2B5EF4-FFF2-40B4-BE49-F238E27FC236}">
                <a16:creationId xmlns:a16="http://schemas.microsoft.com/office/drawing/2014/main" id="{05B8CB8D-7AD5-A58E-CDC0-8E34A2FC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9761" name="Text Box 66">
            <a:extLst>
              <a:ext uri="{FF2B5EF4-FFF2-40B4-BE49-F238E27FC236}">
                <a16:creationId xmlns:a16="http://schemas.microsoft.com/office/drawing/2014/main" id="{BC9D3B98-F316-46EB-AD33-B6B10A9CC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62" name="Text Box 67">
            <a:extLst>
              <a:ext uri="{FF2B5EF4-FFF2-40B4-BE49-F238E27FC236}">
                <a16:creationId xmlns:a16="http://schemas.microsoft.com/office/drawing/2014/main" id="{FF1D45BB-CDA0-D213-0BEA-72ADB347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9763" name="Line 68">
            <a:extLst>
              <a:ext uri="{FF2B5EF4-FFF2-40B4-BE49-F238E27FC236}">
                <a16:creationId xmlns:a16="http://schemas.microsoft.com/office/drawing/2014/main" id="{FD80BC81-ED11-F48C-AECC-C611E2E2E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4" name="Line 70">
            <a:extLst>
              <a:ext uri="{FF2B5EF4-FFF2-40B4-BE49-F238E27FC236}">
                <a16:creationId xmlns:a16="http://schemas.microsoft.com/office/drawing/2014/main" id="{FF94D17D-2292-E10F-2ABD-CFDA0FD2BA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Line 71">
            <a:extLst>
              <a:ext uri="{FF2B5EF4-FFF2-40B4-BE49-F238E27FC236}">
                <a16:creationId xmlns:a16="http://schemas.microsoft.com/office/drawing/2014/main" id="{1BC4C60B-ABF3-8DAC-E30D-B6F627DBC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Line 72">
            <a:extLst>
              <a:ext uri="{FF2B5EF4-FFF2-40B4-BE49-F238E27FC236}">
                <a16:creationId xmlns:a16="http://schemas.microsoft.com/office/drawing/2014/main" id="{124EACCC-11F4-9185-A6C4-3D7CAFC27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Text Box 73">
            <a:extLst>
              <a:ext uri="{FF2B5EF4-FFF2-40B4-BE49-F238E27FC236}">
                <a16:creationId xmlns:a16="http://schemas.microsoft.com/office/drawing/2014/main" id="{AE2F225F-520B-83A1-BC75-F6C15A46F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29768" name="Text Box 74">
            <a:extLst>
              <a:ext uri="{FF2B5EF4-FFF2-40B4-BE49-F238E27FC236}">
                <a16:creationId xmlns:a16="http://schemas.microsoft.com/office/drawing/2014/main" id="{4618BFEA-264C-D2D8-B69E-90BBF95E0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69" name="Text Box 75">
            <a:extLst>
              <a:ext uri="{FF2B5EF4-FFF2-40B4-BE49-F238E27FC236}">
                <a16:creationId xmlns:a16="http://schemas.microsoft.com/office/drawing/2014/main" id="{ECDBA788-02D8-0503-1296-85F0F2DC9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70" name="Text Box 76">
            <a:extLst>
              <a:ext uri="{FF2B5EF4-FFF2-40B4-BE49-F238E27FC236}">
                <a16:creationId xmlns:a16="http://schemas.microsoft.com/office/drawing/2014/main" id="{54D7A8F7-7762-ADFF-79C6-4A7B287A6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71" name="Text Box 77">
            <a:extLst>
              <a:ext uri="{FF2B5EF4-FFF2-40B4-BE49-F238E27FC236}">
                <a16:creationId xmlns:a16="http://schemas.microsoft.com/office/drawing/2014/main" id="{F70BF3F6-AC22-CD73-47FF-90045348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72" name="Text Box 78">
            <a:extLst>
              <a:ext uri="{FF2B5EF4-FFF2-40B4-BE49-F238E27FC236}">
                <a16:creationId xmlns:a16="http://schemas.microsoft.com/office/drawing/2014/main" id="{85DC1E98-073B-B057-0DF3-9D447E5E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773" name="Text Box 79">
            <a:extLst>
              <a:ext uri="{FF2B5EF4-FFF2-40B4-BE49-F238E27FC236}">
                <a16:creationId xmlns:a16="http://schemas.microsoft.com/office/drawing/2014/main" id="{B2F5CDAF-9A15-9CB0-DEC5-6BACB8D2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29774" name="Text Box 80">
            <a:extLst>
              <a:ext uri="{FF2B5EF4-FFF2-40B4-BE49-F238E27FC236}">
                <a16:creationId xmlns:a16="http://schemas.microsoft.com/office/drawing/2014/main" id="{1E8A524B-F49D-6A8D-A635-DCDD31BD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29775" name="Text Box 81">
            <a:extLst>
              <a:ext uri="{FF2B5EF4-FFF2-40B4-BE49-F238E27FC236}">
                <a16:creationId xmlns:a16="http://schemas.microsoft.com/office/drawing/2014/main" id="{ADA76C36-B295-B8AD-7EA5-FBC8C178E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29776" name="Text Box 82">
            <a:extLst>
              <a:ext uri="{FF2B5EF4-FFF2-40B4-BE49-F238E27FC236}">
                <a16:creationId xmlns:a16="http://schemas.microsoft.com/office/drawing/2014/main" id="{5C56A1C9-27D2-25FD-EDC8-496A11BF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29777" name="Text Box 83">
            <a:extLst>
              <a:ext uri="{FF2B5EF4-FFF2-40B4-BE49-F238E27FC236}">
                <a16:creationId xmlns:a16="http://schemas.microsoft.com/office/drawing/2014/main" id="{B2432652-0B15-03A4-E6E8-F7507810D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29778" name="Text Box 84">
            <a:extLst>
              <a:ext uri="{FF2B5EF4-FFF2-40B4-BE49-F238E27FC236}">
                <a16:creationId xmlns:a16="http://schemas.microsoft.com/office/drawing/2014/main" id="{F431B8D8-AB3F-4130-B86C-05663A0AA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29779" name="Line 85">
            <a:extLst>
              <a:ext uri="{FF2B5EF4-FFF2-40B4-BE49-F238E27FC236}">
                <a16:creationId xmlns:a16="http://schemas.microsoft.com/office/drawing/2014/main" id="{2C483598-6F20-7835-B7BD-67CA9C3DB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0" name="Line 86">
            <a:extLst>
              <a:ext uri="{FF2B5EF4-FFF2-40B4-BE49-F238E27FC236}">
                <a16:creationId xmlns:a16="http://schemas.microsoft.com/office/drawing/2014/main" id="{26513B19-BFCF-DFFE-6376-1BA833398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Line 87">
            <a:extLst>
              <a:ext uri="{FF2B5EF4-FFF2-40B4-BE49-F238E27FC236}">
                <a16:creationId xmlns:a16="http://schemas.microsoft.com/office/drawing/2014/main" id="{1742D48A-23E6-A6A4-EF00-42933D2E2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Line 88">
            <a:extLst>
              <a:ext uri="{FF2B5EF4-FFF2-40B4-BE49-F238E27FC236}">
                <a16:creationId xmlns:a16="http://schemas.microsoft.com/office/drawing/2014/main" id="{74E0E489-DC1A-6955-2F8E-631D1F8EE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3" name="Line 89">
            <a:extLst>
              <a:ext uri="{FF2B5EF4-FFF2-40B4-BE49-F238E27FC236}">
                <a16:creationId xmlns:a16="http://schemas.microsoft.com/office/drawing/2014/main" id="{0D972771-03C9-0DCD-90DE-D80C4962D1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Line 90">
            <a:extLst>
              <a:ext uri="{FF2B5EF4-FFF2-40B4-BE49-F238E27FC236}">
                <a16:creationId xmlns:a16="http://schemas.microsoft.com/office/drawing/2014/main" id="{87A23BDB-8935-B6C2-4AEA-96EB7D181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Line 91">
            <a:extLst>
              <a:ext uri="{FF2B5EF4-FFF2-40B4-BE49-F238E27FC236}">
                <a16:creationId xmlns:a16="http://schemas.microsoft.com/office/drawing/2014/main" id="{0D63FB89-2556-D156-F6CF-0E6E80ACD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86" name="Line 92">
            <a:extLst>
              <a:ext uri="{FF2B5EF4-FFF2-40B4-BE49-F238E27FC236}">
                <a16:creationId xmlns:a16="http://schemas.microsoft.com/office/drawing/2014/main" id="{AAD44EE1-1955-0656-A91C-7EAEA7FC2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25" name="Text Box 93">
            <a:extLst>
              <a:ext uri="{FF2B5EF4-FFF2-40B4-BE49-F238E27FC236}">
                <a16:creationId xmlns:a16="http://schemas.microsoft.com/office/drawing/2014/main" id="{04571BDA-2591-40C7-1894-66B9D806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172130" name="Text Box 98">
            <a:extLst>
              <a:ext uri="{FF2B5EF4-FFF2-40B4-BE49-F238E27FC236}">
                <a16:creationId xmlns:a16="http://schemas.microsoft.com/office/drawing/2014/main" id="{20B22B3B-7C6A-ED0F-330F-0081B43B1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397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γλωσσα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2131" name="Text Box 99">
            <a:extLst>
              <a:ext uri="{FF2B5EF4-FFF2-40B4-BE49-F238E27FC236}">
                <a16:creationId xmlns:a16="http://schemas.microsoft.com/office/drawing/2014/main" id="{D7250EB2-8B92-2B30-CD54-BE6D0A8F3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2132" name="Text Box 100">
            <a:extLst>
              <a:ext uri="{FF2B5EF4-FFF2-40B4-BE49-F238E27FC236}">
                <a16:creationId xmlns:a16="http://schemas.microsoft.com/office/drawing/2014/main" id="{F7D48B39-3E67-905D-3CF1-DEA17443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η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2133" name="Text Box 101">
            <a:extLst>
              <a:ext uri="{FF2B5EF4-FFF2-40B4-BE49-F238E27FC236}">
                <a16:creationId xmlns:a16="http://schemas.microsoft.com/office/drawing/2014/main" id="{C7ABCC3E-EFC5-84E3-3922-724FBCCA3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 b="1" i="1">
              <a:solidFill>
                <a:srgbClr val="FFFFFF"/>
              </a:solidFill>
              <a:latin typeface="Lucida Grande" panose="020B0600040502020204" pitchFamily="34" charset="0"/>
            </a:endParaRPr>
          </a:p>
        </p:txBody>
      </p:sp>
      <p:sp>
        <p:nvSpPr>
          <p:cNvPr id="172134" name="Text Box 102">
            <a:extLst>
              <a:ext uri="{FF2B5EF4-FFF2-40B4-BE49-F238E27FC236}">
                <a16:creationId xmlns:a16="http://schemas.microsoft.com/office/drawing/2014/main" id="{622538AA-9B1C-283F-0C04-2C8814ABB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2135" name="Text Box 103">
            <a:extLst>
              <a:ext uri="{FF2B5EF4-FFF2-40B4-BE49-F238E27FC236}">
                <a16:creationId xmlns:a16="http://schemas.microsoft.com/office/drawing/2014/main" id="{D7DB6324-F87C-C996-FDC0-7B2AB48C5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72136" name="Text Box 104">
            <a:extLst>
              <a:ext uri="{FF2B5EF4-FFF2-40B4-BE49-F238E27FC236}">
                <a16:creationId xmlns:a16="http://schemas.microsoft.com/office/drawing/2014/main" id="{619DF804-FDF9-1FE9-2692-30170002A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2137" name="Text Box 105">
            <a:extLst>
              <a:ext uri="{FF2B5EF4-FFF2-40B4-BE49-F238E27FC236}">
                <a16:creationId xmlns:a16="http://schemas.microsoft.com/office/drawing/2014/main" id="{5EC531B5-CD0A-37B3-BE94-983E9B2B4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2138" name="Text Box 106">
            <a:extLst>
              <a:ext uri="{FF2B5EF4-FFF2-40B4-BE49-F238E27FC236}">
                <a16:creationId xmlns:a16="http://schemas.microsoft.com/office/drawing/2014/main" id="{7C7C0AFB-2F38-A0A6-43EC-0B73713C0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2139" name="Text Box 107">
            <a:extLst>
              <a:ext uri="{FF2B5EF4-FFF2-40B4-BE49-F238E27FC236}">
                <a16:creationId xmlns:a16="http://schemas.microsoft.com/office/drawing/2014/main" id="{4EE8C592-AE41-0BC5-1C1F-ED17F043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2140" name="Text Box 108">
            <a:extLst>
              <a:ext uri="{FF2B5EF4-FFF2-40B4-BE49-F238E27FC236}">
                <a16:creationId xmlns:a16="http://schemas.microsoft.com/office/drawing/2014/main" id="{7BC8E694-2794-6DCC-C313-01843BD50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172141" name="Line 109">
            <a:extLst>
              <a:ext uri="{FF2B5EF4-FFF2-40B4-BE49-F238E27FC236}">
                <a16:creationId xmlns:a16="http://schemas.microsoft.com/office/drawing/2014/main" id="{1D83B868-1B73-1F4B-09F1-211A7F36F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2" name="Line 110">
            <a:extLst>
              <a:ext uri="{FF2B5EF4-FFF2-40B4-BE49-F238E27FC236}">
                <a16:creationId xmlns:a16="http://schemas.microsoft.com/office/drawing/2014/main" id="{F439A6BC-8615-3719-DA7D-B55349684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0" y="2667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3" name="Line 111">
            <a:extLst>
              <a:ext uri="{FF2B5EF4-FFF2-40B4-BE49-F238E27FC236}">
                <a16:creationId xmlns:a16="http://schemas.microsoft.com/office/drawing/2014/main" id="{7766D031-7FC1-3B9A-BA10-DE16A944E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4" name="Line 112">
            <a:extLst>
              <a:ext uri="{FF2B5EF4-FFF2-40B4-BE49-F238E27FC236}">
                <a16:creationId xmlns:a16="http://schemas.microsoft.com/office/drawing/2014/main" id="{95EB19DB-0D19-E24B-B40A-B42C3ABF1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5" name="Line 113">
            <a:extLst>
              <a:ext uri="{FF2B5EF4-FFF2-40B4-BE49-F238E27FC236}">
                <a16:creationId xmlns:a16="http://schemas.microsoft.com/office/drawing/2014/main" id="{2FA00089-5302-49EF-6063-02EE2E6026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146" name="Line 114">
            <a:extLst>
              <a:ext uri="{FF2B5EF4-FFF2-40B4-BE49-F238E27FC236}">
                <a16:creationId xmlns:a16="http://schemas.microsoft.com/office/drawing/2014/main" id="{D9AE147D-01A9-9717-2AA7-9C215617EF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7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7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7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25" grpId="0"/>
      <p:bldP spid="172130" grpId="0"/>
      <p:bldP spid="172131" grpId="0"/>
      <p:bldP spid="172132" grpId="0"/>
      <p:bldP spid="172133" grpId="0"/>
      <p:bldP spid="172134" grpId="0"/>
      <p:bldP spid="172135" grpId="0"/>
      <p:bldP spid="172136" grpId="0"/>
      <p:bldP spid="172137" grpId="0"/>
      <p:bldP spid="172138" grpId="0"/>
      <p:bldP spid="172139" grpId="0"/>
      <p:bldP spid="1721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4C475DD-15FE-6322-E468-66EF2AFF1C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8C0D22-8403-DD13-6F88-1321B9BE3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id="{48852DA6-758C-A183-6DCA-47B7B2392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D50624F-68BB-EA63-16FE-64ED390F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D7372513-BB89-1726-CA0A-C383D9FD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02E76DF6-AC66-9B03-64FB-C8069D51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2D48C0C6-7425-F440-8D61-0A79DC84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81" name="Line 9">
            <a:extLst>
              <a:ext uri="{FF2B5EF4-FFF2-40B4-BE49-F238E27FC236}">
                <a16:creationId xmlns:a16="http://schemas.microsoft.com/office/drawing/2014/main" id="{0F132B50-9CCC-D576-DFC8-994AEFED9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>
            <a:extLst>
              <a:ext uri="{FF2B5EF4-FFF2-40B4-BE49-F238E27FC236}">
                <a16:creationId xmlns:a16="http://schemas.microsoft.com/office/drawing/2014/main" id="{510D2A06-2077-BB98-F90B-D28CE71C9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7CF70EEE-BA09-A31D-9E9B-0C720FF55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id="{A489800D-42B7-5F95-6B97-8ADA3FC0E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B6BAE425-C40D-A2C4-3CEB-73FE106D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8447A4B5-D7DE-967D-18D0-89B39F543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2CF3C2DE-ABC9-9A92-9294-DC6C2D658F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 Box 16">
            <a:extLst>
              <a:ext uri="{FF2B5EF4-FFF2-40B4-BE49-F238E27FC236}">
                <a16:creationId xmlns:a16="http://schemas.microsoft.com/office/drawing/2014/main" id="{1DF50E1E-6A8E-C674-43B0-6EE31542C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F33C7188-D461-2EF8-98F4-0A1DD6C46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E8C2DB89-C861-1232-9330-9C1307072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3091" name="Text Box 19">
            <a:extLst>
              <a:ext uri="{FF2B5EF4-FFF2-40B4-BE49-F238E27FC236}">
                <a16:creationId xmlns:a16="http://schemas.microsoft.com/office/drawing/2014/main" id="{9A7EC562-4F00-E313-18B3-EF1ED97A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3092" name="Text Box 20">
            <a:extLst>
              <a:ext uri="{FF2B5EF4-FFF2-40B4-BE49-F238E27FC236}">
                <a16:creationId xmlns:a16="http://schemas.microsoft.com/office/drawing/2014/main" id="{9CDDBA37-051D-D57B-6EE4-AE0A98E6C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7E2FE3EB-DF73-3672-491A-1455CC3B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94" name="Text Box 22">
            <a:extLst>
              <a:ext uri="{FF2B5EF4-FFF2-40B4-BE49-F238E27FC236}">
                <a16:creationId xmlns:a16="http://schemas.microsoft.com/office/drawing/2014/main" id="{20BDF4C5-F332-7479-0BDB-26DF73340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39030E3B-4E09-D9C1-5C2E-CBB0F504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96" name="Text Box 24">
            <a:extLst>
              <a:ext uri="{FF2B5EF4-FFF2-40B4-BE49-F238E27FC236}">
                <a16:creationId xmlns:a16="http://schemas.microsoft.com/office/drawing/2014/main" id="{B3BB274A-F789-C1C4-C9AD-1B56BD53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id="{C721B7F3-9280-BF09-83D1-2128301B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id="{F63CAE08-AA44-24DE-83F7-35E3E028B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99" name="Line 27">
            <a:extLst>
              <a:ext uri="{FF2B5EF4-FFF2-40B4-BE49-F238E27FC236}">
                <a16:creationId xmlns:a16="http://schemas.microsoft.com/office/drawing/2014/main" id="{4EE549A9-A899-91E1-34D5-29A01B4B8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540DA665-733A-4EFE-3D55-D29D1AF8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A4CD8D40-C4D4-908B-2F11-6FE52937B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3FBAA38D-7F8D-121B-CDC1-5E06BD6BD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id="{A0D5ED9A-2B71-7D6E-4FF1-051804F5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8D8FB3B8-3F28-D887-2767-04B28AF4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5EBF6E8E-8F14-81D4-D84C-250E8495A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650C9C76-B9B1-1919-608F-11C1C36D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640863A0-E7D1-3090-899F-E5B5D319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5572" name="Text Box 36">
            <a:extLst>
              <a:ext uri="{FF2B5EF4-FFF2-40B4-BE49-F238E27FC236}">
                <a16:creationId xmlns:a16="http://schemas.microsoft.com/office/drawing/2014/main" id="{EE7A5980-BB3A-F58E-8FAC-588B16BB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5573" name="Text Box 37">
            <a:extLst>
              <a:ext uri="{FF2B5EF4-FFF2-40B4-BE49-F238E27FC236}">
                <a16:creationId xmlns:a16="http://schemas.microsoft.com/office/drawing/2014/main" id="{41332D51-E656-AC81-A09A-09011443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5574" name="Text Box 38">
            <a:extLst>
              <a:ext uri="{FF2B5EF4-FFF2-40B4-BE49-F238E27FC236}">
                <a16:creationId xmlns:a16="http://schemas.microsoft.com/office/drawing/2014/main" id="{E54681B2-958C-9FB3-26B4-D77440BB0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5575" name="Text Box 39">
            <a:extLst>
              <a:ext uri="{FF2B5EF4-FFF2-40B4-BE49-F238E27FC236}">
                <a16:creationId xmlns:a16="http://schemas.microsoft.com/office/drawing/2014/main" id="{04440C07-45C7-AA38-1F5C-E405ECA65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5576" name="Text Box 40">
            <a:extLst>
              <a:ext uri="{FF2B5EF4-FFF2-40B4-BE49-F238E27FC236}">
                <a16:creationId xmlns:a16="http://schemas.microsoft.com/office/drawing/2014/main" id="{C581B7D4-F588-1BED-1BFA-8BAB5BDB3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5577" name="Line 41">
            <a:extLst>
              <a:ext uri="{FF2B5EF4-FFF2-40B4-BE49-F238E27FC236}">
                <a16:creationId xmlns:a16="http://schemas.microsoft.com/office/drawing/2014/main" id="{285196CF-A972-E886-934E-14364FB5A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7475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Line 42">
            <a:extLst>
              <a:ext uri="{FF2B5EF4-FFF2-40B4-BE49-F238E27FC236}">
                <a16:creationId xmlns:a16="http://schemas.microsoft.com/office/drawing/2014/main" id="{6DAD2F22-2A1C-AFC5-8664-A52264EEA1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Line 43">
            <a:extLst>
              <a:ext uri="{FF2B5EF4-FFF2-40B4-BE49-F238E27FC236}">
                <a16:creationId xmlns:a16="http://schemas.microsoft.com/office/drawing/2014/main" id="{40AFE6E0-D1FA-87DC-BE03-1C7A36A77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Line 44">
            <a:extLst>
              <a:ext uri="{FF2B5EF4-FFF2-40B4-BE49-F238E27FC236}">
                <a16:creationId xmlns:a16="http://schemas.microsoft.com/office/drawing/2014/main" id="{EA8214EA-156A-71A0-16CD-D9677089B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Line 45">
            <a:extLst>
              <a:ext uri="{FF2B5EF4-FFF2-40B4-BE49-F238E27FC236}">
                <a16:creationId xmlns:a16="http://schemas.microsoft.com/office/drawing/2014/main" id="{298CB0D1-F0E6-3909-21E9-E3C916C37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Line 46">
            <a:extLst>
              <a:ext uri="{FF2B5EF4-FFF2-40B4-BE49-F238E27FC236}">
                <a16:creationId xmlns:a16="http://schemas.microsoft.com/office/drawing/2014/main" id="{68DDDBE7-DF1F-9F89-F062-3ED540CB1F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Line 47">
            <a:extLst>
              <a:ext uri="{FF2B5EF4-FFF2-40B4-BE49-F238E27FC236}">
                <a16:creationId xmlns:a16="http://schemas.microsoft.com/office/drawing/2014/main" id="{3B4E897D-0568-5AFC-4FC8-D196FC6253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Line 48">
            <a:extLst>
              <a:ext uri="{FF2B5EF4-FFF2-40B4-BE49-F238E27FC236}">
                <a16:creationId xmlns:a16="http://schemas.microsoft.com/office/drawing/2014/main" id="{DA23D1A4-69F6-0AC4-FB83-647D40E5DA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Line 49">
            <a:extLst>
              <a:ext uri="{FF2B5EF4-FFF2-40B4-BE49-F238E27FC236}">
                <a16:creationId xmlns:a16="http://schemas.microsoft.com/office/drawing/2014/main" id="{52E6103B-DBAA-0845-1665-8506520F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Line 50">
            <a:extLst>
              <a:ext uri="{FF2B5EF4-FFF2-40B4-BE49-F238E27FC236}">
                <a16:creationId xmlns:a16="http://schemas.microsoft.com/office/drawing/2014/main" id="{1879D3A9-8FD6-2086-35E9-ACB502498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Line 51">
            <a:extLst>
              <a:ext uri="{FF2B5EF4-FFF2-40B4-BE49-F238E27FC236}">
                <a16:creationId xmlns:a16="http://schemas.microsoft.com/office/drawing/2014/main" id="{895B1F2E-606E-BEA6-9760-B6F7BB2763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Line 52">
            <a:extLst>
              <a:ext uri="{FF2B5EF4-FFF2-40B4-BE49-F238E27FC236}">
                <a16:creationId xmlns:a16="http://schemas.microsoft.com/office/drawing/2014/main" id="{CFA37A51-463E-D481-843A-8E286EC41E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Line 53">
            <a:extLst>
              <a:ext uri="{FF2B5EF4-FFF2-40B4-BE49-F238E27FC236}">
                <a16:creationId xmlns:a16="http://schemas.microsoft.com/office/drawing/2014/main" id="{E6E3A556-59E3-6A2D-B580-1EE963823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Line 55">
            <a:extLst>
              <a:ext uri="{FF2B5EF4-FFF2-40B4-BE49-F238E27FC236}">
                <a16:creationId xmlns:a16="http://schemas.microsoft.com/office/drawing/2014/main" id="{4F6BFE8C-D041-7A6D-90EF-8E1A4491A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6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/>
      <p:bldP spid="65565" grpId="0"/>
      <p:bldP spid="65566" grpId="0"/>
      <p:bldP spid="65568" grpId="0"/>
      <p:bldP spid="65569" grpId="0"/>
      <p:bldP spid="65570" grpId="0"/>
      <p:bldP spid="65571" grpId="0"/>
      <p:bldP spid="65572" grpId="0"/>
      <p:bldP spid="65573" grpId="0"/>
      <p:bldP spid="65574" grpId="0"/>
      <p:bldP spid="65575" grpId="0"/>
      <p:bldP spid="655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0825768-678E-9513-156A-6601B57BC1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2056288-C330-5DFD-3157-7021B8CA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574F5983-3632-6AAD-C9A8-75F24E530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C67AD2E3-C457-B4E3-2D00-2D0A7D65B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312350B4-9642-46AE-8B3C-7FB4A038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807DA44D-1DDD-B0F0-D718-96C5AF2D7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6C8D203C-07CB-F877-3D19-474386BD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29" name="Line 9">
            <a:extLst>
              <a:ext uri="{FF2B5EF4-FFF2-40B4-BE49-F238E27FC236}">
                <a16:creationId xmlns:a16="http://schemas.microsoft.com/office/drawing/2014/main" id="{AFF5ACFC-6B0B-C72B-D37F-FEE12916F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7ABD57A5-DED9-8231-B113-21EA49DA7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09E07F97-B4D1-05D0-96F5-4981ED2B8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A741C0DD-2C52-B395-6953-5436AC41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B400CB33-BC6F-E02E-8E66-4B216E6F5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C1A6F3B1-0CE4-8138-F28C-889519E5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35" name="Line 15">
            <a:extLst>
              <a:ext uri="{FF2B5EF4-FFF2-40B4-BE49-F238E27FC236}">
                <a16:creationId xmlns:a16="http://schemas.microsoft.com/office/drawing/2014/main" id="{D8AA78E7-05F7-AB35-0B73-0157EBBAAD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3CB8553D-BCEF-FF3B-57E1-A0D22B715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0B343914-BECB-6D13-065A-DE5DF99DB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F773B1D0-6CBA-FF2B-E27F-151A14673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5228012E-659F-FC18-B668-F7C2849C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30740" name="Text Box 20">
            <a:extLst>
              <a:ext uri="{FF2B5EF4-FFF2-40B4-BE49-F238E27FC236}">
                <a16:creationId xmlns:a16="http://schemas.microsoft.com/office/drawing/2014/main" id="{1CAB12B6-5186-DA46-63D1-FCF8945C2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1" name="Text Box 21">
            <a:extLst>
              <a:ext uri="{FF2B5EF4-FFF2-40B4-BE49-F238E27FC236}">
                <a16:creationId xmlns:a16="http://schemas.microsoft.com/office/drawing/2014/main" id="{83E3DE38-3504-25C4-6040-0B896811A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2" name="Text Box 22">
            <a:extLst>
              <a:ext uri="{FF2B5EF4-FFF2-40B4-BE49-F238E27FC236}">
                <a16:creationId xmlns:a16="http://schemas.microsoft.com/office/drawing/2014/main" id="{A76856A0-4293-DB2E-4BB0-4AF24656E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3" name="Text Box 23">
            <a:extLst>
              <a:ext uri="{FF2B5EF4-FFF2-40B4-BE49-F238E27FC236}">
                <a16:creationId xmlns:a16="http://schemas.microsoft.com/office/drawing/2014/main" id="{EFD10156-FFE9-325E-7570-AE3A6E26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4" name="Text Box 24">
            <a:extLst>
              <a:ext uri="{FF2B5EF4-FFF2-40B4-BE49-F238E27FC236}">
                <a16:creationId xmlns:a16="http://schemas.microsoft.com/office/drawing/2014/main" id="{85F04CE7-CDAB-8A74-3EE4-E113F16CB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5" name="Text Box 25">
            <a:extLst>
              <a:ext uri="{FF2B5EF4-FFF2-40B4-BE49-F238E27FC236}">
                <a16:creationId xmlns:a16="http://schemas.microsoft.com/office/drawing/2014/main" id="{F55F5B3A-EAEA-A65F-3871-6EE9A7668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id="{E9981624-4E3C-C57B-D4BE-161E431C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47" name="Line 27">
            <a:extLst>
              <a:ext uri="{FF2B5EF4-FFF2-40B4-BE49-F238E27FC236}">
                <a16:creationId xmlns:a16="http://schemas.microsoft.com/office/drawing/2014/main" id="{B928A8C3-A302-CA2B-8D7B-E6117C4FF2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Text Box 28">
            <a:extLst>
              <a:ext uri="{FF2B5EF4-FFF2-40B4-BE49-F238E27FC236}">
                <a16:creationId xmlns:a16="http://schemas.microsoft.com/office/drawing/2014/main" id="{2FD3DD64-604C-0849-5B6D-275D0A7A8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49" name="Text Box 29">
            <a:extLst>
              <a:ext uri="{FF2B5EF4-FFF2-40B4-BE49-F238E27FC236}">
                <a16:creationId xmlns:a16="http://schemas.microsoft.com/office/drawing/2014/main" id="{C5F4A6BA-CCAF-42CB-886D-FA7FA589A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50" name="Text Box 30">
            <a:extLst>
              <a:ext uri="{FF2B5EF4-FFF2-40B4-BE49-F238E27FC236}">
                <a16:creationId xmlns:a16="http://schemas.microsoft.com/office/drawing/2014/main" id="{1BE3A0B2-2AD4-CCED-A378-7D5D3272C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51" name="Text Box 31">
            <a:extLst>
              <a:ext uri="{FF2B5EF4-FFF2-40B4-BE49-F238E27FC236}">
                <a16:creationId xmlns:a16="http://schemas.microsoft.com/office/drawing/2014/main" id="{BD382CF1-F338-17F6-DEE5-1347DEB6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2" name="Text Box 32">
            <a:extLst>
              <a:ext uri="{FF2B5EF4-FFF2-40B4-BE49-F238E27FC236}">
                <a16:creationId xmlns:a16="http://schemas.microsoft.com/office/drawing/2014/main" id="{C97B8F45-BF7A-0CE0-9FFF-157C897C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53" name="Text Box 33">
            <a:extLst>
              <a:ext uri="{FF2B5EF4-FFF2-40B4-BE49-F238E27FC236}">
                <a16:creationId xmlns:a16="http://schemas.microsoft.com/office/drawing/2014/main" id="{274CF379-79A0-A758-AB45-56FBAB72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54" name="Text Box 34">
            <a:extLst>
              <a:ext uri="{FF2B5EF4-FFF2-40B4-BE49-F238E27FC236}">
                <a16:creationId xmlns:a16="http://schemas.microsoft.com/office/drawing/2014/main" id="{B4306422-2C78-F0AD-02E8-24D136FC7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55" name="Text Box 35">
            <a:extLst>
              <a:ext uri="{FF2B5EF4-FFF2-40B4-BE49-F238E27FC236}">
                <a16:creationId xmlns:a16="http://schemas.microsoft.com/office/drawing/2014/main" id="{0BBB5967-C120-DAAC-3584-617082A6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56" name="Text Box 36">
            <a:extLst>
              <a:ext uri="{FF2B5EF4-FFF2-40B4-BE49-F238E27FC236}">
                <a16:creationId xmlns:a16="http://schemas.microsoft.com/office/drawing/2014/main" id="{EE700496-A558-3C3C-48C2-63D9094AB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57" name="Text Box 37">
            <a:extLst>
              <a:ext uri="{FF2B5EF4-FFF2-40B4-BE49-F238E27FC236}">
                <a16:creationId xmlns:a16="http://schemas.microsoft.com/office/drawing/2014/main" id="{1C636777-2F7C-D93D-30EC-1197D71A2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58" name="Text Box 38">
            <a:extLst>
              <a:ext uri="{FF2B5EF4-FFF2-40B4-BE49-F238E27FC236}">
                <a16:creationId xmlns:a16="http://schemas.microsoft.com/office/drawing/2014/main" id="{5C9DA6E8-371A-1C9B-2CF5-4CFB5B939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59" name="Text Box 39">
            <a:extLst>
              <a:ext uri="{FF2B5EF4-FFF2-40B4-BE49-F238E27FC236}">
                <a16:creationId xmlns:a16="http://schemas.microsoft.com/office/drawing/2014/main" id="{E3564E23-4241-B6DD-66BF-2C854E640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60" name="Text Box 40">
            <a:extLst>
              <a:ext uri="{FF2B5EF4-FFF2-40B4-BE49-F238E27FC236}">
                <a16:creationId xmlns:a16="http://schemas.microsoft.com/office/drawing/2014/main" id="{89DC5DF9-BAD1-AF11-14BD-D4469DBB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61" name="Line 41">
            <a:extLst>
              <a:ext uri="{FF2B5EF4-FFF2-40B4-BE49-F238E27FC236}">
                <a16:creationId xmlns:a16="http://schemas.microsoft.com/office/drawing/2014/main" id="{6D76DAEF-6630-9037-234D-05788A5E89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42">
            <a:extLst>
              <a:ext uri="{FF2B5EF4-FFF2-40B4-BE49-F238E27FC236}">
                <a16:creationId xmlns:a16="http://schemas.microsoft.com/office/drawing/2014/main" id="{812FC3DB-A777-3074-425D-30DD5B0CC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Line 43">
            <a:extLst>
              <a:ext uri="{FF2B5EF4-FFF2-40B4-BE49-F238E27FC236}">
                <a16:creationId xmlns:a16="http://schemas.microsoft.com/office/drawing/2014/main" id="{D4B7DF15-8838-621D-F066-5B62D1E33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Line 44">
            <a:extLst>
              <a:ext uri="{FF2B5EF4-FFF2-40B4-BE49-F238E27FC236}">
                <a16:creationId xmlns:a16="http://schemas.microsoft.com/office/drawing/2014/main" id="{30473070-0164-DB8E-DBCA-DBBEAD236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45">
            <a:extLst>
              <a:ext uri="{FF2B5EF4-FFF2-40B4-BE49-F238E27FC236}">
                <a16:creationId xmlns:a16="http://schemas.microsoft.com/office/drawing/2014/main" id="{F83E6731-4698-511F-13F9-95259E22B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Line 46">
            <a:extLst>
              <a:ext uri="{FF2B5EF4-FFF2-40B4-BE49-F238E27FC236}">
                <a16:creationId xmlns:a16="http://schemas.microsoft.com/office/drawing/2014/main" id="{43C94E0B-1FFD-3C8B-CC22-4445A4A7CE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Line 48">
            <a:extLst>
              <a:ext uri="{FF2B5EF4-FFF2-40B4-BE49-F238E27FC236}">
                <a16:creationId xmlns:a16="http://schemas.microsoft.com/office/drawing/2014/main" id="{FADF9DEE-545B-E47E-B1BF-0542D179AB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Line 49">
            <a:extLst>
              <a:ext uri="{FF2B5EF4-FFF2-40B4-BE49-F238E27FC236}">
                <a16:creationId xmlns:a16="http://schemas.microsoft.com/office/drawing/2014/main" id="{7286170B-8C70-B8ED-4E3D-3260F3490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Line 50">
            <a:extLst>
              <a:ext uri="{FF2B5EF4-FFF2-40B4-BE49-F238E27FC236}">
                <a16:creationId xmlns:a16="http://schemas.microsoft.com/office/drawing/2014/main" id="{09069EC4-15F8-CEAC-6688-274ECA75BC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1">
            <a:extLst>
              <a:ext uri="{FF2B5EF4-FFF2-40B4-BE49-F238E27FC236}">
                <a16:creationId xmlns:a16="http://schemas.microsoft.com/office/drawing/2014/main" id="{51E94F5C-7516-0796-06B6-A79AFBEAF0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52">
            <a:extLst>
              <a:ext uri="{FF2B5EF4-FFF2-40B4-BE49-F238E27FC236}">
                <a16:creationId xmlns:a16="http://schemas.microsoft.com/office/drawing/2014/main" id="{85EFA9AB-08E5-8B95-87D5-0C54CA7582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Line 53">
            <a:extLst>
              <a:ext uri="{FF2B5EF4-FFF2-40B4-BE49-F238E27FC236}">
                <a16:creationId xmlns:a16="http://schemas.microsoft.com/office/drawing/2014/main" id="{31AC65C0-5C2A-EF8E-C1A5-2B54DCFC5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3" name="Line 54">
            <a:extLst>
              <a:ext uri="{FF2B5EF4-FFF2-40B4-BE49-F238E27FC236}">
                <a16:creationId xmlns:a16="http://schemas.microsoft.com/office/drawing/2014/main" id="{4C2D862F-AD65-44B0-7DE1-0231A07A9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Text Box 55">
            <a:extLst>
              <a:ext uri="{FF2B5EF4-FFF2-40B4-BE49-F238E27FC236}">
                <a16:creationId xmlns:a16="http://schemas.microsoft.com/office/drawing/2014/main" id="{5A7872D1-E03A-C348-1491-502257214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30775" name="Text Box 56">
            <a:extLst>
              <a:ext uri="{FF2B5EF4-FFF2-40B4-BE49-F238E27FC236}">
                <a16:creationId xmlns:a16="http://schemas.microsoft.com/office/drawing/2014/main" id="{F2AC1E34-BEAD-0A97-C442-4EAFCE64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76" name="Text Box 57">
            <a:extLst>
              <a:ext uri="{FF2B5EF4-FFF2-40B4-BE49-F238E27FC236}">
                <a16:creationId xmlns:a16="http://schemas.microsoft.com/office/drawing/2014/main" id="{4A2D1C3F-258D-7A6A-BD54-E8C709C0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77" name="Text Box 58">
            <a:extLst>
              <a:ext uri="{FF2B5EF4-FFF2-40B4-BE49-F238E27FC236}">
                <a16:creationId xmlns:a16="http://schemas.microsoft.com/office/drawing/2014/main" id="{22B9AE2F-2434-9563-A0E9-A775FA24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0778" name="Text Box 59">
            <a:extLst>
              <a:ext uri="{FF2B5EF4-FFF2-40B4-BE49-F238E27FC236}">
                <a16:creationId xmlns:a16="http://schemas.microsoft.com/office/drawing/2014/main" id="{1DF6DCB6-1226-82FE-727E-AA198DFD0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79" name="Text Box 60">
            <a:extLst>
              <a:ext uri="{FF2B5EF4-FFF2-40B4-BE49-F238E27FC236}">
                <a16:creationId xmlns:a16="http://schemas.microsoft.com/office/drawing/2014/main" id="{04D9F7E9-F699-76F5-FA90-138F6861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80" name="Text Box 61">
            <a:extLst>
              <a:ext uri="{FF2B5EF4-FFF2-40B4-BE49-F238E27FC236}">
                <a16:creationId xmlns:a16="http://schemas.microsoft.com/office/drawing/2014/main" id="{BF516856-5C72-49FE-72CE-6717F96B1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81" name="Text Box 62">
            <a:extLst>
              <a:ext uri="{FF2B5EF4-FFF2-40B4-BE49-F238E27FC236}">
                <a16:creationId xmlns:a16="http://schemas.microsoft.com/office/drawing/2014/main" id="{7594BC29-FF2D-5B36-F940-6079504D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82" name="Text Box 63">
            <a:extLst>
              <a:ext uri="{FF2B5EF4-FFF2-40B4-BE49-F238E27FC236}">
                <a16:creationId xmlns:a16="http://schemas.microsoft.com/office/drawing/2014/main" id="{937EBAB7-7D03-509D-6156-EEB7F8F3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783" name="Text Box 64">
            <a:extLst>
              <a:ext uri="{FF2B5EF4-FFF2-40B4-BE49-F238E27FC236}">
                <a16:creationId xmlns:a16="http://schemas.microsoft.com/office/drawing/2014/main" id="{9DA9F162-6C94-0A16-59E9-B28415E74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784" name="Text Box 65">
            <a:extLst>
              <a:ext uri="{FF2B5EF4-FFF2-40B4-BE49-F238E27FC236}">
                <a16:creationId xmlns:a16="http://schemas.microsoft.com/office/drawing/2014/main" id="{559CAE61-444D-5F18-3000-C29DDC95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785" name="Text Box 66">
            <a:extLst>
              <a:ext uri="{FF2B5EF4-FFF2-40B4-BE49-F238E27FC236}">
                <a16:creationId xmlns:a16="http://schemas.microsoft.com/office/drawing/2014/main" id="{3257DB33-DEC4-64B1-F475-F04A5103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786" name="Text Box 67">
            <a:extLst>
              <a:ext uri="{FF2B5EF4-FFF2-40B4-BE49-F238E27FC236}">
                <a16:creationId xmlns:a16="http://schemas.microsoft.com/office/drawing/2014/main" id="{68E0D4CF-71FD-3ECC-5EBA-2F3CBE21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0787" name="Line 68">
            <a:extLst>
              <a:ext uri="{FF2B5EF4-FFF2-40B4-BE49-F238E27FC236}">
                <a16:creationId xmlns:a16="http://schemas.microsoft.com/office/drawing/2014/main" id="{07A4589C-0597-D6A2-0D93-617CF0077B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8" name="Line 70">
            <a:extLst>
              <a:ext uri="{FF2B5EF4-FFF2-40B4-BE49-F238E27FC236}">
                <a16:creationId xmlns:a16="http://schemas.microsoft.com/office/drawing/2014/main" id="{3F86A072-5095-4955-DDAA-5C969BBF13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9" name="Line 71">
            <a:extLst>
              <a:ext uri="{FF2B5EF4-FFF2-40B4-BE49-F238E27FC236}">
                <a16:creationId xmlns:a16="http://schemas.microsoft.com/office/drawing/2014/main" id="{427E1612-0DCB-6130-926D-F432CEF45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0" name="Line 72">
            <a:extLst>
              <a:ext uri="{FF2B5EF4-FFF2-40B4-BE49-F238E27FC236}">
                <a16:creationId xmlns:a16="http://schemas.microsoft.com/office/drawing/2014/main" id="{0EA43E36-AF7E-108A-FCFA-4CA075A5B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1" name="Text Box 73">
            <a:extLst>
              <a:ext uri="{FF2B5EF4-FFF2-40B4-BE49-F238E27FC236}">
                <a16:creationId xmlns:a16="http://schemas.microsoft.com/office/drawing/2014/main" id="{89CE0B63-B0A4-A3FF-6F4E-79D1E354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0792" name="Text Box 74">
            <a:extLst>
              <a:ext uri="{FF2B5EF4-FFF2-40B4-BE49-F238E27FC236}">
                <a16:creationId xmlns:a16="http://schemas.microsoft.com/office/drawing/2014/main" id="{D684D131-9283-84FA-FC5A-3FEF8BA00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93" name="Text Box 75">
            <a:extLst>
              <a:ext uri="{FF2B5EF4-FFF2-40B4-BE49-F238E27FC236}">
                <a16:creationId xmlns:a16="http://schemas.microsoft.com/office/drawing/2014/main" id="{7A6E7D1D-764A-E1F4-277B-602B807F5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94" name="Text Box 76">
            <a:extLst>
              <a:ext uri="{FF2B5EF4-FFF2-40B4-BE49-F238E27FC236}">
                <a16:creationId xmlns:a16="http://schemas.microsoft.com/office/drawing/2014/main" id="{E977DAF0-AD3F-B484-A6CC-26AB9C9B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95" name="Text Box 77">
            <a:extLst>
              <a:ext uri="{FF2B5EF4-FFF2-40B4-BE49-F238E27FC236}">
                <a16:creationId xmlns:a16="http://schemas.microsoft.com/office/drawing/2014/main" id="{6EE9F9B9-82C5-EE34-8260-0D4786624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96" name="Text Box 78">
            <a:extLst>
              <a:ext uri="{FF2B5EF4-FFF2-40B4-BE49-F238E27FC236}">
                <a16:creationId xmlns:a16="http://schemas.microsoft.com/office/drawing/2014/main" id="{922F6823-7A0D-82D7-CCC4-FF4D9AB4C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797" name="Text Box 79">
            <a:extLst>
              <a:ext uri="{FF2B5EF4-FFF2-40B4-BE49-F238E27FC236}">
                <a16:creationId xmlns:a16="http://schemas.microsoft.com/office/drawing/2014/main" id="{62C6C551-4F6B-BB71-5C7A-14C7DE818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0798" name="Text Box 80">
            <a:extLst>
              <a:ext uri="{FF2B5EF4-FFF2-40B4-BE49-F238E27FC236}">
                <a16:creationId xmlns:a16="http://schemas.microsoft.com/office/drawing/2014/main" id="{5070E945-5686-3EFF-77FC-BC39A6CA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799" name="Text Box 81">
            <a:extLst>
              <a:ext uri="{FF2B5EF4-FFF2-40B4-BE49-F238E27FC236}">
                <a16:creationId xmlns:a16="http://schemas.microsoft.com/office/drawing/2014/main" id="{E71FF60A-4CE2-86B4-D28F-1B1C42802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800" name="Text Box 82">
            <a:extLst>
              <a:ext uri="{FF2B5EF4-FFF2-40B4-BE49-F238E27FC236}">
                <a16:creationId xmlns:a16="http://schemas.microsoft.com/office/drawing/2014/main" id="{317E3324-8A8D-4E71-4A43-34CF80018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801" name="Text Box 83">
            <a:extLst>
              <a:ext uri="{FF2B5EF4-FFF2-40B4-BE49-F238E27FC236}">
                <a16:creationId xmlns:a16="http://schemas.microsoft.com/office/drawing/2014/main" id="{4567F6ED-88F7-7270-7DF1-C3113294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802" name="Text Box 84">
            <a:extLst>
              <a:ext uri="{FF2B5EF4-FFF2-40B4-BE49-F238E27FC236}">
                <a16:creationId xmlns:a16="http://schemas.microsoft.com/office/drawing/2014/main" id="{321519DD-4F63-63FD-1640-2B869EC3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0803" name="Line 85">
            <a:extLst>
              <a:ext uri="{FF2B5EF4-FFF2-40B4-BE49-F238E27FC236}">
                <a16:creationId xmlns:a16="http://schemas.microsoft.com/office/drawing/2014/main" id="{3016E45E-263C-1F0E-E7D4-A738B3610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4" name="Line 86">
            <a:extLst>
              <a:ext uri="{FF2B5EF4-FFF2-40B4-BE49-F238E27FC236}">
                <a16:creationId xmlns:a16="http://schemas.microsoft.com/office/drawing/2014/main" id="{02A45119-3359-EB86-7C3C-C9C362537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5" name="Line 87">
            <a:extLst>
              <a:ext uri="{FF2B5EF4-FFF2-40B4-BE49-F238E27FC236}">
                <a16:creationId xmlns:a16="http://schemas.microsoft.com/office/drawing/2014/main" id="{9B2E4A4F-7C6C-1A46-1643-CFDEB7677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6" name="Line 88">
            <a:extLst>
              <a:ext uri="{FF2B5EF4-FFF2-40B4-BE49-F238E27FC236}">
                <a16:creationId xmlns:a16="http://schemas.microsoft.com/office/drawing/2014/main" id="{CCCD92DB-FD64-65EB-4018-AA5B46B05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7" name="Line 89">
            <a:extLst>
              <a:ext uri="{FF2B5EF4-FFF2-40B4-BE49-F238E27FC236}">
                <a16:creationId xmlns:a16="http://schemas.microsoft.com/office/drawing/2014/main" id="{B7307D6D-057B-9306-A612-5E95A66A87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8" name="Line 90">
            <a:extLst>
              <a:ext uri="{FF2B5EF4-FFF2-40B4-BE49-F238E27FC236}">
                <a16:creationId xmlns:a16="http://schemas.microsoft.com/office/drawing/2014/main" id="{318826AA-90BA-8E2A-A6D9-4BDA57D0A1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9" name="Line 91">
            <a:extLst>
              <a:ext uri="{FF2B5EF4-FFF2-40B4-BE49-F238E27FC236}">
                <a16:creationId xmlns:a16="http://schemas.microsoft.com/office/drawing/2014/main" id="{C325BA9C-9C83-AE38-C058-560D28F1A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0" name="Line 92">
            <a:extLst>
              <a:ext uri="{FF2B5EF4-FFF2-40B4-BE49-F238E27FC236}">
                <a16:creationId xmlns:a16="http://schemas.microsoft.com/office/drawing/2014/main" id="{7C0035A8-DE04-75E8-C649-A05D25427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1" name="Text Box 93">
            <a:extLst>
              <a:ext uri="{FF2B5EF4-FFF2-40B4-BE49-F238E27FC236}">
                <a16:creationId xmlns:a16="http://schemas.microsoft.com/office/drawing/2014/main" id="{D8A8EB1D-9662-F536-9639-C79C88689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0812" name="Text Box 94">
            <a:extLst>
              <a:ext uri="{FF2B5EF4-FFF2-40B4-BE49-F238E27FC236}">
                <a16:creationId xmlns:a16="http://schemas.microsoft.com/office/drawing/2014/main" id="{4716F116-26A2-636C-3E4F-533337A1A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397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γλωσσα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813" name="Text Box 95">
            <a:extLst>
              <a:ext uri="{FF2B5EF4-FFF2-40B4-BE49-F238E27FC236}">
                <a16:creationId xmlns:a16="http://schemas.microsoft.com/office/drawing/2014/main" id="{0E8FFCC1-F606-EF7C-7CAF-84F3FF5F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814" name="Text Box 96">
            <a:extLst>
              <a:ext uri="{FF2B5EF4-FFF2-40B4-BE49-F238E27FC236}">
                <a16:creationId xmlns:a16="http://schemas.microsoft.com/office/drawing/2014/main" id="{B437C634-4F03-227A-0F95-80BCCA3B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η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815" name="Text Box 97">
            <a:extLst>
              <a:ext uri="{FF2B5EF4-FFF2-40B4-BE49-F238E27FC236}">
                <a16:creationId xmlns:a16="http://schemas.microsoft.com/office/drawing/2014/main" id="{64BA1A02-9148-F245-873B-D679751DE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 b="1" i="1">
              <a:solidFill>
                <a:srgbClr val="FFFFFF"/>
              </a:solidFill>
              <a:latin typeface="Lucida Grande" panose="020B0600040502020204" pitchFamily="34" charset="0"/>
            </a:endParaRPr>
          </a:p>
        </p:txBody>
      </p:sp>
      <p:sp>
        <p:nvSpPr>
          <p:cNvPr id="30816" name="Text Box 98">
            <a:extLst>
              <a:ext uri="{FF2B5EF4-FFF2-40B4-BE49-F238E27FC236}">
                <a16:creationId xmlns:a16="http://schemas.microsoft.com/office/drawing/2014/main" id="{38579E44-7CAA-32B2-5D93-A98398C0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0817" name="Text Box 99">
            <a:extLst>
              <a:ext uri="{FF2B5EF4-FFF2-40B4-BE49-F238E27FC236}">
                <a16:creationId xmlns:a16="http://schemas.microsoft.com/office/drawing/2014/main" id="{4DB5FF57-353F-D646-1266-55AA2DA4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0818" name="Text Box 100">
            <a:extLst>
              <a:ext uri="{FF2B5EF4-FFF2-40B4-BE49-F238E27FC236}">
                <a16:creationId xmlns:a16="http://schemas.microsoft.com/office/drawing/2014/main" id="{67F94FEE-6794-C9FE-144D-AAFE2AEC5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819" name="Text Box 101">
            <a:extLst>
              <a:ext uri="{FF2B5EF4-FFF2-40B4-BE49-F238E27FC236}">
                <a16:creationId xmlns:a16="http://schemas.microsoft.com/office/drawing/2014/main" id="{FBA14E61-6DE4-C55E-0207-DFBD58AE7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0820" name="Text Box 102">
            <a:extLst>
              <a:ext uri="{FF2B5EF4-FFF2-40B4-BE49-F238E27FC236}">
                <a16:creationId xmlns:a16="http://schemas.microsoft.com/office/drawing/2014/main" id="{B8D0BC62-1E87-1266-D416-D7F825B47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0821" name="Text Box 103">
            <a:extLst>
              <a:ext uri="{FF2B5EF4-FFF2-40B4-BE49-F238E27FC236}">
                <a16:creationId xmlns:a16="http://schemas.microsoft.com/office/drawing/2014/main" id="{7548A75F-16F5-D829-516B-B03A8B6C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0822" name="Text Box 104">
            <a:extLst>
              <a:ext uri="{FF2B5EF4-FFF2-40B4-BE49-F238E27FC236}">
                <a16:creationId xmlns:a16="http://schemas.microsoft.com/office/drawing/2014/main" id="{FCCFAA2C-E0F5-DB16-B926-2B62B034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0823" name="Line 105">
            <a:extLst>
              <a:ext uri="{FF2B5EF4-FFF2-40B4-BE49-F238E27FC236}">
                <a16:creationId xmlns:a16="http://schemas.microsoft.com/office/drawing/2014/main" id="{EA81E5AA-961F-EFE7-6F3F-0320473B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4" name="Line 107">
            <a:extLst>
              <a:ext uri="{FF2B5EF4-FFF2-40B4-BE49-F238E27FC236}">
                <a16:creationId xmlns:a16="http://schemas.microsoft.com/office/drawing/2014/main" id="{2167B027-68BC-AE8C-0985-19166DF48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5" name="Line 108">
            <a:extLst>
              <a:ext uri="{FF2B5EF4-FFF2-40B4-BE49-F238E27FC236}">
                <a16:creationId xmlns:a16="http://schemas.microsoft.com/office/drawing/2014/main" id="{74F1FA31-923C-ED90-7729-DD12B9CF1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9" name="Text Box 109">
            <a:extLst>
              <a:ext uri="{FF2B5EF4-FFF2-40B4-BE49-F238E27FC236}">
                <a16:creationId xmlns:a16="http://schemas.microsoft.com/office/drawing/2014/main" id="{B7142BF0-7CBB-AFB5-2E5D-3806DABCF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90" name="Text Box 110">
            <a:extLst>
              <a:ext uri="{FF2B5EF4-FFF2-40B4-BE49-F238E27FC236}">
                <a16:creationId xmlns:a16="http://schemas.microsoft.com/office/drawing/2014/main" id="{BAE4314D-4C8A-CE14-77E6-BF78E0468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397000"/>
            <a:ext cx="88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προφητης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4191" name="Text Box 111">
            <a:extLst>
              <a:ext uri="{FF2B5EF4-FFF2-40B4-BE49-F238E27FC236}">
                <a16:creationId xmlns:a16="http://schemas.microsoft.com/office/drawing/2014/main" id="{0FDDFABC-3CE3-85FD-9CAB-EB3791CA1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971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192" name="Text Box 112">
            <a:extLst>
              <a:ext uri="{FF2B5EF4-FFF2-40B4-BE49-F238E27FC236}">
                <a16:creationId xmlns:a16="http://schemas.microsoft.com/office/drawing/2014/main" id="{A3ADBF1A-17DD-94E9-265E-2813D2534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193" name="Text Box 113">
            <a:extLst>
              <a:ext uri="{FF2B5EF4-FFF2-40B4-BE49-F238E27FC236}">
                <a16:creationId xmlns:a16="http://schemas.microsoft.com/office/drawing/2014/main" id="{F53A3EE9-A9CF-74C2-4452-0B39F42F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194" name="Text Box 114">
            <a:extLst>
              <a:ext uri="{FF2B5EF4-FFF2-40B4-BE49-F238E27FC236}">
                <a16:creationId xmlns:a16="http://schemas.microsoft.com/office/drawing/2014/main" id="{B6DE48FD-6847-3C57-B3B2-BE1E98B4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32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195" name="Text Box 115">
            <a:extLst>
              <a:ext uri="{FF2B5EF4-FFF2-40B4-BE49-F238E27FC236}">
                <a16:creationId xmlns:a16="http://schemas.microsoft.com/office/drawing/2014/main" id="{61FC3D81-6CF4-3A62-AB18-381C1A42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74196" name="Text Box 116">
            <a:extLst>
              <a:ext uri="{FF2B5EF4-FFF2-40B4-BE49-F238E27FC236}">
                <a16:creationId xmlns:a16="http://schemas.microsoft.com/office/drawing/2014/main" id="{B6DC0894-CBDB-E2FD-21FC-899708C2B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31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4197" name="Text Box 117">
            <a:extLst>
              <a:ext uri="{FF2B5EF4-FFF2-40B4-BE49-F238E27FC236}">
                <a16:creationId xmlns:a16="http://schemas.microsoft.com/office/drawing/2014/main" id="{7C2E710B-2EFA-0E2D-E62E-885415C1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910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4198" name="Text Box 118">
            <a:extLst>
              <a:ext uri="{FF2B5EF4-FFF2-40B4-BE49-F238E27FC236}">
                <a16:creationId xmlns:a16="http://schemas.microsoft.com/office/drawing/2014/main" id="{B2E1BCB4-9D9A-AFC8-4AF1-D2A5B1BF9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4199" name="Text Box 119">
            <a:extLst>
              <a:ext uri="{FF2B5EF4-FFF2-40B4-BE49-F238E27FC236}">
                <a16:creationId xmlns:a16="http://schemas.microsoft.com/office/drawing/2014/main" id="{1432A485-1C55-6D10-5162-CD8E9F46C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4200" name="Text Box 120">
            <a:extLst>
              <a:ext uri="{FF2B5EF4-FFF2-40B4-BE49-F238E27FC236}">
                <a16:creationId xmlns:a16="http://schemas.microsoft.com/office/drawing/2014/main" id="{C33E80EA-93B3-FAD0-4619-C7AE83DBE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174201" name="Line 121">
            <a:extLst>
              <a:ext uri="{FF2B5EF4-FFF2-40B4-BE49-F238E27FC236}">
                <a16:creationId xmlns:a16="http://schemas.microsoft.com/office/drawing/2014/main" id="{4B3F2543-9605-EEFC-6641-FB55E251D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2" name="Line 122">
            <a:extLst>
              <a:ext uri="{FF2B5EF4-FFF2-40B4-BE49-F238E27FC236}">
                <a16:creationId xmlns:a16="http://schemas.microsoft.com/office/drawing/2014/main" id="{FE766D80-86BC-315D-1842-89F7BF502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9718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3" name="Line 123">
            <a:extLst>
              <a:ext uri="{FF2B5EF4-FFF2-40B4-BE49-F238E27FC236}">
                <a16:creationId xmlns:a16="http://schemas.microsoft.com/office/drawing/2014/main" id="{26AB0134-9C63-BB41-8742-49FBB8D93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893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1" name="Line 126">
            <a:extLst>
              <a:ext uri="{FF2B5EF4-FFF2-40B4-BE49-F238E27FC236}">
                <a16:creationId xmlns:a16="http://schemas.microsoft.com/office/drawing/2014/main" id="{3BDE7A8A-FAC1-E878-A270-0E618126C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0" y="2667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7" name="Line 127">
            <a:extLst>
              <a:ext uri="{FF2B5EF4-FFF2-40B4-BE49-F238E27FC236}">
                <a16:creationId xmlns:a16="http://schemas.microsoft.com/office/drawing/2014/main" id="{E748128F-6E43-AB37-E2C9-DA125697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8" name="Line 128">
            <a:extLst>
              <a:ext uri="{FF2B5EF4-FFF2-40B4-BE49-F238E27FC236}">
                <a16:creationId xmlns:a16="http://schemas.microsoft.com/office/drawing/2014/main" id="{70B6C8E9-4BC9-50B3-4FB9-77491BDF49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7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9" grpId="0" autoUpdateAnimBg="0"/>
      <p:bldP spid="174190" grpId="0" autoUpdateAnimBg="0"/>
      <p:bldP spid="174191" grpId="0" autoUpdateAnimBg="0"/>
      <p:bldP spid="174192" grpId="0" autoUpdateAnimBg="0"/>
      <p:bldP spid="174193" grpId="0" autoUpdateAnimBg="0"/>
      <p:bldP spid="174194" grpId="0" autoUpdateAnimBg="0"/>
      <p:bldP spid="174195" grpId="0" autoUpdateAnimBg="0"/>
      <p:bldP spid="174196" grpId="0" autoUpdateAnimBg="0"/>
      <p:bldP spid="174197" grpId="0" autoUpdateAnimBg="0"/>
      <p:bldP spid="174198" grpId="0" autoUpdateAnimBg="0"/>
      <p:bldP spid="174199" grpId="0" autoUpdateAnimBg="0"/>
      <p:bldP spid="17420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404BB95-1BB6-878E-900A-5A2BA0CC0A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C2FC935-B28E-CD70-DBFC-7FABDB3F1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1E031539-8463-7C8B-5D30-E593ADF4D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4191B77E-2C24-F83A-075D-A663B730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F09F21B6-879B-3B08-396D-A9168561F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83D9D0F0-A32B-AB7D-F9B9-BA3F7356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FEAB60C2-55A8-7981-B5B4-76E9218F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53" name="Line 9">
            <a:extLst>
              <a:ext uri="{FF2B5EF4-FFF2-40B4-BE49-F238E27FC236}">
                <a16:creationId xmlns:a16="http://schemas.microsoft.com/office/drawing/2014/main" id="{F298A17E-4238-D381-1E2D-865DFAAD8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7EE308BB-FEBB-1546-CE55-55BBC7353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FE7C5B22-6101-4B31-804C-19FFFD8E1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3A873A3F-BBC9-C6EF-FCCE-BA4D64C55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FE2EA794-F327-5B69-C58C-66A6B7CCA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E0A2A6EA-2419-1E91-EEC3-CB301A973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117CBD31-08AD-FB96-D3DA-9230ADFCC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045AE3A5-C45D-516F-EFD6-6F2529172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6C41DE81-1A8A-4949-772F-E061052E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D4205BEF-C881-307B-6D31-18476134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70B856E5-98CF-7E63-7A08-83CDB2357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94934E94-897D-1695-CDBA-0D2A870D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C05047FA-C1D4-4C16-347A-67F883C1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FAAEC20B-B28B-AF82-3FF9-225240EF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67" name="Text Box 23">
            <a:extLst>
              <a:ext uri="{FF2B5EF4-FFF2-40B4-BE49-F238E27FC236}">
                <a16:creationId xmlns:a16="http://schemas.microsoft.com/office/drawing/2014/main" id="{D431D6AF-76DD-3414-C3B4-2DD876422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68" name="Text Box 24">
            <a:extLst>
              <a:ext uri="{FF2B5EF4-FFF2-40B4-BE49-F238E27FC236}">
                <a16:creationId xmlns:a16="http://schemas.microsoft.com/office/drawing/2014/main" id="{AF6F574A-349C-B9C9-ED2C-374A6AA8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69" name="Text Box 25">
            <a:extLst>
              <a:ext uri="{FF2B5EF4-FFF2-40B4-BE49-F238E27FC236}">
                <a16:creationId xmlns:a16="http://schemas.microsoft.com/office/drawing/2014/main" id="{82D19A62-E406-434A-BB4C-758FD0984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70" name="Text Box 26">
            <a:extLst>
              <a:ext uri="{FF2B5EF4-FFF2-40B4-BE49-F238E27FC236}">
                <a16:creationId xmlns:a16="http://schemas.microsoft.com/office/drawing/2014/main" id="{9E11EE37-5CF2-D32D-0CA3-2FDA3ACF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71" name="Line 27">
            <a:extLst>
              <a:ext uri="{FF2B5EF4-FFF2-40B4-BE49-F238E27FC236}">
                <a16:creationId xmlns:a16="http://schemas.microsoft.com/office/drawing/2014/main" id="{2F4F631A-3267-A8F9-DB03-77370A9D9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Text Box 28">
            <a:extLst>
              <a:ext uri="{FF2B5EF4-FFF2-40B4-BE49-F238E27FC236}">
                <a16:creationId xmlns:a16="http://schemas.microsoft.com/office/drawing/2014/main" id="{DB76F3E0-E657-F8C8-5DA2-06D3703A8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73" name="Text Box 29">
            <a:extLst>
              <a:ext uri="{FF2B5EF4-FFF2-40B4-BE49-F238E27FC236}">
                <a16:creationId xmlns:a16="http://schemas.microsoft.com/office/drawing/2014/main" id="{8B24DC22-0F7F-5EEE-E919-1643A8DE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4D4A891D-16DE-87BC-84F4-CB517B978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4BC8553C-1077-9C33-1C02-BF84F29AB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1776" name="Text Box 32">
            <a:extLst>
              <a:ext uri="{FF2B5EF4-FFF2-40B4-BE49-F238E27FC236}">
                <a16:creationId xmlns:a16="http://schemas.microsoft.com/office/drawing/2014/main" id="{FE78A028-D729-3200-3D25-31F25431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77" name="Text Box 33">
            <a:extLst>
              <a:ext uri="{FF2B5EF4-FFF2-40B4-BE49-F238E27FC236}">
                <a16:creationId xmlns:a16="http://schemas.microsoft.com/office/drawing/2014/main" id="{C9F6CD8A-3E24-D9D4-D81E-4158D38B4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778" name="Text Box 34">
            <a:extLst>
              <a:ext uri="{FF2B5EF4-FFF2-40B4-BE49-F238E27FC236}">
                <a16:creationId xmlns:a16="http://schemas.microsoft.com/office/drawing/2014/main" id="{DCA63B08-F7AB-4816-57BD-5D2D2D2BB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779" name="Text Box 35">
            <a:extLst>
              <a:ext uri="{FF2B5EF4-FFF2-40B4-BE49-F238E27FC236}">
                <a16:creationId xmlns:a16="http://schemas.microsoft.com/office/drawing/2014/main" id="{A49EC68E-F8DF-44B3-057B-B44FE124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780" name="Text Box 36">
            <a:extLst>
              <a:ext uri="{FF2B5EF4-FFF2-40B4-BE49-F238E27FC236}">
                <a16:creationId xmlns:a16="http://schemas.microsoft.com/office/drawing/2014/main" id="{0D16C679-3E70-8F85-7448-8D19871A1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781" name="Text Box 37">
            <a:extLst>
              <a:ext uri="{FF2B5EF4-FFF2-40B4-BE49-F238E27FC236}">
                <a16:creationId xmlns:a16="http://schemas.microsoft.com/office/drawing/2014/main" id="{1528FC1B-8F50-8EEF-0DCD-C2E839DB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782" name="Text Box 38">
            <a:extLst>
              <a:ext uri="{FF2B5EF4-FFF2-40B4-BE49-F238E27FC236}">
                <a16:creationId xmlns:a16="http://schemas.microsoft.com/office/drawing/2014/main" id="{F4F25941-B18D-C50D-4044-0E70F6AC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83" name="Text Box 39">
            <a:extLst>
              <a:ext uri="{FF2B5EF4-FFF2-40B4-BE49-F238E27FC236}">
                <a16:creationId xmlns:a16="http://schemas.microsoft.com/office/drawing/2014/main" id="{B0511D55-C668-519B-739E-B0E5012D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84" name="Text Box 40">
            <a:extLst>
              <a:ext uri="{FF2B5EF4-FFF2-40B4-BE49-F238E27FC236}">
                <a16:creationId xmlns:a16="http://schemas.microsoft.com/office/drawing/2014/main" id="{85A2E974-F256-C824-0BC2-B315F4DF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785" name="Line 41">
            <a:extLst>
              <a:ext uri="{FF2B5EF4-FFF2-40B4-BE49-F238E27FC236}">
                <a16:creationId xmlns:a16="http://schemas.microsoft.com/office/drawing/2014/main" id="{CAA66A46-D7C0-ABA9-00AF-7C3090818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42">
            <a:extLst>
              <a:ext uri="{FF2B5EF4-FFF2-40B4-BE49-F238E27FC236}">
                <a16:creationId xmlns:a16="http://schemas.microsoft.com/office/drawing/2014/main" id="{96FC93BD-5C77-168F-1F40-3EF9FF320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3">
            <a:extLst>
              <a:ext uri="{FF2B5EF4-FFF2-40B4-BE49-F238E27FC236}">
                <a16:creationId xmlns:a16="http://schemas.microsoft.com/office/drawing/2014/main" id="{360328EB-3C6E-A328-E74B-8D59DD3AB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4">
            <a:extLst>
              <a:ext uri="{FF2B5EF4-FFF2-40B4-BE49-F238E27FC236}">
                <a16:creationId xmlns:a16="http://schemas.microsoft.com/office/drawing/2014/main" id="{32C415AA-0CD6-1CF0-0EF4-F1B5D74F0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5">
            <a:extLst>
              <a:ext uri="{FF2B5EF4-FFF2-40B4-BE49-F238E27FC236}">
                <a16:creationId xmlns:a16="http://schemas.microsoft.com/office/drawing/2014/main" id="{86186D94-F78A-B918-C7A6-C6E8A93CA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6">
            <a:extLst>
              <a:ext uri="{FF2B5EF4-FFF2-40B4-BE49-F238E27FC236}">
                <a16:creationId xmlns:a16="http://schemas.microsoft.com/office/drawing/2014/main" id="{77FB20CC-4FC1-BC11-CEA9-C309BD91DC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48">
            <a:extLst>
              <a:ext uri="{FF2B5EF4-FFF2-40B4-BE49-F238E27FC236}">
                <a16:creationId xmlns:a16="http://schemas.microsoft.com/office/drawing/2014/main" id="{16231E09-D0AD-A0D2-77B8-25170D0046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49">
            <a:extLst>
              <a:ext uri="{FF2B5EF4-FFF2-40B4-BE49-F238E27FC236}">
                <a16:creationId xmlns:a16="http://schemas.microsoft.com/office/drawing/2014/main" id="{AFBAF4AB-2250-460F-ED5D-6415D49C2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50">
            <a:extLst>
              <a:ext uri="{FF2B5EF4-FFF2-40B4-BE49-F238E27FC236}">
                <a16:creationId xmlns:a16="http://schemas.microsoft.com/office/drawing/2014/main" id="{75DCD498-2593-1D65-177F-5B09801F31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Line 51">
            <a:extLst>
              <a:ext uri="{FF2B5EF4-FFF2-40B4-BE49-F238E27FC236}">
                <a16:creationId xmlns:a16="http://schemas.microsoft.com/office/drawing/2014/main" id="{7BA6DBAF-DB9E-165D-3074-C9633D4F1A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5" name="Line 52">
            <a:extLst>
              <a:ext uri="{FF2B5EF4-FFF2-40B4-BE49-F238E27FC236}">
                <a16:creationId xmlns:a16="http://schemas.microsoft.com/office/drawing/2014/main" id="{03C659F0-81AC-3DB4-216C-494328F24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6" name="Line 53">
            <a:extLst>
              <a:ext uri="{FF2B5EF4-FFF2-40B4-BE49-F238E27FC236}">
                <a16:creationId xmlns:a16="http://schemas.microsoft.com/office/drawing/2014/main" id="{27E8D08A-9435-42D7-9C68-357673C28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Line 54">
            <a:extLst>
              <a:ext uri="{FF2B5EF4-FFF2-40B4-BE49-F238E27FC236}">
                <a16:creationId xmlns:a16="http://schemas.microsoft.com/office/drawing/2014/main" id="{3F28BF23-51BE-556A-27E4-F357B3FBD6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Text Box 55">
            <a:extLst>
              <a:ext uri="{FF2B5EF4-FFF2-40B4-BE49-F238E27FC236}">
                <a16:creationId xmlns:a16="http://schemas.microsoft.com/office/drawing/2014/main" id="{2D93E4EE-2382-E37F-D025-EEB9F08E6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31799" name="Text Box 56">
            <a:extLst>
              <a:ext uri="{FF2B5EF4-FFF2-40B4-BE49-F238E27FC236}">
                <a16:creationId xmlns:a16="http://schemas.microsoft.com/office/drawing/2014/main" id="{B2705ED1-D3F1-BC27-D57F-FACDC603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00" name="Text Box 57">
            <a:extLst>
              <a:ext uri="{FF2B5EF4-FFF2-40B4-BE49-F238E27FC236}">
                <a16:creationId xmlns:a16="http://schemas.microsoft.com/office/drawing/2014/main" id="{067E66A9-E522-9975-0D96-DC3B5C7C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01" name="Text Box 58">
            <a:extLst>
              <a:ext uri="{FF2B5EF4-FFF2-40B4-BE49-F238E27FC236}">
                <a16:creationId xmlns:a16="http://schemas.microsoft.com/office/drawing/2014/main" id="{25A0813F-B226-6C03-535B-570EA52DA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1802" name="Text Box 59">
            <a:extLst>
              <a:ext uri="{FF2B5EF4-FFF2-40B4-BE49-F238E27FC236}">
                <a16:creationId xmlns:a16="http://schemas.microsoft.com/office/drawing/2014/main" id="{B8CFCD38-70F6-AA93-D638-FBCF65C48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03" name="Text Box 60">
            <a:extLst>
              <a:ext uri="{FF2B5EF4-FFF2-40B4-BE49-F238E27FC236}">
                <a16:creationId xmlns:a16="http://schemas.microsoft.com/office/drawing/2014/main" id="{353BA8B2-83C9-CA73-98B7-6F62D5794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04" name="Text Box 61">
            <a:extLst>
              <a:ext uri="{FF2B5EF4-FFF2-40B4-BE49-F238E27FC236}">
                <a16:creationId xmlns:a16="http://schemas.microsoft.com/office/drawing/2014/main" id="{D3D618FA-7472-8B3A-EE29-02A121F6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05" name="Text Box 62">
            <a:extLst>
              <a:ext uri="{FF2B5EF4-FFF2-40B4-BE49-F238E27FC236}">
                <a16:creationId xmlns:a16="http://schemas.microsoft.com/office/drawing/2014/main" id="{E5CCC54F-73D4-8998-4EFF-779E3EA1A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06" name="Text Box 63">
            <a:extLst>
              <a:ext uri="{FF2B5EF4-FFF2-40B4-BE49-F238E27FC236}">
                <a16:creationId xmlns:a16="http://schemas.microsoft.com/office/drawing/2014/main" id="{8292590B-48E0-94E9-E083-F9DC0D3C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07" name="Text Box 64">
            <a:extLst>
              <a:ext uri="{FF2B5EF4-FFF2-40B4-BE49-F238E27FC236}">
                <a16:creationId xmlns:a16="http://schemas.microsoft.com/office/drawing/2014/main" id="{D231A32C-2030-9379-C857-5525BEA4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08" name="Text Box 65">
            <a:extLst>
              <a:ext uri="{FF2B5EF4-FFF2-40B4-BE49-F238E27FC236}">
                <a16:creationId xmlns:a16="http://schemas.microsoft.com/office/drawing/2014/main" id="{042C430D-E470-4F32-0ED7-8A236176D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09" name="Text Box 66">
            <a:extLst>
              <a:ext uri="{FF2B5EF4-FFF2-40B4-BE49-F238E27FC236}">
                <a16:creationId xmlns:a16="http://schemas.microsoft.com/office/drawing/2014/main" id="{C9514EA5-1645-F091-D0AF-C094307C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10" name="Text Box 67">
            <a:extLst>
              <a:ext uri="{FF2B5EF4-FFF2-40B4-BE49-F238E27FC236}">
                <a16:creationId xmlns:a16="http://schemas.microsoft.com/office/drawing/2014/main" id="{D7B9B763-9175-4641-7B8C-E04EF3049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1811" name="Line 68">
            <a:extLst>
              <a:ext uri="{FF2B5EF4-FFF2-40B4-BE49-F238E27FC236}">
                <a16:creationId xmlns:a16="http://schemas.microsoft.com/office/drawing/2014/main" id="{925204E5-F171-7602-6A21-CD7870C79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Line 70">
            <a:extLst>
              <a:ext uri="{FF2B5EF4-FFF2-40B4-BE49-F238E27FC236}">
                <a16:creationId xmlns:a16="http://schemas.microsoft.com/office/drawing/2014/main" id="{FD7D32F9-ED40-3350-9116-A6A290971C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Line 71">
            <a:extLst>
              <a:ext uri="{FF2B5EF4-FFF2-40B4-BE49-F238E27FC236}">
                <a16:creationId xmlns:a16="http://schemas.microsoft.com/office/drawing/2014/main" id="{F45E66C5-69EC-187B-7F8A-F34E3C181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4" name="Line 72">
            <a:extLst>
              <a:ext uri="{FF2B5EF4-FFF2-40B4-BE49-F238E27FC236}">
                <a16:creationId xmlns:a16="http://schemas.microsoft.com/office/drawing/2014/main" id="{1C89E781-C32C-1D5D-500C-400778A9B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Text Box 73">
            <a:extLst>
              <a:ext uri="{FF2B5EF4-FFF2-40B4-BE49-F238E27FC236}">
                <a16:creationId xmlns:a16="http://schemas.microsoft.com/office/drawing/2014/main" id="{67AE46A7-7A4D-30BF-0928-A7717867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1816" name="Text Box 74">
            <a:extLst>
              <a:ext uri="{FF2B5EF4-FFF2-40B4-BE49-F238E27FC236}">
                <a16:creationId xmlns:a16="http://schemas.microsoft.com/office/drawing/2014/main" id="{8FECE61F-B3E7-EED0-6C8F-90BD62D2D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17" name="Text Box 75">
            <a:extLst>
              <a:ext uri="{FF2B5EF4-FFF2-40B4-BE49-F238E27FC236}">
                <a16:creationId xmlns:a16="http://schemas.microsoft.com/office/drawing/2014/main" id="{FE56C0C4-2B8F-261D-BC51-8617BDCC0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18" name="Text Box 76">
            <a:extLst>
              <a:ext uri="{FF2B5EF4-FFF2-40B4-BE49-F238E27FC236}">
                <a16:creationId xmlns:a16="http://schemas.microsoft.com/office/drawing/2014/main" id="{0821F3A3-B4A4-4F7D-F1F4-13CC2873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19" name="Text Box 77">
            <a:extLst>
              <a:ext uri="{FF2B5EF4-FFF2-40B4-BE49-F238E27FC236}">
                <a16:creationId xmlns:a16="http://schemas.microsoft.com/office/drawing/2014/main" id="{AF54C39A-957E-A19F-CFC6-6608B624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20" name="Text Box 78">
            <a:extLst>
              <a:ext uri="{FF2B5EF4-FFF2-40B4-BE49-F238E27FC236}">
                <a16:creationId xmlns:a16="http://schemas.microsoft.com/office/drawing/2014/main" id="{85F7E9A1-CBD1-508B-BBDF-1F088E75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21" name="Text Box 79">
            <a:extLst>
              <a:ext uri="{FF2B5EF4-FFF2-40B4-BE49-F238E27FC236}">
                <a16:creationId xmlns:a16="http://schemas.microsoft.com/office/drawing/2014/main" id="{4739D0EB-4488-4F93-BD32-FF5958F88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1822" name="Text Box 80">
            <a:extLst>
              <a:ext uri="{FF2B5EF4-FFF2-40B4-BE49-F238E27FC236}">
                <a16:creationId xmlns:a16="http://schemas.microsoft.com/office/drawing/2014/main" id="{5E2552F1-5E09-62E6-DD44-1430D137C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23" name="Text Box 81">
            <a:extLst>
              <a:ext uri="{FF2B5EF4-FFF2-40B4-BE49-F238E27FC236}">
                <a16:creationId xmlns:a16="http://schemas.microsoft.com/office/drawing/2014/main" id="{74D5E514-C17F-6C04-30F3-D3ABEC596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24" name="Text Box 82">
            <a:extLst>
              <a:ext uri="{FF2B5EF4-FFF2-40B4-BE49-F238E27FC236}">
                <a16:creationId xmlns:a16="http://schemas.microsoft.com/office/drawing/2014/main" id="{239A4B51-5071-5857-72F4-EF4487694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25" name="Text Box 83">
            <a:extLst>
              <a:ext uri="{FF2B5EF4-FFF2-40B4-BE49-F238E27FC236}">
                <a16:creationId xmlns:a16="http://schemas.microsoft.com/office/drawing/2014/main" id="{64EFE2D9-9095-0D03-F823-FC9081C91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26" name="Text Box 84">
            <a:extLst>
              <a:ext uri="{FF2B5EF4-FFF2-40B4-BE49-F238E27FC236}">
                <a16:creationId xmlns:a16="http://schemas.microsoft.com/office/drawing/2014/main" id="{EC7DFC40-9243-0284-1EAC-4B74D85C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1827" name="Line 85">
            <a:extLst>
              <a:ext uri="{FF2B5EF4-FFF2-40B4-BE49-F238E27FC236}">
                <a16:creationId xmlns:a16="http://schemas.microsoft.com/office/drawing/2014/main" id="{626BF901-7BD7-17B2-2217-4E1892052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8" name="Line 86">
            <a:extLst>
              <a:ext uri="{FF2B5EF4-FFF2-40B4-BE49-F238E27FC236}">
                <a16:creationId xmlns:a16="http://schemas.microsoft.com/office/drawing/2014/main" id="{92BBE534-AE60-E69E-DE30-BC8C56B90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29" name="Line 87">
            <a:extLst>
              <a:ext uri="{FF2B5EF4-FFF2-40B4-BE49-F238E27FC236}">
                <a16:creationId xmlns:a16="http://schemas.microsoft.com/office/drawing/2014/main" id="{844EB074-ACCA-23CF-C10F-8EB0976C9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0" name="Line 88">
            <a:extLst>
              <a:ext uri="{FF2B5EF4-FFF2-40B4-BE49-F238E27FC236}">
                <a16:creationId xmlns:a16="http://schemas.microsoft.com/office/drawing/2014/main" id="{71CD31C9-56CA-902C-DFA9-955762E9E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1" name="Line 89">
            <a:extLst>
              <a:ext uri="{FF2B5EF4-FFF2-40B4-BE49-F238E27FC236}">
                <a16:creationId xmlns:a16="http://schemas.microsoft.com/office/drawing/2014/main" id="{0F967BED-5C75-EA92-6E5E-846B7B19E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2" name="Line 90">
            <a:extLst>
              <a:ext uri="{FF2B5EF4-FFF2-40B4-BE49-F238E27FC236}">
                <a16:creationId xmlns:a16="http://schemas.microsoft.com/office/drawing/2014/main" id="{044A8559-57C2-1657-CF8F-BC2D18573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3" name="Line 91">
            <a:extLst>
              <a:ext uri="{FF2B5EF4-FFF2-40B4-BE49-F238E27FC236}">
                <a16:creationId xmlns:a16="http://schemas.microsoft.com/office/drawing/2014/main" id="{1B56228B-E8C6-F32B-7ADA-19AD28048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4" name="Line 92">
            <a:extLst>
              <a:ext uri="{FF2B5EF4-FFF2-40B4-BE49-F238E27FC236}">
                <a16:creationId xmlns:a16="http://schemas.microsoft.com/office/drawing/2014/main" id="{8B9C113C-EA33-3BC9-9DE7-31330E3F9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35" name="Text Box 93">
            <a:extLst>
              <a:ext uri="{FF2B5EF4-FFF2-40B4-BE49-F238E27FC236}">
                <a16:creationId xmlns:a16="http://schemas.microsoft.com/office/drawing/2014/main" id="{EDA6CB52-9716-9D9B-BB43-879FD1FCF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1836" name="Text Box 94">
            <a:extLst>
              <a:ext uri="{FF2B5EF4-FFF2-40B4-BE49-F238E27FC236}">
                <a16:creationId xmlns:a16="http://schemas.microsoft.com/office/drawing/2014/main" id="{ABE72C3E-952C-30CC-8896-A97483F7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397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γλωσσα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37" name="Text Box 95">
            <a:extLst>
              <a:ext uri="{FF2B5EF4-FFF2-40B4-BE49-F238E27FC236}">
                <a16:creationId xmlns:a16="http://schemas.microsoft.com/office/drawing/2014/main" id="{E6955395-256C-89ED-1D96-8EDA8F924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38" name="Text Box 96">
            <a:extLst>
              <a:ext uri="{FF2B5EF4-FFF2-40B4-BE49-F238E27FC236}">
                <a16:creationId xmlns:a16="http://schemas.microsoft.com/office/drawing/2014/main" id="{251115C5-5779-035A-9089-7592E57B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η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39" name="Text Box 97">
            <a:extLst>
              <a:ext uri="{FF2B5EF4-FFF2-40B4-BE49-F238E27FC236}">
                <a16:creationId xmlns:a16="http://schemas.microsoft.com/office/drawing/2014/main" id="{55DFA12A-8EE8-1E6A-0ECE-C85B56F53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 b="1" i="1">
              <a:solidFill>
                <a:srgbClr val="FFFFFF"/>
              </a:solidFill>
              <a:latin typeface="Lucida Grande" panose="020B0600040502020204" pitchFamily="34" charset="0"/>
            </a:endParaRPr>
          </a:p>
        </p:txBody>
      </p:sp>
      <p:sp>
        <p:nvSpPr>
          <p:cNvPr id="31840" name="Text Box 98">
            <a:extLst>
              <a:ext uri="{FF2B5EF4-FFF2-40B4-BE49-F238E27FC236}">
                <a16:creationId xmlns:a16="http://schemas.microsoft.com/office/drawing/2014/main" id="{7E2A9BFF-4EC1-D0C1-8F87-A86EFFCA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41" name="Text Box 99">
            <a:extLst>
              <a:ext uri="{FF2B5EF4-FFF2-40B4-BE49-F238E27FC236}">
                <a16:creationId xmlns:a16="http://schemas.microsoft.com/office/drawing/2014/main" id="{A7E9ECB9-2F3E-95EF-8990-6C9D5911C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1842" name="Text Box 100">
            <a:extLst>
              <a:ext uri="{FF2B5EF4-FFF2-40B4-BE49-F238E27FC236}">
                <a16:creationId xmlns:a16="http://schemas.microsoft.com/office/drawing/2014/main" id="{76022BE7-6468-798E-3A9F-C34CD912B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43" name="Text Box 101">
            <a:extLst>
              <a:ext uri="{FF2B5EF4-FFF2-40B4-BE49-F238E27FC236}">
                <a16:creationId xmlns:a16="http://schemas.microsoft.com/office/drawing/2014/main" id="{120776C2-5CF1-87F9-CB3A-76DBFC0E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44" name="Text Box 102">
            <a:extLst>
              <a:ext uri="{FF2B5EF4-FFF2-40B4-BE49-F238E27FC236}">
                <a16:creationId xmlns:a16="http://schemas.microsoft.com/office/drawing/2014/main" id="{819691C8-5F1C-E39F-0414-701C6D4BD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45" name="Text Box 103">
            <a:extLst>
              <a:ext uri="{FF2B5EF4-FFF2-40B4-BE49-F238E27FC236}">
                <a16:creationId xmlns:a16="http://schemas.microsoft.com/office/drawing/2014/main" id="{193942E9-20E5-1FF3-82F1-4163A29E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46" name="Text Box 104">
            <a:extLst>
              <a:ext uri="{FF2B5EF4-FFF2-40B4-BE49-F238E27FC236}">
                <a16:creationId xmlns:a16="http://schemas.microsoft.com/office/drawing/2014/main" id="{E8257796-1967-7D1D-D144-DB05DEF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1847" name="Line 105">
            <a:extLst>
              <a:ext uri="{FF2B5EF4-FFF2-40B4-BE49-F238E27FC236}">
                <a16:creationId xmlns:a16="http://schemas.microsoft.com/office/drawing/2014/main" id="{0019186E-11F8-2545-7833-CC0601ED0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" name="Line 106">
            <a:extLst>
              <a:ext uri="{FF2B5EF4-FFF2-40B4-BE49-F238E27FC236}">
                <a16:creationId xmlns:a16="http://schemas.microsoft.com/office/drawing/2014/main" id="{E0815745-AC49-A303-2A84-C37609E6A5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9" name="Line 107">
            <a:extLst>
              <a:ext uri="{FF2B5EF4-FFF2-40B4-BE49-F238E27FC236}">
                <a16:creationId xmlns:a16="http://schemas.microsoft.com/office/drawing/2014/main" id="{70278766-B522-7EFC-2EEB-33DA95FED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50" name="Text Box 108">
            <a:extLst>
              <a:ext uri="{FF2B5EF4-FFF2-40B4-BE49-F238E27FC236}">
                <a16:creationId xmlns:a16="http://schemas.microsoft.com/office/drawing/2014/main" id="{CE942911-D517-9A16-2C25-DDADF15F9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51" name="Text Box 109">
            <a:extLst>
              <a:ext uri="{FF2B5EF4-FFF2-40B4-BE49-F238E27FC236}">
                <a16:creationId xmlns:a16="http://schemas.microsoft.com/office/drawing/2014/main" id="{93721446-FDC0-224D-AFC6-981102E1A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397000"/>
            <a:ext cx="88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προφητης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1852" name="Text Box 110">
            <a:extLst>
              <a:ext uri="{FF2B5EF4-FFF2-40B4-BE49-F238E27FC236}">
                <a16:creationId xmlns:a16="http://schemas.microsoft.com/office/drawing/2014/main" id="{CB265449-1E61-C642-3E10-E51AEF3B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971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53" name="Text Box 111">
            <a:extLst>
              <a:ext uri="{FF2B5EF4-FFF2-40B4-BE49-F238E27FC236}">
                <a16:creationId xmlns:a16="http://schemas.microsoft.com/office/drawing/2014/main" id="{E60DBDFF-A3B7-AC22-2893-65CDFFE37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54" name="Text Box 112">
            <a:extLst>
              <a:ext uri="{FF2B5EF4-FFF2-40B4-BE49-F238E27FC236}">
                <a16:creationId xmlns:a16="http://schemas.microsoft.com/office/drawing/2014/main" id="{676B0FD8-95BB-08FC-39BC-37ADFA50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55" name="Text Box 113">
            <a:extLst>
              <a:ext uri="{FF2B5EF4-FFF2-40B4-BE49-F238E27FC236}">
                <a16:creationId xmlns:a16="http://schemas.microsoft.com/office/drawing/2014/main" id="{892F22FD-39C2-7D47-2B9E-B67A3B430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32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56" name="Text Box 114">
            <a:extLst>
              <a:ext uri="{FF2B5EF4-FFF2-40B4-BE49-F238E27FC236}">
                <a16:creationId xmlns:a16="http://schemas.microsoft.com/office/drawing/2014/main" id="{60615597-F791-B5DB-7AD7-A0CB1A36A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1857" name="Text Box 115">
            <a:extLst>
              <a:ext uri="{FF2B5EF4-FFF2-40B4-BE49-F238E27FC236}">
                <a16:creationId xmlns:a16="http://schemas.microsoft.com/office/drawing/2014/main" id="{E86EB110-10F8-771C-4B23-C54B6D21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31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58" name="Text Box 116">
            <a:extLst>
              <a:ext uri="{FF2B5EF4-FFF2-40B4-BE49-F238E27FC236}">
                <a16:creationId xmlns:a16="http://schemas.microsoft.com/office/drawing/2014/main" id="{CC3D6FC4-E344-DC29-2D0F-995AD2C7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910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1859" name="Text Box 117">
            <a:extLst>
              <a:ext uri="{FF2B5EF4-FFF2-40B4-BE49-F238E27FC236}">
                <a16:creationId xmlns:a16="http://schemas.microsoft.com/office/drawing/2014/main" id="{B78F719E-12A7-B34C-323E-F6BB2543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1860" name="Text Box 118">
            <a:extLst>
              <a:ext uri="{FF2B5EF4-FFF2-40B4-BE49-F238E27FC236}">
                <a16:creationId xmlns:a16="http://schemas.microsoft.com/office/drawing/2014/main" id="{1FD110A9-F0EC-E74B-173E-D0D1A5733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1861" name="Text Box 119">
            <a:extLst>
              <a:ext uri="{FF2B5EF4-FFF2-40B4-BE49-F238E27FC236}">
                <a16:creationId xmlns:a16="http://schemas.microsoft.com/office/drawing/2014/main" id="{79BE37F2-F1FA-B1FE-6D33-EBD55CB5E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1862" name="Line 120">
            <a:extLst>
              <a:ext uri="{FF2B5EF4-FFF2-40B4-BE49-F238E27FC236}">
                <a16:creationId xmlns:a16="http://schemas.microsoft.com/office/drawing/2014/main" id="{995F8422-EEE1-067E-A697-689EF46F0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Line 121">
            <a:extLst>
              <a:ext uri="{FF2B5EF4-FFF2-40B4-BE49-F238E27FC236}">
                <a16:creationId xmlns:a16="http://schemas.microsoft.com/office/drawing/2014/main" id="{EB3812BB-101B-F314-A860-4B4CB14357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9718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4" name="Line 122">
            <a:extLst>
              <a:ext uri="{FF2B5EF4-FFF2-40B4-BE49-F238E27FC236}">
                <a16:creationId xmlns:a16="http://schemas.microsoft.com/office/drawing/2014/main" id="{D5F92A99-A3EB-4738-9A83-9E4DD3F13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893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65" name="Line 123">
            <a:extLst>
              <a:ext uri="{FF2B5EF4-FFF2-40B4-BE49-F238E27FC236}">
                <a16:creationId xmlns:a16="http://schemas.microsoft.com/office/drawing/2014/main" id="{3A19A468-E3B2-1929-8021-8DD1C93179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0" y="2667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52" name="Text Box 124">
            <a:extLst>
              <a:ext uri="{FF2B5EF4-FFF2-40B4-BE49-F238E27FC236}">
                <a16:creationId xmlns:a16="http://schemas.microsoft.com/office/drawing/2014/main" id="{F3145914-705F-D5AF-F703-A036F6F9C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6253" name="Text Box 125">
            <a:extLst>
              <a:ext uri="{FF2B5EF4-FFF2-40B4-BE49-F238E27FC236}">
                <a16:creationId xmlns:a16="http://schemas.microsoft.com/office/drawing/2014/main" id="{3E656D85-C3FF-D572-2D74-74EF7C29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39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νεάνιας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r>
              <a:rPr lang="en-US" altLang="en-US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76254" name="Text Box 126">
            <a:extLst>
              <a:ext uri="{FF2B5EF4-FFF2-40B4-BE49-F238E27FC236}">
                <a16:creationId xmlns:a16="http://schemas.microsoft.com/office/drawing/2014/main" id="{A8954A37-D653-110F-6E61-FA93B560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1971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6255" name="Text Box 127">
            <a:extLst>
              <a:ext uri="{FF2B5EF4-FFF2-40B4-BE49-F238E27FC236}">
                <a16:creationId xmlns:a16="http://schemas.microsoft.com/office/drawing/2014/main" id="{D7B989DE-132C-3006-E014-1D26D7B6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5019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6256" name="Text Box 128">
            <a:extLst>
              <a:ext uri="{FF2B5EF4-FFF2-40B4-BE49-F238E27FC236}">
                <a16:creationId xmlns:a16="http://schemas.microsoft.com/office/drawing/2014/main" id="{4FFBE669-6197-A4C3-3E34-B4533BE0B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8067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6257" name="Text Box 129">
            <a:extLst>
              <a:ext uri="{FF2B5EF4-FFF2-40B4-BE49-F238E27FC236}">
                <a16:creationId xmlns:a16="http://schemas.microsoft.com/office/drawing/2014/main" id="{116D453E-F924-5242-0501-6DEE2250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1321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6258" name="Text Box 130">
            <a:extLst>
              <a:ext uri="{FF2B5EF4-FFF2-40B4-BE49-F238E27FC236}">
                <a16:creationId xmlns:a16="http://schemas.microsoft.com/office/drawing/2014/main" id="{178C25AE-8796-A5E6-DAD3-2B580902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40836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176259" name="Text Box 131">
            <a:extLst>
              <a:ext uri="{FF2B5EF4-FFF2-40B4-BE49-F238E27FC236}">
                <a16:creationId xmlns:a16="http://schemas.microsoft.com/office/drawing/2014/main" id="{9323E5CE-03DC-0D2F-B913-0AAF539A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47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6260" name="Text Box 132">
            <a:extLst>
              <a:ext uri="{FF2B5EF4-FFF2-40B4-BE49-F238E27FC236}">
                <a16:creationId xmlns:a16="http://schemas.microsoft.com/office/drawing/2014/main" id="{1D772DF2-7E60-67F5-9978-91CDF382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7783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76261" name="Text Box 133">
            <a:extLst>
              <a:ext uri="{FF2B5EF4-FFF2-40B4-BE49-F238E27FC236}">
                <a16:creationId xmlns:a16="http://schemas.microsoft.com/office/drawing/2014/main" id="{E8CB45D8-61FB-89B4-0905-F1463007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176262" name="Text Box 134">
            <a:extLst>
              <a:ext uri="{FF2B5EF4-FFF2-40B4-BE49-F238E27FC236}">
                <a16:creationId xmlns:a16="http://schemas.microsoft.com/office/drawing/2014/main" id="{21FA9FE5-8373-2404-B591-B15B9FB0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3975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6263" name="Text Box 135">
            <a:extLst>
              <a:ext uri="{FF2B5EF4-FFF2-40B4-BE49-F238E27FC236}">
                <a16:creationId xmlns:a16="http://schemas.microsoft.com/office/drawing/2014/main" id="{FD4E5D27-3B5C-62F7-2B57-83CE6356C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176265" name="Line 137">
            <a:extLst>
              <a:ext uri="{FF2B5EF4-FFF2-40B4-BE49-F238E27FC236}">
                <a16:creationId xmlns:a16="http://schemas.microsoft.com/office/drawing/2014/main" id="{E90AB9C2-F107-1AF5-5546-8606FA6F0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29591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66" name="Line 138">
            <a:extLst>
              <a:ext uri="{FF2B5EF4-FFF2-40B4-BE49-F238E27FC236}">
                <a16:creationId xmlns:a16="http://schemas.microsoft.com/office/drawing/2014/main" id="{84E33666-66F5-DA89-294D-8D353D1FA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3276600"/>
            <a:ext cx="3429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67" name="Line 139">
            <a:extLst>
              <a:ext uri="{FF2B5EF4-FFF2-40B4-BE49-F238E27FC236}">
                <a16:creationId xmlns:a16="http://schemas.microsoft.com/office/drawing/2014/main" id="{3C5DB0E5-3441-2AC0-F8C5-74110C7EB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90538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68" name="Line 140">
            <a:extLst>
              <a:ext uri="{FF2B5EF4-FFF2-40B4-BE49-F238E27FC236}">
                <a16:creationId xmlns:a16="http://schemas.microsoft.com/office/drawing/2014/main" id="{859DAAC9-0406-57C3-4DF6-1C8DEF662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69" name="Line 141">
            <a:extLst>
              <a:ext uri="{FF2B5EF4-FFF2-40B4-BE49-F238E27FC236}">
                <a16:creationId xmlns:a16="http://schemas.microsoft.com/office/drawing/2014/main" id="{5669492B-1DA9-568E-B9B8-57F33BD85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7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17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52" grpId="0"/>
      <p:bldP spid="176253" grpId="0"/>
      <p:bldP spid="176254" grpId="0"/>
      <p:bldP spid="176255" grpId="0"/>
      <p:bldP spid="176256" grpId="0"/>
      <p:bldP spid="176257" grpId="0"/>
      <p:bldP spid="176258" grpId="0"/>
      <p:bldP spid="176259" grpId="0"/>
      <p:bldP spid="176260" grpId="0"/>
      <p:bldP spid="176261" grpId="0"/>
      <p:bldP spid="176262" grpId="0"/>
      <p:bldP spid="1762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60DF089-A57F-C320-D544-540F762256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6E1C827-CF08-845B-AE01-C7FE90F6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98803171-2616-A1B5-6EFE-6ECA87A104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F4C80BE4-2B3E-753D-E647-C95C8226A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2EA1CDCD-B1B0-81D3-BFE8-FB092D6F3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B212E1EC-96AA-5B9A-9A6A-08B298EC0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47358563-C924-FFEA-BC4A-C29F53825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47C47EA9-48CB-5EDF-BDA0-9DA1E73EA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0">
            <a:extLst>
              <a:ext uri="{FF2B5EF4-FFF2-40B4-BE49-F238E27FC236}">
                <a16:creationId xmlns:a16="http://schemas.microsoft.com/office/drawing/2014/main" id="{E6DCA77E-84A3-AE81-9B04-D6276C630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1">
            <a:extLst>
              <a:ext uri="{FF2B5EF4-FFF2-40B4-BE49-F238E27FC236}">
                <a16:creationId xmlns:a16="http://schemas.microsoft.com/office/drawing/2014/main" id="{0CC99DE2-B0F7-0309-9F5E-81CAFD3F7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12">
            <a:extLst>
              <a:ext uri="{FF2B5EF4-FFF2-40B4-BE49-F238E27FC236}">
                <a16:creationId xmlns:a16="http://schemas.microsoft.com/office/drawing/2014/main" id="{10A23B91-74FD-1C11-D087-EF2B4E536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0711520F-AE8F-DF9B-36CE-CA0A6D49B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BF40F985-626C-D6D5-CC0F-81DEB863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913452FF-91A8-74D9-ECCA-DDFB39E68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E251949F-FBE4-3C4A-25D2-D8F0178AA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91A169B8-9117-452A-3199-422880E32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32786" name="Text Box 18">
            <a:extLst>
              <a:ext uri="{FF2B5EF4-FFF2-40B4-BE49-F238E27FC236}">
                <a16:creationId xmlns:a16="http://schemas.microsoft.com/office/drawing/2014/main" id="{7E826F00-83CD-A6E2-92D1-C39B4489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32787" name="Text Box 19">
            <a:extLst>
              <a:ext uri="{FF2B5EF4-FFF2-40B4-BE49-F238E27FC236}">
                <a16:creationId xmlns:a16="http://schemas.microsoft.com/office/drawing/2014/main" id="{0AC24B87-294F-A3C5-9F5B-517CD1AC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32788" name="Text Box 20">
            <a:extLst>
              <a:ext uri="{FF2B5EF4-FFF2-40B4-BE49-F238E27FC236}">
                <a16:creationId xmlns:a16="http://schemas.microsoft.com/office/drawing/2014/main" id="{42AD2D04-51F0-C215-1E12-019C48A36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789" name="Text Box 21">
            <a:extLst>
              <a:ext uri="{FF2B5EF4-FFF2-40B4-BE49-F238E27FC236}">
                <a16:creationId xmlns:a16="http://schemas.microsoft.com/office/drawing/2014/main" id="{36ADB77A-8DBF-F92C-437E-5454846F8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0" name="Text Box 22">
            <a:extLst>
              <a:ext uri="{FF2B5EF4-FFF2-40B4-BE49-F238E27FC236}">
                <a16:creationId xmlns:a16="http://schemas.microsoft.com/office/drawing/2014/main" id="{52AF045A-3B31-132C-7B30-0DBB8FDD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1" name="Text Box 23">
            <a:extLst>
              <a:ext uri="{FF2B5EF4-FFF2-40B4-BE49-F238E27FC236}">
                <a16:creationId xmlns:a16="http://schemas.microsoft.com/office/drawing/2014/main" id="{F78268FC-176D-C9DD-CACE-7721E48C7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2" name="Text Box 24">
            <a:extLst>
              <a:ext uri="{FF2B5EF4-FFF2-40B4-BE49-F238E27FC236}">
                <a16:creationId xmlns:a16="http://schemas.microsoft.com/office/drawing/2014/main" id="{6E7781FD-DDA3-AD6C-4044-FA1BED2F9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3" name="Text Box 25">
            <a:extLst>
              <a:ext uri="{FF2B5EF4-FFF2-40B4-BE49-F238E27FC236}">
                <a16:creationId xmlns:a16="http://schemas.microsoft.com/office/drawing/2014/main" id="{3F5E0EA8-A9ED-EF4B-F088-316F39A98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9939C338-A33F-09B9-BD21-44FDCA30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795" name="Line 27">
            <a:extLst>
              <a:ext uri="{FF2B5EF4-FFF2-40B4-BE49-F238E27FC236}">
                <a16:creationId xmlns:a16="http://schemas.microsoft.com/office/drawing/2014/main" id="{1344A306-D1E7-AA34-4893-A3A07EAD4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A37E90EC-C2EB-D569-2B91-993F9A73F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97" name="Text Box 29">
            <a:extLst>
              <a:ext uri="{FF2B5EF4-FFF2-40B4-BE49-F238E27FC236}">
                <a16:creationId xmlns:a16="http://schemas.microsoft.com/office/drawing/2014/main" id="{7D9C7168-ECA9-28E0-33D7-75B8347F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798" name="Text Box 30">
            <a:extLst>
              <a:ext uri="{FF2B5EF4-FFF2-40B4-BE49-F238E27FC236}">
                <a16:creationId xmlns:a16="http://schemas.microsoft.com/office/drawing/2014/main" id="{6EB9F96E-3DCD-54DF-D1F8-A1313849B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799" name="Text Box 31">
            <a:extLst>
              <a:ext uri="{FF2B5EF4-FFF2-40B4-BE49-F238E27FC236}">
                <a16:creationId xmlns:a16="http://schemas.microsoft.com/office/drawing/2014/main" id="{76AA888F-E9FB-FCA7-ECB0-617CE3B5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2800" name="Text Box 32">
            <a:extLst>
              <a:ext uri="{FF2B5EF4-FFF2-40B4-BE49-F238E27FC236}">
                <a16:creationId xmlns:a16="http://schemas.microsoft.com/office/drawing/2014/main" id="{912665C0-143D-A5C8-3A2F-9BC3E135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01" name="Text Box 33">
            <a:extLst>
              <a:ext uri="{FF2B5EF4-FFF2-40B4-BE49-F238E27FC236}">
                <a16:creationId xmlns:a16="http://schemas.microsoft.com/office/drawing/2014/main" id="{38A034B3-7228-70A4-A39E-8A962207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02" name="Text Box 34">
            <a:extLst>
              <a:ext uri="{FF2B5EF4-FFF2-40B4-BE49-F238E27FC236}">
                <a16:creationId xmlns:a16="http://schemas.microsoft.com/office/drawing/2014/main" id="{6445A44E-B2BA-62F2-6B34-DF401274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03" name="Text Box 35">
            <a:extLst>
              <a:ext uri="{FF2B5EF4-FFF2-40B4-BE49-F238E27FC236}">
                <a16:creationId xmlns:a16="http://schemas.microsoft.com/office/drawing/2014/main" id="{12FAC7E4-AC2E-2AD0-D399-224E42C1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04" name="Text Box 36">
            <a:extLst>
              <a:ext uri="{FF2B5EF4-FFF2-40B4-BE49-F238E27FC236}">
                <a16:creationId xmlns:a16="http://schemas.microsoft.com/office/drawing/2014/main" id="{B216B2C0-872D-1871-0266-8E22EEA0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805" name="Text Box 37">
            <a:extLst>
              <a:ext uri="{FF2B5EF4-FFF2-40B4-BE49-F238E27FC236}">
                <a16:creationId xmlns:a16="http://schemas.microsoft.com/office/drawing/2014/main" id="{33DE1826-3FA0-3CE0-AF7B-BC26FB709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06" name="Text Box 38">
            <a:extLst>
              <a:ext uri="{FF2B5EF4-FFF2-40B4-BE49-F238E27FC236}">
                <a16:creationId xmlns:a16="http://schemas.microsoft.com/office/drawing/2014/main" id="{D18B711F-F1BE-3990-AD6C-AEEBFEEB8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07" name="Text Box 39">
            <a:extLst>
              <a:ext uri="{FF2B5EF4-FFF2-40B4-BE49-F238E27FC236}">
                <a16:creationId xmlns:a16="http://schemas.microsoft.com/office/drawing/2014/main" id="{25D02D56-9A0A-55DA-C49C-9CB58783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08" name="Text Box 40">
            <a:extLst>
              <a:ext uri="{FF2B5EF4-FFF2-40B4-BE49-F238E27FC236}">
                <a16:creationId xmlns:a16="http://schemas.microsoft.com/office/drawing/2014/main" id="{4C5CC329-7CC6-522D-F47F-D6D38282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09" name="Line 41">
            <a:extLst>
              <a:ext uri="{FF2B5EF4-FFF2-40B4-BE49-F238E27FC236}">
                <a16:creationId xmlns:a16="http://schemas.microsoft.com/office/drawing/2014/main" id="{3E0A66DA-9D67-B748-9B75-98FA9E939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2">
            <a:extLst>
              <a:ext uri="{FF2B5EF4-FFF2-40B4-BE49-F238E27FC236}">
                <a16:creationId xmlns:a16="http://schemas.microsoft.com/office/drawing/2014/main" id="{39C18F75-C5C6-5853-E113-6DBFE270F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3">
            <a:extLst>
              <a:ext uri="{FF2B5EF4-FFF2-40B4-BE49-F238E27FC236}">
                <a16:creationId xmlns:a16="http://schemas.microsoft.com/office/drawing/2014/main" id="{E4A96386-3DA4-E035-029C-FA4B6C4C4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4">
            <a:extLst>
              <a:ext uri="{FF2B5EF4-FFF2-40B4-BE49-F238E27FC236}">
                <a16:creationId xmlns:a16="http://schemas.microsoft.com/office/drawing/2014/main" id="{BF517906-709D-2C49-3A1E-078674F084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45">
            <a:extLst>
              <a:ext uri="{FF2B5EF4-FFF2-40B4-BE49-F238E27FC236}">
                <a16:creationId xmlns:a16="http://schemas.microsoft.com/office/drawing/2014/main" id="{525993A2-5709-8358-29DB-C2A83C4548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6">
            <a:extLst>
              <a:ext uri="{FF2B5EF4-FFF2-40B4-BE49-F238E27FC236}">
                <a16:creationId xmlns:a16="http://schemas.microsoft.com/office/drawing/2014/main" id="{3A4497FD-3D66-CF7F-B384-1D524DEF0C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8">
            <a:extLst>
              <a:ext uri="{FF2B5EF4-FFF2-40B4-BE49-F238E27FC236}">
                <a16:creationId xmlns:a16="http://schemas.microsoft.com/office/drawing/2014/main" id="{ABD8EBE4-3638-C523-3633-9732EB019B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49">
            <a:extLst>
              <a:ext uri="{FF2B5EF4-FFF2-40B4-BE49-F238E27FC236}">
                <a16:creationId xmlns:a16="http://schemas.microsoft.com/office/drawing/2014/main" id="{77112742-0879-005C-68F7-686033C56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Line 50">
            <a:extLst>
              <a:ext uri="{FF2B5EF4-FFF2-40B4-BE49-F238E27FC236}">
                <a16:creationId xmlns:a16="http://schemas.microsoft.com/office/drawing/2014/main" id="{BF29FE07-2D90-65E6-B65A-A66616C339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8" name="Line 51">
            <a:extLst>
              <a:ext uri="{FF2B5EF4-FFF2-40B4-BE49-F238E27FC236}">
                <a16:creationId xmlns:a16="http://schemas.microsoft.com/office/drawing/2014/main" id="{813DD86E-2CD5-C726-0620-4E522B1440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19" name="Line 52">
            <a:extLst>
              <a:ext uri="{FF2B5EF4-FFF2-40B4-BE49-F238E27FC236}">
                <a16:creationId xmlns:a16="http://schemas.microsoft.com/office/drawing/2014/main" id="{6446B629-4EE5-E5F5-BF17-E620E959A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0" name="Line 53">
            <a:extLst>
              <a:ext uri="{FF2B5EF4-FFF2-40B4-BE49-F238E27FC236}">
                <a16:creationId xmlns:a16="http://schemas.microsoft.com/office/drawing/2014/main" id="{15DC538B-60B8-29A5-985B-97FE4AE56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1" name="Line 54">
            <a:extLst>
              <a:ext uri="{FF2B5EF4-FFF2-40B4-BE49-F238E27FC236}">
                <a16:creationId xmlns:a16="http://schemas.microsoft.com/office/drawing/2014/main" id="{9C59019B-2D1B-F27F-FF00-097694698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22" name="Text Box 55">
            <a:extLst>
              <a:ext uri="{FF2B5EF4-FFF2-40B4-BE49-F238E27FC236}">
                <a16:creationId xmlns:a16="http://schemas.microsoft.com/office/drawing/2014/main" id="{D7D3FB90-CC14-7E89-912E-4C9C984F2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32823" name="Text Box 56">
            <a:extLst>
              <a:ext uri="{FF2B5EF4-FFF2-40B4-BE49-F238E27FC236}">
                <a16:creationId xmlns:a16="http://schemas.microsoft.com/office/drawing/2014/main" id="{23C60ACA-39D1-484B-600D-05BCBB79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24" name="Text Box 57">
            <a:extLst>
              <a:ext uri="{FF2B5EF4-FFF2-40B4-BE49-F238E27FC236}">
                <a16:creationId xmlns:a16="http://schemas.microsoft.com/office/drawing/2014/main" id="{1ACDAD43-9B66-5969-26BE-1C1F0EB30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25" name="Text Box 58">
            <a:extLst>
              <a:ext uri="{FF2B5EF4-FFF2-40B4-BE49-F238E27FC236}">
                <a16:creationId xmlns:a16="http://schemas.microsoft.com/office/drawing/2014/main" id="{EE04F864-DC49-1E3D-BEB7-ECF9365BB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2826" name="Text Box 59">
            <a:extLst>
              <a:ext uri="{FF2B5EF4-FFF2-40B4-BE49-F238E27FC236}">
                <a16:creationId xmlns:a16="http://schemas.microsoft.com/office/drawing/2014/main" id="{386D0226-9825-5F92-82FC-3ACD89EC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27" name="Text Box 60">
            <a:extLst>
              <a:ext uri="{FF2B5EF4-FFF2-40B4-BE49-F238E27FC236}">
                <a16:creationId xmlns:a16="http://schemas.microsoft.com/office/drawing/2014/main" id="{D9B501AC-FCEE-7A29-87FC-E0A962AA3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28" name="Text Box 61">
            <a:extLst>
              <a:ext uri="{FF2B5EF4-FFF2-40B4-BE49-F238E27FC236}">
                <a16:creationId xmlns:a16="http://schemas.microsoft.com/office/drawing/2014/main" id="{4971D2AD-8A21-0DFD-46FA-E2A7487F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29" name="Text Box 62">
            <a:extLst>
              <a:ext uri="{FF2B5EF4-FFF2-40B4-BE49-F238E27FC236}">
                <a16:creationId xmlns:a16="http://schemas.microsoft.com/office/drawing/2014/main" id="{1B2F7BB6-C18B-6CB8-51AB-AE63915B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30" name="Text Box 63">
            <a:extLst>
              <a:ext uri="{FF2B5EF4-FFF2-40B4-BE49-F238E27FC236}">
                <a16:creationId xmlns:a16="http://schemas.microsoft.com/office/drawing/2014/main" id="{8C491062-8815-9F61-0D98-F1178B3BC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31" name="Text Box 64">
            <a:extLst>
              <a:ext uri="{FF2B5EF4-FFF2-40B4-BE49-F238E27FC236}">
                <a16:creationId xmlns:a16="http://schemas.microsoft.com/office/drawing/2014/main" id="{3108F549-F53E-DF4F-8E53-38EB341AD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32" name="Text Box 65">
            <a:extLst>
              <a:ext uri="{FF2B5EF4-FFF2-40B4-BE49-F238E27FC236}">
                <a16:creationId xmlns:a16="http://schemas.microsoft.com/office/drawing/2014/main" id="{1A93E6E1-EBFA-745A-D5BF-889C1E34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33" name="Text Box 66">
            <a:extLst>
              <a:ext uri="{FF2B5EF4-FFF2-40B4-BE49-F238E27FC236}">
                <a16:creationId xmlns:a16="http://schemas.microsoft.com/office/drawing/2014/main" id="{B3220FC2-9E90-EF8B-CF06-BF52E6A5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34" name="Text Box 67">
            <a:extLst>
              <a:ext uri="{FF2B5EF4-FFF2-40B4-BE49-F238E27FC236}">
                <a16:creationId xmlns:a16="http://schemas.microsoft.com/office/drawing/2014/main" id="{A0DBE1D7-A08E-0447-23F6-D6B25924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2835" name="Line 68">
            <a:extLst>
              <a:ext uri="{FF2B5EF4-FFF2-40B4-BE49-F238E27FC236}">
                <a16:creationId xmlns:a16="http://schemas.microsoft.com/office/drawing/2014/main" id="{F1C6708B-E6CC-A411-52D0-3FAF9D94F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6" name="Line 70">
            <a:extLst>
              <a:ext uri="{FF2B5EF4-FFF2-40B4-BE49-F238E27FC236}">
                <a16:creationId xmlns:a16="http://schemas.microsoft.com/office/drawing/2014/main" id="{7CA8AE24-F940-A9BA-648A-30F681BC6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7" name="Line 71">
            <a:extLst>
              <a:ext uri="{FF2B5EF4-FFF2-40B4-BE49-F238E27FC236}">
                <a16:creationId xmlns:a16="http://schemas.microsoft.com/office/drawing/2014/main" id="{C6745CA7-DD2E-0339-4CF9-EA4327783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8" name="Line 72">
            <a:extLst>
              <a:ext uri="{FF2B5EF4-FFF2-40B4-BE49-F238E27FC236}">
                <a16:creationId xmlns:a16="http://schemas.microsoft.com/office/drawing/2014/main" id="{38CBEDBA-D605-002D-3345-BBFFAB27A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39" name="Text Box 73">
            <a:extLst>
              <a:ext uri="{FF2B5EF4-FFF2-40B4-BE49-F238E27FC236}">
                <a16:creationId xmlns:a16="http://schemas.microsoft.com/office/drawing/2014/main" id="{65441D66-84CB-70AF-BFB1-4618A7C5B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2840" name="Text Box 74">
            <a:extLst>
              <a:ext uri="{FF2B5EF4-FFF2-40B4-BE49-F238E27FC236}">
                <a16:creationId xmlns:a16="http://schemas.microsoft.com/office/drawing/2014/main" id="{AE122453-7F2B-FD8E-CCE0-10FE3EF8A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41" name="Text Box 75">
            <a:extLst>
              <a:ext uri="{FF2B5EF4-FFF2-40B4-BE49-F238E27FC236}">
                <a16:creationId xmlns:a16="http://schemas.microsoft.com/office/drawing/2014/main" id="{229CF080-2495-4940-EE8B-5BD4CA6FA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42" name="Text Box 76">
            <a:extLst>
              <a:ext uri="{FF2B5EF4-FFF2-40B4-BE49-F238E27FC236}">
                <a16:creationId xmlns:a16="http://schemas.microsoft.com/office/drawing/2014/main" id="{A98E5C71-5B62-9AF8-5834-D4962D55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43" name="Text Box 77">
            <a:extLst>
              <a:ext uri="{FF2B5EF4-FFF2-40B4-BE49-F238E27FC236}">
                <a16:creationId xmlns:a16="http://schemas.microsoft.com/office/drawing/2014/main" id="{0A966BD0-9E17-0533-9D80-86A6FF94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44" name="Text Box 78">
            <a:extLst>
              <a:ext uri="{FF2B5EF4-FFF2-40B4-BE49-F238E27FC236}">
                <a16:creationId xmlns:a16="http://schemas.microsoft.com/office/drawing/2014/main" id="{27AB18A5-A932-1671-A12D-0EFEC6C4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45" name="Text Box 79">
            <a:extLst>
              <a:ext uri="{FF2B5EF4-FFF2-40B4-BE49-F238E27FC236}">
                <a16:creationId xmlns:a16="http://schemas.microsoft.com/office/drawing/2014/main" id="{C5D2ACF7-5B7C-7AB6-8D95-E1D3BA06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2846" name="Text Box 80">
            <a:extLst>
              <a:ext uri="{FF2B5EF4-FFF2-40B4-BE49-F238E27FC236}">
                <a16:creationId xmlns:a16="http://schemas.microsoft.com/office/drawing/2014/main" id="{801812CA-FEFA-1AEC-D1CB-779F0A30A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47" name="Text Box 81">
            <a:extLst>
              <a:ext uri="{FF2B5EF4-FFF2-40B4-BE49-F238E27FC236}">
                <a16:creationId xmlns:a16="http://schemas.microsoft.com/office/drawing/2014/main" id="{9F3BA1CB-17DC-A430-C5C9-6EFFE44E0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48" name="Text Box 82">
            <a:extLst>
              <a:ext uri="{FF2B5EF4-FFF2-40B4-BE49-F238E27FC236}">
                <a16:creationId xmlns:a16="http://schemas.microsoft.com/office/drawing/2014/main" id="{840981F5-3AFE-5142-1AEE-1EC09D72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49" name="Text Box 83">
            <a:extLst>
              <a:ext uri="{FF2B5EF4-FFF2-40B4-BE49-F238E27FC236}">
                <a16:creationId xmlns:a16="http://schemas.microsoft.com/office/drawing/2014/main" id="{70491D0A-4EFF-8753-1013-A1A68F1A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50" name="Text Box 84">
            <a:extLst>
              <a:ext uri="{FF2B5EF4-FFF2-40B4-BE49-F238E27FC236}">
                <a16:creationId xmlns:a16="http://schemas.microsoft.com/office/drawing/2014/main" id="{2E3D2343-C9D2-C38D-A2E1-1C5E0B3F9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2851" name="Line 85">
            <a:extLst>
              <a:ext uri="{FF2B5EF4-FFF2-40B4-BE49-F238E27FC236}">
                <a16:creationId xmlns:a16="http://schemas.microsoft.com/office/drawing/2014/main" id="{2049C55D-D5BA-84E3-A4D3-47FEE7EEC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2" name="Line 86">
            <a:extLst>
              <a:ext uri="{FF2B5EF4-FFF2-40B4-BE49-F238E27FC236}">
                <a16:creationId xmlns:a16="http://schemas.microsoft.com/office/drawing/2014/main" id="{397E02D3-AC73-B93E-CCDA-CF8C59A09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Line 87">
            <a:extLst>
              <a:ext uri="{FF2B5EF4-FFF2-40B4-BE49-F238E27FC236}">
                <a16:creationId xmlns:a16="http://schemas.microsoft.com/office/drawing/2014/main" id="{69EECDF3-1E88-0CB2-2603-75B8C94E9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Line 88">
            <a:extLst>
              <a:ext uri="{FF2B5EF4-FFF2-40B4-BE49-F238E27FC236}">
                <a16:creationId xmlns:a16="http://schemas.microsoft.com/office/drawing/2014/main" id="{D642A212-33EA-5040-BA25-F2BD94745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Line 89">
            <a:extLst>
              <a:ext uri="{FF2B5EF4-FFF2-40B4-BE49-F238E27FC236}">
                <a16:creationId xmlns:a16="http://schemas.microsoft.com/office/drawing/2014/main" id="{DAD0E209-94E1-FED1-1559-5721210FA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Line 90">
            <a:extLst>
              <a:ext uri="{FF2B5EF4-FFF2-40B4-BE49-F238E27FC236}">
                <a16:creationId xmlns:a16="http://schemas.microsoft.com/office/drawing/2014/main" id="{A8EB7A72-A08A-315E-FF20-BE3573324D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7" name="Line 91">
            <a:extLst>
              <a:ext uri="{FF2B5EF4-FFF2-40B4-BE49-F238E27FC236}">
                <a16:creationId xmlns:a16="http://schemas.microsoft.com/office/drawing/2014/main" id="{01D6DCC8-A3BE-B3A4-74EF-F75A5EDBB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8" name="Line 92">
            <a:extLst>
              <a:ext uri="{FF2B5EF4-FFF2-40B4-BE49-F238E27FC236}">
                <a16:creationId xmlns:a16="http://schemas.microsoft.com/office/drawing/2014/main" id="{6A1C0267-47C9-1F1D-CC30-983E46A96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9" name="Text Box 93">
            <a:extLst>
              <a:ext uri="{FF2B5EF4-FFF2-40B4-BE49-F238E27FC236}">
                <a16:creationId xmlns:a16="http://schemas.microsoft.com/office/drawing/2014/main" id="{94E133B8-CC2C-29AE-61E2-CB39202C2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2860" name="Text Box 94">
            <a:extLst>
              <a:ext uri="{FF2B5EF4-FFF2-40B4-BE49-F238E27FC236}">
                <a16:creationId xmlns:a16="http://schemas.microsoft.com/office/drawing/2014/main" id="{0425387F-7399-C52F-53C7-27EA2ECE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397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γλωσσα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61" name="Text Box 95">
            <a:extLst>
              <a:ext uri="{FF2B5EF4-FFF2-40B4-BE49-F238E27FC236}">
                <a16:creationId xmlns:a16="http://schemas.microsoft.com/office/drawing/2014/main" id="{0D0AC5D1-6F75-C0C2-B583-C6EA1654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62" name="Text Box 96">
            <a:extLst>
              <a:ext uri="{FF2B5EF4-FFF2-40B4-BE49-F238E27FC236}">
                <a16:creationId xmlns:a16="http://schemas.microsoft.com/office/drawing/2014/main" id="{9B0C0073-CA03-9854-CE83-38C236B4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η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63" name="Text Box 97">
            <a:extLst>
              <a:ext uri="{FF2B5EF4-FFF2-40B4-BE49-F238E27FC236}">
                <a16:creationId xmlns:a16="http://schemas.microsoft.com/office/drawing/2014/main" id="{416464D2-BF64-89D8-7B7C-9EF527346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 b="1" i="1">
              <a:solidFill>
                <a:srgbClr val="FFFFFF"/>
              </a:solidFill>
              <a:latin typeface="Lucida Grande" panose="020B0600040502020204" pitchFamily="34" charset="0"/>
            </a:endParaRPr>
          </a:p>
        </p:txBody>
      </p:sp>
      <p:sp>
        <p:nvSpPr>
          <p:cNvPr id="32864" name="Text Box 98">
            <a:extLst>
              <a:ext uri="{FF2B5EF4-FFF2-40B4-BE49-F238E27FC236}">
                <a16:creationId xmlns:a16="http://schemas.microsoft.com/office/drawing/2014/main" id="{EA524E42-0FBE-6732-F6CB-F4385C72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65" name="Text Box 99">
            <a:extLst>
              <a:ext uri="{FF2B5EF4-FFF2-40B4-BE49-F238E27FC236}">
                <a16:creationId xmlns:a16="http://schemas.microsoft.com/office/drawing/2014/main" id="{9B9D135E-622B-8B36-DED5-846386A73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2866" name="Text Box 100">
            <a:extLst>
              <a:ext uri="{FF2B5EF4-FFF2-40B4-BE49-F238E27FC236}">
                <a16:creationId xmlns:a16="http://schemas.microsoft.com/office/drawing/2014/main" id="{EE33C970-1E91-BF42-2C82-B7FA59ED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67" name="Text Box 101">
            <a:extLst>
              <a:ext uri="{FF2B5EF4-FFF2-40B4-BE49-F238E27FC236}">
                <a16:creationId xmlns:a16="http://schemas.microsoft.com/office/drawing/2014/main" id="{547185E6-A4D6-CA32-70EE-DF16E46DF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68" name="Text Box 102">
            <a:extLst>
              <a:ext uri="{FF2B5EF4-FFF2-40B4-BE49-F238E27FC236}">
                <a16:creationId xmlns:a16="http://schemas.microsoft.com/office/drawing/2014/main" id="{E5FF361E-403D-2045-F0F8-F8B35FE31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69" name="Text Box 103">
            <a:extLst>
              <a:ext uri="{FF2B5EF4-FFF2-40B4-BE49-F238E27FC236}">
                <a16:creationId xmlns:a16="http://schemas.microsoft.com/office/drawing/2014/main" id="{57EFB373-201E-9ACC-A195-71FC71A56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70" name="Text Box 104">
            <a:extLst>
              <a:ext uri="{FF2B5EF4-FFF2-40B4-BE49-F238E27FC236}">
                <a16:creationId xmlns:a16="http://schemas.microsoft.com/office/drawing/2014/main" id="{7D4E2D58-8670-A51E-B43C-EB8ECE4D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2871" name="Line 105">
            <a:extLst>
              <a:ext uri="{FF2B5EF4-FFF2-40B4-BE49-F238E27FC236}">
                <a16:creationId xmlns:a16="http://schemas.microsoft.com/office/drawing/2014/main" id="{6CBBDECF-B261-263A-CB59-7C8E8D560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" name="Line 106">
            <a:extLst>
              <a:ext uri="{FF2B5EF4-FFF2-40B4-BE49-F238E27FC236}">
                <a16:creationId xmlns:a16="http://schemas.microsoft.com/office/drawing/2014/main" id="{94E64F67-54E9-6955-B89D-5EF466CDA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" name="Line 107">
            <a:extLst>
              <a:ext uri="{FF2B5EF4-FFF2-40B4-BE49-F238E27FC236}">
                <a16:creationId xmlns:a16="http://schemas.microsoft.com/office/drawing/2014/main" id="{9B36CE47-CEBF-5C41-BE68-9D247AB82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4" name="Text Box 108">
            <a:extLst>
              <a:ext uri="{FF2B5EF4-FFF2-40B4-BE49-F238E27FC236}">
                <a16:creationId xmlns:a16="http://schemas.microsoft.com/office/drawing/2014/main" id="{2AC39190-2B82-9B7B-17D2-67F28D1B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75" name="Text Box 109">
            <a:extLst>
              <a:ext uri="{FF2B5EF4-FFF2-40B4-BE49-F238E27FC236}">
                <a16:creationId xmlns:a16="http://schemas.microsoft.com/office/drawing/2014/main" id="{9439EA64-F50F-0480-054B-6257140E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397000"/>
            <a:ext cx="88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προφητης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76" name="Text Box 110">
            <a:extLst>
              <a:ext uri="{FF2B5EF4-FFF2-40B4-BE49-F238E27FC236}">
                <a16:creationId xmlns:a16="http://schemas.microsoft.com/office/drawing/2014/main" id="{A73F85E7-D4C5-5BEC-DEE5-B137552F1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971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77" name="Text Box 111">
            <a:extLst>
              <a:ext uri="{FF2B5EF4-FFF2-40B4-BE49-F238E27FC236}">
                <a16:creationId xmlns:a16="http://schemas.microsoft.com/office/drawing/2014/main" id="{E957026E-7095-84DB-1B04-6B5BF81F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78" name="Text Box 112">
            <a:extLst>
              <a:ext uri="{FF2B5EF4-FFF2-40B4-BE49-F238E27FC236}">
                <a16:creationId xmlns:a16="http://schemas.microsoft.com/office/drawing/2014/main" id="{0DFBC5C3-1C5D-9114-ABEF-8EAD5755E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79" name="Text Box 113">
            <a:extLst>
              <a:ext uri="{FF2B5EF4-FFF2-40B4-BE49-F238E27FC236}">
                <a16:creationId xmlns:a16="http://schemas.microsoft.com/office/drawing/2014/main" id="{61E8471F-CE51-CBFB-6A04-9DF2F293D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32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80" name="Text Box 114">
            <a:extLst>
              <a:ext uri="{FF2B5EF4-FFF2-40B4-BE49-F238E27FC236}">
                <a16:creationId xmlns:a16="http://schemas.microsoft.com/office/drawing/2014/main" id="{3A0C24D5-FC85-9F85-0D38-0F1C7638F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2881" name="Text Box 115">
            <a:extLst>
              <a:ext uri="{FF2B5EF4-FFF2-40B4-BE49-F238E27FC236}">
                <a16:creationId xmlns:a16="http://schemas.microsoft.com/office/drawing/2014/main" id="{13C11012-E20E-1690-39C5-60C763C51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31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82" name="Text Box 116">
            <a:extLst>
              <a:ext uri="{FF2B5EF4-FFF2-40B4-BE49-F238E27FC236}">
                <a16:creationId xmlns:a16="http://schemas.microsoft.com/office/drawing/2014/main" id="{58561EDC-F955-0394-90DE-5F4E3E022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910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83" name="Text Box 117">
            <a:extLst>
              <a:ext uri="{FF2B5EF4-FFF2-40B4-BE49-F238E27FC236}">
                <a16:creationId xmlns:a16="http://schemas.microsoft.com/office/drawing/2014/main" id="{D91D5CD6-E97D-D58C-438B-08526F72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84" name="Text Box 118">
            <a:extLst>
              <a:ext uri="{FF2B5EF4-FFF2-40B4-BE49-F238E27FC236}">
                <a16:creationId xmlns:a16="http://schemas.microsoft.com/office/drawing/2014/main" id="{154AAD74-B063-9720-9BD5-9432FE84F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85" name="Text Box 119">
            <a:extLst>
              <a:ext uri="{FF2B5EF4-FFF2-40B4-BE49-F238E27FC236}">
                <a16:creationId xmlns:a16="http://schemas.microsoft.com/office/drawing/2014/main" id="{6BEE985F-49ED-DFF8-26B7-215FFD860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2886" name="Line 120">
            <a:extLst>
              <a:ext uri="{FF2B5EF4-FFF2-40B4-BE49-F238E27FC236}">
                <a16:creationId xmlns:a16="http://schemas.microsoft.com/office/drawing/2014/main" id="{F141BE66-BBB6-AA2B-0903-7F39E5E0B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7" name="Line 121">
            <a:extLst>
              <a:ext uri="{FF2B5EF4-FFF2-40B4-BE49-F238E27FC236}">
                <a16:creationId xmlns:a16="http://schemas.microsoft.com/office/drawing/2014/main" id="{7FAE941F-3A42-A65C-2EFD-CA63C979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9718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8" name="Line 122">
            <a:extLst>
              <a:ext uri="{FF2B5EF4-FFF2-40B4-BE49-F238E27FC236}">
                <a16:creationId xmlns:a16="http://schemas.microsoft.com/office/drawing/2014/main" id="{6DC5A50C-F2EA-5187-178F-546857C9F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893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89" name="Line 123">
            <a:extLst>
              <a:ext uri="{FF2B5EF4-FFF2-40B4-BE49-F238E27FC236}">
                <a16:creationId xmlns:a16="http://schemas.microsoft.com/office/drawing/2014/main" id="{A9BC2FDE-FC4A-C9C7-092F-483C25C4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0" y="2667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0" name="Text Box 124">
            <a:extLst>
              <a:ext uri="{FF2B5EF4-FFF2-40B4-BE49-F238E27FC236}">
                <a16:creationId xmlns:a16="http://schemas.microsoft.com/office/drawing/2014/main" id="{D70DBF49-67EC-88FF-45E4-B3F26751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91" name="Text Box 125">
            <a:extLst>
              <a:ext uri="{FF2B5EF4-FFF2-40B4-BE49-F238E27FC236}">
                <a16:creationId xmlns:a16="http://schemas.microsoft.com/office/drawing/2014/main" id="{0E8A84DE-FE0C-052C-0370-8D5F54FE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39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νεάνιας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r>
              <a:rPr lang="en-US" altLang="en-US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32892" name="Text Box 126">
            <a:extLst>
              <a:ext uri="{FF2B5EF4-FFF2-40B4-BE49-F238E27FC236}">
                <a16:creationId xmlns:a16="http://schemas.microsoft.com/office/drawing/2014/main" id="{723485B9-4458-B55E-7D38-88D8DAA42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1971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93" name="Text Box 127">
            <a:extLst>
              <a:ext uri="{FF2B5EF4-FFF2-40B4-BE49-F238E27FC236}">
                <a16:creationId xmlns:a16="http://schemas.microsoft.com/office/drawing/2014/main" id="{317F4BD7-8128-A60A-054E-BFB7FBDC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5019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894" name="Text Box 128">
            <a:extLst>
              <a:ext uri="{FF2B5EF4-FFF2-40B4-BE49-F238E27FC236}">
                <a16:creationId xmlns:a16="http://schemas.microsoft.com/office/drawing/2014/main" id="{2424C01D-C6D3-D71D-E220-F08D0A4C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8067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95" name="Text Box 129">
            <a:extLst>
              <a:ext uri="{FF2B5EF4-FFF2-40B4-BE49-F238E27FC236}">
                <a16:creationId xmlns:a16="http://schemas.microsoft.com/office/drawing/2014/main" id="{A11584E5-0D4E-A0E4-1799-0B316A13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1321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2896" name="Text Box 130">
            <a:extLst>
              <a:ext uri="{FF2B5EF4-FFF2-40B4-BE49-F238E27FC236}">
                <a16:creationId xmlns:a16="http://schemas.microsoft.com/office/drawing/2014/main" id="{863684B3-4DCC-0F66-1B60-83880EFA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40836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2897" name="Text Box 131">
            <a:extLst>
              <a:ext uri="{FF2B5EF4-FFF2-40B4-BE49-F238E27FC236}">
                <a16:creationId xmlns:a16="http://schemas.microsoft.com/office/drawing/2014/main" id="{9C381588-1E67-51B4-A6F7-9C843BDA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47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898" name="Text Box 132">
            <a:extLst>
              <a:ext uri="{FF2B5EF4-FFF2-40B4-BE49-F238E27FC236}">
                <a16:creationId xmlns:a16="http://schemas.microsoft.com/office/drawing/2014/main" id="{C0E8D363-FF44-CBE8-84B6-D9EC653D3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7783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2899" name="Text Box 133">
            <a:extLst>
              <a:ext uri="{FF2B5EF4-FFF2-40B4-BE49-F238E27FC236}">
                <a16:creationId xmlns:a16="http://schemas.microsoft.com/office/drawing/2014/main" id="{8FABA29C-88B2-CB18-8CE0-1599B341A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2900" name="Text Box 134">
            <a:extLst>
              <a:ext uri="{FF2B5EF4-FFF2-40B4-BE49-F238E27FC236}">
                <a16:creationId xmlns:a16="http://schemas.microsoft.com/office/drawing/2014/main" id="{C131A0BD-8E8F-DE7B-4817-99535536F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3975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2901" name="Text Box 135">
            <a:extLst>
              <a:ext uri="{FF2B5EF4-FFF2-40B4-BE49-F238E27FC236}">
                <a16:creationId xmlns:a16="http://schemas.microsoft.com/office/drawing/2014/main" id="{F6E6E460-AD57-755A-0D9E-F2AC2C156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2902" name="Line 136">
            <a:extLst>
              <a:ext uri="{FF2B5EF4-FFF2-40B4-BE49-F238E27FC236}">
                <a16:creationId xmlns:a16="http://schemas.microsoft.com/office/drawing/2014/main" id="{65E94C2F-ABD4-EB8B-E679-BF096AA30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29591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3" name="Line 137">
            <a:extLst>
              <a:ext uri="{FF2B5EF4-FFF2-40B4-BE49-F238E27FC236}">
                <a16:creationId xmlns:a16="http://schemas.microsoft.com/office/drawing/2014/main" id="{3CCCFED3-5296-FBED-9183-04C337AE1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3276600"/>
            <a:ext cx="3429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04" name="Line 138">
            <a:extLst>
              <a:ext uri="{FF2B5EF4-FFF2-40B4-BE49-F238E27FC236}">
                <a16:creationId xmlns:a16="http://schemas.microsoft.com/office/drawing/2014/main" id="{C3F01F81-8A1D-209B-CB34-AC4A5C300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90538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15" name="Text Box 139">
            <a:extLst>
              <a:ext uri="{FF2B5EF4-FFF2-40B4-BE49-F238E27FC236}">
                <a16:creationId xmlns:a16="http://schemas.microsoft.com/office/drawing/2014/main" id="{786F6D5B-3BA3-7E88-76D4-D69ED645D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46100"/>
            <a:ext cx="1752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rgbClr val="FFFF00"/>
                </a:solidFill>
                <a:latin typeface="Palatino Linotype" panose="02040502050505030304" pitchFamily="18" charset="0"/>
              </a:rPr>
              <a:t>3</a:t>
            </a:r>
            <a:r>
              <a:rPr lang="en-US" altLang="en-US" sz="1200" b="1" i="1" baseline="30000">
                <a:solidFill>
                  <a:srgbClr val="FFFF00"/>
                </a:solidFill>
                <a:latin typeface="Palatino Linotype" panose="02040502050505030304" pitchFamily="18" charset="0"/>
              </a:rPr>
              <a:t>rd </a:t>
            </a:r>
            <a:r>
              <a:rPr lang="en-US" altLang="en-US" sz="1200" b="1">
                <a:solidFill>
                  <a:srgbClr val="FFFF00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Consonant Declension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178316" name="Text Box 140">
            <a:extLst>
              <a:ext uri="{FF2B5EF4-FFF2-40B4-BE49-F238E27FC236}">
                <a16:creationId xmlns:a16="http://schemas.microsoft.com/office/drawing/2014/main" id="{9412E002-E0BB-EBA8-FCDC-F2E17AE08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1155700"/>
            <a:ext cx="1409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Masculine/Feminine</a:t>
            </a:r>
          </a:p>
        </p:txBody>
      </p:sp>
      <p:sp>
        <p:nvSpPr>
          <p:cNvPr id="178317" name="Text Box 141">
            <a:extLst>
              <a:ext uri="{FF2B5EF4-FFF2-40B4-BE49-F238E27FC236}">
                <a16:creationId xmlns:a16="http://schemas.microsoft.com/office/drawing/2014/main" id="{774FC020-E90D-9294-82E0-356DCF70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13843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ἀ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ρχ</a:t>
            </a:r>
            <a:r>
              <a:rPr lang="el-GR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ῶ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ν, -οντος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18" name="Text Box 142">
            <a:extLst>
              <a:ext uri="{FF2B5EF4-FFF2-40B4-BE49-F238E27FC236}">
                <a16:creationId xmlns:a16="http://schemas.microsoft.com/office/drawing/2014/main" id="{D8493100-71FF-002A-CD68-0A6069CF0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1971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 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</a:t>
            </a:r>
            <a:r>
              <a:rPr lang="en-US" altLang="en-US" sz="900">
                <a:solidFill>
                  <a:schemeClr val="bg1"/>
                </a:solidFill>
                <a:latin typeface="Lucida Grande" panose="020B0600040502020204" pitchFamily="34" charset="0"/>
              </a:rPr>
              <a:t>or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 —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19" name="Text Box 143">
            <a:extLst>
              <a:ext uri="{FF2B5EF4-FFF2-40B4-BE49-F238E27FC236}">
                <a16:creationId xmlns:a16="http://schemas.microsoft.com/office/drawing/2014/main" id="{BB8E3205-B60B-981C-2778-A2D98A53C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5019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,-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ους,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ως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0" name="Text Box 144">
            <a:extLst>
              <a:ext uri="{FF2B5EF4-FFF2-40B4-BE49-F238E27FC236}">
                <a16:creationId xmlns:a16="http://schemas.microsoft.com/office/drawing/2014/main" id="{5AAC6183-6358-9A01-074A-043B89AA6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8067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ι</a:t>
            </a:r>
            <a:endParaRPr lang="el-GR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1" name="Text Box 145">
            <a:extLst>
              <a:ext uri="{FF2B5EF4-FFF2-40B4-BE49-F238E27FC236}">
                <a16:creationId xmlns:a16="http://schemas.microsoft.com/office/drawing/2014/main" id="{0CF0A074-B92C-9821-07A2-04C206A61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3132138"/>
            <a:ext cx="1497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  </a:t>
            </a:r>
            <a:r>
              <a:rPr lang="el-GR" altLang="en-US" sz="1000">
                <a:solidFill>
                  <a:schemeClr val="bg1"/>
                </a:solidFill>
                <a:latin typeface="Lucida Grande" panose="020B0600040502020204" pitchFamily="34" charset="0"/>
              </a:rPr>
              <a:t>or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ν 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2" name="Text Box 146">
            <a:extLst>
              <a:ext uri="{FF2B5EF4-FFF2-40B4-BE49-F238E27FC236}">
                <a16:creationId xmlns:a16="http://schemas.microsoft.com/office/drawing/2014/main" id="{9D71B320-6ED2-2658-25FE-E639E5F38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3408363"/>
            <a:ext cx="256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—  </a:t>
            </a:r>
            <a:r>
              <a:rPr lang="en-US" altLang="en-US" sz="900">
                <a:solidFill>
                  <a:schemeClr val="bg1"/>
                </a:solidFill>
                <a:latin typeface="Lucida Grande" panose="020B0600040502020204" pitchFamily="34" charset="0"/>
              </a:rPr>
              <a:t>(or like Nom.)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3" name="Text Box 147">
            <a:extLst>
              <a:ext uri="{FF2B5EF4-FFF2-40B4-BE49-F238E27FC236}">
                <a16:creationId xmlns:a16="http://schemas.microsoft.com/office/drawing/2014/main" id="{9CFD4F81-86EF-6FE7-8001-64445DFEE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470400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ες, 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εις</a:t>
            </a:r>
            <a:endParaRPr lang="el-GR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4" name="Text Box 148">
            <a:extLst>
              <a:ext uri="{FF2B5EF4-FFF2-40B4-BE49-F238E27FC236}">
                <a16:creationId xmlns:a16="http://schemas.microsoft.com/office/drawing/2014/main" id="{752BB5E6-E909-59C9-4732-42E329A4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778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8325" name="Text Box 149">
            <a:extLst>
              <a:ext uri="{FF2B5EF4-FFF2-40B4-BE49-F238E27FC236}">
                <a16:creationId xmlns:a16="http://schemas.microsoft.com/office/drawing/2014/main" id="{CCA1854B-7116-4B07-6624-FAF3EDD9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σι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8326" name="Text Box 150">
            <a:extLst>
              <a:ext uri="{FF2B5EF4-FFF2-40B4-BE49-F238E27FC236}">
                <a16:creationId xmlns:a16="http://schemas.microsoft.com/office/drawing/2014/main" id="{3D012043-CF33-B351-E71F-DFEC2C4BF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397500"/>
            <a:ext cx="226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ας, </a:t>
            </a:r>
            <a:r>
              <a:rPr lang="el-GR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(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νς</a:t>
            </a:r>
            <a:r>
              <a:rPr lang="el-GR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),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εις</a:t>
            </a:r>
          </a:p>
        </p:txBody>
      </p:sp>
      <p:sp>
        <p:nvSpPr>
          <p:cNvPr id="178327" name="Text Box 151">
            <a:extLst>
              <a:ext uri="{FF2B5EF4-FFF2-40B4-BE49-F238E27FC236}">
                <a16:creationId xmlns:a16="http://schemas.microsoft.com/office/drawing/2014/main" id="{FEAAE432-0DBA-EF24-042F-25E4EF922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78329" name="Line 153">
            <a:extLst>
              <a:ext uri="{FF2B5EF4-FFF2-40B4-BE49-F238E27FC236}">
                <a16:creationId xmlns:a16="http://schemas.microsoft.com/office/drawing/2014/main" id="{019B10E7-7B59-640B-1393-2567AF4A7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97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33" name="Line 157">
            <a:extLst>
              <a:ext uri="{FF2B5EF4-FFF2-40B4-BE49-F238E27FC236}">
                <a16:creationId xmlns:a16="http://schemas.microsoft.com/office/drawing/2014/main" id="{2D6E94D9-9A98-056A-C218-D5F7083B7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940300"/>
            <a:ext cx="2667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34" name="Line 158">
            <a:extLst>
              <a:ext uri="{FF2B5EF4-FFF2-40B4-BE49-F238E27FC236}">
                <a16:creationId xmlns:a16="http://schemas.microsoft.com/office/drawing/2014/main" id="{D5193AAA-6FAB-67C5-8175-3FF04AEEB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335" name="Line 159">
            <a:extLst>
              <a:ext uri="{FF2B5EF4-FFF2-40B4-BE49-F238E27FC236}">
                <a16:creationId xmlns:a16="http://schemas.microsoft.com/office/drawing/2014/main" id="{F0BAB4AB-EAC5-C49F-0831-94AF8B066F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7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7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7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7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315" grpId="0"/>
      <p:bldP spid="178316" grpId="0"/>
      <p:bldP spid="178317" grpId="0"/>
      <p:bldP spid="178318" grpId="0"/>
      <p:bldP spid="178319" grpId="0"/>
      <p:bldP spid="178320" grpId="0"/>
      <p:bldP spid="178321" grpId="0"/>
      <p:bldP spid="178322" grpId="0"/>
      <p:bldP spid="178323" grpId="0"/>
      <p:bldP spid="178324" grpId="0"/>
      <p:bldP spid="178325" grpId="0"/>
      <p:bldP spid="178326" grpId="0"/>
      <p:bldP spid="1783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A822ABB-0587-5E53-DF91-62976D344D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DA980662-D8CE-E643-09AE-884C40B60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D94F3154-ABB6-713C-41F6-B8ECF194F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C0593D07-C626-D9F2-1386-020FAD72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588852C9-0F01-2EC0-1386-D73C0471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ED3288FA-875D-685F-4B41-8C96FC217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E2FB36EA-952F-AEA9-2F60-E62DC7CE4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01" name="Line 9">
            <a:extLst>
              <a:ext uri="{FF2B5EF4-FFF2-40B4-BE49-F238E27FC236}">
                <a16:creationId xmlns:a16="http://schemas.microsoft.com/office/drawing/2014/main" id="{B0DBA9C2-D4C6-E78F-C8D3-D26AB57DE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F7DF540A-FD44-C113-ED6A-EE0489E26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>
            <a:extLst>
              <a:ext uri="{FF2B5EF4-FFF2-40B4-BE49-F238E27FC236}">
                <a16:creationId xmlns:a16="http://schemas.microsoft.com/office/drawing/2014/main" id="{AA351A87-0101-4BA6-851A-B112AE9BB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65C24B38-813C-1460-1CEB-EF9603003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CAD2C7B2-0024-B287-EEE0-D388E7A21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6" name="Text Box 14">
            <a:extLst>
              <a:ext uri="{FF2B5EF4-FFF2-40B4-BE49-F238E27FC236}">
                <a16:creationId xmlns:a16="http://schemas.microsoft.com/office/drawing/2014/main" id="{70756F1B-E5CF-23FA-F765-014D293D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id="{CEFF7179-591C-2EC4-961B-05A88C80B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id="{A8FB4827-38A5-061B-3771-A4F5344AA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9399504B-6778-FF5F-11DF-52576E2E0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id="{AFB4BC0F-D45A-5933-231B-78381CD4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7128E741-76A3-1A72-2CB3-D6758951F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33812" name="Text Box 20">
            <a:extLst>
              <a:ext uri="{FF2B5EF4-FFF2-40B4-BE49-F238E27FC236}">
                <a16:creationId xmlns:a16="http://schemas.microsoft.com/office/drawing/2014/main" id="{7DC0E661-3F48-AEE2-C91C-CC7FF2CD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16DC2C7C-78D9-DA9E-4F7D-77176C2DC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760B9093-1BFB-724B-B2EB-54F137D5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5" name="Text Box 23">
            <a:extLst>
              <a:ext uri="{FF2B5EF4-FFF2-40B4-BE49-F238E27FC236}">
                <a16:creationId xmlns:a16="http://schemas.microsoft.com/office/drawing/2014/main" id="{E36857EA-C870-C574-2F7B-BFDDDF473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8BD7BC1F-76D9-3506-352A-85F95CF0F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7" name="Text Box 25">
            <a:extLst>
              <a:ext uri="{FF2B5EF4-FFF2-40B4-BE49-F238E27FC236}">
                <a16:creationId xmlns:a16="http://schemas.microsoft.com/office/drawing/2014/main" id="{B9BFDC9B-4B69-0A9A-1780-E2C1DB40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8" name="Text Box 26">
            <a:extLst>
              <a:ext uri="{FF2B5EF4-FFF2-40B4-BE49-F238E27FC236}">
                <a16:creationId xmlns:a16="http://schemas.microsoft.com/office/drawing/2014/main" id="{F7B65699-748F-6994-E339-454DF865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19" name="Line 27">
            <a:extLst>
              <a:ext uri="{FF2B5EF4-FFF2-40B4-BE49-F238E27FC236}">
                <a16:creationId xmlns:a16="http://schemas.microsoft.com/office/drawing/2014/main" id="{F95FD102-D566-F471-73EC-3A8238104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Text Box 28">
            <a:extLst>
              <a:ext uri="{FF2B5EF4-FFF2-40B4-BE49-F238E27FC236}">
                <a16:creationId xmlns:a16="http://schemas.microsoft.com/office/drawing/2014/main" id="{119B3C53-0570-9C9C-8247-D55150784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21" name="Text Box 29">
            <a:extLst>
              <a:ext uri="{FF2B5EF4-FFF2-40B4-BE49-F238E27FC236}">
                <a16:creationId xmlns:a16="http://schemas.microsoft.com/office/drawing/2014/main" id="{2373071E-A64C-3503-079F-E7A564BB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22" name="Text Box 30">
            <a:extLst>
              <a:ext uri="{FF2B5EF4-FFF2-40B4-BE49-F238E27FC236}">
                <a16:creationId xmlns:a16="http://schemas.microsoft.com/office/drawing/2014/main" id="{4F474A97-4733-349E-99BC-4BDEF3A57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23" name="Text Box 31">
            <a:extLst>
              <a:ext uri="{FF2B5EF4-FFF2-40B4-BE49-F238E27FC236}">
                <a16:creationId xmlns:a16="http://schemas.microsoft.com/office/drawing/2014/main" id="{62C83A8E-C25E-4897-CD5B-94F9AFB2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24" name="Text Box 32">
            <a:extLst>
              <a:ext uri="{FF2B5EF4-FFF2-40B4-BE49-F238E27FC236}">
                <a16:creationId xmlns:a16="http://schemas.microsoft.com/office/drawing/2014/main" id="{724D3BEA-54AB-E481-2C14-A5458E4D5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25" name="Text Box 33">
            <a:extLst>
              <a:ext uri="{FF2B5EF4-FFF2-40B4-BE49-F238E27FC236}">
                <a16:creationId xmlns:a16="http://schemas.microsoft.com/office/drawing/2014/main" id="{E15F14FD-2A7A-D750-C054-8C47FA15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26" name="Text Box 34">
            <a:extLst>
              <a:ext uri="{FF2B5EF4-FFF2-40B4-BE49-F238E27FC236}">
                <a16:creationId xmlns:a16="http://schemas.microsoft.com/office/drawing/2014/main" id="{ABEFF5D9-DD6D-AD2C-67D2-74F736042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27" name="Text Box 35">
            <a:extLst>
              <a:ext uri="{FF2B5EF4-FFF2-40B4-BE49-F238E27FC236}">
                <a16:creationId xmlns:a16="http://schemas.microsoft.com/office/drawing/2014/main" id="{152EF125-4798-76B2-8912-82445D5B7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28" name="Text Box 36">
            <a:extLst>
              <a:ext uri="{FF2B5EF4-FFF2-40B4-BE49-F238E27FC236}">
                <a16:creationId xmlns:a16="http://schemas.microsoft.com/office/drawing/2014/main" id="{87F36DCB-F1AA-2B4E-D4C3-D411D557F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29" name="Text Box 37">
            <a:extLst>
              <a:ext uri="{FF2B5EF4-FFF2-40B4-BE49-F238E27FC236}">
                <a16:creationId xmlns:a16="http://schemas.microsoft.com/office/drawing/2014/main" id="{D3F63E47-03E0-7FD9-439A-5AA4491C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30" name="Text Box 38">
            <a:extLst>
              <a:ext uri="{FF2B5EF4-FFF2-40B4-BE49-F238E27FC236}">
                <a16:creationId xmlns:a16="http://schemas.microsoft.com/office/drawing/2014/main" id="{402A1F54-33BE-4BC0-841C-B2A604B4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31" name="Text Box 39">
            <a:extLst>
              <a:ext uri="{FF2B5EF4-FFF2-40B4-BE49-F238E27FC236}">
                <a16:creationId xmlns:a16="http://schemas.microsoft.com/office/drawing/2014/main" id="{08CEF69C-2533-C40C-AC15-266C92C5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32" name="Text Box 40">
            <a:extLst>
              <a:ext uri="{FF2B5EF4-FFF2-40B4-BE49-F238E27FC236}">
                <a16:creationId xmlns:a16="http://schemas.microsoft.com/office/drawing/2014/main" id="{4D2E16FB-7789-F064-619C-84F3F61F7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33" name="Line 41">
            <a:extLst>
              <a:ext uri="{FF2B5EF4-FFF2-40B4-BE49-F238E27FC236}">
                <a16:creationId xmlns:a16="http://schemas.microsoft.com/office/drawing/2014/main" id="{D32DA800-7D42-5839-B499-B44759F2E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Line 42">
            <a:extLst>
              <a:ext uri="{FF2B5EF4-FFF2-40B4-BE49-F238E27FC236}">
                <a16:creationId xmlns:a16="http://schemas.microsoft.com/office/drawing/2014/main" id="{F5C59050-D3B0-48A3-A951-7D12078E7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Line 43">
            <a:extLst>
              <a:ext uri="{FF2B5EF4-FFF2-40B4-BE49-F238E27FC236}">
                <a16:creationId xmlns:a16="http://schemas.microsoft.com/office/drawing/2014/main" id="{ABC26103-8F7B-8FF7-101F-565DA8788F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Line 44">
            <a:extLst>
              <a:ext uri="{FF2B5EF4-FFF2-40B4-BE49-F238E27FC236}">
                <a16:creationId xmlns:a16="http://schemas.microsoft.com/office/drawing/2014/main" id="{3CA670FA-6437-F968-4F48-4027543F03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Line 45">
            <a:extLst>
              <a:ext uri="{FF2B5EF4-FFF2-40B4-BE49-F238E27FC236}">
                <a16:creationId xmlns:a16="http://schemas.microsoft.com/office/drawing/2014/main" id="{A405ADCB-B120-D46B-9137-EB5A5374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Line 46">
            <a:extLst>
              <a:ext uri="{FF2B5EF4-FFF2-40B4-BE49-F238E27FC236}">
                <a16:creationId xmlns:a16="http://schemas.microsoft.com/office/drawing/2014/main" id="{986536C1-2ADB-D158-4954-7F7A42E412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Line 48">
            <a:extLst>
              <a:ext uri="{FF2B5EF4-FFF2-40B4-BE49-F238E27FC236}">
                <a16:creationId xmlns:a16="http://schemas.microsoft.com/office/drawing/2014/main" id="{1FD40BBF-8D70-3B40-79DB-C0671704E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0" name="Line 49">
            <a:extLst>
              <a:ext uri="{FF2B5EF4-FFF2-40B4-BE49-F238E27FC236}">
                <a16:creationId xmlns:a16="http://schemas.microsoft.com/office/drawing/2014/main" id="{A72DBF22-FB63-84B9-C196-047FD63982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50">
            <a:extLst>
              <a:ext uri="{FF2B5EF4-FFF2-40B4-BE49-F238E27FC236}">
                <a16:creationId xmlns:a16="http://schemas.microsoft.com/office/drawing/2014/main" id="{348FF0C7-AEB0-98A7-4CEF-1849CF2C2C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Line 51">
            <a:extLst>
              <a:ext uri="{FF2B5EF4-FFF2-40B4-BE49-F238E27FC236}">
                <a16:creationId xmlns:a16="http://schemas.microsoft.com/office/drawing/2014/main" id="{CA6C091B-1E98-A8EE-5E4D-829E401017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3" name="Line 52">
            <a:extLst>
              <a:ext uri="{FF2B5EF4-FFF2-40B4-BE49-F238E27FC236}">
                <a16:creationId xmlns:a16="http://schemas.microsoft.com/office/drawing/2014/main" id="{624F1E3D-7D69-7FAA-D762-895D5A4027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Line 53">
            <a:extLst>
              <a:ext uri="{FF2B5EF4-FFF2-40B4-BE49-F238E27FC236}">
                <a16:creationId xmlns:a16="http://schemas.microsoft.com/office/drawing/2014/main" id="{B213B1C0-7187-E26F-7FB2-95B4A1ABB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Line 54">
            <a:extLst>
              <a:ext uri="{FF2B5EF4-FFF2-40B4-BE49-F238E27FC236}">
                <a16:creationId xmlns:a16="http://schemas.microsoft.com/office/drawing/2014/main" id="{CD5CF3A1-2037-F9A6-5BC0-E09ACE79C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46" name="Text Box 55">
            <a:extLst>
              <a:ext uri="{FF2B5EF4-FFF2-40B4-BE49-F238E27FC236}">
                <a16:creationId xmlns:a16="http://schemas.microsoft.com/office/drawing/2014/main" id="{66C56248-AB69-08CB-9739-9786591B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33847" name="Text Box 56">
            <a:extLst>
              <a:ext uri="{FF2B5EF4-FFF2-40B4-BE49-F238E27FC236}">
                <a16:creationId xmlns:a16="http://schemas.microsoft.com/office/drawing/2014/main" id="{733F8E0D-2B81-586B-2A7B-CF70C8123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48" name="Text Box 57">
            <a:extLst>
              <a:ext uri="{FF2B5EF4-FFF2-40B4-BE49-F238E27FC236}">
                <a16:creationId xmlns:a16="http://schemas.microsoft.com/office/drawing/2014/main" id="{E9822E20-0080-F8EE-92E8-DAEBAF36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49" name="Text Box 58">
            <a:extLst>
              <a:ext uri="{FF2B5EF4-FFF2-40B4-BE49-F238E27FC236}">
                <a16:creationId xmlns:a16="http://schemas.microsoft.com/office/drawing/2014/main" id="{7262332E-1624-651E-5325-A43CC1BAE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33850" name="Text Box 59">
            <a:extLst>
              <a:ext uri="{FF2B5EF4-FFF2-40B4-BE49-F238E27FC236}">
                <a16:creationId xmlns:a16="http://schemas.microsoft.com/office/drawing/2014/main" id="{3550650B-2843-D70D-A03A-0CA20F91E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51" name="Text Box 60">
            <a:extLst>
              <a:ext uri="{FF2B5EF4-FFF2-40B4-BE49-F238E27FC236}">
                <a16:creationId xmlns:a16="http://schemas.microsoft.com/office/drawing/2014/main" id="{1261DEC4-D13F-BB42-34DF-C9A15BCCE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52" name="Text Box 61">
            <a:extLst>
              <a:ext uri="{FF2B5EF4-FFF2-40B4-BE49-F238E27FC236}">
                <a16:creationId xmlns:a16="http://schemas.microsoft.com/office/drawing/2014/main" id="{5B8FAF68-6B79-8E0C-3BF3-F8D97EDD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4960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53" name="Text Box 62">
            <a:extLst>
              <a:ext uri="{FF2B5EF4-FFF2-40B4-BE49-F238E27FC236}">
                <a16:creationId xmlns:a16="http://schemas.microsoft.com/office/drawing/2014/main" id="{3DBB2453-B3C5-49AE-785E-29ED9408C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429000"/>
            <a:ext cx="6858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54" name="Text Box 63">
            <a:extLst>
              <a:ext uri="{FF2B5EF4-FFF2-40B4-BE49-F238E27FC236}">
                <a16:creationId xmlns:a16="http://schemas.microsoft.com/office/drawing/2014/main" id="{900828A3-B053-1BC1-8F6F-3C5C23961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495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55" name="Text Box 64">
            <a:extLst>
              <a:ext uri="{FF2B5EF4-FFF2-40B4-BE49-F238E27FC236}">
                <a16:creationId xmlns:a16="http://schemas.microsoft.com/office/drawing/2014/main" id="{0468C9EA-C438-F7A1-9483-B57DC540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56" name="Text Box 65">
            <a:extLst>
              <a:ext uri="{FF2B5EF4-FFF2-40B4-BE49-F238E27FC236}">
                <a16:creationId xmlns:a16="http://schemas.microsoft.com/office/drawing/2014/main" id="{2119A992-F324-5CA9-4C0D-355AF744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1181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57" name="Text Box 66">
            <a:extLst>
              <a:ext uri="{FF2B5EF4-FFF2-40B4-BE49-F238E27FC236}">
                <a16:creationId xmlns:a16="http://schemas.microsoft.com/office/drawing/2014/main" id="{A8649E51-09A5-B2A8-1170-416F1A177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4229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58" name="Text Box 67">
            <a:extLst>
              <a:ext uri="{FF2B5EF4-FFF2-40B4-BE49-F238E27FC236}">
                <a16:creationId xmlns:a16="http://schemas.microsoft.com/office/drawing/2014/main" id="{E76EAF9D-203D-0A8D-EE4A-3572E56E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50" y="57277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3859" name="Line 68">
            <a:extLst>
              <a:ext uri="{FF2B5EF4-FFF2-40B4-BE49-F238E27FC236}">
                <a16:creationId xmlns:a16="http://schemas.microsoft.com/office/drawing/2014/main" id="{77FE6849-ADC3-1244-BCC5-7E3E200DC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91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Line 70">
            <a:extLst>
              <a:ext uri="{FF2B5EF4-FFF2-40B4-BE49-F238E27FC236}">
                <a16:creationId xmlns:a16="http://schemas.microsoft.com/office/drawing/2014/main" id="{F4D07DA0-EFAE-72CB-DD48-B8330C52F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2979738"/>
            <a:ext cx="442912" cy="4762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1" name="Line 71">
            <a:extLst>
              <a:ext uri="{FF2B5EF4-FFF2-40B4-BE49-F238E27FC236}">
                <a16:creationId xmlns:a16="http://schemas.microsoft.com/office/drawing/2014/main" id="{0F94362A-06D5-0A45-F643-F9426DA7F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0963" y="4965700"/>
            <a:ext cx="376237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Line 72">
            <a:extLst>
              <a:ext uri="{FF2B5EF4-FFF2-40B4-BE49-F238E27FC236}">
                <a16:creationId xmlns:a16="http://schemas.microsoft.com/office/drawing/2014/main" id="{A6543B40-09F0-A625-B9AE-C7C5CB2FB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270500"/>
            <a:ext cx="401637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63" name="Text Box 73">
            <a:extLst>
              <a:ext uri="{FF2B5EF4-FFF2-40B4-BE49-F238E27FC236}">
                <a16:creationId xmlns:a16="http://schemas.microsoft.com/office/drawing/2014/main" id="{8CAFA13A-0E11-7CD6-D67D-154B0FADB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3864" name="Text Box 74">
            <a:extLst>
              <a:ext uri="{FF2B5EF4-FFF2-40B4-BE49-F238E27FC236}">
                <a16:creationId xmlns:a16="http://schemas.microsoft.com/office/drawing/2014/main" id="{6C12FAF6-7338-DB11-AE88-57FB191F9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1389063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καρδία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65" name="Text Box 75">
            <a:extLst>
              <a:ext uri="{FF2B5EF4-FFF2-40B4-BE49-F238E27FC236}">
                <a16:creationId xmlns:a16="http://schemas.microsoft.com/office/drawing/2014/main" id="{732A0CC0-FD0C-9F12-6F56-F92A318A6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66" name="Text Box 76">
            <a:extLst>
              <a:ext uri="{FF2B5EF4-FFF2-40B4-BE49-F238E27FC236}">
                <a16:creationId xmlns:a16="http://schemas.microsoft.com/office/drawing/2014/main" id="{E8FA66D1-BCCD-4D80-AD12-BA615253E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67" name="Text Box 77">
            <a:extLst>
              <a:ext uri="{FF2B5EF4-FFF2-40B4-BE49-F238E27FC236}">
                <a16:creationId xmlns:a16="http://schemas.microsoft.com/office/drawing/2014/main" id="{50E80152-C24A-6EDC-E3E2-045F6162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68" name="Text Box 78">
            <a:extLst>
              <a:ext uri="{FF2B5EF4-FFF2-40B4-BE49-F238E27FC236}">
                <a16:creationId xmlns:a16="http://schemas.microsoft.com/office/drawing/2014/main" id="{9344508B-CE0B-A3B8-89CD-7246F926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69" name="Text Box 79">
            <a:extLst>
              <a:ext uri="{FF2B5EF4-FFF2-40B4-BE49-F238E27FC236}">
                <a16:creationId xmlns:a16="http://schemas.microsoft.com/office/drawing/2014/main" id="{D73C6B00-7A6E-5F3B-432D-7647A38F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3870" name="Text Box 80">
            <a:extLst>
              <a:ext uri="{FF2B5EF4-FFF2-40B4-BE49-F238E27FC236}">
                <a16:creationId xmlns:a16="http://schemas.microsoft.com/office/drawing/2014/main" id="{5E77EFDD-F9A8-1E96-9297-50C98144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71" name="Text Box 81">
            <a:extLst>
              <a:ext uri="{FF2B5EF4-FFF2-40B4-BE49-F238E27FC236}">
                <a16:creationId xmlns:a16="http://schemas.microsoft.com/office/drawing/2014/main" id="{23E274A1-1857-61E9-3CB3-BF1D39364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72" name="Text Box 82">
            <a:extLst>
              <a:ext uri="{FF2B5EF4-FFF2-40B4-BE49-F238E27FC236}">
                <a16:creationId xmlns:a16="http://schemas.microsoft.com/office/drawing/2014/main" id="{E7E50E03-4059-705C-59A8-E28E4E12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73" name="Text Box 83">
            <a:extLst>
              <a:ext uri="{FF2B5EF4-FFF2-40B4-BE49-F238E27FC236}">
                <a16:creationId xmlns:a16="http://schemas.microsoft.com/office/drawing/2014/main" id="{D5DE64DF-0274-B5E1-EC6E-35491A03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74" name="Text Box 84">
            <a:extLst>
              <a:ext uri="{FF2B5EF4-FFF2-40B4-BE49-F238E27FC236}">
                <a16:creationId xmlns:a16="http://schemas.microsoft.com/office/drawing/2014/main" id="{D123DA9C-5D18-D920-8883-6AA8E824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8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3875" name="Line 85">
            <a:extLst>
              <a:ext uri="{FF2B5EF4-FFF2-40B4-BE49-F238E27FC236}">
                <a16:creationId xmlns:a16="http://schemas.microsoft.com/office/drawing/2014/main" id="{AF8AB68F-8106-8638-03F8-D1366FD2C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75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76" name="Line 86">
            <a:extLst>
              <a:ext uri="{FF2B5EF4-FFF2-40B4-BE49-F238E27FC236}">
                <a16:creationId xmlns:a16="http://schemas.microsoft.com/office/drawing/2014/main" id="{9F8D46F1-C31E-7633-D626-13E4D0C34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6482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77" name="Line 87">
            <a:extLst>
              <a:ext uri="{FF2B5EF4-FFF2-40B4-BE49-F238E27FC236}">
                <a16:creationId xmlns:a16="http://schemas.microsoft.com/office/drawing/2014/main" id="{D7320E79-C447-FB32-9431-796BC1DFB8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78" name="Line 88">
            <a:extLst>
              <a:ext uri="{FF2B5EF4-FFF2-40B4-BE49-F238E27FC236}">
                <a16:creationId xmlns:a16="http://schemas.microsoft.com/office/drawing/2014/main" id="{6DB5CDB2-4658-4769-8444-C50A258C2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867400"/>
            <a:ext cx="152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79" name="Line 89">
            <a:extLst>
              <a:ext uri="{FF2B5EF4-FFF2-40B4-BE49-F238E27FC236}">
                <a16:creationId xmlns:a16="http://schemas.microsoft.com/office/drawing/2014/main" id="{9C8B5925-6695-CE0B-86D9-C3AEB9F81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5283200"/>
            <a:ext cx="101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80" name="Line 90">
            <a:extLst>
              <a:ext uri="{FF2B5EF4-FFF2-40B4-BE49-F238E27FC236}">
                <a16:creationId xmlns:a16="http://schemas.microsoft.com/office/drawing/2014/main" id="{4B3CF57E-9C22-8B09-2493-AC1958EBF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6670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81" name="Line 91">
            <a:extLst>
              <a:ext uri="{FF2B5EF4-FFF2-40B4-BE49-F238E27FC236}">
                <a16:creationId xmlns:a16="http://schemas.microsoft.com/office/drawing/2014/main" id="{12DD9543-18A4-96E5-3415-FE50AAD9D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93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82" name="Line 92">
            <a:extLst>
              <a:ext uri="{FF2B5EF4-FFF2-40B4-BE49-F238E27FC236}">
                <a16:creationId xmlns:a16="http://schemas.microsoft.com/office/drawing/2014/main" id="{B61E3244-A4AC-74EE-A80E-B4FF84CA1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83" name="Text Box 93">
            <a:extLst>
              <a:ext uri="{FF2B5EF4-FFF2-40B4-BE49-F238E27FC236}">
                <a16:creationId xmlns:a16="http://schemas.microsoft.com/office/drawing/2014/main" id="{248C07EB-62CB-ABFE-1C92-F10DE19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</p:txBody>
      </p:sp>
      <p:sp>
        <p:nvSpPr>
          <p:cNvPr id="33884" name="Text Box 94">
            <a:extLst>
              <a:ext uri="{FF2B5EF4-FFF2-40B4-BE49-F238E27FC236}">
                <a16:creationId xmlns:a16="http://schemas.microsoft.com/office/drawing/2014/main" id="{A1B27C46-093C-0939-922B-DB1DCEDA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3970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γλωσσα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85" name="Text Box 95">
            <a:extLst>
              <a:ext uri="{FF2B5EF4-FFF2-40B4-BE49-F238E27FC236}">
                <a16:creationId xmlns:a16="http://schemas.microsoft.com/office/drawing/2014/main" id="{D8D3DDD3-2CAE-7569-573B-D704CBB7B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21939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86" name="Text Box 96">
            <a:extLst>
              <a:ext uri="{FF2B5EF4-FFF2-40B4-BE49-F238E27FC236}">
                <a16:creationId xmlns:a16="http://schemas.microsoft.com/office/drawing/2014/main" id="{C9879C89-2D9E-9F84-D2D4-61B52CB56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5034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η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87" name="Text Box 97">
            <a:extLst>
              <a:ext uri="{FF2B5EF4-FFF2-40B4-BE49-F238E27FC236}">
                <a16:creationId xmlns:a16="http://schemas.microsoft.com/office/drawing/2014/main" id="{3EB81605-4C3C-AD9D-B890-A17E59F0C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824163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 b="1" i="1">
              <a:solidFill>
                <a:srgbClr val="FFFFFF"/>
              </a:solidFill>
              <a:latin typeface="Lucida Grande" panose="020B0600040502020204" pitchFamily="34" charset="0"/>
            </a:endParaRPr>
          </a:p>
        </p:txBody>
      </p:sp>
      <p:sp>
        <p:nvSpPr>
          <p:cNvPr id="33888" name="Text Box 98">
            <a:extLst>
              <a:ext uri="{FF2B5EF4-FFF2-40B4-BE49-F238E27FC236}">
                <a16:creationId xmlns:a16="http://schemas.microsoft.com/office/drawing/2014/main" id="{2C1E0F81-399E-8511-1416-BB869364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149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89" name="Text Box 99">
            <a:extLst>
              <a:ext uri="{FF2B5EF4-FFF2-40B4-BE49-F238E27FC236}">
                <a16:creationId xmlns:a16="http://schemas.microsoft.com/office/drawing/2014/main" id="{907D01E4-B0A6-A9CC-E888-AC277CCC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838" y="34258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3890" name="Text Box 100">
            <a:extLst>
              <a:ext uri="{FF2B5EF4-FFF2-40B4-BE49-F238E27FC236}">
                <a16:creationId xmlns:a16="http://schemas.microsoft.com/office/drawing/2014/main" id="{E96DC4B0-00C7-6172-6377-280C089A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4894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91" name="Text Box 101">
            <a:extLst>
              <a:ext uri="{FF2B5EF4-FFF2-40B4-BE49-F238E27FC236}">
                <a16:creationId xmlns:a16="http://schemas.microsoft.com/office/drawing/2014/main" id="{32A0DC90-6A75-515C-A602-367A08558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4797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892" name="Text Box 102">
            <a:extLst>
              <a:ext uri="{FF2B5EF4-FFF2-40B4-BE49-F238E27FC236}">
                <a16:creationId xmlns:a16="http://schemas.microsoft.com/office/drawing/2014/main" id="{5F5BE27A-4FAA-A81B-B45B-687ACA7B4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11175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893" name="Text Box 103">
            <a:extLst>
              <a:ext uri="{FF2B5EF4-FFF2-40B4-BE49-F238E27FC236}">
                <a16:creationId xmlns:a16="http://schemas.microsoft.com/office/drawing/2014/main" id="{9200E689-4DE8-E37A-AD3E-CB84910B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4165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894" name="Text Box 104">
            <a:extLst>
              <a:ext uri="{FF2B5EF4-FFF2-40B4-BE49-F238E27FC236}">
                <a16:creationId xmlns:a16="http://schemas.microsoft.com/office/drawing/2014/main" id="{791E039D-34DE-3BA3-9F81-D4780CC1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0" y="5721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3895" name="Line 105">
            <a:extLst>
              <a:ext uri="{FF2B5EF4-FFF2-40B4-BE49-F238E27FC236}">
                <a16:creationId xmlns:a16="http://schemas.microsoft.com/office/drawing/2014/main" id="{E130A75B-4360-9BB9-9C4D-451FB89B2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8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6" name="Line 106">
            <a:extLst>
              <a:ext uri="{FF2B5EF4-FFF2-40B4-BE49-F238E27FC236}">
                <a16:creationId xmlns:a16="http://schemas.microsoft.com/office/drawing/2014/main" id="{BA92BDD6-2145-5753-63CC-F16DA36C6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3200" y="2971800"/>
            <a:ext cx="3683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7" name="Line 107">
            <a:extLst>
              <a:ext uri="{FF2B5EF4-FFF2-40B4-BE49-F238E27FC236}">
                <a16:creationId xmlns:a16="http://schemas.microsoft.com/office/drawing/2014/main" id="{B09E8874-A997-25F1-D5A9-A2CB9B6F8F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3302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8" name="Text Box 108">
            <a:extLst>
              <a:ext uri="{FF2B5EF4-FFF2-40B4-BE49-F238E27FC236}">
                <a16:creationId xmlns:a16="http://schemas.microsoft.com/office/drawing/2014/main" id="{BECC8D84-4F53-859A-6D4F-EE568B5D7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899" name="Text Box 109">
            <a:extLst>
              <a:ext uri="{FF2B5EF4-FFF2-40B4-BE49-F238E27FC236}">
                <a16:creationId xmlns:a16="http://schemas.microsoft.com/office/drawing/2014/main" id="{0367AEB5-30DB-40E9-CA52-2279DC396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397000"/>
            <a:ext cx="889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προφητης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00" name="Text Box 110">
            <a:extLst>
              <a:ext uri="{FF2B5EF4-FFF2-40B4-BE49-F238E27FC236}">
                <a16:creationId xmlns:a16="http://schemas.microsoft.com/office/drawing/2014/main" id="{DAE5523E-B8BB-C295-36A8-624207E7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1971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01" name="Text Box 111">
            <a:extLst>
              <a:ext uri="{FF2B5EF4-FFF2-40B4-BE49-F238E27FC236}">
                <a16:creationId xmlns:a16="http://schemas.microsoft.com/office/drawing/2014/main" id="{EE0B50CD-DB60-1266-AB28-87E762652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146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02" name="Text Box 112">
            <a:extLst>
              <a:ext uri="{FF2B5EF4-FFF2-40B4-BE49-F238E27FC236}">
                <a16:creationId xmlns:a16="http://schemas.microsoft.com/office/drawing/2014/main" id="{45581CD2-FD48-C03B-13C4-53A551EE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rgbClr val="FFFFFF"/>
                </a:solidFill>
                <a:latin typeface="Lucida Grande" panose="020B0600040502020204" pitchFamily="34" charset="0"/>
              </a:rPr>
              <a:t>ῃ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903" name="Text Box 113">
            <a:extLst>
              <a:ext uri="{FF2B5EF4-FFF2-40B4-BE49-F238E27FC236}">
                <a16:creationId xmlns:a16="http://schemas.microsoft.com/office/drawing/2014/main" id="{E1D044B8-83B5-9220-3A9A-DA372A94B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1321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ην</a:t>
            </a: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904" name="Text Box 114">
            <a:extLst>
              <a:ext uri="{FF2B5EF4-FFF2-40B4-BE49-F238E27FC236}">
                <a16:creationId xmlns:a16="http://schemas.microsoft.com/office/drawing/2014/main" id="{4440F770-050E-2125-4960-9765E662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429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3905" name="Text Box 115">
            <a:extLst>
              <a:ext uri="{FF2B5EF4-FFF2-40B4-BE49-F238E27FC236}">
                <a16:creationId xmlns:a16="http://schemas.microsoft.com/office/drawing/2014/main" id="{BDE4CEEE-B80B-3EA5-B026-87A06159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31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906" name="Text Box 116">
            <a:extLst>
              <a:ext uri="{FF2B5EF4-FFF2-40B4-BE49-F238E27FC236}">
                <a16:creationId xmlns:a16="http://schemas.microsoft.com/office/drawing/2014/main" id="{ACC04BA2-361E-22F5-F604-03B636F1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910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907" name="Text Box 117">
            <a:extLst>
              <a:ext uri="{FF2B5EF4-FFF2-40B4-BE49-F238E27FC236}">
                <a16:creationId xmlns:a16="http://schemas.microsoft.com/office/drawing/2014/main" id="{2F00748A-8D4A-5C66-D05D-8F5AF399C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1054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908" name="Text Box 118">
            <a:extLst>
              <a:ext uri="{FF2B5EF4-FFF2-40B4-BE49-F238E27FC236}">
                <a16:creationId xmlns:a16="http://schemas.microsoft.com/office/drawing/2014/main" id="{5D851CEB-A898-FDEC-2BBD-910FE48DE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10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09" name="Text Box 119">
            <a:extLst>
              <a:ext uri="{FF2B5EF4-FFF2-40B4-BE49-F238E27FC236}">
                <a16:creationId xmlns:a16="http://schemas.microsoft.com/office/drawing/2014/main" id="{DB871588-5C41-59E9-D9A6-E560FB3FD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3910" name="Line 120">
            <a:extLst>
              <a:ext uri="{FF2B5EF4-FFF2-40B4-BE49-F238E27FC236}">
                <a16:creationId xmlns:a16="http://schemas.microsoft.com/office/drawing/2014/main" id="{4D07E11B-0FDC-7BFA-14DA-0634E5A02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4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11" name="Line 121">
            <a:extLst>
              <a:ext uri="{FF2B5EF4-FFF2-40B4-BE49-F238E27FC236}">
                <a16:creationId xmlns:a16="http://schemas.microsoft.com/office/drawing/2014/main" id="{4390BC4A-237F-F911-CF4A-1DAFB2163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9718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12" name="Line 122">
            <a:extLst>
              <a:ext uri="{FF2B5EF4-FFF2-40B4-BE49-F238E27FC236}">
                <a16:creationId xmlns:a16="http://schemas.microsoft.com/office/drawing/2014/main" id="{F46F0D7F-E239-D9A6-0AED-2273BE593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32893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13" name="Line 123">
            <a:extLst>
              <a:ext uri="{FF2B5EF4-FFF2-40B4-BE49-F238E27FC236}">
                <a16:creationId xmlns:a16="http://schemas.microsoft.com/office/drawing/2014/main" id="{E46DA69B-11D4-1C05-14D3-AA88F885D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9400" y="2667000"/>
            <a:ext cx="2921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14" name="Text Box 124">
            <a:extLst>
              <a:ext uri="{FF2B5EF4-FFF2-40B4-BE49-F238E27FC236}">
                <a16:creationId xmlns:a16="http://schemas.microsoft.com/office/drawing/2014/main" id="{4FEE8091-EE7F-7025-4CAF-D5863BC5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Masc.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15" name="Text Box 125">
            <a:extLst>
              <a:ext uri="{FF2B5EF4-FFF2-40B4-BE49-F238E27FC236}">
                <a16:creationId xmlns:a16="http://schemas.microsoft.com/office/drawing/2014/main" id="{855BEFAE-0455-F454-9828-FFCDBAA97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3970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νεάνιας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r>
              <a:rPr lang="en-US" altLang="en-US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33916" name="Text Box 126">
            <a:extLst>
              <a:ext uri="{FF2B5EF4-FFF2-40B4-BE49-F238E27FC236}">
                <a16:creationId xmlns:a16="http://schemas.microsoft.com/office/drawing/2014/main" id="{1BDE2986-DA86-149E-163A-29412D0E4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1971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17" name="Text Box 127">
            <a:extLst>
              <a:ext uri="{FF2B5EF4-FFF2-40B4-BE49-F238E27FC236}">
                <a16:creationId xmlns:a16="http://schemas.microsoft.com/office/drawing/2014/main" id="{E2841AE5-890E-61AB-5412-1572855AB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5019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rgbClr val="FFDC14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18" name="Text Box 128">
            <a:extLst>
              <a:ext uri="{FF2B5EF4-FFF2-40B4-BE49-F238E27FC236}">
                <a16:creationId xmlns:a16="http://schemas.microsoft.com/office/drawing/2014/main" id="{0A7FC156-8703-ECA0-2A9E-42122E146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28067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-ᾳ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19" name="Text Box 129">
            <a:extLst>
              <a:ext uri="{FF2B5EF4-FFF2-40B4-BE49-F238E27FC236}">
                <a16:creationId xmlns:a16="http://schemas.microsoft.com/office/drawing/2014/main" id="{0F097940-0C57-027E-9F33-75BAAC66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1321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-αν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20" name="Text Box 130">
            <a:extLst>
              <a:ext uri="{FF2B5EF4-FFF2-40B4-BE49-F238E27FC236}">
                <a16:creationId xmlns:a16="http://schemas.microsoft.com/office/drawing/2014/main" id="{E82CD644-F179-7657-4C26-B9E823515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7388" y="340836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/>
          </a:p>
        </p:txBody>
      </p:sp>
      <p:sp>
        <p:nvSpPr>
          <p:cNvPr id="33921" name="Text Box 131">
            <a:extLst>
              <a:ext uri="{FF2B5EF4-FFF2-40B4-BE49-F238E27FC236}">
                <a16:creationId xmlns:a16="http://schemas.microsoft.com/office/drawing/2014/main" id="{5E1802A7-C216-F352-EEEA-A68469B6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4704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l-GR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922" name="Text Box 132">
            <a:extLst>
              <a:ext uri="{FF2B5EF4-FFF2-40B4-BE49-F238E27FC236}">
                <a16:creationId xmlns:a16="http://schemas.microsoft.com/office/drawing/2014/main" id="{F32080C5-42CB-E9CE-3908-E1B53329B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47783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33923" name="Text Box 133">
            <a:extLst>
              <a:ext uri="{FF2B5EF4-FFF2-40B4-BE49-F238E27FC236}">
                <a16:creationId xmlns:a16="http://schemas.microsoft.com/office/drawing/2014/main" id="{38B7D064-7300-9583-FEF8-E338C953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αις</a:t>
            </a:r>
            <a:endParaRPr lang="en-US" altLang="en-US" b="1" i="1">
              <a:latin typeface="Palatino Linotype" panose="02040502050505030304" pitchFamily="18" charset="0"/>
            </a:endParaRPr>
          </a:p>
        </p:txBody>
      </p:sp>
      <p:sp>
        <p:nvSpPr>
          <p:cNvPr id="33924" name="Text Box 134">
            <a:extLst>
              <a:ext uri="{FF2B5EF4-FFF2-40B4-BE49-F238E27FC236}">
                <a16:creationId xmlns:a16="http://schemas.microsoft.com/office/drawing/2014/main" id="{D8B4F913-545A-7B33-0CD1-899EFFC5B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3975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25" name="Text Box 135">
            <a:extLst>
              <a:ext uri="{FF2B5EF4-FFF2-40B4-BE49-F238E27FC236}">
                <a16:creationId xmlns:a16="http://schemas.microsoft.com/office/drawing/2014/main" id="{D64F0A76-6906-2F64-8B2C-2E2F5D42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αι</a:t>
            </a:r>
            <a:endParaRPr lang="en-US" altLang="en-US"/>
          </a:p>
        </p:txBody>
      </p:sp>
      <p:sp>
        <p:nvSpPr>
          <p:cNvPr id="33926" name="Line 136">
            <a:extLst>
              <a:ext uri="{FF2B5EF4-FFF2-40B4-BE49-F238E27FC236}">
                <a16:creationId xmlns:a16="http://schemas.microsoft.com/office/drawing/2014/main" id="{C8646D7B-C6F4-6AF0-3F5E-3C7A5CF5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1000" y="29591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7" name="Line 137">
            <a:extLst>
              <a:ext uri="{FF2B5EF4-FFF2-40B4-BE49-F238E27FC236}">
                <a16:creationId xmlns:a16="http://schemas.microsoft.com/office/drawing/2014/main" id="{375C208A-7806-74E3-9D56-789B822A5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0" y="3276600"/>
            <a:ext cx="3429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8" name="Line 138">
            <a:extLst>
              <a:ext uri="{FF2B5EF4-FFF2-40B4-BE49-F238E27FC236}">
                <a16:creationId xmlns:a16="http://schemas.microsoft.com/office/drawing/2014/main" id="{01192D9D-588D-5827-797D-A6CBDA687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90538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29" name="Text Box 139">
            <a:extLst>
              <a:ext uri="{FF2B5EF4-FFF2-40B4-BE49-F238E27FC236}">
                <a16:creationId xmlns:a16="http://schemas.microsoft.com/office/drawing/2014/main" id="{FD377FB3-E559-D9D6-93B5-A019FD1F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46100"/>
            <a:ext cx="17526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3</a:t>
            </a:r>
            <a:r>
              <a:rPr kumimoji="0" lang="en-US" altLang="en-US" sz="1200" b="1" i="1" u="none" strike="noStrike" kern="1200" cap="none" spc="0" normalizeH="0" baseline="3000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rd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Declension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l-G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Consonant Declension</a:t>
            </a: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 pitchFamily="18" charset="0"/>
                <a:ea typeface="ＭＳ Ｐゴシック" panose="020B0600070205080204" pitchFamily="34" charset="-128"/>
                <a:cs typeface="+mn-cs"/>
              </a:rPr>
              <a:t>)</a:t>
            </a:r>
          </a:p>
        </p:txBody>
      </p:sp>
      <p:sp>
        <p:nvSpPr>
          <p:cNvPr id="33930" name="Text Box 140">
            <a:extLst>
              <a:ext uri="{FF2B5EF4-FFF2-40B4-BE49-F238E27FC236}">
                <a16:creationId xmlns:a16="http://schemas.microsoft.com/office/drawing/2014/main" id="{AC4BFACB-E20E-CDCC-EEBC-31BB30827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1155700"/>
            <a:ext cx="1409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Masculine/Feminine</a:t>
            </a:r>
          </a:p>
        </p:txBody>
      </p:sp>
      <p:sp>
        <p:nvSpPr>
          <p:cNvPr id="33931" name="Text Box 141">
            <a:extLst>
              <a:ext uri="{FF2B5EF4-FFF2-40B4-BE49-F238E27FC236}">
                <a16:creationId xmlns:a16="http://schemas.microsoft.com/office/drawing/2014/main" id="{DEB3FB8A-CFBB-8826-675B-AE200B79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13843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ἀ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ρχ</a:t>
            </a:r>
            <a:r>
              <a:rPr lang="el-GR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ῶ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ν, -οντος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2" name="Text Box 142">
            <a:extLst>
              <a:ext uri="{FF2B5EF4-FFF2-40B4-BE49-F238E27FC236}">
                <a16:creationId xmlns:a16="http://schemas.microsoft.com/office/drawing/2014/main" id="{5F47486C-C635-5392-FB41-0CEB5DF07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209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ς 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</a:t>
            </a:r>
            <a:r>
              <a:rPr lang="en-US" altLang="en-US" sz="900">
                <a:solidFill>
                  <a:schemeClr val="bg1"/>
                </a:solidFill>
                <a:latin typeface="Lucida Grande" panose="020B0600040502020204" pitchFamily="34" charset="0"/>
              </a:rPr>
              <a:t>or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 —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3" name="Text Box 143">
            <a:extLst>
              <a:ext uri="{FF2B5EF4-FFF2-40B4-BE49-F238E27FC236}">
                <a16:creationId xmlns:a16="http://schemas.microsoft.com/office/drawing/2014/main" id="{D414E859-DAE4-38D2-00E8-639AD3B5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514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,-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ους,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ως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4" name="Text Box 144">
            <a:extLst>
              <a:ext uri="{FF2B5EF4-FFF2-40B4-BE49-F238E27FC236}">
                <a16:creationId xmlns:a16="http://schemas.microsoft.com/office/drawing/2014/main" id="{6ED91FF7-8AE8-031F-EEE8-ABC607F79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2819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ι</a:t>
            </a:r>
            <a:endParaRPr lang="el-GR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5" name="Text Box 145">
            <a:extLst>
              <a:ext uri="{FF2B5EF4-FFF2-40B4-BE49-F238E27FC236}">
                <a16:creationId xmlns:a16="http://schemas.microsoft.com/office/drawing/2014/main" id="{4A555FB2-B710-CE88-2556-D72EB2CBE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3132138"/>
            <a:ext cx="1497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  </a:t>
            </a:r>
            <a:r>
              <a:rPr lang="el-GR" altLang="en-US" sz="1000">
                <a:solidFill>
                  <a:schemeClr val="bg1"/>
                </a:solidFill>
                <a:latin typeface="Lucida Grande" panose="020B0600040502020204" pitchFamily="34" charset="0"/>
              </a:rPr>
              <a:t>or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 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ν 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6" name="Text Box 146">
            <a:extLst>
              <a:ext uri="{FF2B5EF4-FFF2-40B4-BE49-F238E27FC236}">
                <a16:creationId xmlns:a16="http://schemas.microsoft.com/office/drawing/2014/main" id="{D20688B8-8DA8-0FEF-795B-F2282716A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3408363"/>
            <a:ext cx="256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—  </a:t>
            </a:r>
            <a:r>
              <a:rPr lang="en-US" altLang="en-US" sz="900">
                <a:solidFill>
                  <a:schemeClr val="bg1"/>
                </a:solidFill>
                <a:latin typeface="Lucida Grande" panose="020B0600040502020204" pitchFamily="34" charset="0"/>
              </a:rPr>
              <a:t>(or like Nom.)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7" name="Text Box 147">
            <a:extLst>
              <a:ext uri="{FF2B5EF4-FFF2-40B4-BE49-F238E27FC236}">
                <a16:creationId xmlns:a16="http://schemas.microsoft.com/office/drawing/2014/main" id="{65E21A37-B8D3-587C-E0D1-75F7BCE2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470400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ες, 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εις</a:t>
            </a:r>
            <a:endParaRPr lang="el-GR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38" name="Text Box 148">
            <a:extLst>
              <a:ext uri="{FF2B5EF4-FFF2-40B4-BE49-F238E27FC236}">
                <a16:creationId xmlns:a16="http://schemas.microsoft.com/office/drawing/2014/main" id="{E59FFF5E-CF98-8D70-1DF3-DCE952CC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4778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39" name="Text Box 149">
            <a:extLst>
              <a:ext uri="{FF2B5EF4-FFF2-40B4-BE49-F238E27FC236}">
                <a16:creationId xmlns:a16="http://schemas.microsoft.com/office/drawing/2014/main" id="{770A2CBE-A37F-196D-C873-CF8D3EBEC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σι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3940" name="Text Box 150">
            <a:extLst>
              <a:ext uri="{FF2B5EF4-FFF2-40B4-BE49-F238E27FC236}">
                <a16:creationId xmlns:a16="http://schemas.microsoft.com/office/drawing/2014/main" id="{AC9ED2A8-B865-2660-E63B-DF93F63E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397500"/>
            <a:ext cx="226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ας, </a:t>
            </a:r>
            <a:r>
              <a:rPr lang="el-GR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(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νς</a:t>
            </a:r>
            <a:r>
              <a:rPr lang="el-GR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),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εις</a:t>
            </a:r>
          </a:p>
        </p:txBody>
      </p:sp>
      <p:sp>
        <p:nvSpPr>
          <p:cNvPr id="33941" name="Text Box 151">
            <a:extLst>
              <a:ext uri="{FF2B5EF4-FFF2-40B4-BE49-F238E27FC236}">
                <a16:creationId xmlns:a16="http://schemas.microsoft.com/office/drawing/2014/main" id="{746A477D-FAE8-4C4E-86FC-FDD826181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33942" name="Line 152">
            <a:extLst>
              <a:ext uri="{FF2B5EF4-FFF2-40B4-BE49-F238E27FC236}">
                <a16:creationId xmlns:a16="http://schemas.microsoft.com/office/drawing/2014/main" id="{E7984D3B-CDDE-F088-11F5-8E19E8528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9700" y="1079500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43" name="Line 153">
            <a:extLst>
              <a:ext uri="{FF2B5EF4-FFF2-40B4-BE49-F238E27FC236}">
                <a16:creationId xmlns:a16="http://schemas.microsoft.com/office/drawing/2014/main" id="{CF2179D0-2BFD-5381-0292-E607F5655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4940300"/>
            <a:ext cx="2667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78" name="Text Box 154">
            <a:extLst>
              <a:ext uri="{FF2B5EF4-FFF2-40B4-BE49-F238E27FC236}">
                <a16:creationId xmlns:a16="http://schemas.microsoft.com/office/drawing/2014/main" id="{58396F0F-3AD8-E6A4-CE0F-F0C3FD14A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75" y="11557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79" name="Text Box 155">
            <a:extLst>
              <a:ext uri="{FF2B5EF4-FFF2-40B4-BE49-F238E27FC236}">
                <a16:creationId xmlns:a16="http://schemas.microsoft.com/office/drawing/2014/main" id="{AEA1D0CF-4492-9A58-909B-5F98B10B2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13843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ὄ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νομα, -ματος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80" name="Text Box 156">
            <a:extLst>
              <a:ext uri="{FF2B5EF4-FFF2-40B4-BE49-F238E27FC236}">
                <a16:creationId xmlns:a16="http://schemas.microsoft.com/office/drawing/2014/main" id="{4E9EB906-D611-2E41-65EE-CE100FBB0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2209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—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81" name="Text Box 157">
            <a:extLst>
              <a:ext uri="{FF2B5EF4-FFF2-40B4-BE49-F238E27FC236}">
                <a16:creationId xmlns:a16="http://schemas.microsoft.com/office/drawing/2014/main" id="{CF8B6293-1B3E-B97A-F993-4486324E8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2514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,-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ους,</a:t>
            </a:r>
            <a:r>
              <a:rPr lang="el-GR" altLang="en-US" sz="12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200" b="1" i="1">
                <a:solidFill>
                  <a:schemeClr val="bg1"/>
                </a:solidFill>
                <a:latin typeface="Lucida Grande" panose="020B0600040502020204" pitchFamily="34" charset="0"/>
              </a:rPr>
              <a:t>ως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82" name="Text Box 158">
            <a:extLst>
              <a:ext uri="{FF2B5EF4-FFF2-40B4-BE49-F238E27FC236}">
                <a16:creationId xmlns:a16="http://schemas.microsoft.com/office/drawing/2014/main" id="{B7DC06EF-EC49-28D9-686D-0CB9F3B2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2819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ι</a:t>
            </a:r>
            <a:endParaRPr lang="el-GR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83" name="Text Box 159">
            <a:extLst>
              <a:ext uri="{FF2B5EF4-FFF2-40B4-BE49-F238E27FC236}">
                <a16:creationId xmlns:a16="http://schemas.microsoft.com/office/drawing/2014/main" id="{7C835EA5-BBDD-0F21-DD99-F3B3CFD6A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3132138"/>
            <a:ext cx="1497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—</a:t>
            </a:r>
          </a:p>
        </p:txBody>
      </p:sp>
      <p:sp>
        <p:nvSpPr>
          <p:cNvPr id="180384" name="Text Box 160">
            <a:extLst>
              <a:ext uri="{FF2B5EF4-FFF2-40B4-BE49-F238E27FC236}">
                <a16:creationId xmlns:a16="http://schemas.microsoft.com/office/drawing/2014/main" id="{E0CED2E7-33D8-060C-8739-59A1501D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3408363"/>
            <a:ext cx="2563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—</a:t>
            </a:r>
          </a:p>
        </p:txBody>
      </p:sp>
      <p:sp>
        <p:nvSpPr>
          <p:cNvPr id="180385" name="Text Box 161">
            <a:extLst>
              <a:ext uri="{FF2B5EF4-FFF2-40B4-BE49-F238E27FC236}">
                <a16:creationId xmlns:a16="http://schemas.microsoft.com/office/drawing/2014/main" id="{03EF21A1-1E67-0494-D7CF-4BB77FFE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4470400"/>
            <a:ext cx="119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α, </a:t>
            </a:r>
            <a:r>
              <a:rPr lang="el-GR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(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 </a:t>
            </a:r>
            <a:r>
              <a:rPr lang="el-GR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)</a:t>
            </a:r>
          </a:p>
        </p:txBody>
      </p:sp>
      <p:sp>
        <p:nvSpPr>
          <p:cNvPr id="180386" name="Text Box 162">
            <a:extLst>
              <a:ext uri="{FF2B5EF4-FFF2-40B4-BE49-F238E27FC236}">
                <a16:creationId xmlns:a16="http://schemas.microsoft.com/office/drawing/2014/main" id="{16BA2D92-241A-E3E1-1D15-D8D5259B4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4778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0387" name="Text Box 163">
            <a:extLst>
              <a:ext uri="{FF2B5EF4-FFF2-40B4-BE49-F238E27FC236}">
                <a16:creationId xmlns:a16="http://schemas.microsoft.com/office/drawing/2014/main" id="{CF5A33F1-6D85-463E-33C1-2E9E797E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50927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σι</a:t>
            </a:r>
            <a:endParaRPr lang="en-US" altLang="en-US" b="1" i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0388" name="Text Box 164">
            <a:extLst>
              <a:ext uri="{FF2B5EF4-FFF2-40B4-BE49-F238E27FC236}">
                <a16:creationId xmlns:a16="http://schemas.microsoft.com/office/drawing/2014/main" id="{24F3F541-4FD0-1300-3EDE-19C1D2853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5397500"/>
            <a:ext cx="226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α, </a:t>
            </a:r>
            <a:r>
              <a:rPr lang="el-GR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(</a:t>
            </a: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 </a:t>
            </a:r>
            <a:r>
              <a:rPr lang="el-GR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)</a:t>
            </a:r>
          </a:p>
        </p:txBody>
      </p:sp>
      <p:sp>
        <p:nvSpPr>
          <p:cNvPr id="180389" name="Text Box 165">
            <a:extLst>
              <a:ext uri="{FF2B5EF4-FFF2-40B4-BE49-F238E27FC236}">
                <a16:creationId xmlns:a16="http://schemas.microsoft.com/office/drawing/2014/main" id="{EB3993BD-E662-2D53-7374-6F3FBE5C2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800" y="57023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80390" name="Line 166">
            <a:extLst>
              <a:ext uri="{FF2B5EF4-FFF2-40B4-BE49-F238E27FC236}">
                <a16:creationId xmlns:a16="http://schemas.microsoft.com/office/drawing/2014/main" id="{1B37050E-A3EA-B4B7-540B-5448C2F29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0738" y="2349500"/>
            <a:ext cx="546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1" name="Line 167">
            <a:extLst>
              <a:ext uri="{FF2B5EF4-FFF2-40B4-BE49-F238E27FC236}">
                <a16:creationId xmlns:a16="http://schemas.microsoft.com/office/drawing/2014/main" id="{ABD9DD4C-1C50-DD96-2AE5-7DA51DCC11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3913" y="3278188"/>
            <a:ext cx="5334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2" name="Line 168">
            <a:extLst>
              <a:ext uri="{FF2B5EF4-FFF2-40B4-BE49-F238E27FC236}">
                <a16:creationId xmlns:a16="http://schemas.microsoft.com/office/drawing/2014/main" id="{6B18D704-D92A-1312-F98A-E9AD9E4739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40738" y="3568700"/>
            <a:ext cx="5461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3" name="Line 169">
            <a:extLst>
              <a:ext uri="{FF2B5EF4-FFF2-40B4-BE49-F238E27FC236}">
                <a16:creationId xmlns:a16="http://schemas.microsoft.com/office/drawing/2014/main" id="{B642E95B-6026-479B-5D9A-636290390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23495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4" name="Line 170">
            <a:extLst>
              <a:ext uri="{FF2B5EF4-FFF2-40B4-BE49-F238E27FC236}">
                <a16:creationId xmlns:a16="http://schemas.microsoft.com/office/drawing/2014/main" id="{D4447BAC-F6AA-5BE3-D1DF-F60251D3E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67750" y="46355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5" name="Line 171">
            <a:extLst>
              <a:ext uri="{FF2B5EF4-FFF2-40B4-BE49-F238E27FC236}">
                <a16:creationId xmlns:a16="http://schemas.microsoft.com/office/drawing/2014/main" id="{8AEC3518-3BAD-D6C5-0E31-0AEDD0F14B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58225" y="55514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6" name="Line 172">
            <a:extLst>
              <a:ext uri="{FF2B5EF4-FFF2-40B4-BE49-F238E27FC236}">
                <a16:creationId xmlns:a16="http://schemas.microsoft.com/office/drawing/2014/main" id="{8E85E8F7-0B27-38F2-AB6E-01BF2630F8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67750" y="58547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7" name="Line 173">
            <a:extLst>
              <a:ext uri="{FF2B5EF4-FFF2-40B4-BE49-F238E27FC236}">
                <a16:creationId xmlns:a16="http://schemas.microsoft.com/office/drawing/2014/main" id="{C839C9C1-1048-2DA3-7029-43491CD83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01113" y="46355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8" name="Line 174">
            <a:extLst>
              <a:ext uri="{FF2B5EF4-FFF2-40B4-BE49-F238E27FC236}">
                <a16:creationId xmlns:a16="http://schemas.microsoft.com/office/drawing/2014/main" id="{9EE8539A-890F-9EF4-B32A-A4B007E783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667000"/>
            <a:ext cx="2667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399" name="Line 175">
            <a:extLst>
              <a:ext uri="{FF2B5EF4-FFF2-40B4-BE49-F238E27FC236}">
                <a16:creationId xmlns:a16="http://schemas.microsoft.com/office/drawing/2014/main" id="{C043CF95-834E-F869-F16E-6541B6ABF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959100"/>
            <a:ext cx="876300" cy="127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0" name="Line 176">
            <a:extLst>
              <a:ext uri="{FF2B5EF4-FFF2-40B4-BE49-F238E27FC236}">
                <a16:creationId xmlns:a16="http://schemas.microsoft.com/office/drawing/2014/main" id="{62F7F92F-F602-14EF-CA5C-1B55F94EA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2938" y="4935538"/>
            <a:ext cx="893762" cy="47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401" name="Line 177">
            <a:extLst>
              <a:ext uri="{FF2B5EF4-FFF2-40B4-BE49-F238E27FC236}">
                <a16:creationId xmlns:a16="http://schemas.microsoft.com/office/drawing/2014/main" id="{D3CAD11A-9886-9CB3-9D5C-BE5255A55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0875" y="5240338"/>
            <a:ext cx="885825" cy="47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68" name="Line 178">
            <a:extLst>
              <a:ext uri="{FF2B5EF4-FFF2-40B4-BE49-F238E27FC236}">
                <a16:creationId xmlns:a16="http://schemas.microsoft.com/office/drawing/2014/main" id="{7B7646F0-E864-5B23-199C-42DAF0080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1938" y="3300413"/>
            <a:ext cx="217487" cy="3175"/>
          </a:xfrm>
          <a:prstGeom prst="line">
            <a:avLst/>
          </a:prstGeom>
          <a:noFill/>
          <a:ln w="9525">
            <a:solidFill>
              <a:srgbClr val="00FF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69" name="Line 179">
            <a:extLst>
              <a:ext uri="{FF2B5EF4-FFF2-40B4-BE49-F238E27FC236}">
                <a16:creationId xmlns:a16="http://schemas.microsoft.com/office/drawing/2014/main" id="{931D7F64-2045-15FE-A29E-F2E42B1369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0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8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8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8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8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0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18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18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18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18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80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8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78" grpId="0"/>
      <p:bldP spid="180379" grpId="0"/>
      <p:bldP spid="180380" grpId="0"/>
      <p:bldP spid="180381" grpId="0"/>
      <p:bldP spid="180382" grpId="0"/>
      <p:bldP spid="180383" grpId="0"/>
      <p:bldP spid="180384" grpId="0"/>
      <p:bldP spid="180385" grpId="0"/>
      <p:bldP spid="180386" grpId="0"/>
      <p:bldP spid="180387" grpId="0"/>
      <p:bldP spid="180388" grpId="0"/>
      <p:bldP spid="1803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04F03-0E2A-2A22-0727-C52EEF0DA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64E71D94-AEEE-4040-6B1F-84E8EA8EF2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299200"/>
            <a:ext cx="9144000" cy="55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Greek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>
            <a:extLst>
              <a:ext uri="{FF2B5EF4-FFF2-40B4-BE49-F238E27FC236}">
                <a16:creationId xmlns:a16="http://schemas.microsoft.com/office/drawing/2014/main" id="{45F43E4B-2E5F-8FC0-FABD-4627CDAB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>
            <a:extLst>
              <a:ext uri="{FF2B5EF4-FFF2-40B4-BE49-F238E27FC236}">
                <a16:creationId xmlns:a16="http://schemas.microsoft.com/office/drawing/2014/main" id="{E1DE50E8-04EE-190C-096D-70008616E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40A5E911-3FFD-D713-14AA-0658B3A54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67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FD9516-2963-FA25-69AB-483DDBE710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0DA120B-E0D7-12C2-49CE-1134209D9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0" name="Line 4">
            <a:extLst>
              <a:ext uri="{FF2B5EF4-FFF2-40B4-BE49-F238E27FC236}">
                <a16:creationId xmlns:a16="http://schemas.microsoft.com/office/drawing/2014/main" id="{9A75A50D-003C-C36D-3C82-A451965605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8803300D-4997-022F-3FD1-BC92D28E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C9A42EC3-C7A5-7376-953C-C41B63A47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AB32BAFE-C2F4-245C-47FA-EE54266AA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BF0453F9-DE87-7DD8-E5D5-8FE9DA09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D87FFB4A-848F-28C5-6F6B-68F78F4DC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7B16368D-D2D6-DB47-BFE9-E5A36B172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4CED1324-F274-8D5F-AB8C-9E963C6B3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2769CEB2-26CF-7144-2D40-5DB9CB77C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id="{296E08CF-77A7-2D49-798C-C37A2703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id="{A3823325-8312-863A-ED5D-72C356DBE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C8EEF33E-AD01-5EA9-F215-68532DA38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1E819769-CA86-1D6B-FA64-14794953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1BE807D9-2A35-676A-1ADD-DCA0FC895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6DBBE291-02EF-D5F3-0D58-933993A13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C25EEDB2-E89B-7CFE-E3F3-C1B40B68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4116" name="Text Box 20">
            <a:extLst>
              <a:ext uri="{FF2B5EF4-FFF2-40B4-BE49-F238E27FC236}">
                <a16:creationId xmlns:a16="http://schemas.microsoft.com/office/drawing/2014/main" id="{9BE727D4-1E6B-BEDA-7410-BAEE487A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E0A41A5A-B439-17F2-1E71-63E8E5FB9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18" name="Text Box 22">
            <a:extLst>
              <a:ext uri="{FF2B5EF4-FFF2-40B4-BE49-F238E27FC236}">
                <a16:creationId xmlns:a16="http://schemas.microsoft.com/office/drawing/2014/main" id="{90F115C8-97E8-1E32-7424-D13CF4EE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19" name="Text Box 23">
            <a:extLst>
              <a:ext uri="{FF2B5EF4-FFF2-40B4-BE49-F238E27FC236}">
                <a16:creationId xmlns:a16="http://schemas.microsoft.com/office/drawing/2014/main" id="{F36ADBA9-7C0B-DF89-FEA3-6C9E97C7E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20" name="Text Box 24">
            <a:extLst>
              <a:ext uri="{FF2B5EF4-FFF2-40B4-BE49-F238E27FC236}">
                <a16:creationId xmlns:a16="http://schemas.microsoft.com/office/drawing/2014/main" id="{B061A7D3-78AF-C3FE-406C-2159DA192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680AE228-D0EF-19A3-A821-978751F0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81856026-DC95-B3B8-DBB6-4D7F85B6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23" name="Line 27">
            <a:extLst>
              <a:ext uri="{FF2B5EF4-FFF2-40B4-BE49-F238E27FC236}">
                <a16:creationId xmlns:a16="http://schemas.microsoft.com/office/drawing/2014/main" id="{35FD457B-0A1A-9E6E-9677-BE93A2312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Text Box 28">
            <a:extLst>
              <a:ext uri="{FF2B5EF4-FFF2-40B4-BE49-F238E27FC236}">
                <a16:creationId xmlns:a16="http://schemas.microsoft.com/office/drawing/2014/main" id="{427EBD9A-6F10-7AAC-F8C6-490EAC63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25" name="Text Box 29">
            <a:extLst>
              <a:ext uri="{FF2B5EF4-FFF2-40B4-BE49-F238E27FC236}">
                <a16:creationId xmlns:a16="http://schemas.microsoft.com/office/drawing/2014/main" id="{B8BD9159-A869-847A-781E-95093B5F3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26" name="Text Box 30">
            <a:extLst>
              <a:ext uri="{FF2B5EF4-FFF2-40B4-BE49-F238E27FC236}">
                <a16:creationId xmlns:a16="http://schemas.microsoft.com/office/drawing/2014/main" id="{C058037D-F5AF-215B-E13C-BBCAEC97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4127" name="Text Box 31">
            <a:extLst>
              <a:ext uri="{FF2B5EF4-FFF2-40B4-BE49-F238E27FC236}">
                <a16:creationId xmlns:a16="http://schemas.microsoft.com/office/drawing/2014/main" id="{CD732334-69CD-E5E1-E333-8690733B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28" name="Text Box 32">
            <a:extLst>
              <a:ext uri="{FF2B5EF4-FFF2-40B4-BE49-F238E27FC236}">
                <a16:creationId xmlns:a16="http://schemas.microsoft.com/office/drawing/2014/main" id="{0F9EDFE5-F811-F167-A46C-084F94A2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29" name="Text Box 33">
            <a:extLst>
              <a:ext uri="{FF2B5EF4-FFF2-40B4-BE49-F238E27FC236}">
                <a16:creationId xmlns:a16="http://schemas.microsoft.com/office/drawing/2014/main" id="{686DBF04-B58D-92B6-2BAD-E1E70290A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4130" name="Text Box 34">
            <a:extLst>
              <a:ext uri="{FF2B5EF4-FFF2-40B4-BE49-F238E27FC236}">
                <a16:creationId xmlns:a16="http://schemas.microsoft.com/office/drawing/2014/main" id="{539E6682-93BC-1CA6-9880-9080D591C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4131" name="Text Box 35">
            <a:extLst>
              <a:ext uri="{FF2B5EF4-FFF2-40B4-BE49-F238E27FC236}">
                <a16:creationId xmlns:a16="http://schemas.microsoft.com/office/drawing/2014/main" id="{1AD13AE6-4AF1-E7C1-A716-235627E03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4132" name="Text Box 36">
            <a:extLst>
              <a:ext uri="{FF2B5EF4-FFF2-40B4-BE49-F238E27FC236}">
                <a16:creationId xmlns:a16="http://schemas.microsoft.com/office/drawing/2014/main" id="{804B7341-06BF-3B29-2BB9-950310B3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02347DAB-D6BA-3A30-65EE-F90EDAF1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4134" name="Text Box 38">
            <a:extLst>
              <a:ext uri="{FF2B5EF4-FFF2-40B4-BE49-F238E27FC236}">
                <a16:creationId xmlns:a16="http://schemas.microsoft.com/office/drawing/2014/main" id="{36994E51-7844-81AB-F5D9-CAF585AB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35" name="Text Box 39">
            <a:extLst>
              <a:ext uri="{FF2B5EF4-FFF2-40B4-BE49-F238E27FC236}">
                <a16:creationId xmlns:a16="http://schemas.microsoft.com/office/drawing/2014/main" id="{028CDFCB-E62D-1CE3-260E-308B71DD5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36" name="Text Box 40">
            <a:extLst>
              <a:ext uri="{FF2B5EF4-FFF2-40B4-BE49-F238E27FC236}">
                <a16:creationId xmlns:a16="http://schemas.microsoft.com/office/drawing/2014/main" id="{C8412DEF-6F23-42E8-6C6D-730D0EF75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4137" name="Line 41">
            <a:extLst>
              <a:ext uri="{FF2B5EF4-FFF2-40B4-BE49-F238E27FC236}">
                <a16:creationId xmlns:a16="http://schemas.microsoft.com/office/drawing/2014/main" id="{BDCF05D3-25DF-222D-3A69-7F5041E1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7475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Line 42">
            <a:extLst>
              <a:ext uri="{FF2B5EF4-FFF2-40B4-BE49-F238E27FC236}">
                <a16:creationId xmlns:a16="http://schemas.microsoft.com/office/drawing/2014/main" id="{BC691598-117C-89D0-4468-A2529A955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9" name="Line 43">
            <a:extLst>
              <a:ext uri="{FF2B5EF4-FFF2-40B4-BE49-F238E27FC236}">
                <a16:creationId xmlns:a16="http://schemas.microsoft.com/office/drawing/2014/main" id="{29E45155-2813-FAA1-A945-6BD663AD3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0" name="Line 44">
            <a:extLst>
              <a:ext uri="{FF2B5EF4-FFF2-40B4-BE49-F238E27FC236}">
                <a16:creationId xmlns:a16="http://schemas.microsoft.com/office/drawing/2014/main" id="{7E2C0D53-E7F0-2591-5709-E7B204966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1" name="Line 45">
            <a:extLst>
              <a:ext uri="{FF2B5EF4-FFF2-40B4-BE49-F238E27FC236}">
                <a16:creationId xmlns:a16="http://schemas.microsoft.com/office/drawing/2014/main" id="{274C2C09-6BB6-7273-6F69-65A2BF46A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2" name="Line 46">
            <a:extLst>
              <a:ext uri="{FF2B5EF4-FFF2-40B4-BE49-F238E27FC236}">
                <a16:creationId xmlns:a16="http://schemas.microsoft.com/office/drawing/2014/main" id="{196C9BCD-7F54-6450-C57D-52AA47D4CF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3" name="Line 48">
            <a:extLst>
              <a:ext uri="{FF2B5EF4-FFF2-40B4-BE49-F238E27FC236}">
                <a16:creationId xmlns:a16="http://schemas.microsoft.com/office/drawing/2014/main" id="{F4F36D07-3BB4-98BE-3064-0537B18E45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Line 49">
            <a:extLst>
              <a:ext uri="{FF2B5EF4-FFF2-40B4-BE49-F238E27FC236}">
                <a16:creationId xmlns:a16="http://schemas.microsoft.com/office/drawing/2014/main" id="{EDEDE46E-2FA0-E88B-D384-58B8DF78E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5" name="Line 50">
            <a:extLst>
              <a:ext uri="{FF2B5EF4-FFF2-40B4-BE49-F238E27FC236}">
                <a16:creationId xmlns:a16="http://schemas.microsoft.com/office/drawing/2014/main" id="{FB9BF1E7-C2CC-FAF8-67F1-71947C38B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Line 51">
            <a:extLst>
              <a:ext uri="{FF2B5EF4-FFF2-40B4-BE49-F238E27FC236}">
                <a16:creationId xmlns:a16="http://schemas.microsoft.com/office/drawing/2014/main" id="{DFDD419B-29F0-A1CD-B1ED-317E7F0B4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" name="Line 52">
            <a:extLst>
              <a:ext uri="{FF2B5EF4-FFF2-40B4-BE49-F238E27FC236}">
                <a16:creationId xmlns:a16="http://schemas.microsoft.com/office/drawing/2014/main" id="{492E4D9F-7079-3F8E-F212-55507DA88D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8" name="Line 53">
            <a:extLst>
              <a:ext uri="{FF2B5EF4-FFF2-40B4-BE49-F238E27FC236}">
                <a16:creationId xmlns:a16="http://schemas.microsoft.com/office/drawing/2014/main" id="{6DB551BD-0696-8684-A91C-534BDB1E4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9" name="Line 54">
            <a:extLst>
              <a:ext uri="{FF2B5EF4-FFF2-40B4-BE49-F238E27FC236}">
                <a16:creationId xmlns:a16="http://schemas.microsoft.com/office/drawing/2014/main" id="{6C2B98EE-5B2B-012C-C9EE-EBE198821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55" name="Text Box 55">
            <a:extLst>
              <a:ext uri="{FF2B5EF4-FFF2-40B4-BE49-F238E27FC236}">
                <a16:creationId xmlns:a16="http://schemas.microsoft.com/office/drawing/2014/main" id="{9A57E6F5-A6F3-771F-BD66-5E0A96F3F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76856" name="Line 56">
            <a:extLst>
              <a:ext uri="{FF2B5EF4-FFF2-40B4-BE49-F238E27FC236}">
                <a16:creationId xmlns:a16="http://schemas.microsoft.com/office/drawing/2014/main" id="{DF447286-0C9F-27FE-284F-C4076AB610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0A93B6B-E421-AE86-7910-96EF66E412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5573246-C372-6114-8CD1-609CD5C1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1F622CEC-CEA1-24A1-8B0B-620836F0D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8D525915-6B6E-7C05-022E-45C4B56D0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E0764760-B221-2E24-5047-2A11640D8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CBA0022F-2151-1E20-DD10-EA2A2EC3A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82CC0516-4045-FF48-9C84-8D40CF604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29" name="Line 9">
            <a:extLst>
              <a:ext uri="{FF2B5EF4-FFF2-40B4-BE49-F238E27FC236}">
                <a16:creationId xmlns:a16="http://schemas.microsoft.com/office/drawing/2014/main" id="{30706A0A-C021-1BC4-8A42-7679F0ED6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164067B-5B9F-917C-94ED-8BD8174FE5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>
            <a:extLst>
              <a:ext uri="{FF2B5EF4-FFF2-40B4-BE49-F238E27FC236}">
                <a16:creationId xmlns:a16="http://schemas.microsoft.com/office/drawing/2014/main" id="{916A43F6-D21A-A971-F073-F8DD9AE3D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id="{56E4CF65-EAE2-0027-CC64-F9B6CDFF2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AB76B661-0B44-733F-3C3C-921EB1532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D20B3958-334C-0FF8-A6D1-E391E2692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0070ED12-9F53-7077-5AF1-BF8C80944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DBE7EFCF-37AE-3CFF-1EB6-EF671041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id="{2617D588-266A-E098-B093-85BACD3A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id="{B7F46E83-E945-53FB-1486-84FBC695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id="{7D30CFC1-73BF-55C9-200D-E9C66B8F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id="{4FA38FB1-0993-A55F-28E7-70F0C4C4C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0FAC90B4-625A-1FED-691D-F7E4E3024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42" name="Text Box 22">
            <a:extLst>
              <a:ext uri="{FF2B5EF4-FFF2-40B4-BE49-F238E27FC236}">
                <a16:creationId xmlns:a16="http://schemas.microsoft.com/office/drawing/2014/main" id="{574F5C36-C5BB-7705-897F-FDF17EE37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43" name="Text Box 23">
            <a:extLst>
              <a:ext uri="{FF2B5EF4-FFF2-40B4-BE49-F238E27FC236}">
                <a16:creationId xmlns:a16="http://schemas.microsoft.com/office/drawing/2014/main" id="{A3F28225-5E95-038A-1789-447EBB93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44" name="Text Box 24">
            <a:extLst>
              <a:ext uri="{FF2B5EF4-FFF2-40B4-BE49-F238E27FC236}">
                <a16:creationId xmlns:a16="http://schemas.microsoft.com/office/drawing/2014/main" id="{D83EA353-A22C-E787-4534-F8BC7771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45" name="Text Box 25">
            <a:extLst>
              <a:ext uri="{FF2B5EF4-FFF2-40B4-BE49-F238E27FC236}">
                <a16:creationId xmlns:a16="http://schemas.microsoft.com/office/drawing/2014/main" id="{8F29FCCF-5293-8AA8-CD3D-6CB4B1BA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46" name="Text Box 26">
            <a:extLst>
              <a:ext uri="{FF2B5EF4-FFF2-40B4-BE49-F238E27FC236}">
                <a16:creationId xmlns:a16="http://schemas.microsoft.com/office/drawing/2014/main" id="{229C1EA2-D792-3F65-06B2-3A91B81DD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47" name="Line 27">
            <a:extLst>
              <a:ext uri="{FF2B5EF4-FFF2-40B4-BE49-F238E27FC236}">
                <a16:creationId xmlns:a16="http://schemas.microsoft.com/office/drawing/2014/main" id="{BBC2BD15-F0D3-5002-671A-8F3906BE6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Text Box 28">
            <a:extLst>
              <a:ext uri="{FF2B5EF4-FFF2-40B4-BE49-F238E27FC236}">
                <a16:creationId xmlns:a16="http://schemas.microsoft.com/office/drawing/2014/main" id="{24F3F7B8-5430-A232-4C00-A7923A677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49" name="Text Box 29">
            <a:extLst>
              <a:ext uri="{FF2B5EF4-FFF2-40B4-BE49-F238E27FC236}">
                <a16:creationId xmlns:a16="http://schemas.microsoft.com/office/drawing/2014/main" id="{FF09F888-12AE-FB11-30AC-44EA76918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150" name="Text Box 30">
            <a:extLst>
              <a:ext uri="{FF2B5EF4-FFF2-40B4-BE49-F238E27FC236}">
                <a16:creationId xmlns:a16="http://schemas.microsoft.com/office/drawing/2014/main" id="{E46DD47D-8120-DB14-3564-76FDD295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5151" name="Text Box 31">
            <a:extLst>
              <a:ext uri="{FF2B5EF4-FFF2-40B4-BE49-F238E27FC236}">
                <a16:creationId xmlns:a16="http://schemas.microsoft.com/office/drawing/2014/main" id="{75BFF438-2390-B4BB-4BB4-C5A23C9ED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152" name="Text Box 32">
            <a:extLst>
              <a:ext uri="{FF2B5EF4-FFF2-40B4-BE49-F238E27FC236}">
                <a16:creationId xmlns:a16="http://schemas.microsoft.com/office/drawing/2014/main" id="{B062E643-8E83-6866-022E-47383E0C9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53" name="Text Box 33">
            <a:extLst>
              <a:ext uri="{FF2B5EF4-FFF2-40B4-BE49-F238E27FC236}">
                <a16:creationId xmlns:a16="http://schemas.microsoft.com/office/drawing/2014/main" id="{81D48631-EB65-9AD6-35A1-07B52F40C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5154" name="Text Box 34">
            <a:extLst>
              <a:ext uri="{FF2B5EF4-FFF2-40B4-BE49-F238E27FC236}">
                <a16:creationId xmlns:a16="http://schemas.microsoft.com/office/drawing/2014/main" id="{0E894BA0-A9D4-6EE8-AF73-A4A9ABC1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5155" name="Text Box 35">
            <a:extLst>
              <a:ext uri="{FF2B5EF4-FFF2-40B4-BE49-F238E27FC236}">
                <a16:creationId xmlns:a16="http://schemas.microsoft.com/office/drawing/2014/main" id="{4A5697A9-AA5F-3802-E769-36D468F2E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5156" name="Text Box 36">
            <a:extLst>
              <a:ext uri="{FF2B5EF4-FFF2-40B4-BE49-F238E27FC236}">
                <a16:creationId xmlns:a16="http://schemas.microsoft.com/office/drawing/2014/main" id="{DDC637EA-86D7-7EAB-5532-C8D68719A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5157" name="Text Box 37">
            <a:extLst>
              <a:ext uri="{FF2B5EF4-FFF2-40B4-BE49-F238E27FC236}">
                <a16:creationId xmlns:a16="http://schemas.microsoft.com/office/drawing/2014/main" id="{F535A263-775A-DBE3-FC3D-226200BC0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5158" name="Text Box 38">
            <a:extLst>
              <a:ext uri="{FF2B5EF4-FFF2-40B4-BE49-F238E27FC236}">
                <a16:creationId xmlns:a16="http://schemas.microsoft.com/office/drawing/2014/main" id="{571C35F0-4D19-5DCC-09C2-C0AEA3FE7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0BAA73CC-47A4-8E5A-F99E-35D2F331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60" name="Text Box 40">
            <a:extLst>
              <a:ext uri="{FF2B5EF4-FFF2-40B4-BE49-F238E27FC236}">
                <a16:creationId xmlns:a16="http://schemas.microsoft.com/office/drawing/2014/main" id="{9647B2ED-775A-AD26-8EB8-DDB7D5B5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5161" name="Line 41">
            <a:extLst>
              <a:ext uri="{FF2B5EF4-FFF2-40B4-BE49-F238E27FC236}">
                <a16:creationId xmlns:a16="http://schemas.microsoft.com/office/drawing/2014/main" id="{1E069446-50AA-7DAB-C788-1F7331CC3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7475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>
            <a:extLst>
              <a:ext uri="{FF2B5EF4-FFF2-40B4-BE49-F238E27FC236}">
                <a16:creationId xmlns:a16="http://schemas.microsoft.com/office/drawing/2014/main" id="{00DE60A2-6941-F4FC-6AC4-C3F9D3740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3">
            <a:extLst>
              <a:ext uri="{FF2B5EF4-FFF2-40B4-BE49-F238E27FC236}">
                <a16:creationId xmlns:a16="http://schemas.microsoft.com/office/drawing/2014/main" id="{71595D3F-FDC3-BC93-A4D4-24294D9740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Line 44">
            <a:extLst>
              <a:ext uri="{FF2B5EF4-FFF2-40B4-BE49-F238E27FC236}">
                <a16:creationId xmlns:a16="http://schemas.microsoft.com/office/drawing/2014/main" id="{CEDF3584-C58E-1D26-81B8-7D17BAD67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Line 45">
            <a:extLst>
              <a:ext uri="{FF2B5EF4-FFF2-40B4-BE49-F238E27FC236}">
                <a16:creationId xmlns:a16="http://schemas.microsoft.com/office/drawing/2014/main" id="{AE46BEEB-9439-0A08-41C6-1C917CF30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Line 46">
            <a:extLst>
              <a:ext uri="{FF2B5EF4-FFF2-40B4-BE49-F238E27FC236}">
                <a16:creationId xmlns:a16="http://schemas.microsoft.com/office/drawing/2014/main" id="{AE648FB6-0538-A478-07FE-7398EF1FE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Line 48">
            <a:extLst>
              <a:ext uri="{FF2B5EF4-FFF2-40B4-BE49-F238E27FC236}">
                <a16:creationId xmlns:a16="http://schemas.microsoft.com/office/drawing/2014/main" id="{3FF8DB5B-15DB-6CBF-067D-E0C99DE2AD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Line 49">
            <a:extLst>
              <a:ext uri="{FF2B5EF4-FFF2-40B4-BE49-F238E27FC236}">
                <a16:creationId xmlns:a16="http://schemas.microsoft.com/office/drawing/2014/main" id="{3989BA46-D9FE-3373-8E37-7510D2DD9F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50">
            <a:extLst>
              <a:ext uri="{FF2B5EF4-FFF2-40B4-BE49-F238E27FC236}">
                <a16:creationId xmlns:a16="http://schemas.microsoft.com/office/drawing/2014/main" id="{8A4AFD5C-7773-8456-4FB1-D430A69ED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51">
            <a:extLst>
              <a:ext uri="{FF2B5EF4-FFF2-40B4-BE49-F238E27FC236}">
                <a16:creationId xmlns:a16="http://schemas.microsoft.com/office/drawing/2014/main" id="{F465D281-4E54-779C-1D48-70B7EA5259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Line 52">
            <a:extLst>
              <a:ext uri="{FF2B5EF4-FFF2-40B4-BE49-F238E27FC236}">
                <a16:creationId xmlns:a16="http://schemas.microsoft.com/office/drawing/2014/main" id="{C0E8F0F1-C87B-4271-9BAE-D45D4EA0FD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Line 53">
            <a:extLst>
              <a:ext uri="{FF2B5EF4-FFF2-40B4-BE49-F238E27FC236}">
                <a16:creationId xmlns:a16="http://schemas.microsoft.com/office/drawing/2014/main" id="{80F546E7-C89D-2265-C746-32E556697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54">
            <a:extLst>
              <a:ext uri="{FF2B5EF4-FFF2-40B4-BE49-F238E27FC236}">
                <a16:creationId xmlns:a16="http://schemas.microsoft.com/office/drawing/2014/main" id="{E49ACAF3-55F9-AD97-FB18-E17CB1434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Text Box 55">
            <a:extLst>
              <a:ext uri="{FF2B5EF4-FFF2-40B4-BE49-F238E27FC236}">
                <a16:creationId xmlns:a16="http://schemas.microsoft.com/office/drawing/2014/main" id="{2DC112AC-A4CB-1CCA-9A97-B3FA03BC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78904" name="Text Box 56">
            <a:extLst>
              <a:ext uri="{FF2B5EF4-FFF2-40B4-BE49-F238E27FC236}">
                <a16:creationId xmlns:a16="http://schemas.microsoft.com/office/drawing/2014/main" id="{75BED241-0E5E-6262-103A-85D331252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8905" name="Text Box 57">
            <a:extLst>
              <a:ext uri="{FF2B5EF4-FFF2-40B4-BE49-F238E27FC236}">
                <a16:creationId xmlns:a16="http://schemas.microsoft.com/office/drawing/2014/main" id="{1CDE9AB7-2D89-9878-9885-A91CA23A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8906" name="Line 58">
            <a:extLst>
              <a:ext uri="{FF2B5EF4-FFF2-40B4-BE49-F238E27FC236}">
                <a16:creationId xmlns:a16="http://schemas.microsoft.com/office/drawing/2014/main" id="{FF540F09-DF3B-F2D3-BE73-04D424C72A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4" grpId="0"/>
      <p:bldP spid="789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FA745E6-AFE6-1E5D-8FC7-CCD02392BE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058F2EF-8D12-3F0D-5D1D-3ED33249F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148" name="Line 4">
            <a:extLst>
              <a:ext uri="{FF2B5EF4-FFF2-40B4-BE49-F238E27FC236}">
                <a16:creationId xmlns:a16="http://schemas.microsoft.com/office/drawing/2014/main" id="{B3856D99-9133-C62F-AEB6-9ABA58BCF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66DDA6CB-947D-8C92-BA21-B214E598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ADE9D0D-2807-981C-F2BC-06889F9C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DEB2FC1E-36FF-2D39-3021-A2D80459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0744C9A6-7AD7-84F2-481F-27EACF691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8A426A41-F700-14C7-952C-FB9883CE76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FE174EFA-2A7F-91AF-2429-626234D34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0D3A03FA-73FA-AE9C-45B6-5A8A3D321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D5ED574E-CA5F-4AF3-3DAA-D5784FE7C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DCD18159-7407-DAC6-634B-7661F8576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E4FB768-0ED5-43CE-BEB6-835C4246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id="{56F3256C-A507-836E-14A3-8A2AA9071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16">
            <a:extLst>
              <a:ext uri="{FF2B5EF4-FFF2-40B4-BE49-F238E27FC236}">
                <a16:creationId xmlns:a16="http://schemas.microsoft.com/office/drawing/2014/main" id="{E04011F5-1AA5-137A-A960-02525DCD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B5B76453-F464-309F-185C-7F992A751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9DB06404-ACAB-90AE-0E8D-F9342B9C2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6163" name="Text Box 19">
            <a:extLst>
              <a:ext uri="{FF2B5EF4-FFF2-40B4-BE49-F238E27FC236}">
                <a16:creationId xmlns:a16="http://schemas.microsoft.com/office/drawing/2014/main" id="{8A929542-ECEE-004B-7BB4-5216EDF79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3F76B86A-0427-C24F-510A-F715DC85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65" name="Text Box 21">
            <a:extLst>
              <a:ext uri="{FF2B5EF4-FFF2-40B4-BE49-F238E27FC236}">
                <a16:creationId xmlns:a16="http://schemas.microsoft.com/office/drawing/2014/main" id="{CA5FD488-F16C-7DBF-9937-D53329D4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66" name="Text Box 22">
            <a:extLst>
              <a:ext uri="{FF2B5EF4-FFF2-40B4-BE49-F238E27FC236}">
                <a16:creationId xmlns:a16="http://schemas.microsoft.com/office/drawing/2014/main" id="{A6599388-727B-0CAE-A61B-009C7604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67" name="Text Box 23">
            <a:extLst>
              <a:ext uri="{FF2B5EF4-FFF2-40B4-BE49-F238E27FC236}">
                <a16:creationId xmlns:a16="http://schemas.microsoft.com/office/drawing/2014/main" id="{D0942F99-FE72-2F86-D6B6-7ACBE7902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540E22BA-F3D7-F1F1-5BFC-7C9D056B2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B28D5CE4-6A10-1576-F94D-DF2ACA50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0B384AF5-5825-E4D9-6AA0-09F42E29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71" name="Line 27">
            <a:extLst>
              <a:ext uri="{FF2B5EF4-FFF2-40B4-BE49-F238E27FC236}">
                <a16:creationId xmlns:a16="http://schemas.microsoft.com/office/drawing/2014/main" id="{4FC3A073-9BD1-847E-9C32-408494333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9063EDE4-A714-BC8F-1375-78C344D8C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73" name="Text Box 29">
            <a:extLst>
              <a:ext uri="{FF2B5EF4-FFF2-40B4-BE49-F238E27FC236}">
                <a16:creationId xmlns:a16="http://schemas.microsoft.com/office/drawing/2014/main" id="{BAB45053-5A4A-1D65-DEEF-4CAC91A71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174" name="Text Box 30">
            <a:extLst>
              <a:ext uri="{FF2B5EF4-FFF2-40B4-BE49-F238E27FC236}">
                <a16:creationId xmlns:a16="http://schemas.microsoft.com/office/drawing/2014/main" id="{F9D995EC-FAB5-C75B-13AA-9885A30D2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175" name="Text Box 31">
            <a:extLst>
              <a:ext uri="{FF2B5EF4-FFF2-40B4-BE49-F238E27FC236}">
                <a16:creationId xmlns:a16="http://schemas.microsoft.com/office/drawing/2014/main" id="{480CEFBB-C66D-1670-3682-FEB34769B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176" name="Text Box 32">
            <a:extLst>
              <a:ext uri="{FF2B5EF4-FFF2-40B4-BE49-F238E27FC236}">
                <a16:creationId xmlns:a16="http://schemas.microsoft.com/office/drawing/2014/main" id="{7AF291B9-5C60-1666-9032-8495F640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77" name="Text Box 33">
            <a:extLst>
              <a:ext uri="{FF2B5EF4-FFF2-40B4-BE49-F238E27FC236}">
                <a16:creationId xmlns:a16="http://schemas.microsoft.com/office/drawing/2014/main" id="{8BEEC9C5-D589-AA8C-3521-6D318FCED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178" name="Text Box 34">
            <a:extLst>
              <a:ext uri="{FF2B5EF4-FFF2-40B4-BE49-F238E27FC236}">
                <a16:creationId xmlns:a16="http://schemas.microsoft.com/office/drawing/2014/main" id="{CEEB1618-2A26-9438-0656-3ABDE74DC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179" name="Text Box 35">
            <a:extLst>
              <a:ext uri="{FF2B5EF4-FFF2-40B4-BE49-F238E27FC236}">
                <a16:creationId xmlns:a16="http://schemas.microsoft.com/office/drawing/2014/main" id="{FA6602D6-E1C5-9882-44A1-00A5E0AE2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180" name="Text Box 36">
            <a:extLst>
              <a:ext uri="{FF2B5EF4-FFF2-40B4-BE49-F238E27FC236}">
                <a16:creationId xmlns:a16="http://schemas.microsoft.com/office/drawing/2014/main" id="{8081A52C-0B94-0E19-A180-13A8C2D3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6181" name="Text Box 37">
            <a:extLst>
              <a:ext uri="{FF2B5EF4-FFF2-40B4-BE49-F238E27FC236}">
                <a16:creationId xmlns:a16="http://schemas.microsoft.com/office/drawing/2014/main" id="{C6EA6928-AC38-CBF2-1DA8-7C9231C9A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6182" name="Text Box 38">
            <a:extLst>
              <a:ext uri="{FF2B5EF4-FFF2-40B4-BE49-F238E27FC236}">
                <a16:creationId xmlns:a16="http://schemas.microsoft.com/office/drawing/2014/main" id="{700C83C6-0C03-A628-6C0B-8FB8BB7C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83" name="Text Box 39">
            <a:extLst>
              <a:ext uri="{FF2B5EF4-FFF2-40B4-BE49-F238E27FC236}">
                <a16:creationId xmlns:a16="http://schemas.microsoft.com/office/drawing/2014/main" id="{D68B27E6-7154-B521-439D-D7B5ADD7C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84" name="Text Box 40">
            <a:extLst>
              <a:ext uri="{FF2B5EF4-FFF2-40B4-BE49-F238E27FC236}">
                <a16:creationId xmlns:a16="http://schemas.microsoft.com/office/drawing/2014/main" id="{0FBEFD70-798F-35F5-57A5-751301A2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6185" name="Line 41">
            <a:extLst>
              <a:ext uri="{FF2B5EF4-FFF2-40B4-BE49-F238E27FC236}">
                <a16:creationId xmlns:a16="http://schemas.microsoft.com/office/drawing/2014/main" id="{99A20B79-C2AE-705F-B297-D08A8F3E0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Line 42">
            <a:extLst>
              <a:ext uri="{FF2B5EF4-FFF2-40B4-BE49-F238E27FC236}">
                <a16:creationId xmlns:a16="http://schemas.microsoft.com/office/drawing/2014/main" id="{FC38D1B9-00D5-A425-DE30-1D8E73C6D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Line 43">
            <a:extLst>
              <a:ext uri="{FF2B5EF4-FFF2-40B4-BE49-F238E27FC236}">
                <a16:creationId xmlns:a16="http://schemas.microsoft.com/office/drawing/2014/main" id="{A6F9960E-C044-30E6-89AA-793536DF7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298825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Line 44">
            <a:extLst>
              <a:ext uri="{FF2B5EF4-FFF2-40B4-BE49-F238E27FC236}">
                <a16:creationId xmlns:a16="http://schemas.microsoft.com/office/drawing/2014/main" id="{0BDAC24B-F945-A2AF-9B2A-384E3BE8C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Line 45">
            <a:extLst>
              <a:ext uri="{FF2B5EF4-FFF2-40B4-BE49-F238E27FC236}">
                <a16:creationId xmlns:a16="http://schemas.microsoft.com/office/drawing/2014/main" id="{9F47B5D8-34ED-EE10-8DDA-DC816C09F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Line 46">
            <a:extLst>
              <a:ext uri="{FF2B5EF4-FFF2-40B4-BE49-F238E27FC236}">
                <a16:creationId xmlns:a16="http://schemas.microsoft.com/office/drawing/2014/main" id="{2426AC69-CB71-809D-D579-A2549071B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Line 48">
            <a:extLst>
              <a:ext uri="{FF2B5EF4-FFF2-40B4-BE49-F238E27FC236}">
                <a16:creationId xmlns:a16="http://schemas.microsoft.com/office/drawing/2014/main" id="{B4481AFC-564C-406E-4B26-5921ECFFC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Line 49">
            <a:extLst>
              <a:ext uri="{FF2B5EF4-FFF2-40B4-BE49-F238E27FC236}">
                <a16:creationId xmlns:a16="http://schemas.microsoft.com/office/drawing/2014/main" id="{3388BD27-81C6-8096-6955-00C4F7BCA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Line 50">
            <a:extLst>
              <a:ext uri="{FF2B5EF4-FFF2-40B4-BE49-F238E27FC236}">
                <a16:creationId xmlns:a16="http://schemas.microsoft.com/office/drawing/2014/main" id="{0444B00D-6B2A-F983-306A-ADB5D7C1D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Line 51">
            <a:extLst>
              <a:ext uri="{FF2B5EF4-FFF2-40B4-BE49-F238E27FC236}">
                <a16:creationId xmlns:a16="http://schemas.microsoft.com/office/drawing/2014/main" id="{46FE7004-7A2D-C782-5824-0044702BEF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Line 52">
            <a:extLst>
              <a:ext uri="{FF2B5EF4-FFF2-40B4-BE49-F238E27FC236}">
                <a16:creationId xmlns:a16="http://schemas.microsoft.com/office/drawing/2014/main" id="{B104F9D8-B166-0622-714A-85B04AF8D1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Line 53">
            <a:extLst>
              <a:ext uri="{FF2B5EF4-FFF2-40B4-BE49-F238E27FC236}">
                <a16:creationId xmlns:a16="http://schemas.microsoft.com/office/drawing/2014/main" id="{A9B55500-1F56-DB3D-7466-011DA5727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Line 54">
            <a:extLst>
              <a:ext uri="{FF2B5EF4-FFF2-40B4-BE49-F238E27FC236}">
                <a16:creationId xmlns:a16="http://schemas.microsoft.com/office/drawing/2014/main" id="{4B2356B1-6C7B-FC0D-50FF-3607FB939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Text Box 55">
            <a:extLst>
              <a:ext uri="{FF2B5EF4-FFF2-40B4-BE49-F238E27FC236}">
                <a16:creationId xmlns:a16="http://schemas.microsoft.com/office/drawing/2014/main" id="{14348412-48DB-BBE0-E04B-4D6C4D3EE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6199" name="Text Box 56">
            <a:extLst>
              <a:ext uri="{FF2B5EF4-FFF2-40B4-BE49-F238E27FC236}">
                <a16:creationId xmlns:a16="http://schemas.microsoft.com/office/drawing/2014/main" id="{4B6FB00E-AA98-82A2-FEE6-6F8F7BC0F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200" name="Text Box 57">
            <a:extLst>
              <a:ext uri="{FF2B5EF4-FFF2-40B4-BE49-F238E27FC236}">
                <a16:creationId xmlns:a16="http://schemas.microsoft.com/office/drawing/2014/main" id="{A793D1EA-51FD-8621-8745-C5E2A856A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9874" name="Line 66">
            <a:extLst>
              <a:ext uri="{FF2B5EF4-FFF2-40B4-BE49-F238E27FC236}">
                <a16:creationId xmlns:a16="http://schemas.microsoft.com/office/drawing/2014/main" id="{3E6A4EEB-75D8-1E86-99B8-1D09956CCC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8C88625-C4D9-757C-97B6-E1CB0D028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B1B117-8BF2-6E59-51FD-284DC7224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0BA1E24A-7414-06F1-B7D2-8D966083B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595037C3-6E3F-E875-18E4-F91D54FA4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760C2F3-7387-22F4-1B29-D919236E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0E1F3EB-BD05-A944-6080-6F8F3132C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04C59416-3AFA-6642-251B-350AC0FEE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D744A6D2-BE51-C89D-4C29-E0062EE176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7B2E3314-4154-F834-1349-9191C1BEE3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D9A01B97-7ED7-053E-7242-3C0E565EA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6534FEB7-703F-AE91-9872-E27FBEDD5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1488B294-7912-D4F4-D19C-6483EF728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A9BC0209-FB55-8513-86EA-F493AD693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8C1C79CE-A31E-941E-7EDB-C557E5087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677DB5D7-C951-711D-3A68-46A1624C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92A02233-87DE-C4B5-7119-2A4D7407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A8BAEECB-D132-7BDC-F9C8-A1D7EF85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6F9E68A6-F04F-6D75-8647-415D009E8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4C1E8E4C-9EEF-29AD-6FAA-12BB5A1D0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C80FB7A8-D402-D0F7-392E-34140C889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F384BA00-54F6-5224-02AF-8EE21E05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9DE555B8-6F7F-C46A-4B7F-3ED71BDDE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192" name="Text Box 24">
            <a:extLst>
              <a:ext uri="{FF2B5EF4-FFF2-40B4-BE49-F238E27FC236}">
                <a16:creationId xmlns:a16="http://schemas.microsoft.com/office/drawing/2014/main" id="{42622319-CBA5-60DC-7DFC-4F6AC3B7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F3B5833F-C2C0-BA16-C280-FFDD534FC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194" name="Text Box 26">
            <a:extLst>
              <a:ext uri="{FF2B5EF4-FFF2-40B4-BE49-F238E27FC236}">
                <a16:creationId xmlns:a16="http://schemas.microsoft.com/office/drawing/2014/main" id="{5D5B4130-1203-F27D-7D3E-07001BBB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195" name="Line 27">
            <a:extLst>
              <a:ext uri="{FF2B5EF4-FFF2-40B4-BE49-F238E27FC236}">
                <a16:creationId xmlns:a16="http://schemas.microsoft.com/office/drawing/2014/main" id="{3DB7EC1E-AA00-624A-4F18-5A3B1349E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2426B565-4E3F-37B9-8F9A-E39CA821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97" name="Text Box 29">
            <a:extLst>
              <a:ext uri="{FF2B5EF4-FFF2-40B4-BE49-F238E27FC236}">
                <a16:creationId xmlns:a16="http://schemas.microsoft.com/office/drawing/2014/main" id="{BA36E1E8-C460-C130-8509-CF3EBF9AA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id="{36BC9D62-A26F-421E-BC41-34D8BD9F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55027C11-BEB5-CCE4-723A-B5FB049EC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id="{D3EE8D5F-D766-C455-D1A4-80A95BF8D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48227F81-27B5-4358-44FE-C0225A98F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B3EF06AA-B310-50CD-1417-EA7E5430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18A93DCD-D3FE-206B-DD91-1A60053B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36D44646-A9BA-6E42-5EB4-5A727CE5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F5F09841-D5E5-545C-7FBF-42C5181CF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76E9DFFE-050E-8429-42F8-28997967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667633A9-7C5B-08A8-5DAE-0744E7D61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186D566F-D4C0-5AEA-36B8-09806171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7209" name="Line 41">
            <a:extLst>
              <a:ext uri="{FF2B5EF4-FFF2-40B4-BE49-F238E27FC236}">
                <a16:creationId xmlns:a16="http://schemas.microsoft.com/office/drawing/2014/main" id="{697746FB-6F7D-023A-8301-129F37C04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Line 42">
            <a:extLst>
              <a:ext uri="{FF2B5EF4-FFF2-40B4-BE49-F238E27FC236}">
                <a16:creationId xmlns:a16="http://schemas.microsoft.com/office/drawing/2014/main" id="{F0C935E2-396B-2BCC-49AE-1A8F443D2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Line 43">
            <a:extLst>
              <a:ext uri="{FF2B5EF4-FFF2-40B4-BE49-F238E27FC236}">
                <a16:creationId xmlns:a16="http://schemas.microsoft.com/office/drawing/2014/main" id="{646368EA-C671-7841-D383-B74C643B3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Line 44">
            <a:extLst>
              <a:ext uri="{FF2B5EF4-FFF2-40B4-BE49-F238E27FC236}">
                <a16:creationId xmlns:a16="http://schemas.microsoft.com/office/drawing/2014/main" id="{19118DF6-2391-3536-2961-534D599A3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Line 45">
            <a:extLst>
              <a:ext uri="{FF2B5EF4-FFF2-40B4-BE49-F238E27FC236}">
                <a16:creationId xmlns:a16="http://schemas.microsoft.com/office/drawing/2014/main" id="{3ECDA04E-5C4B-F91E-862A-B08A55D33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Line 46">
            <a:extLst>
              <a:ext uri="{FF2B5EF4-FFF2-40B4-BE49-F238E27FC236}">
                <a16:creationId xmlns:a16="http://schemas.microsoft.com/office/drawing/2014/main" id="{7C2FA5E1-56A6-77D2-8A6E-DEE91CCA72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Line 48">
            <a:extLst>
              <a:ext uri="{FF2B5EF4-FFF2-40B4-BE49-F238E27FC236}">
                <a16:creationId xmlns:a16="http://schemas.microsoft.com/office/drawing/2014/main" id="{5D1ED72F-7F22-4004-4634-3598FE643F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Line 49">
            <a:extLst>
              <a:ext uri="{FF2B5EF4-FFF2-40B4-BE49-F238E27FC236}">
                <a16:creationId xmlns:a16="http://schemas.microsoft.com/office/drawing/2014/main" id="{203B4441-BD5F-F47C-DF81-B7FEB32D39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Line 50">
            <a:extLst>
              <a:ext uri="{FF2B5EF4-FFF2-40B4-BE49-F238E27FC236}">
                <a16:creationId xmlns:a16="http://schemas.microsoft.com/office/drawing/2014/main" id="{9896742B-6890-9F3B-7CB9-0DD942D08D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Line 51">
            <a:extLst>
              <a:ext uri="{FF2B5EF4-FFF2-40B4-BE49-F238E27FC236}">
                <a16:creationId xmlns:a16="http://schemas.microsoft.com/office/drawing/2014/main" id="{55453977-FA7C-461E-B080-39BE12FEE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Line 52">
            <a:extLst>
              <a:ext uri="{FF2B5EF4-FFF2-40B4-BE49-F238E27FC236}">
                <a16:creationId xmlns:a16="http://schemas.microsoft.com/office/drawing/2014/main" id="{EA313A72-0E70-D4C6-D87B-D4757F64E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Line 53">
            <a:extLst>
              <a:ext uri="{FF2B5EF4-FFF2-40B4-BE49-F238E27FC236}">
                <a16:creationId xmlns:a16="http://schemas.microsoft.com/office/drawing/2014/main" id="{EB88F14A-C995-B8B5-954C-3164A27A1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Line 54">
            <a:extLst>
              <a:ext uri="{FF2B5EF4-FFF2-40B4-BE49-F238E27FC236}">
                <a16:creationId xmlns:a16="http://schemas.microsoft.com/office/drawing/2014/main" id="{1B3EC2D9-E4A4-B2DF-7B2E-77E5862EE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Text Box 55">
            <a:extLst>
              <a:ext uri="{FF2B5EF4-FFF2-40B4-BE49-F238E27FC236}">
                <a16:creationId xmlns:a16="http://schemas.microsoft.com/office/drawing/2014/main" id="{2F6548F2-E77A-322C-BFF7-10A76C801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7223" name="Text Box 56">
            <a:extLst>
              <a:ext uri="{FF2B5EF4-FFF2-40B4-BE49-F238E27FC236}">
                <a16:creationId xmlns:a16="http://schemas.microsoft.com/office/drawing/2014/main" id="{D9284E5E-E958-42D3-644C-422308BD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224" name="Text Box 57">
            <a:extLst>
              <a:ext uri="{FF2B5EF4-FFF2-40B4-BE49-F238E27FC236}">
                <a16:creationId xmlns:a16="http://schemas.microsoft.com/office/drawing/2014/main" id="{522D5E43-E80C-A95A-1F5A-4897CEDA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225" name="Text Box 58">
            <a:extLst>
              <a:ext uri="{FF2B5EF4-FFF2-40B4-BE49-F238E27FC236}">
                <a16:creationId xmlns:a16="http://schemas.microsoft.com/office/drawing/2014/main" id="{C0C64DE2-C301-6D68-5723-2D4647CB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107587" name="Line 67">
            <a:extLst>
              <a:ext uri="{FF2B5EF4-FFF2-40B4-BE49-F238E27FC236}">
                <a16:creationId xmlns:a16="http://schemas.microsoft.com/office/drawing/2014/main" id="{BE2F92C1-DA32-F03C-DF3A-B9D59A40BF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AEFED4-E3DD-761E-8D64-9BB658BC41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48615A-33F5-DE97-2078-3BFCAE2E8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E7430922-B95F-B143-6BBA-1A7759971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2EE7791C-5FD4-6C33-5220-36F310D72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D06E361E-6F22-53C3-4E25-24A355E0E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EFBC2A61-534F-C0D1-255A-B310C6D39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8FA6202-507C-B48F-F59C-74710AB8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01" name="Line 9">
            <a:extLst>
              <a:ext uri="{FF2B5EF4-FFF2-40B4-BE49-F238E27FC236}">
                <a16:creationId xmlns:a16="http://schemas.microsoft.com/office/drawing/2014/main" id="{4947E79D-BF4D-2E2D-BFA0-746AE394B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>
            <a:extLst>
              <a:ext uri="{FF2B5EF4-FFF2-40B4-BE49-F238E27FC236}">
                <a16:creationId xmlns:a16="http://schemas.microsoft.com/office/drawing/2014/main" id="{64BE9695-755C-BA1A-8756-0E50B0BE1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">
            <a:extLst>
              <a:ext uri="{FF2B5EF4-FFF2-40B4-BE49-F238E27FC236}">
                <a16:creationId xmlns:a16="http://schemas.microsoft.com/office/drawing/2014/main" id="{3C5338E8-89C1-4918-4BC7-2815C3AAFA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2">
            <a:extLst>
              <a:ext uri="{FF2B5EF4-FFF2-40B4-BE49-F238E27FC236}">
                <a16:creationId xmlns:a16="http://schemas.microsoft.com/office/drawing/2014/main" id="{035F8339-A409-95EF-ABC7-E726CDE90F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C315AB36-CC7E-F206-453A-D55B8673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6897435B-5B3B-820F-73A9-70B3B92F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E249A1EF-22DA-96DD-5833-73821A732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FE73DC32-5CB1-AB11-CCFB-F2771B38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BA4E9E3-54C1-7766-7D66-B8F04F5A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A62310A6-E25C-0519-97A5-86573020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DE0571CA-EF50-D0D9-064D-277A211C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3FBDC2D6-FCA7-583B-5349-9CC478837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13" name="Text Box 21">
            <a:extLst>
              <a:ext uri="{FF2B5EF4-FFF2-40B4-BE49-F238E27FC236}">
                <a16:creationId xmlns:a16="http://schemas.microsoft.com/office/drawing/2014/main" id="{E9B310E0-AF9A-CCB3-AF05-915C73F05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0336C5A9-7918-09EB-475E-79538A4B5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19F0B967-D9D7-A9EC-07E3-04FEF8BC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0E49E45A-53EB-3E57-A554-E1C3296B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418D5D05-4E13-6748-9168-E7AF690E4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99CB1D9A-DDFC-41AF-86E7-1D3A1D2E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19" name="Line 27">
            <a:extLst>
              <a:ext uri="{FF2B5EF4-FFF2-40B4-BE49-F238E27FC236}">
                <a16:creationId xmlns:a16="http://schemas.microsoft.com/office/drawing/2014/main" id="{D5530835-EDC8-B31C-F49F-948283228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B59AF9CA-0B7E-BB80-94D9-56720E32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43ED7FA4-501E-3799-B9AD-9EBB03662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89C6BA78-60B9-8F5C-10D0-ACE89FD4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DA681616-2BB1-D6DA-A4E0-21F93D4D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224" name="Text Box 32">
            <a:extLst>
              <a:ext uri="{FF2B5EF4-FFF2-40B4-BE49-F238E27FC236}">
                <a16:creationId xmlns:a16="http://schemas.microsoft.com/office/drawing/2014/main" id="{F0788FC1-0709-589A-F777-D8EE43F4D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25" name="Text Box 33">
            <a:extLst>
              <a:ext uri="{FF2B5EF4-FFF2-40B4-BE49-F238E27FC236}">
                <a16:creationId xmlns:a16="http://schemas.microsoft.com/office/drawing/2014/main" id="{49D8E0DE-110D-5196-BE47-13DD5017E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8226" name="Text Box 34">
            <a:extLst>
              <a:ext uri="{FF2B5EF4-FFF2-40B4-BE49-F238E27FC236}">
                <a16:creationId xmlns:a16="http://schemas.microsoft.com/office/drawing/2014/main" id="{9DBD295D-BB07-CBC3-14B6-B602EBE24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8227" name="Text Box 35">
            <a:extLst>
              <a:ext uri="{FF2B5EF4-FFF2-40B4-BE49-F238E27FC236}">
                <a16:creationId xmlns:a16="http://schemas.microsoft.com/office/drawing/2014/main" id="{94D68C8E-D377-A17E-81DC-B96E4604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B8D75BFB-3F63-C031-D588-73C37270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E1D3A59C-F57E-B3F8-2BF5-2BD56C3A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8230" name="Text Box 38">
            <a:extLst>
              <a:ext uri="{FF2B5EF4-FFF2-40B4-BE49-F238E27FC236}">
                <a16:creationId xmlns:a16="http://schemas.microsoft.com/office/drawing/2014/main" id="{B43C4B0E-75D8-2019-C315-4098726F6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31" name="Text Box 39">
            <a:extLst>
              <a:ext uri="{FF2B5EF4-FFF2-40B4-BE49-F238E27FC236}">
                <a16:creationId xmlns:a16="http://schemas.microsoft.com/office/drawing/2014/main" id="{B92883F7-C282-A476-AF70-8AD2A776E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32" name="Text Box 40">
            <a:extLst>
              <a:ext uri="{FF2B5EF4-FFF2-40B4-BE49-F238E27FC236}">
                <a16:creationId xmlns:a16="http://schemas.microsoft.com/office/drawing/2014/main" id="{E9596074-7A96-DB5F-9923-D9CEA64AF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609DBE55-6151-C103-FEEE-DAE89FA6C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Line 42">
            <a:extLst>
              <a:ext uri="{FF2B5EF4-FFF2-40B4-BE49-F238E27FC236}">
                <a16:creationId xmlns:a16="http://schemas.microsoft.com/office/drawing/2014/main" id="{5F6829AC-7CC2-ED5A-2D1E-30C16A999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Line 43">
            <a:extLst>
              <a:ext uri="{FF2B5EF4-FFF2-40B4-BE49-F238E27FC236}">
                <a16:creationId xmlns:a16="http://schemas.microsoft.com/office/drawing/2014/main" id="{1356DE9F-AAAA-D848-8AAE-9C527B812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9FD2DA8E-BC63-3C91-72FE-F161CE7C4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DCA4D854-4573-944D-D7A2-A3BC9AA26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Line 46">
            <a:extLst>
              <a:ext uri="{FF2B5EF4-FFF2-40B4-BE49-F238E27FC236}">
                <a16:creationId xmlns:a16="http://schemas.microsoft.com/office/drawing/2014/main" id="{9A07FED3-BBCD-75BE-2C1A-2CEDD887C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Line 48">
            <a:extLst>
              <a:ext uri="{FF2B5EF4-FFF2-40B4-BE49-F238E27FC236}">
                <a16:creationId xmlns:a16="http://schemas.microsoft.com/office/drawing/2014/main" id="{2105FA34-0F4E-6823-280C-223802B30D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Line 49">
            <a:extLst>
              <a:ext uri="{FF2B5EF4-FFF2-40B4-BE49-F238E27FC236}">
                <a16:creationId xmlns:a16="http://schemas.microsoft.com/office/drawing/2014/main" id="{1D16334F-CC22-EC42-6C79-DD85BE4ED1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Line 50">
            <a:extLst>
              <a:ext uri="{FF2B5EF4-FFF2-40B4-BE49-F238E27FC236}">
                <a16:creationId xmlns:a16="http://schemas.microsoft.com/office/drawing/2014/main" id="{A42FA0D2-DDF4-1CDB-DC77-984D2BE798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Line 51">
            <a:extLst>
              <a:ext uri="{FF2B5EF4-FFF2-40B4-BE49-F238E27FC236}">
                <a16:creationId xmlns:a16="http://schemas.microsoft.com/office/drawing/2014/main" id="{EB9C22D4-1C1B-F350-B3CE-7D65F55EEC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Line 52">
            <a:extLst>
              <a:ext uri="{FF2B5EF4-FFF2-40B4-BE49-F238E27FC236}">
                <a16:creationId xmlns:a16="http://schemas.microsoft.com/office/drawing/2014/main" id="{73FC6129-0912-B1B1-07E3-6901ED1AE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Line 53">
            <a:extLst>
              <a:ext uri="{FF2B5EF4-FFF2-40B4-BE49-F238E27FC236}">
                <a16:creationId xmlns:a16="http://schemas.microsoft.com/office/drawing/2014/main" id="{1293D742-B957-C487-DEA1-53E156EB1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Line 54">
            <a:extLst>
              <a:ext uri="{FF2B5EF4-FFF2-40B4-BE49-F238E27FC236}">
                <a16:creationId xmlns:a16="http://schemas.microsoft.com/office/drawing/2014/main" id="{D141A2F6-B52A-DC8A-1BAE-EB0744D48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Text Box 55">
            <a:extLst>
              <a:ext uri="{FF2B5EF4-FFF2-40B4-BE49-F238E27FC236}">
                <a16:creationId xmlns:a16="http://schemas.microsoft.com/office/drawing/2014/main" id="{62316EA5-8A36-B1A9-0793-29003F7AF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8247" name="Text Box 56">
            <a:extLst>
              <a:ext uri="{FF2B5EF4-FFF2-40B4-BE49-F238E27FC236}">
                <a16:creationId xmlns:a16="http://schemas.microsoft.com/office/drawing/2014/main" id="{E13E4F3F-B7E7-3772-CE08-4744C587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48" name="Text Box 57">
            <a:extLst>
              <a:ext uri="{FF2B5EF4-FFF2-40B4-BE49-F238E27FC236}">
                <a16:creationId xmlns:a16="http://schemas.microsoft.com/office/drawing/2014/main" id="{C09342F1-A7D2-3A22-D2C7-690DDFF1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49" name="Text Box 58">
            <a:extLst>
              <a:ext uri="{FF2B5EF4-FFF2-40B4-BE49-F238E27FC236}">
                <a16:creationId xmlns:a16="http://schemas.microsoft.com/office/drawing/2014/main" id="{090D9A57-A2EF-0591-3EA7-BB4B2B761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8250" name="Text Box 59">
            <a:extLst>
              <a:ext uri="{FF2B5EF4-FFF2-40B4-BE49-F238E27FC236}">
                <a16:creationId xmlns:a16="http://schemas.microsoft.com/office/drawing/2014/main" id="{FDDA77D1-F637-4891-18BB-D9F5CB319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124995" name="Line 67">
            <a:extLst>
              <a:ext uri="{FF2B5EF4-FFF2-40B4-BE49-F238E27FC236}">
                <a16:creationId xmlns:a16="http://schemas.microsoft.com/office/drawing/2014/main" id="{10ACAD1D-2500-F533-FB1B-2656B38E5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09A996C-9D69-26C8-54D2-5BFCCA48A3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Palatino Linotype" panose="02040502050505030304" pitchFamily="18" charset="0"/>
              </a:rPr>
              <a:t>GREEK NOUN DECLENSIONS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8C3CD6E-8D1D-2E91-8688-DABF0860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53975"/>
            <a:ext cx="9028113" cy="676116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2764C193-EB9D-D133-479A-7E09AE7B8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" y="485775"/>
            <a:ext cx="9021763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88E82E1A-A3DE-EC34-602B-82BCB0DA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6738"/>
            <a:ext cx="1676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nd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-ο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B416F938-E138-7E2A-C260-2D46ED00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219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E54D1F6B-F646-133A-EDC0-4337A060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1152525"/>
            <a:ext cx="152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Masculine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641F636A-CB18-96F3-7F6F-209B3438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2743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i="1">
                <a:solidFill>
                  <a:schemeClr val="bg1"/>
                </a:solidFill>
                <a:latin typeface="Palatino Linotype" panose="02040502050505030304" pitchFamily="18" charset="0"/>
              </a:rPr>
              <a:t>     Examples:</a:t>
            </a:r>
            <a:r>
              <a:rPr lang="en-US" altLang="en-US" sz="1000">
                <a:solidFill>
                  <a:schemeClr val="bg1"/>
                </a:solidFill>
              </a:rPr>
              <a:t>	   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λόγος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25" name="Line 9">
            <a:extLst>
              <a:ext uri="{FF2B5EF4-FFF2-40B4-BE49-F238E27FC236}">
                <a16:creationId xmlns:a16="http://schemas.microsoft.com/office/drawing/2014/main" id="{012C6A73-5D1F-5074-9A44-D336F89F1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5775"/>
            <a:ext cx="0" cy="63039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>
            <a:extLst>
              <a:ext uri="{FF2B5EF4-FFF2-40B4-BE49-F238E27FC236}">
                <a16:creationId xmlns:a16="http://schemas.microsoft.com/office/drawing/2014/main" id="{A37CA98B-ADA2-795A-E14B-8E3ABBF02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066800"/>
            <a:ext cx="78422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>
            <a:extLst>
              <a:ext uri="{FF2B5EF4-FFF2-40B4-BE49-F238E27FC236}">
                <a16:creationId xmlns:a16="http://schemas.microsoft.com/office/drawing/2014/main" id="{E14926AC-A96A-B80E-6543-6071A74EE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600200"/>
            <a:ext cx="7856538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12">
            <a:extLst>
              <a:ext uri="{FF2B5EF4-FFF2-40B4-BE49-F238E27FC236}">
                <a16:creationId xmlns:a16="http://schemas.microsoft.com/office/drawing/2014/main" id="{4E5CCD04-AFAA-8C6B-3469-A7A29299D2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4913" y="1343025"/>
            <a:ext cx="787082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0E798D55-69A4-1F0C-5D1D-E10686D3C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1B9D1B46-5138-C02F-F080-66404D37A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28800"/>
            <a:ext cx="1295400" cy="51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Singular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Plural</a:t>
            </a:r>
          </a:p>
          <a:p>
            <a:pPr algn="r"/>
            <a:br>
              <a:rPr lang="en-US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NOMINATIVE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GEN./ABL.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L.I.D.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ACCUSATIVE</a:t>
            </a:r>
          </a:p>
          <a:p>
            <a:pPr algn="r"/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VOCATIVE</a:t>
            </a:r>
            <a:endParaRPr lang="en-US" altLang="en-US" sz="1000" b="1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r"/>
            <a:endParaRPr lang="en-US" altLang="en-US"/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31" name="Line 15">
            <a:extLst>
              <a:ext uri="{FF2B5EF4-FFF2-40B4-BE49-F238E27FC236}">
                <a16:creationId xmlns:a16="http://schemas.microsoft.com/office/drawing/2014/main" id="{902BB114-81C5-5888-5F72-B47ABF51C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544B2462-CE1E-6DE1-A236-34BFF19D5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21336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1A384A36-2505-A1A8-6C1C-BB81B842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198688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ος</a:t>
            </a:r>
            <a:endParaRPr lang="en-US" altLang="en-US" sz="1400" b="1" i="1">
              <a:latin typeface="Lucida Grande" panose="020B0600040502020204" pitchFamily="34" charset="0"/>
            </a:endParaRP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9352F382-5F42-E3F6-528B-CBB1830E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5082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37F37619-D775-31A5-8DCD-3069853A1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28273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0E48B0AE-7193-AA5F-9DC5-C235AB531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136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19F09E81-B702-68B7-65EF-256ADD1B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3436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ε</a:t>
            </a: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38" name="Text Box 22">
            <a:extLst>
              <a:ext uri="{FF2B5EF4-FFF2-40B4-BE49-F238E27FC236}">
                <a16:creationId xmlns:a16="http://schemas.microsoft.com/office/drawing/2014/main" id="{4926DC38-CEA2-FE62-9AA2-6E330E80C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4503738"/>
            <a:ext cx="609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</a:p>
          <a:p>
            <a:pPr>
              <a:spcBef>
                <a:spcPct val="50000"/>
              </a:spcBef>
            </a:pPr>
            <a:endParaRPr lang="el-GR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32DE6472-E90F-E31C-70F9-CA27989A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0853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8CF5FC51-095B-72B3-06D4-B520975A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E9CBF004-E4C6-8A6E-D50F-25D585CC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575" y="5403850"/>
            <a:ext cx="758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ους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42" name="Text Box 26">
            <a:extLst>
              <a:ext uri="{FF2B5EF4-FFF2-40B4-BE49-F238E27FC236}">
                <a16:creationId xmlns:a16="http://schemas.microsoft.com/office/drawing/2014/main" id="{7C53C439-4A06-7842-4117-26BA7780E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13" y="570865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33DA5C05-E3D7-D3AC-E055-0D79785DB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5175" y="1082675"/>
            <a:ext cx="0" cy="5702300"/>
          </a:xfrm>
          <a:prstGeom prst="line">
            <a:avLst/>
          </a:prstGeom>
          <a:noFill/>
          <a:ln w="9525">
            <a:solidFill>
              <a:schemeClr val="bg1">
                <a:alpha val="34901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Text Box 28">
            <a:extLst>
              <a:ext uri="{FF2B5EF4-FFF2-40B4-BE49-F238E27FC236}">
                <a16:creationId xmlns:a16="http://schemas.microsoft.com/office/drawing/2014/main" id="{57A1BD88-FAD5-99D0-8095-C86528AA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5" y="114935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Neuter</a:t>
            </a:r>
            <a:endParaRPr lang="en-US" altLang="en-US" b="1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45" name="Text Box 29">
            <a:extLst>
              <a:ext uri="{FF2B5EF4-FFF2-40B4-BE49-F238E27FC236}">
                <a16:creationId xmlns:a16="http://schemas.microsoft.com/office/drawing/2014/main" id="{EC361014-B08E-972A-E03D-82BA70996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163" y="1377950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ἔργον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46" name="Text Box 30">
            <a:extLst>
              <a:ext uri="{FF2B5EF4-FFF2-40B4-BE49-F238E27FC236}">
                <a16:creationId xmlns:a16="http://schemas.microsoft.com/office/drawing/2014/main" id="{C2B9EBC2-340D-496F-B3B3-285A8493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203450"/>
            <a:ext cx="609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07739F3C-BEAA-E747-24FD-7DEBC9B8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76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48" name="Text Box 32">
            <a:extLst>
              <a:ext uri="{FF2B5EF4-FFF2-40B4-BE49-F238E27FC236}">
                <a16:creationId xmlns:a16="http://schemas.microsoft.com/office/drawing/2014/main" id="{AA4B2EFC-7DA9-DEF1-8882-D1AA8D96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503488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ου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49" name="Text Box 33">
            <a:extLst>
              <a:ext uri="{FF2B5EF4-FFF2-40B4-BE49-F238E27FC236}">
                <a16:creationId xmlns:a16="http://schemas.microsoft.com/office/drawing/2014/main" id="{E13E2567-D112-BD6B-4321-40DDA732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2827338"/>
            <a:ext cx="7620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n-US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ῳ</a:t>
            </a: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9250" name="Text Box 34">
            <a:extLst>
              <a:ext uri="{FF2B5EF4-FFF2-40B4-BE49-F238E27FC236}">
                <a16:creationId xmlns:a16="http://schemas.microsoft.com/office/drawing/2014/main" id="{47D226C1-7996-6EF3-5316-E997B2D89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14642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5DEDC0F2-C88A-C583-3E3F-462AB9D1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3432175"/>
            <a:ext cx="914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9252" name="Text Box 36">
            <a:extLst>
              <a:ext uri="{FF2B5EF4-FFF2-40B4-BE49-F238E27FC236}">
                <a16:creationId xmlns:a16="http://schemas.microsoft.com/office/drawing/2014/main" id="{AD05D3D8-E9D0-1CC1-395B-DE717278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942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53" name="Text Box 37">
            <a:extLst>
              <a:ext uri="{FF2B5EF4-FFF2-40B4-BE49-F238E27FC236}">
                <a16:creationId xmlns:a16="http://schemas.microsoft.com/office/drawing/2014/main" id="{243BFAB5-3073-3A87-B222-9396F374C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4803775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ων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9254" name="Text Box 38">
            <a:extLst>
              <a:ext uri="{FF2B5EF4-FFF2-40B4-BE49-F238E27FC236}">
                <a16:creationId xmlns:a16="http://schemas.microsoft.com/office/drawing/2014/main" id="{102B78C3-9432-5308-0BE9-2A9D208E6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11333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οις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55" name="Text Box 39">
            <a:extLst>
              <a:ext uri="{FF2B5EF4-FFF2-40B4-BE49-F238E27FC236}">
                <a16:creationId xmlns:a16="http://schemas.microsoft.com/office/drawing/2014/main" id="{B66A932A-FBBF-212C-D1D4-C61C2C1F4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413375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56" name="Text Box 40">
            <a:extLst>
              <a:ext uri="{FF2B5EF4-FFF2-40B4-BE49-F238E27FC236}">
                <a16:creationId xmlns:a16="http://schemas.microsoft.com/office/drawing/2014/main" id="{5BB937EA-868A-E28C-C253-EBD4E62D1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718175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α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57" name="Line 41">
            <a:extLst>
              <a:ext uri="{FF2B5EF4-FFF2-40B4-BE49-F238E27FC236}">
                <a16:creationId xmlns:a16="http://schemas.microsoft.com/office/drawing/2014/main" id="{628A8E79-0621-DF7C-DD89-99E6071B3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7375" y="265271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Line 42">
            <a:extLst>
              <a:ext uri="{FF2B5EF4-FFF2-40B4-BE49-F238E27FC236}">
                <a16:creationId xmlns:a16="http://schemas.microsoft.com/office/drawing/2014/main" id="{4DA354CF-717F-5884-E476-85C59A234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2989263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Line 43">
            <a:extLst>
              <a:ext uri="{FF2B5EF4-FFF2-40B4-BE49-F238E27FC236}">
                <a16:creationId xmlns:a16="http://schemas.microsoft.com/office/drawing/2014/main" id="{DDF4333E-475C-336E-AE1B-B2F156FA93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900" y="33020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Line 44">
            <a:extLst>
              <a:ext uri="{FF2B5EF4-FFF2-40B4-BE49-F238E27FC236}">
                <a16:creationId xmlns:a16="http://schemas.microsoft.com/office/drawing/2014/main" id="{F589ECC4-A84E-75B9-10F8-2D93D41D6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4960938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Line 45">
            <a:extLst>
              <a:ext uri="{FF2B5EF4-FFF2-40B4-BE49-F238E27FC236}">
                <a16:creationId xmlns:a16="http://schemas.microsoft.com/office/drawing/2014/main" id="{9AF710E9-4CD9-0FA4-B9BF-E28AE4B76A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7850" y="5270500"/>
            <a:ext cx="3000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Line 46">
            <a:extLst>
              <a:ext uri="{FF2B5EF4-FFF2-40B4-BE49-F238E27FC236}">
                <a16:creationId xmlns:a16="http://schemas.microsoft.com/office/drawing/2014/main" id="{7D96AB99-4A38-14A1-3571-B99738EE47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2362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Line 48">
            <a:extLst>
              <a:ext uri="{FF2B5EF4-FFF2-40B4-BE49-F238E27FC236}">
                <a16:creationId xmlns:a16="http://schemas.microsoft.com/office/drawing/2014/main" id="{D1F8CCFE-3200-303D-EE84-2FBDB8759E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5" y="3581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Line 49">
            <a:extLst>
              <a:ext uri="{FF2B5EF4-FFF2-40B4-BE49-F238E27FC236}">
                <a16:creationId xmlns:a16="http://schemas.microsoft.com/office/drawing/2014/main" id="{060E12BB-D189-485C-1A00-BE3C76E30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6538" y="2362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Line 50">
            <a:extLst>
              <a:ext uri="{FF2B5EF4-FFF2-40B4-BE49-F238E27FC236}">
                <a16:creationId xmlns:a16="http://schemas.microsoft.com/office/drawing/2014/main" id="{6F2DB3C1-D836-E6EE-610D-B9D6958A7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46482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Line 51">
            <a:extLst>
              <a:ext uri="{FF2B5EF4-FFF2-40B4-BE49-F238E27FC236}">
                <a16:creationId xmlns:a16="http://schemas.microsoft.com/office/drawing/2014/main" id="{888EDB66-AAE3-9787-DCBD-6FC889665E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3163" y="5564188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Line 52">
            <a:extLst>
              <a:ext uri="{FF2B5EF4-FFF2-40B4-BE49-F238E27FC236}">
                <a16:creationId xmlns:a16="http://schemas.microsoft.com/office/drawing/2014/main" id="{55839531-61CE-EDB5-91AA-2E4CC24AF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8" y="5867400"/>
            <a:ext cx="2286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Line 53">
            <a:extLst>
              <a:ext uri="{FF2B5EF4-FFF2-40B4-BE49-F238E27FC236}">
                <a16:creationId xmlns:a16="http://schemas.microsoft.com/office/drawing/2014/main" id="{210AD4C8-61D8-B7C0-C2BD-D0E7CDB96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4648200"/>
            <a:ext cx="0" cy="1219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Line 54">
            <a:extLst>
              <a:ext uri="{FF2B5EF4-FFF2-40B4-BE49-F238E27FC236}">
                <a16:creationId xmlns:a16="http://schemas.microsoft.com/office/drawing/2014/main" id="{6FCDBFF0-530C-01C4-8523-63FB62EDF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493713"/>
            <a:ext cx="0" cy="630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Text Box 55">
            <a:extLst>
              <a:ext uri="{FF2B5EF4-FFF2-40B4-BE49-F238E27FC236}">
                <a16:creationId xmlns:a16="http://schemas.microsoft.com/office/drawing/2014/main" id="{0EB98BE6-A96E-9076-80A6-60D39EDB4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46100"/>
            <a:ext cx="1371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i="1">
                <a:solidFill>
                  <a:schemeClr val="bg1"/>
                </a:solidFill>
                <a:latin typeface="Palatino Linotype" panose="02040502050505030304" pitchFamily="18" charset="0"/>
              </a:rPr>
              <a:t>1</a:t>
            </a:r>
            <a:r>
              <a:rPr lang="en-US" altLang="en-US" sz="1200" b="1" i="1" baseline="30000">
                <a:solidFill>
                  <a:schemeClr val="bg1"/>
                </a:solidFill>
                <a:latin typeface="Palatino Linotype" panose="02040502050505030304" pitchFamily="18" charset="0"/>
              </a:rPr>
              <a:t>st </a:t>
            </a:r>
            <a:r>
              <a:rPr lang="en-US" altLang="en-US" sz="1200" b="1">
                <a:solidFill>
                  <a:schemeClr val="bg1"/>
                </a:solidFill>
                <a:latin typeface="Palatino Linotype" panose="02040502050505030304" pitchFamily="18" charset="0"/>
              </a:rPr>
              <a:t>Declension</a:t>
            </a:r>
          </a:p>
          <a:p>
            <a:pPr algn="ctr">
              <a:spcBef>
                <a:spcPct val="50000"/>
              </a:spcBef>
            </a:pP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-α</a:t>
            </a:r>
            <a:r>
              <a:rPr lang="el-GR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Stems)</a:t>
            </a:r>
          </a:p>
        </p:txBody>
      </p:sp>
      <p:sp>
        <p:nvSpPr>
          <p:cNvPr id="9271" name="Text Box 56">
            <a:extLst>
              <a:ext uri="{FF2B5EF4-FFF2-40B4-BE49-F238E27FC236}">
                <a16:creationId xmlns:a16="http://schemas.microsoft.com/office/drawing/2014/main" id="{61E5590D-B6E5-C443-6A82-85CC58190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1147763"/>
            <a:ext cx="7604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Palatino Linotype" panose="02040502050505030304" pitchFamily="18" charset="0"/>
              </a:rPr>
              <a:t>Feminine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72" name="Text Box 57">
            <a:extLst>
              <a:ext uri="{FF2B5EF4-FFF2-40B4-BE49-F238E27FC236}">
                <a16:creationId xmlns:a16="http://schemas.microsoft.com/office/drawing/2014/main" id="{4B81E856-14E8-0D05-B81E-8BB66F3A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1376363"/>
            <a:ext cx="685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el-GR" altLang="en-US" sz="1000" b="1" i="1">
                <a:solidFill>
                  <a:schemeClr val="bg1"/>
                </a:solidFill>
                <a:latin typeface="Palatino Linotype" panose="02040502050505030304" pitchFamily="18" charset="0"/>
              </a:rPr>
              <a:t>ἀγάπη</a:t>
            </a:r>
            <a:r>
              <a:rPr lang="el-GR" altLang="en-US" sz="1000">
                <a:solidFill>
                  <a:schemeClr val="bg1"/>
                </a:solidFill>
                <a:latin typeface="Palatino Linotype" panose="02040502050505030304" pitchFamily="18" charset="0"/>
              </a:rPr>
              <a:t>)</a:t>
            </a:r>
            <a:endParaRPr lang="en-US" altLang="en-US" sz="100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73" name="Text Box 58">
            <a:extLst>
              <a:ext uri="{FF2B5EF4-FFF2-40B4-BE49-F238E27FC236}">
                <a16:creationId xmlns:a16="http://schemas.microsoft.com/office/drawing/2014/main" id="{C0B66283-47BC-9674-B81F-4C695C37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2189163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</p:txBody>
      </p:sp>
      <p:sp>
        <p:nvSpPr>
          <p:cNvPr id="9274" name="Text Box 59">
            <a:extLst>
              <a:ext uri="{FF2B5EF4-FFF2-40B4-BE49-F238E27FC236}">
                <a16:creationId xmlns:a16="http://schemas.microsoft.com/office/drawing/2014/main" id="{8084FFA6-D617-C594-B759-F78EAB4B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501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 b="1" i="1">
              <a:solidFill>
                <a:schemeClr val="bg1"/>
              </a:solidFill>
              <a:latin typeface="Lucida Grande" panose="020B0600040502020204" pitchFamily="34" charset="0"/>
            </a:endParaRPr>
          </a:p>
        </p:txBody>
      </p:sp>
      <p:sp>
        <p:nvSpPr>
          <p:cNvPr id="9275" name="Text Box 60">
            <a:extLst>
              <a:ext uri="{FF2B5EF4-FFF2-40B4-BE49-F238E27FC236}">
                <a16:creationId xmlns:a16="http://schemas.microsoft.com/office/drawing/2014/main" id="{57AA5398-C041-70CE-A584-89AD108D4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2824163"/>
            <a:ext cx="838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sz="1400" i="1">
                <a:solidFill>
                  <a:schemeClr val="bg1"/>
                </a:solidFill>
                <a:latin typeface="Lucida Grande" panose="020B0600040502020204" pitchFamily="34" charset="0"/>
              </a:rPr>
              <a:t>-</a:t>
            </a:r>
            <a:r>
              <a:rPr lang="el-GR" altLang="en-US" sz="1400" b="1" i="1">
                <a:solidFill>
                  <a:schemeClr val="bg1"/>
                </a:solidFill>
                <a:latin typeface="Lucida Grande" panose="020B0600040502020204" pitchFamily="34" charset="0"/>
              </a:rPr>
              <a:t>η</a:t>
            </a:r>
            <a:endParaRPr lang="en-US" altLang="en-US" sz="1400">
              <a:solidFill>
                <a:srgbClr val="FFFFFF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 b="1" i="1">
              <a:solidFill>
                <a:srgbClr val="000000"/>
              </a:solidFill>
              <a:latin typeface="Lucida Grande" panose="020B06000405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1400">
              <a:latin typeface="Lucida Grande" panose="020B0600040502020204" pitchFamily="34" charset="0"/>
            </a:endParaRPr>
          </a:p>
        </p:txBody>
      </p:sp>
      <p:sp>
        <p:nvSpPr>
          <p:cNvPr id="127043" name="Line 67">
            <a:extLst>
              <a:ext uri="{FF2B5EF4-FFF2-40B4-BE49-F238E27FC236}">
                <a16:creationId xmlns:a16="http://schemas.microsoft.com/office/drawing/2014/main" id="{324D892C-2B8A-7D3F-99ED-6C3C971CC7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33650" y="3303588"/>
            <a:ext cx="2460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4425</Words>
  <Application>Microsoft Macintosh PowerPoint</Application>
  <PresentationFormat>On-screen Show (4:3)</PresentationFormat>
  <Paragraphs>2321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ＭＳ Ｐゴシック</vt:lpstr>
      <vt:lpstr>Arial</vt:lpstr>
      <vt:lpstr>Georgia</vt:lpstr>
      <vt:lpstr>Lucida Grande</vt:lpstr>
      <vt:lpstr>Palatino Linotype</vt:lpstr>
      <vt:lpstr>Times New Roman</vt:lpstr>
      <vt:lpstr>Wingdings</vt:lpstr>
      <vt:lpstr>Blank Presentation</vt:lpstr>
      <vt:lpstr>Orbit</vt:lpstr>
      <vt:lpstr>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GREEK NOUN DECLENSIONS</vt:lpstr>
      <vt:lpstr>Black</vt:lpstr>
      <vt:lpstr>Greek at BibleStudyDownloads.org</vt:lpstr>
    </vt:vector>
  </TitlesOfParts>
  <Company>Robert  Wermuth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NOUNS DECLENSIONS</dc:title>
  <dc:creator>Robert  Wermuth</dc:creator>
  <cp:lastModifiedBy>Rick Griffith</cp:lastModifiedBy>
  <cp:revision>113</cp:revision>
  <dcterms:created xsi:type="dcterms:W3CDTF">2007-06-09T18:32:23Z</dcterms:created>
  <dcterms:modified xsi:type="dcterms:W3CDTF">2025-08-11T14:01:00Z</dcterms:modified>
</cp:coreProperties>
</file>