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2" r:id="rId2"/>
    <p:sldMasterId id="2147483650" r:id="rId3"/>
    <p:sldMasterId id="2147483742" r:id="rId4"/>
    <p:sldMasterId id="2147483754" r:id="rId5"/>
    <p:sldMasterId id="2147483767" r:id="rId6"/>
    <p:sldMasterId id="2147483780" r:id="rId7"/>
    <p:sldMasterId id="2147483784" r:id="rId8"/>
  </p:sldMasterIdLst>
  <p:notesMasterIdLst>
    <p:notesMasterId r:id="rId31"/>
  </p:notesMasterIdLst>
  <p:sldIdLst>
    <p:sldId id="276" r:id="rId9"/>
    <p:sldId id="257" r:id="rId10"/>
    <p:sldId id="258" r:id="rId11"/>
    <p:sldId id="259" r:id="rId12"/>
    <p:sldId id="260" r:id="rId13"/>
    <p:sldId id="261" r:id="rId14"/>
    <p:sldId id="426" r:id="rId15"/>
    <p:sldId id="262" r:id="rId16"/>
    <p:sldId id="263" r:id="rId17"/>
    <p:sldId id="306" r:id="rId18"/>
    <p:sldId id="265" r:id="rId19"/>
    <p:sldId id="266" r:id="rId20"/>
    <p:sldId id="267" r:id="rId21"/>
    <p:sldId id="268" r:id="rId22"/>
    <p:sldId id="269" r:id="rId23"/>
    <p:sldId id="270" r:id="rId24"/>
    <p:sldId id="405" r:id="rId25"/>
    <p:sldId id="421" r:id="rId26"/>
    <p:sldId id="455" r:id="rId27"/>
    <p:sldId id="453" r:id="rId28"/>
    <p:sldId id="277" r:id="rId29"/>
    <p:sldId id="278"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34"/>
    <p:restoredTop sz="94668"/>
  </p:normalViewPr>
  <p:slideViewPr>
    <p:cSldViewPr>
      <p:cViewPr varScale="1">
        <p:scale>
          <a:sx n="111" d="100"/>
          <a:sy n="111" d="100"/>
        </p:scale>
        <p:origin x="224"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0663A5D-E275-FE47-8A3B-1DF02E2FF236}" type="slidenum">
              <a:rPr lang="en-US"/>
              <a:pPr/>
              <a:t>‹#›</a:t>
            </a:fld>
            <a:endParaRPr lang="en-US"/>
          </a:p>
        </p:txBody>
      </p:sp>
    </p:spTree>
    <p:extLst>
      <p:ext uri="{BB962C8B-B14F-4D97-AF65-F5344CB8AC3E}">
        <p14:creationId xmlns:p14="http://schemas.microsoft.com/office/powerpoint/2010/main" val="4019742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6F74287-709C-BC47-B8B0-2E77C15C2DB2}" type="slidenum">
              <a:rPr lang="en-US" sz="1200"/>
              <a:pPr/>
              <a:t>2</a:t>
            </a:fld>
            <a:endParaRPr lang="en-US" sz="1200"/>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F9CE9BB-2BC4-8141-AE56-B7851495AB82}" type="slidenum">
              <a:rPr lang="en-US" sz="1200"/>
              <a:pPr/>
              <a:t>12</a:t>
            </a:fld>
            <a:endParaRPr lang="en-US" sz="1200"/>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009C80F-E6A5-904F-8A28-9492EE5A0695}" type="slidenum">
              <a:rPr lang="en-US" sz="1200"/>
              <a:pPr/>
              <a:t>13</a:t>
            </a:fld>
            <a:endParaRPr lang="en-US" sz="1200"/>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935142C-2B63-4A43-A35B-6B5BD9902A29}" type="slidenum">
              <a:rPr lang="en-US" sz="1200"/>
              <a:pPr/>
              <a:t>14</a:t>
            </a:fld>
            <a:endParaRPr lang="en-US" sz="1200"/>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EB095D7-AC3E-6544-91D3-57C2058D33AA}" type="slidenum">
              <a:rPr lang="en-US" sz="1200"/>
              <a:pPr/>
              <a:t>15</a:t>
            </a:fld>
            <a:endParaRPr lang="en-US" sz="1200"/>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119B95B-E275-8E4C-AF93-1CDB61259420}" type="slidenum">
              <a:rPr lang="en-US" sz="1200"/>
              <a:pPr/>
              <a:t>16</a:t>
            </a:fld>
            <a:endParaRPr lang="en-US" sz="1200"/>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4337D6-FD60-7047-817C-F9A62EBCBAE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4178" name="Rectangle 1026"/>
          <p:cNvSpPr>
            <a:spLocks noGrp="1" noRot="1" noChangeAspect="1" noChangeArrowheads="1" noTextEdit="1"/>
          </p:cNvSpPr>
          <p:nvPr>
            <p:ph type="sldImg"/>
          </p:nvPr>
        </p:nvSpPr>
        <p:spPr>
          <a:xfrm>
            <a:off x="1143000" y="685800"/>
            <a:ext cx="4572000" cy="3429000"/>
          </a:xfrm>
          <a:ln/>
        </p:spPr>
      </p:sp>
      <p:sp>
        <p:nvSpPr>
          <p:cNvPr id="434179"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F94FF1-2BB9-764F-90C9-B92D12C5E8D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13698" name="Rectangle 2"/>
          <p:cNvSpPr>
            <a:spLocks noGrp="1" noRot="1" noChangeAspect="1" noChangeArrowheads="1" noTextEdit="1"/>
          </p:cNvSpPr>
          <p:nvPr>
            <p:ph type="sldImg"/>
          </p:nvPr>
        </p:nvSpPr>
        <p:spPr>
          <a:xfrm>
            <a:off x="1143000" y="685800"/>
            <a:ext cx="4572000" cy="3429000"/>
          </a:xfrm>
          <a:ln/>
        </p:spPr>
      </p:sp>
      <p:sp>
        <p:nvSpPr>
          <p:cNvPr id="4136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352320-1698-EE43-A81B-B9B23444079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65922" name="AutoShape 2"/>
          <p:cNvSpPr>
            <a:spLocks noGrp="1" noRot="1" noChangeAspect="1" noChangeArrowheads="1" noTextEdit="1"/>
          </p:cNvSpPr>
          <p:nvPr>
            <p:ph type="sldImg"/>
          </p:nvPr>
        </p:nvSpPr>
        <p:spPr>
          <a:xfrm>
            <a:off x="841375" y="241300"/>
            <a:ext cx="5233988" cy="3925888"/>
          </a:xfrm>
          <a:ln/>
        </p:spPr>
      </p:sp>
      <p:sp>
        <p:nvSpPr>
          <p:cNvPr id="465923"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a:latin typeface="Times New Roman" charset="0"/>
                <a:ea typeface="ＭＳ Ｐゴシック" charset="0"/>
                <a:cs typeface="ＭＳ Ｐゴシック" charset="0"/>
              </a:rPr>
              <a:t>Christ</a:t>
            </a:r>
            <a:r>
              <a:rPr lang="fr-FR" altLang="ja-JP">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51DA02-94F7-BB4B-821C-FD7FADE72498}"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313346" name="Rectangle 2"/>
          <p:cNvSpPr>
            <a:spLocks noGrp="1" noRot="1" noChangeAspect="1" noChangeArrowheads="1" noTextEdit="1"/>
          </p:cNvSpPr>
          <p:nvPr>
            <p:ph type="sldImg"/>
          </p:nvPr>
        </p:nvSpPr>
        <p:spPr>
          <a:xfrm>
            <a:off x="1143000" y="685800"/>
            <a:ext cx="4572000" cy="3429000"/>
          </a:xfrm>
          <a:ln/>
        </p:spPr>
      </p:sp>
      <p:sp>
        <p:nvSpPr>
          <p:cNvPr id="3133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r>
              <a:rPr lang="en-US">
                <a:latin typeface="Arial" charset="0"/>
                <a:ea typeface="ＭＳ Ｐゴシック" charset="0"/>
                <a:cs typeface="ＭＳ Ｐゴシック" charset="0"/>
              </a:rPr>
              <a:t>http://www.ccel.org/fathers2/ANF-01/anf01-60.htm#P7477_2003920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E3F58BF-B5EB-ED48-887F-638075C2976C}" type="slidenum">
              <a:rPr lang="en-US" sz="1200"/>
              <a:pPr/>
              <a:t>3</a:t>
            </a:fld>
            <a:endParaRPr lang="en-US" sz="1200"/>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1AE30E2-78D1-C448-BE48-89084A3C117B}" type="slidenum">
              <a:rPr lang="en-US" sz="1200"/>
              <a:pPr/>
              <a:t>4</a:t>
            </a:fld>
            <a:endParaRPr lang="en-US" sz="1200"/>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6FA4AC7-C87A-F341-8DA1-DB4FD4E3D604}" type="slidenum">
              <a:rPr lang="en-US" sz="1200"/>
              <a:pPr/>
              <a:t>5</a:t>
            </a:fld>
            <a:endParaRPr lang="en-US" sz="1200"/>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AECE24C-5AA1-124F-B884-CAB8DD09C677}" type="slidenum">
              <a:rPr lang="en-US" sz="1200"/>
              <a:pPr/>
              <a:t>6</a:t>
            </a:fld>
            <a:endParaRPr lang="en-US" sz="1200"/>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0F11283-BA38-374C-85ED-C83EF7E13FB1}" type="slidenum">
              <a:rPr lang="en-US" sz="1200"/>
              <a:pPr/>
              <a:t>8</a:t>
            </a:fld>
            <a:endParaRPr lang="en-US" sz="1200"/>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53C56E1-DC3C-6548-8375-C3F2E4C7B2BF}" type="slidenum">
              <a:rPr lang="en-US" sz="1200"/>
              <a:pPr/>
              <a:t>9</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E7FE53-B4AD-CB40-BBE7-D2AF979A043F}"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21890" name="Rectangle 1026"/>
          <p:cNvSpPr>
            <a:spLocks noGrp="1" noRot="1" noChangeAspect="1" noChangeArrowheads="1" noTextEdit="1"/>
          </p:cNvSpPr>
          <p:nvPr>
            <p:ph type="sldImg"/>
          </p:nvPr>
        </p:nvSpPr>
        <p:spPr>
          <a:xfrm>
            <a:off x="1143000" y="685800"/>
            <a:ext cx="4572000" cy="3429000"/>
          </a:xfrm>
          <a:solidFill>
            <a:srgbClr val="FFFFFF"/>
          </a:solidFill>
          <a:ln/>
        </p:spPr>
      </p:sp>
      <p:sp>
        <p:nvSpPr>
          <p:cNvPr id="42189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CCED085-8591-E34C-A971-DF87700895AE}" type="slidenum">
              <a:rPr lang="en-US" sz="1200"/>
              <a:pPr/>
              <a:t>11</a:t>
            </a:fld>
            <a:endParaRPr lang="en-US" sz="1200"/>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12231487"/>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386726"/>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7318059"/>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768533-DCD7-A740-B919-476E4E37CD72}" type="slidenum">
              <a:rPr lang="en-US"/>
              <a:pPr/>
              <a:t>‹#›</a:t>
            </a:fld>
            <a:endParaRPr lang="en-US"/>
          </a:p>
        </p:txBody>
      </p:sp>
    </p:spTree>
    <p:extLst>
      <p:ext uri="{BB962C8B-B14F-4D97-AF65-F5344CB8AC3E}">
        <p14:creationId xmlns:p14="http://schemas.microsoft.com/office/powerpoint/2010/main" val="161930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CCCC58-FE5C-374C-BDA9-1707CC750E80}" type="slidenum">
              <a:rPr lang="en-US"/>
              <a:pPr/>
              <a:t>‹#›</a:t>
            </a:fld>
            <a:endParaRPr lang="en-US"/>
          </a:p>
        </p:txBody>
      </p:sp>
    </p:spTree>
    <p:extLst>
      <p:ext uri="{BB962C8B-B14F-4D97-AF65-F5344CB8AC3E}">
        <p14:creationId xmlns:p14="http://schemas.microsoft.com/office/powerpoint/2010/main" val="3699287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F5EB288-EB08-3847-A5E7-4FFDD34D6EF5}" type="slidenum">
              <a:rPr lang="en-US"/>
              <a:pPr/>
              <a:t>‹#›</a:t>
            </a:fld>
            <a:endParaRPr lang="en-US"/>
          </a:p>
        </p:txBody>
      </p:sp>
    </p:spTree>
    <p:extLst>
      <p:ext uri="{BB962C8B-B14F-4D97-AF65-F5344CB8AC3E}">
        <p14:creationId xmlns:p14="http://schemas.microsoft.com/office/powerpoint/2010/main" val="3417824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7DAD0DF-FFFD-5F42-BD17-FCDF7B024245}" type="slidenum">
              <a:rPr lang="en-US"/>
              <a:pPr/>
              <a:t>‹#›</a:t>
            </a:fld>
            <a:endParaRPr lang="en-US"/>
          </a:p>
        </p:txBody>
      </p:sp>
    </p:spTree>
    <p:extLst>
      <p:ext uri="{BB962C8B-B14F-4D97-AF65-F5344CB8AC3E}">
        <p14:creationId xmlns:p14="http://schemas.microsoft.com/office/powerpoint/2010/main" val="3082152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6C6699D-D3AF-D542-832C-64055347BBB2}" type="slidenum">
              <a:rPr lang="en-US"/>
              <a:pPr/>
              <a:t>‹#›</a:t>
            </a:fld>
            <a:endParaRPr lang="en-US"/>
          </a:p>
        </p:txBody>
      </p:sp>
    </p:spTree>
    <p:extLst>
      <p:ext uri="{BB962C8B-B14F-4D97-AF65-F5344CB8AC3E}">
        <p14:creationId xmlns:p14="http://schemas.microsoft.com/office/powerpoint/2010/main" val="223200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35D9B34-B00F-434E-9566-BD6DD62A11FE}" type="slidenum">
              <a:rPr lang="en-US"/>
              <a:pPr/>
              <a:t>‹#›</a:t>
            </a:fld>
            <a:endParaRPr lang="en-US"/>
          </a:p>
        </p:txBody>
      </p:sp>
    </p:spTree>
    <p:extLst>
      <p:ext uri="{BB962C8B-B14F-4D97-AF65-F5344CB8AC3E}">
        <p14:creationId xmlns:p14="http://schemas.microsoft.com/office/powerpoint/2010/main" val="1903707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6E6BED9-BCDF-4849-A537-CE773A5F7EED}" type="slidenum">
              <a:rPr lang="en-US"/>
              <a:pPr/>
              <a:t>‹#›</a:t>
            </a:fld>
            <a:endParaRPr lang="en-US"/>
          </a:p>
        </p:txBody>
      </p:sp>
    </p:spTree>
    <p:extLst>
      <p:ext uri="{BB962C8B-B14F-4D97-AF65-F5344CB8AC3E}">
        <p14:creationId xmlns:p14="http://schemas.microsoft.com/office/powerpoint/2010/main" val="2547854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682B4C1-C27B-594F-80F6-597E9C6C5AE6}" type="slidenum">
              <a:rPr lang="en-US"/>
              <a:pPr/>
              <a:t>‹#›</a:t>
            </a:fld>
            <a:endParaRPr lang="en-US"/>
          </a:p>
        </p:txBody>
      </p:sp>
    </p:spTree>
    <p:extLst>
      <p:ext uri="{BB962C8B-B14F-4D97-AF65-F5344CB8AC3E}">
        <p14:creationId xmlns:p14="http://schemas.microsoft.com/office/powerpoint/2010/main" val="143922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165985"/>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144B60-FFF0-FF42-AD56-26DEA652F510}" type="slidenum">
              <a:rPr lang="en-US"/>
              <a:pPr/>
              <a:t>‹#›</a:t>
            </a:fld>
            <a:endParaRPr lang="en-US"/>
          </a:p>
        </p:txBody>
      </p:sp>
    </p:spTree>
    <p:extLst>
      <p:ext uri="{BB962C8B-B14F-4D97-AF65-F5344CB8AC3E}">
        <p14:creationId xmlns:p14="http://schemas.microsoft.com/office/powerpoint/2010/main" val="2198841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726F0F-274C-8147-BA87-F33853A628F9}" type="slidenum">
              <a:rPr lang="en-US"/>
              <a:pPr/>
              <a:t>‹#›</a:t>
            </a:fld>
            <a:endParaRPr lang="en-US"/>
          </a:p>
        </p:txBody>
      </p:sp>
    </p:spTree>
    <p:extLst>
      <p:ext uri="{BB962C8B-B14F-4D97-AF65-F5344CB8AC3E}">
        <p14:creationId xmlns:p14="http://schemas.microsoft.com/office/powerpoint/2010/main" val="4183405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65F14B-A033-044C-8364-2635C7747CE7}" type="slidenum">
              <a:rPr lang="en-US"/>
              <a:pPr/>
              <a:t>‹#›</a:t>
            </a:fld>
            <a:endParaRPr lang="en-US"/>
          </a:p>
        </p:txBody>
      </p:sp>
    </p:spTree>
    <p:extLst>
      <p:ext uri="{BB962C8B-B14F-4D97-AF65-F5344CB8AC3E}">
        <p14:creationId xmlns:p14="http://schemas.microsoft.com/office/powerpoint/2010/main" val="1104745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Arial" pitchFamily="-107" charset="0"/>
                <a:ea typeface="ＭＳ Ｐゴシック" pitchFamily="-107" charset="-128"/>
                <a:cs typeface="ＭＳ Ｐゴシック" pitchFamily="-107" charset="-128"/>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grpSp>
      <p:sp>
        <p:nvSpPr>
          <p:cNvPr id="30725"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30726"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7"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fld id="{4EC303B7-6271-1842-87D4-76F44BF8250A}" type="slidenum">
              <a:rPr lang="en-US"/>
              <a:pPr/>
              <a:t>‹#›</a:t>
            </a:fld>
            <a:endParaRPr lang="en-US"/>
          </a:p>
        </p:txBody>
      </p:sp>
    </p:spTree>
    <p:extLst>
      <p:ext uri="{BB962C8B-B14F-4D97-AF65-F5344CB8AC3E}">
        <p14:creationId xmlns:p14="http://schemas.microsoft.com/office/powerpoint/2010/main" val="3461693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A306D4FF-745D-6E48-816E-BE19C155AB37}" type="slidenum">
              <a:rPr lang="en-US"/>
              <a:pPr/>
              <a:t>‹#›</a:t>
            </a:fld>
            <a:endParaRPr lang="en-US"/>
          </a:p>
        </p:txBody>
      </p:sp>
    </p:spTree>
    <p:extLst>
      <p:ext uri="{BB962C8B-B14F-4D97-AF65-F5344CB8AC3E}">
        <p14:creationId xmlns:p14="http://schemas.microsoft.com/office/powerpoint/2010/main" val="65167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F690F9BD-12CC-7848-8E65-2E36504EAAA8}" type="slidenum">
              <a:rPr lang="en-US"/>
              <a:pPr/>
              <a:t>‹#›</a:t>
            </a:fld>
            <a:endParaRPr lang="en-US"/>
          </a:p>
        </p:txBody>
      </p:sp>
    </p:spTree>
    <p:extLst>
      <p:ext uri="{BB962C8B-B14F-4D97-AF65-F5344CB8AC3E}">
        <p14:creationId xmlns:p14="http://schemas.microsoft.com/office/powerpoint/2010/main" val="2331943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CAB3CEEF-22F4-1A44-A1BD-6D1B3C0B1373}" type="slidenum">
              <a:rPr lang="en-US"/>
              <a:pPr/>
              <a:t>‹#›</a:t>
            </a:fld>
            <a:endParaRPr lang="en-US"/>
          </a:p>
        </p:txBody>
      </p:sp>
    </p:spTree>
    <p:extLst>
      <p:ext uri="{BB962C8B-B14F-4D97-AF65-F5344CB8AC3E}">
        <p14:creationId xmlns:p14="http://schemas.microsoft.com/office/powerpoint/2010/main" val="271606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4CE51E7C-0C66-F443-A615-9A2227D0D768}" type="slidenum">
              <a:rPr lang="en-US"/>
              <a:pPr/>
              <a:t>‹#›</a:t>
            </a:fld>
            <a:endParaRPr lang="en-US"/>
          </a:p>
        </p:txBody>
      </p:sp>
    </p:spTree>
    <p:extLst>
      <p:ext uri="{BB962C8B-B14F-4D97-AF65-F5344CB8AC3E}">
        <p14:creationId xmlns:p14="http://schemas.microsoft.com/office/powerpoint/2010/main" val="350556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A3437BC2-4FB3-4D49-BC0D-3F09CC03E5F8}" type="slidenum">
              <a:rPr lang="en-US"/>
              <a:pPr/>
              <a:t>‹#›</a:t>
            </a:fld>
            <a:endParaRPr lang="en-US"/>
          </a:p>
        </p:txBody>
      </p:sp>
    </p:spTree>
    <p:extLst>
      <p:ext uri="{BB962C8B-B14F-4D97-AF65-F5344CB8AC3E}">
        <p14:creationId xmlns:p14="http://schemas.microsoft.com/office/powerpoint/2010/main" val="2715876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fld id="{30CF47E5-8B2D-F841-85D1-1D3869A77703}" type="slidenum">
              <a:rPr lang="en-US"/>
              <a:pPr/>
              <a:t>‹#›</a:t>
            </a:fld>
            <a:endParaRPr lang="en-US"/>
          </a:p>
        </p:txBody>
      </p:sp>
    </p:spTree>
    <p:extLst>
      <p:ext uri="{BB962C8B-B14F-4D97-AF65-F5344CB8AC3E}">
        <p14:creationId xmlns:p14="http://schemas.microsoft.com/office/powerpoint/2010/main" val="423290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83868756"/>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C162E71C-7BAC-F347-8CF0-F9A27EADC5F7}" type="slidenum">
              <a:rPr lang="en-US"/>
              <a:pPr/>
              <a:t>‹#›</a:t>
            </a:fld>
            <a:endParaRPr lang="en-US"/>
          </a:p>
        </p:txBody>
      </p:sp>
    </p:spTree>
    <p:extLst>
      <p:ext uri="{BB962C8B-B14F-4D97-AF65-F5344CB8AC3E}">
        <p14:creationId xmlns:p14="http://schemas.microsoft.com/office/powerpoint/2010/main" val="1710658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8FDE1DA9-CE56-B240-9919-14495C7C0CAC}" type="slidenum">
              <a:rPr lang="en-US"/>
              <a:pPr/>
              <a:t>‹#›</a:t>
            </a:fld>
            <a:endParaRPr lang="en-US"/>
          </a:p>
        </p:txBody>
      </p:sp>
    </p:spTree>
    <p:extLst>
      <p:ext uri="{BB962C8B-B14F-4D97-AF65-F5344CB8AC3E}">
        <p14:creationId xmlns:p14="http://schemas.microsoft.com/office/powerpoint/2010/main" val="3388548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9F5265CB-966C-994E-91E8-FB7BE35F4B5E}" type="slidenum">
              <a:rPr lang="en-US"/>
              <a:pPr/>
              <a:t>‹#›</a:t>
            </a:fld>
            <a:endParaRPr lang="en-US"/>
          </a:p>
        </p:txBody>
      </p:sp>
    </p:spTree>
    <p:extLst>
      <p:ext uri="{BB962C8B-B14F-4D97-AF65-F5344CB8AC3E}">
        <p14:creationId xmlns:p14="http://schemas.microsoft.com/office/powerpoint/2010/main" val="2494821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FF3D02F3-BACC-DE4C-8600-603168BD7851}" type="slidenum">
              <a:rPr lang="en-US"/>
              <a:pPr/>
              <a:t>‹#›</a:t>
            </a:fld>
            <a:endParaRPr lang="en-US"/>
          </a:p>
        </p:txBody>
      </p:sp>
    </p:spTree>
    <p:extLst>
      <p:ext uri="{BB962C8B-B14F-4D97-AF65-F5344CB8AC3E}">
        <p14:creationId xmlns:p14="http://schemas.microsoft.com/office/powerpoint/2010/main" val="1935027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163332910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98964266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2247486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301104891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201331309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35203861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454393"/>
      </p:ext>
    </p:extLst>
  </p:cSld>
  <p:clrMapOvr>
    <a:masterClrMapping/>
  </p:clrMapOvr>
  <p:transition>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23737103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378026379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118879494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28674652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60027438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4998" indent="0" algn="ctr">
              <a:buNone/>
              <a:defRPr/>
            </a:lvl2pPr>
            <a:lvl3pPr marL="909996" indent="0" algn="ctr">
              <a:buNone/>
              <a:defRPr/>
            </a:lvl3pPr>
            <a:lvl4pPr marL="1364972" indent="0" algn="ctr">
              <a:buNone/>
              <a:defRPr/>
            </a:lvl4pPr>
            <a:lvl5pPr marL="1819980" indent="0" algn="ctr">
              <a:buNone/>
              <a:defRPr/>
            </a:lvl5pPr>
            <a:lvl6pPr marL="2274953" indent="0" algn="ctr">
              <a:buNone/>
              <a:defRPr/>
            </a:lvl6pPr>
            <a:lvl7pPr marL="2729942" indent="0" algn="ctr">
              <a:buNone/>
              <a:defRPr/>
            </a:lvl7pPr>
            <a:lvl8pPr marL="3184932" indent="0" algn="ctr">
              <a:buNone/>
              <a:defRPr/>
            </a:lvl8pPr>
            <a:lvl9pPr marL="3639924"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2102D7E-FE1A-6A42-A5F2-0C96021FCDC6}" type="slidenum">
              <a:rPr lang="en-US"/>
              <a:pPr>
                <a:defRPr/>
              </a:pPr>
              <a:t>‹#›</a:t>
            </a:fld>
            <a:endParaRPr lang="en-US"/>
          </a:p>
        </p:txBody>
      </p:sp>
    </p:spTree>
    <p:extLst>
      <p:ext uri="{BB962C8B-B14F-4D97-AF65-F5344CB8AC3E}">
        <p14:creationId xmlns:p14="http://schemas.microsoft.com/office/powerpoint/2010/main" val="991480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C42A73ED-8784-024E-85EF-DFB3F0877922}" type="slidenum">
              <a:rPr lang="en-US"/>
              <a:pPr>
                <a:defRPr/>
              </a:pPr>
              <a:t>‹#›</a:t>
            </a:fld>
            <a:endParaRPr lang="en-US"/>
          </a:p>
        </p:txBody>
      </p:sp>
    </p:spTree>
    <p:extLst>
      <p:ext uri="{BB962C8B-B14F-4D97-AF65-F5344CB8AC3E}">
        <p14:creationId xmlns:p14="http://schemas.microsoft.com/office/powerpoint/2010/main" val="2961318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4998" indent="0">
              <a:buNone/>
              <a:defRPr sz="1800"/>
            </a:lvl2pPr>
            <a:lvl3pPr marL="909996" indent="0">
              <a:buNone/>
              <a:defRPr sz="1600"/>
            </a:lvl3pPr>
            <a:lvl4pPr marL="1364972" indent="0">
              <a:buNone/>
              <a:defRPr sz="1400"/>
            </a:lvl4pPr>
            <a:lvl5pPr marL="1819980" indent="0">
              <a:buNone/>
              <a:defRPr sz="1400"/>
            </a:lvl5pPr>
            <a:lvl6pPr marL="2274953" indent="0">
              <a:buNone/>
              <a:defRPr sz="1400"/>
            </a:lvl6pPr>
            <a:lvl7pPr marL="2729942" indent="0">
              <a:buNone/>
              <a:defRPr sz="1400"/>
            </a:lvl7pPr>
            <a:lvl8pPr marL="3184932" indent="0">
              <a:buNone/>
              <a:defRPr sz="1400"/>
            </a:lvl8pPr>
            <a:lvl9pPr marL="363992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D4A534A-EEC7-4B4B-B4FB-31417AF0D3C7}" type="slidenum">
              <a:rPr lang="en-US"/>
              <a:pPr>
                <a:defRPr/>
              </a:pPr>
              <a:t>‹#›</a:t>
            </a:fld>
            <a:endParaRPr lang="en-US"/>
          </a:p>
        </p:txBody>
      </p:sp>
    </p:spTree>
    <p:extLst>
      <p:ext uri="{BB962C8B-B14F-4D97-AF65-F5344CB8AC3E}">
        <p14:creationId xmlns:p14="http://schemas.microsoft.com/office/powerpoint/2010/main" val="1735811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009539AF-C9B2-EB43-9FCF-340A84DAFA71}" type="slidenum">
              <a:rPr lang="en-US"/>
              <a:pPr>
                <a:defRPr/>
              </a:pPr>
              <a:t>‹#›</a:t>
            </a:fld>
            <a:endParaRPr lang="en-US"/>
          </a:p>
        </p:txBody>
      </p:sp>
    </p:spTree>
    <p:extLst>
      <p:ext uri="{BB962C8B-B14F-4D97-AF65-F5344CB8AC3E}">
        <p14:creationId xmlns:p14="http://schemas.microsoft.com/office/powerpoint/2010/main" val="765749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4998" indent="0">
              <a:buNone/>
              <a:defRPr sz="2000" b="1"/>
            </a:lvl2pPr>
            <a:lvl3pPr marL="909996" indent="0">
              <a:buNone/>
              <a:defRPr sz="1800" b="1"/>
            </a:lvl3pPr>
            <a:lvl4pPr marL="1364972" indent="0">
              <a:buNone/>
              <a:defRPr sz="1600" b="1"/>
            </a:lvl4pPr>
            <a:lvl5pPr marL="1819980" indent="0">
              <a:buNone/>
              <a:defRPr sz="1600" b="1"/>
            </a:lvl5pPr>
            <a:lvl6pPr marL="2274953" indent="0">
              <a:buNone/>
              <a:defRPr sz="1600" b="1"/>
            </a:lvl6pPr>
            <a:lvl7pPr marL="2729942" indent="0">
              <a:buNone/>
              <a:defRPr sz="1600" b="1"/>
            </a:lvl7pPr>
            <a:lvl8pPr marL="3184932" indent="0">
              <a:buNone/>
              <a:defRPr sz="1600" b="1"/>
            </a:lvl8pPr>
            <a:lvl9pPr marL="363992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6" y="1535113"/>
            <a:ext cx="4041775" cy="639762"/>
          </a:xfrm>
        </p:spPr>
        <p:txBody>
          <a:bodyPr anchor="b"/>
          <a:lstStyle>
            <a:lvl1pPr marL="0" indent="0">
              <a:buNone/>
              <a:defRPr sz="2400" b="1"/>
            </a:lvl1pPr>
            <a:lvl2pPr marL="454998" indent="0">
              <a:buNone/>
              <a:defRPr sz="2000" b="1"/>
            </a:lvl2pPr>
            <a:lvl3pPr marL="909996" indent="0">
              <a:buNone/>
              <a:defRPr sz="1800" b="1"/>
            </a:lvl3pPr>
            <a:lvl4pPr marL="1364972" indent="0">
              <a:buNone/>
              <a:defRPr sz="1600" b="1"/>
            </a:lvl4pPr>
            <a:lvl5pPr marL="1819980" indent="0">
              <a:buNone/>
              <a:defRPr sz="1600" b="1"/>
            </a:lvl5pPr>
            <a:lvl6pPr marL="2274953" indent="0">
              <a:buNone/>
              <a:defRPr sz="1600" b="1"/>
            </a:lvl6pPr>
            <a:lvl7pPr marL="2729942" indent="0">
              <a:buNone/>
              <a:defRPr sz="1600" b="1"/>
            </a:lvl7pPr>
            <a:lvl8pPr marL="3184932" indent="0">
              <a:buNone/>
              <a:defRPr sz="1600" b="1"/>
            </a:lvl8pPr>
            <a:lvl9pPr marL="36399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BE571846-5744-B541-94C4-FB871E8690D0}" type="slidenum">
              <a:rPr lang="en-US"/>
              <a:pPr>
                <a:defRPr/>
              </a:pPr>
              <a:t>‹#›</a:t>
            </a:fld>
            <a:endParaRPr lang="en-US"/>
          </a:p>
        </p:txBody>
      </p:sp>
    </p:spTree>
    <p:extLst>
      <p:ext uri="{BB962C8B-B14F-4D97-AF65-F5344CB8AC3E}">
        <p14:creationId xmlns:p14="http://schemas.microsoft.com/office/powerpoint/2010/main" val="308805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6241344"/>
      </p:ext>
    </p:extLst>
  </p:cSld>
  <p:clrMapOvr>
    <a:masterClrMapping/>
  </p:clrMapOvr>
  <p:transition>
    <p:cu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BE0D52E4-455F-5F4D-AB30-4759D3056183}" type="slidenum">
              <a:rPr lang="en-US"/>
              <a:pPr>
                <a:defRPr/>
              </a:pPr>
              <a:t>‹#›</a:t>
            </a:fld>
            <a:endParaRPr lang="en-US"/>
          </a:p>
        </p:txBody>
      </p:sp>
    </p:spTree>
    <p:extLst>
      <p:ext uri="{BB962C8B-B14F-4D97-AF65-F5344CB8AC3E}">
        <p14:creationId xmlns:p14="http://schemas.microsoft.com/office/powerpoint/2010/main" val="3649731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743D3407-4709-6F4E-B14C-04651D8D28C1}" type="slidenum">
              <a:rPr lang="en-US"/>
              <a:pPr>
                <a:defRPr/>
              </a:pPr>
              <a:t>‹#›</a:t>
            </a:fld>
            <a:endParaRPr lang="en-US"/>
          </a:p>
        </p:txBody>
      </p:sp>
    </p:spTree>
    <p:extLst>
      <p:ext uri="{BB962C8B-B14F-4D97-AF65-F5344CB8AC3E}">
        <p14:creationId xmlns:p14="http://schemas.microsoft.com/office/powerpoint/2010/main" val="1276795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4" y="1435101"/>
            <a:ext cx="3008313" cy="4691063"/>
          </a:xfrm>
        </p:spPr>
        <p:txBody>
          <a:bodyPr/>
          <a:lstStyle>
            <a:lvl1pPr marL="0" indent="0">
              <a:buNone/>
              <a:defRPr sz="1400"/>
            </a:lvl1pPr>
            <a:lvl2pPr marL="454998" indent="0">
              <a:buNone/>
              <a:defRPr sz="1200"/>
            </a:lvl2pPr>
            <a:lvl3pPr marL="909996" indent="0">
              <a:buNone/>
              <a:defRPr sz="1000"/>
            </a:lvl3pPr>
            <a:lvl4pPr marL="1364972" indent="0">
              <a:buNone/>
              <a:defRPr sz="900"/>
            </a:lvl4pPr>
            <a:lvl5pPr marL="1819980" indent="0">
              <a:buNone/>
              <a:defRPr sz="900"/>
            </a:lvl5pPr>
            <a:lvl6pPr marL="2274953" indent="0">
              <a:buNone/>
              <a:defRPr sz="900"/>
            </a:lvl6pPr>
            <a:lvl7pPr marL="2729942" indent="0">
              <a:buNone/>
              <a:defRPr sz="900"/>
            </a:lvl7pPr>
            <a:lvl8pPr marL="3184932" indent="0">
              <a:buNone/>
              <a:defRPr sz="900"/>
            </a:lvl8pPr>
            <a:lvl9pPr marL="3639924"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EC1CDC8D-4318-0F42-BB8B-67722E9AB177}" type="slidenum">
              <a:rPr lang="en-US"/>
              <a:pPr>
                <a:defRPr/>
              </a:pPr>
              <a:t>‹#›</a:t>
            </a:fld>
            <a:endParaRPr lang="en-US"/>
          </a:p>
        </p:txBody>
      </p:sp>
    </p:spTree>
    <p:extLst>
      <p:ext uri="{BB962C8B-B14F-4D97-AF65-F5344CB8AC3E}">
        <p14:creationId xmlns:p14="http://schemas.microsoft.com/office/powerpoint/2010/main" val="2674924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998" indent="0">
              <a:buNone/>
              <a:defRPr sz="2800"/>
            </a:lvl2pPr>
            <a:lvl3pPr marL="909996" indent="0">
              <a:buNone/>
              <a:defRPr sz="2400"/>
            </a:lvl3pPr>
            <a:lvl4pPr marL="1364972" indent="0">
              <a:buNone/>
              <a:defRPr sz="2000"/>
            </a:lvl4pPr>
            <a:lvl5pPr marL="1819980" indent="0">
              <a:buNone/>
              <a:defRPr sz="2000"/>
            </a:lvl5pPr>
            <a:lvl6pPr marL="2274953" indent="0">
              <a:buNone/>
              <a:defRPr sz="2000"/>
            </a:lvl6pPr>
            <a:lvl7pPr marL="2729942" indent="0">
              <a:buNone/>
              <a:defRPr sz="2000"/>
            </a:lvl7pPr>
            <a:lvl8pPr marL="3184932" indent="0">
              <a:buNone/>
              <a:defRPr sz="2000"/>
            </a:lvl8pPr>
            <a:lvl9pPr marL="363992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998" indent="0">
              <a:buNone/>
              <a:defRPr sz="1200"/>
            </a:lvl2pPr>
            <a:lvl3pPr marL="909996" indent="0">
              <a:buNone/>
              <a:defRPr sz="1000"/>
            </a:lvl3pPr>
            <a:lvl4pPr marL="1364972" indent="0">
              <a:buNone/>
              <a:defRPr sz="900"/>
            </a:lvl4pPr>
            <a:lvl5pPr marL="1819980" indent="0">
              <a:buNone/>
              <a:defRPr sz="900"/>
            </a:lvl5pPr>
            <a:lvl6pPr marL="2274953" indent="0">
              <a:buNone/>
              <a:defRPr sz="900"/>
            </a:lvl6pPr>
            <a:lvl7pPr marL="2729942" indent="0">
              <a:buNone/>
              <a:defRPr sz="900"/>
            </a:lvl7pPr>
            <a:lvl8pPr marL="3184932" indent="0">
              <a:buNone/>
              <a:defRPr sz="900"/>
            </a:lvl8pPr>
            <a:lvl9pPr marL="3639924"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C6259561-4534-1245-9D1F-A6ABB02F2CEE}" type="slidenum">
              <a:rPr lang="en-US"/>
              <a:pPr>
                <a:defRPr/>
              </a:pPr>
              <a:t>‹#›</a:t>
            </a:fld>
            <a:endParaRPr lang="en-US"/>
          </a:p>
        </p:txBody>
      </p:sp>
    </p:spTree>
    <p:extLst>
      <p:ext uri="{BB962C8B-B14F-4D97-AF65-F5344CB8AC3E}">
        <p14:creationId xmlns:p14="http://schemas.microsoft.com/office/powerpoint/2010/main" val="4217189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E987D87-F497-034E-8B88-0031D03D13A5}" type="slidenum">
              <a:rPr lang="en-US"/>
              <a:pPr>
                <a:defRPr/>
              </a:pPr>
              <a:t>‹#›</a:t>
            </a:fld>
            <a:endParaRPr lang="en-US"/>
          </a:p>
        </p:txBody>
      </p:sp>
    </p:spTree>
    <p:extLst>
      <p:ext uri="{BB962C8B-B14F-4D97-AF65-F5344CB8AC3E}">
        <p14:creationId xmlns:p14="http://schemas.microsoft.com/office/powerpoint/2010/main" val="41495809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0B497432-479E-B442-A12F-DF80C62E58F3}" type="slidenum">
              <a:rPr lang="en-US"/>
              <a:pPr>
                <a:defRPr/>
              </a:pPr>
              <a:t>‹#›</a:t>
            </a:fld>
            <a:endParaRPr lang="en-US"/>
          </a:p>
        </p:txBody>
      </p:sp>
    </p:spTree>
    <p:extLst>
      <p:ext uri="{BB962C8B-B14F-4D97-AF65-F5344CB8AC3E}">
        <p14:creationId xmlns:p14="http://schemas.microsoft.com/office/powerpoint/2010/main" val="32097105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8458CBAD-931F-C149-AD23-B1F675B79717}" type="slidenum">
              <a:rPr lang="en-US"/>
              <a:pPr>
                <a:defRPr/>
              </a:pPr>
              <a:t>‹#›</a:t>
            </a:fld>
            <a:endParaRPr lang="en-US"/>
          </a:p>
        </p:txBody>
      </p:sp>
    </p:spTree>
    <p:extLst>
      <p:ext uri="{BB962C8B-B14F-4D97-AF65-F5344CB8AC3E}">
        <p14:creationId xmlns:p14="http://schemas.microsoft.com/office/powerpoint/2010/main" val="20349154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603"/>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1"/>
            <a:ext cx="6400800" cy="1752600"/>
          </a:xfrm>
        </p:spPr>
        <p:txBody>
          <a:bodyPr lIns="91628" tIns="45812" rIns="91628" bIns="45812"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7335E267-0744-5545-A261-A53AAA964F69}" type="slidenum">
              <a:rPr lang="en-US"/>
              <a:pPr>
                <a:defRPr/>
              </a:pPr>
              <a:t>‹#›</a:t>
            </a:fld>
            <a:endParaRPr lang="en-US"/>
          </a:p>
        </p:txBody>
      </p:sp>
    </p:spTree>
    <p:extLst>
      <p:ext uri="{BB962C8B-B14F-4D97-AF65-F5344CB8AC3E}">
        <p14:creationId xmlns:p14="http://schemas.microsoft.com/office/powerpoint/2010/main" val="15530629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5C75D92-1C10-CF4B-A27C-5224A0494295}" type="slidenum">
              <a:rPr lang="en-US"/>
              <a:pPr>
                <a:defRPr/>
              </a:pPr>
              <a:t>‹#›</a:t>
            </a:fld>
            <a:endParaRPr lang="en-US"/>
          </a:p>
        </p:txBody>
      </p:sp>
    </p:spTree>
    <p:extLst>
      <p:ext uri="{BB962C8B-B14F-4D97-AF65-F5344CB8AC3E}">
        <p14:creationId xmlns:p14="http://schemas.microsoft.com/office/powerpoint/2010/main" val="4612406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4998" indent="0">
              <a:buNone/>
              <a:defRPr sz="1800"/>
            </a:lvl2pPr>
            <a:lvl3pPr marL="909996" indent="0">
              <a:buNone/>
              <a:defRPr sz="1600"/>
            </a:lvl3pPr>
            <a:lvl4pPr marL="1364972" indent="0">
              <a:buNone/>
              <a:defRPr sz="1400"/>
            </a:lvl4pPr>
            <a:lvl5pPr marL="1819980" indent="0">
              <a:buNone/>
              <a:defRPr sz="1400"/>
            </a:lvl5pPr>
            <a:lvl6pPr marL="2274953" indent="0">
              <a:buNone/>
              <a:defRPr sz="1400"/>
            </a:lvl6pPr>
            <a:lvl7pPr marL="2729942" indent="0">
              <a:buNone/>
              <a:defRPr sz="1400"/>
            </a:lvl7pPr>
            <a:lvl8pPr marL="3184932" indent="0">
              <a:buNone/>
              <a:defRPr sz="1400"/>
            </a:lvl8pPr>
            <a:lvl9pPr marL="3639924"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D58A8FC-4D69-0F4F-80B7-30AA88BBA0E4}" type="slidenum">
              <a:rPr lang="en-US"/>
              <a:pPr>
                <a:defRPr/>
              </a:pPr>
              <a:t>‹#›</a:t>
            </a:fld>
            <a:endParaRPr lang="en-US"/>
          </a:p>
        </p:txBody>
      </p:sp>
    </p:spTree>
    <p:extLst>
      <p:ext uri="{BB962C8B-B14F-4D97-AF65-F5344CB8AC3E}">
        <p14:creationId xmlns:p14="http://schemas.microsoft.com/office/powerpoint/2010/main" val="365975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093948434"/>
      </p:ext>
    </p:extLst>
  </p:cSld>
  <p:clrMapOvr>
    <a:masterClrMapping/>
  </p:clrMapOvr>
  <p:transition>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BCD9396-5D04-BA4A-B915-C6F4FD812AE9}" type="slidenum">
              <a:rPr lang="en-US"/>
              <a:pPr>
                <a:defRPr/>
              </a:pPr>
              <a:t>‹#›</a:t>
            </a:fld>
            <a:endParaRPr lang="en-US"/>
          </a:p>
        </p:txBody>
      </p:sp>
    </p:spTree>
    <p:extLst>
      <p:ext uri="{BB962C8B-B14F-4D97-AF65-F5344CB8AC3E}">
        <p14:creationId xmlns:p14="http://schemas.microsoft.com/office/powerpoint/2010/main" val="940296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4998" indent="0">
              <a:buNone/>
              <a:defRPr sz="2000" b="1"/>
            </a:lvl2pPr>
            <a:lvl3pPr marL="909996" indent="0">
              <a:buNone/>
              <a:defRPr sz="1800" b="1"/>
            </a:lvl3pPr>
            <a:lvl4pPr marL="1364972" indent="0">
              <a:buNone/>
              <a:defRPr sz="1600" b="1"/>
            </a:lvl4pPr>
            <a:lvl5pPr marL="1819980" indent="0">
              <a:buNone/>
              <a:defRPr sz="1600" b="1"/>
            </a:lvl5pPr>
            <a:lvl6pPr marL="2274953" indent="0">
              <a:buNone/>
              <a:defRPr sz="1600" b="1"/>
            </a:lvl6pPr>
            <a:lvl7pPr marL="2729942" indent="0">
              <a:buNone/>
              <a:defRPr sz="1600" b="1"/>
            </a:lvl7pPr>
            <a:lvl8pPr marL="3184932" indent="0">
              <a:buNone/>
              <a:defRPr sz="1600" b="1"/>
            </a:lvl8pPr>
            <a:lvl9pPr marL="363992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6" y="1535113"/>
            <a:ext cx="4041775" cy="639762"/>
          </a:xfrm>
        </p:spPr>
        <p:txBody>
          <a:bodyPr anchor="b"/>
          <a:lstStyle>
            <a:lvl1pPr marL="0" indent="0">
              <a:buNone/>
              <a:defRPr sz="2400" b="1"/>
            </a:lvl1pPr>
            <a:lvl2pPr marL="454998" indent="0">
              <a:buNone/>
              <a:defRPr sz="2000" b="1"/>
            </a:lvl2pPr>
            <a:lvl3pPr marL="909996" indent="0">
              <a:buNone/>
              <a:defRPr sz="1800" b="1"/>
            </a:lvl3pPr>
            <a:lvl4pPr marL="1364972" indent="0">
              <a:buNone/>
              <a:defRPr sz="1600" b="1"/>
            </a:lvl4pPr>
            <a:lvl5pPr marL="1819980" indent="0">
              <a:buNone/>
              <a:defRPr sz="1600" b="1"/>
            </a:lvl5pPr>
            <a:lvl6pPr marL="2274953" indent="0">
              <a:buNone/>
              <a:defRPr sz="1600" b="1"/>
            </a:lvl6pPr>
            <a:lvl7pPr marL="2729942" indent="0">
              <a:buNone/>
              <a:defRPr sz="1600" b="1"/>
            </a:lvl7pPr>
            <a:lvl8pPr marL="3184932" indent="0">
              <a:buNone/>
              <a:defRPr sz="1600" b="1"/>
            </a:lvl8pPr>
            <a:lvl9pPr marL="36399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89AA3612-B84F-F940-88B0-1A42C92F0309}" type="slidenum">
              <a:rPr lang="en-US"/>
              <a:pPr>
                <a:defRPr/>
              </a:pPr>
              <a:t>‹#›</a:t>
            </a:fld>
            <a:endParaRPr lang="en-US"/>
          </a:p>
        </p:txBody>
      </p:sp>
    </p:spTree>
    <p:extLst>
      <p:ext uri="{BB962C8B-B14F-4D97-AF65-F5344CB8AC3E}">
        <p14:creationId xmlns:p14="http://schemas.microsoft.com/office/powerpoint/2010/main" val="30184566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3306BA26-5FAF-FE44-860E-AA49FDBF00DB}" type="slidenum">
              <a:rPr lang="en-US"/>
              <a:pPr>
                <a:defRPr/>
              </a:pPr>
              <a:t>‹#›</a:t>
            </a:fld>
            <a:endParaRPr lang="en-US"/>
          </a:p>
        </p:txBody>
      </p:sp>
    </p:spTree>
    <p:extLst>
      <p:ext uri="{BB962C8B-B14F-4D97-AF65-F5344CB8AC3E}">
        <p14:creationId xmlns:p14="http://schemas.microsoft.com/office/powerpoint/2010/main" val="28094713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2119F1F-A5F2-0844-8502-0234C5EA4946}" type="slidenum">
              <a:rPr lang="en-US"/>
              <a:pPr>
                <a:defRPr/>
              </a:pPr>
              <a:t>‹#›</a:t>
            </a:fld>
            <a:endParaRPr lang="en-US"/>
          </a:p>
        </p:txBody>
      </p:sp>
    </p:spTree>
    <p:extLst>
      <p:ext uri="{BB962C8B-B14F-4D97-AF65-F5344CB8AC3E}">
        <p14:creationId xmlns:p14="http://schemas.microsoft.com/office/powerpoint/2010/main" val="3638586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4" y="1435101"/>
            <a:ext cx="3008313" cy="4691063"/>
          </a:xfrm>
        </p:spPr>
        <p:txBody>
          <a:bodyPr/>
          <a:lstStyle>
            <a:lvl1pPr marL="0" indent="0">
              <a:buNone/>
              <a:defRPr sz="1400"/>
            </a:lvl1pPr>
            <a:lvl2pPr marL="454998" indent="0">
              <a:buNone/>
              <a:defRPr sz="1200"/>
            </a:lvl2pPr>
            <a:lvl3pPr marL="909996" indent="0">
              <a:buNone/>
              <a:defRPr sz="1000"/>
            </a:lvl3pPr>
            <a:lvl4pPr marL="1364972" indent="0">
              <a:buNone/>
              <a:defRPr sz="900"/>
            </a:lvl4pPr>
            <a:lvl5pPr marL="1819980" indent="0">
              <a:buNone/>
              <a:defRPr sz="900"/>
            </a:lvl5pPr>
            <a:lvl6pPr marL="2274953" indent="0">
              <a:buNone/>
              <a:defRPr sz="900"/>
            </a:lvl6pPr>
            <a:lvl7pPr marL="2729942" indent="0">
              <a:buNone/>
              <a:defRPr sz="900"/>
            </a:lvl7pPr>
            <a:lvl8pPr marL="3184932" indent="0">
              <a:buNone/>
              <a:defRPr sz="900"/>
            </a:lvl8pPr>
            <a:lvl9pPr marL="3639924"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64E02AC-C9FE-2244-A82B-1434294C81A6}" type="slidenum">
              <a:rPr lang="en-US"/>
              <a:pPr>
                <a:defRPr/>
              </a:pPr>
              <a:t>‹#›</a:t>
            </a:fld>
            <a:endParaRPr lang="en-US"/>
          </a:p>
        </p:txBody>
      </p:sp>
    </p:spTree>
    <p:extLst>
      <p:ext uri="{BB962C8B-B14F-4D97-AF65-F5344CB8AC3E}">
        <p14:creationId xmlns:p14="http://schemas.microsoft.com/office/powerpoint/2010/main" val="2675049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998" indent="0">
              <a:buNone/>
              <a:defRPr sz="2800"/>
            </a:lvl2pPr>
            <a:lvl3pPr marL="909996" indent="0">
              <a:buNone/>
              <a:defRPr sz="2400"/>
            </a:lvl3pPr>
            <a:lvl4pPr marL="1364972" indent="0">
              <a:buNone/>
              <a:defRPr sz="2000"/>
            </a:lvl4pPr>
            <a:lvl5pPr marL="1819980" indent="0">
              <a:buNone/>
              <a:defRPr sz="2000"/>
            </a:lvl5pPr>
            <a:lvl6pPr marL="2274953" indent="0">
              <a:buNone/>
              <a:defRPr sz="2000"/>
            </a:lvl6pPr>
            <a:lvl7pPr marL="2729942" indent="0">
              <a:buNone/>
              <a:defRPr sz="2000"/>
            </a:lvl7pPr>
            <a:lvl8pPr marL="3184932" indent="0">
              <a:buNone/>
              <a:defRPr sz="2000"/>
            </a:lvl8pPr>
            <a:lvl9pPr marL="363992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998" indent="0">
              <a:buNone/>
              <a:defRPr sz="1200"/>
            </a:lvl2pPr>
            <a:lvl3pPr marL="909996" indent="0">
              <a:buNone/>
              <a:defRPr sz="1000"/>
            </a:lvl3pPr>
            <a:lvl4pPr marL="1364972" indent="0">
              <a:buNone/>
              <a:defRPr sz="900"/>
            </a:lvl4pPr>
            <a:lvl5pPr marL="1819980" indent="0">
              <a:buNone/>
              <a:defRPr sz="900"/>
            </a:lvl5pPr>
            <a:lvl6pPr marL="2274953" indent="0">
              <a:buNone/>
              <a:defRPr sz="900"/>
            </a:lvl6pPr>
            <a:lvl7pPr marL="2729942" indent="0">
              <a:buNone/>
              <a:defRPr sz="900"/>
            </a:lvl7pPr>
            <a:lvl8pPr marL="3184932" indent="0">
              <a:buNone/>
              <a:defRPr sz="900"/>
            </a:lvl8pPr>
            <a:lvl9pPr marL="3639924"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FB39229-0EBD-BA49-A0B1-F4778E24FF64}" type="slidenum">
              <a:rPr lang="en-US"/>
              <a:pPr>
                <a:defRPr/>
              </a:pPr>
              <a:t>‹#›</a:t>
            </a:fld>
            <a:endParaRPr lang="en-US"/>
          </a:p>
        </p:txBody>
      </p:sp>
    </p:spTree>
    <p:extLst>
      <p:ext uri="{BB962C8B-B14F-4D97-AF65-F5344CB8AC3E}">
        <p14:creationId xmlns:p14="http://schemas.microsoft.com/office/powerpoint/2010/main" val="3425970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0F872BE-84B3-F644-A099-40F652A9EC55}" type="slidenum">
              <a:rPr lang="en-US"/>
              <a:pPr>
                <a:defRPr/>
              </a:pPr>
              <a:t>‹#›</a:t>
            </a:fld>
            <a:endParaRPr lang="en-US"/>
          </a:p>
        </p:txBody>
      </p:sp>
    </p:spTree>
    <p:extLst>
      <p:ext uri="{BB962C8B-B14F-4D97-AF65-F5344CB8AC3E}">
        <p14:creationId xmlns:p14="http://schemas.microsoft.com/office/powerpoint/2010/main" val="36526747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9F90741-A848-2341-83A8-045A96CCA97E}" type="slidenum">
              <a:rPr lang="en-US"/>
              <a:pPr>
                <a:defRPr/>
              </a:pPr>
              <a:t>‹#›</a:t>
            </a:fld>
            <a:endParaRPr lang="en-US"/>
          </a:p>
        </p:txBody>
      </p:sp>
    </p:spTree>
    <p:extLst>
      <p:ext uri="{BB962C8B-B14F-4D97-AF65-F5344CB8AC3E}">
        <p14:creationId xmlns:p14="http://schemas.microsoft.com/office/powerpoint/2010/main" val="17074844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31ED6456-469E-EE41-9064-F19ECE8C3FD1}" type="slidenum">
              <a:rPr lang="en-US"/>
              <a:pPr>
                <a:defRPr/>
              </a:pPr>
              <a:t>‹#›</a:t>
            </a:fld>
            <a:endParaRPr lang="en-US"/>
          </a:p>
        </p:txBody>
      </p:sp>
    </p:spTree>
    <p:extLst>
      <p:ext uri="{BB962C8B-B14F-4D97-AF65-F5344CB8AC3E}">
        <p14:creationId xmlns:p14="http://schemas.microsoft.com/office/powerpoint/2010/main" val="2768518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4998" indent="0" algn="ctr">
              <a:buNone/>
              <a:defRPr/>
            </a:lvl2pPr>
            <a:lvl3pPr marL="909996" indent="0" algn="ctr">
              <a:buNone/>
              <a:defRPr/>
            </a:lvl3pPr>
            <a:lvl4pPr marL="1364972" indent="0" algn="ctr">
              <a:buNone/>
              <a:defRPr/>
            </a:lvl4pPr>
            <a:lvl5pPr marL="1819980" indent="0" algn="ctr">
              <a:buNone/>
              <a:defRPr/>
            </a:lvl5pPr>
            <a:lvl6pPr marL="2274953" indent="0" algn="ctr">
              <a:buNone/>
              <a:defRPr/>
            </a:lvl6pPr>
            <a:lvl7pPr marL="2729942" indent="0" algn="ctr">
              <a:buNone/>
              <a:defRPr/>
            </a:lvl7pPr>
            <a:lvl8pPr marL="3184932" indent="0" algn="ctr">
              <a:buNone/>
              <a:defRPr/>
            </a:lvl8pPr>
            <a:lvl9pPr marL="3639924"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F43D649-A9C3-2D41-8D3C-09EBDE89A3CA}" type="slidenum">
              <a:rPr lang="en-US"/>
              <a:pPr>
                <a:defRPr/>
              </a:pPr>
              <a:t>‹#›</a:t>
            </a:fld>
            <a:endParaRPr lang="en-US"/>
          </a:p>
        </p:txBody>
      </p:sp>
    </p:spTree>
    <p:extLst>
      <p:ext uri="{BB962C8B-B14F-4D97-AF65-F5344CB8AC3E}">
        <p14:creationId xmlns:p14="http://schemas.microsoft.com/office/powerpoint/2010/main" val="406971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473170"/>
      </p:ext>
    </p:extLst>
  </p:cSld>
  <p:clrMapOvr>
    <a:masterClrMapping/>
  </p:clrMapOvr>
  <p:transition>
    <p:cu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11270B5-7D0C-584C-A799-F40672563688}" type="slidenum">
              <a:rPr lang="en-US"/>
              <a:pPr>
                <a:defRPr/>
              </a:pPr>
              <a:t>‹#›</a:t>
            </a:fld>
            <a:endParaRPr lang="en-US"/>
          </a:p>
        </p:txBody>
      </p:sp>
    </p:spTree>
    <p:extLst>
      <p:ext uri="{BB962C8B-B14F-4D97-AF65-F5344CB8AC3E}">
        <p14:creationId xmlns:p14="http://schemas.microsoft.com/office/powerpoint/2010/main" val="24416827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36A72E2-1206-A149-B8DF-D57183CC75CF}" type="slidenum">
              <a:rPr lang="en-US"/>
              <a:pPr>
                <a:defRPr/>
              </a:pPr>
              <a:t>‹#›</a:t>
            </a:fld>
            <a:endParaRPr lang="en-US"/>
          </a:p>
        </p:txBody>
      </p:sp>
    </p:spTree>
    <p:extLst>
      <p:ext uri="{BB962C8B-B14F-4D97-AF65-F5344CB8AC3E}">
        <p14:creationId xmlns:p14="http://schemas.microsoft.com/office/powerpoint/2010/main" val="179104916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eaLnBrk="0" hangingPunct="0">
              <a:defRPr>
                <a:latin typeface="Arial" charset="0"/>
              </a:defRPr>
            </a:lvl1pPr>
          </a:lstStyle>
          <a:p>
            <a:pPr>
              <a:defRPr/>
            </a:pPr>
            <a:endParaRPr lang="en-US"/>
          </a:p>
        </p:txBody>
      </p:sp>
      <p:sp>
        <p:nvSpPr>
          <p:cNvPr id="3" name="Rectangle 7"/>
          <p:cNvSpPr>
            <a:spLocks noGrp="1" noChangeArrowheads="1"/>
          </p:cNvSpPr>
          <p:nvPr>
            <p:ph type="ftr" sz="quarter" idx="11"/>
          </p:nvPr>
        </p:nvSpPr>
        <p:spPr/>
        <p:txBody>
          <a:bodyPr/>
          <a:lstStyle>
            <a:lvl1pPr eaLnBrk="0" hangingPunct="0">
              <a:defRPr>
                <a:latin typeface="Arial" charset="0"/>
              </a:defRPr>
            </a:lvl1pPr>
          </a:lstStyle>
          <a:p>
            <a:pPr>
              <a:defRPr/>
            </a:pPr>
            <a:endParaRPr lang="en-US"/>
          </a:p>
        </p:txBody>
      </p:sp>
      <p:sp>
        <p:nvSpPr>
          <p:cNvPr id="4" name="Rectangle 8"/>
          <p:cNvSpPr>
            <a:spLocks noGrp="1" noChangeArrowheads="1"/>
          </p:cNvSpPr>
          <p:nvPr>
            <p:ph type="sldNum" sz="quarter" idx="12"/>
          </p:nvPr>
        </p:nvSpPr>
        <p:spPr/>
        <p:txBody>
          <a:bodyPr/>
          <a:lstStyle>
            <a:lvl1pPr eaLnBrk="0" hangingPunct="0">
              <a:defRPr>
                <a:latin typeface="Arial" charset="0"/>
              </a:defRPr>
            </a:lvl1pPr>
          </a:lstStyle>
          <a:p>
            <a:pPr>
              <a:defRPr/>
            </a:pPr>
            <a:fld id="{89DB8148-6939-2B46-8FEC-099FE4C146AE}" type="slidenum">
              <a:rPr lang="en-US"/>
              <a:pPr>
                <a:defRPr/>
              </a:pPr>
              <a:t>‹#›</a:t>
            </a:fld>
            <a:endParaRPr lang="en-US"/>
          </a:p>
        </p:txBody>
      </p:sp>
    </p:spTree>
    <p:extLst>
      <p:ext uri="{BB962C8B-B14F-4D97-AF65-F5344CB8AC3E}">
        <p14:creationId xmlns:p14="http://schemas.microsoft.com/office/powerpoint/2010/main" val="118731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86501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3958717"/>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3075" name="Text Box 3"/>
          <p:cNvSpPr txBox="1">
            <a:spLocks noChangeArrowheads="1"/>
          </p:cNvSpPr>
          <p:nvPr userDrawn="1"/>
        </p:nvSpPr>
        <p:spPr bwMode="auto">
          <a:xfrm>
            <a:off x="760413" y="6561138"/>
            <a:ext cx="876300" cy="219075"/>
          </a:xfrm>
          <a:prstGeom prst="rect">
            <a:avLst/>
          </a:prstGeom>
          <a:noFill/>
          <a:ln w="12700">
            <a:noFill/>
            <a:miter lim="800000"/>
            <a:headEnd/>
            <a:tailEnd/>
          </a:ln>
          <a:effectLst/>
        </p:spPr>
        <p:txBody>
          <a:bodyPr wrap="none" lIns="82058" tIns="41029" rIns="82058" bIns="41029" anchor="ctr">
            <a:spAutoFit/>
          </a:bodyPr>
          <a:lstStyle/>
          <a:p>
            <a:pPr algn="ctr" defTabSz="820738">
              <a:spcBef>
                <a:spcPct val="50000"/>
              </a:spcBef>
              <a:defRPr/>
            </a:pPr>
            <a:r>
              <a:rPr lang="en-US" sz="800" b="1">
                <a:solidFill>
                  <a:schemeClr val="bg1"/>
                </a:solidFill>
                <a:latin typeface="Arial" pitchFamily="-107" charset="0"/>
                <a:ea typeface="ＭＳ Ｐゴシック" pitchFamily="-107" charset="-128"/>
                <a:cs typeface="ＭＳ Ｐゴシック" pitchFamily="-107" charset="-128"/>
              </a:rPr>
              <a:t>© </a:t>
            </a:r>
            <a:r>
              <a:rPr lang="en-US" sz="900" b="1">
                <a:solidFill>
                  <a:srgbClr val="FFFFFF"/>
                </a:solidFill>
                <a:latin typeface="Arial" pitchFamily="-107" charset="0"/>
                <a:ea typeface="ＭＳ Ｐゴシック" pitchFamily="-107" charset="-128"/>
                <a:cs typeface="ＭＳ Ｐゴシック" pitchFamily="-107" charset="-128"/>
              </a:rPr>
              <a:t>2004</a:t>
            </a:r>
            <a:r>
              <a:rPr lang="en-US" sz="800" b="1">
                <a:solidFill>
                  <a:schemeClr val="bg1"/>
                </a:solidFill>
                <a:latin typeface="Arial" pitchFamily="-107" charset="0"/>
                <a:ea typeface="ＭＳ Ｐゴシック" pitchFamily="-107" charset="-128"/>
                <a:cs typeface="ＭＳ Ｐゴシック" pitchFamily="-107" charset="-128"/>
              </a:rPr>
              <a:t> TBBMI</a:t>
            </a:r>
          </a:p>
        </p:txBody>
      </p:sp>
      <p:sp>
        <p:nvSpPr>
          <p:cNvPr id="3076" name="Rectangle 4"/>
          <p:cNvSpPr>
            <a:spLocks noChangeArrowheads="1"/>
          </p:cNvSpPr>
          <p:nvPr userDrawn="1"/>
        </p:nvSpPr>
        <p:spPr bwMode="auto">
          <a:xfrm>
            <a:off x="7926388" y="6527800"/>
            <a:ext cx="622300" cy="242888"/>
          </a:xfrm>
          <a:prstGeom prst="rect">
            <a:avLst/>
          </a:prstGeom>
          <a:noFill/>
          <a:ln w="12700">
            <a:noFill/>
            <a:miter lim="800000"/>
            <a:headEnd/>
            <a:tailEnd/>
          </a:ln>
          <a:effectLst/>
        </p:spPr>
        <p:txBody>
          <a:bodyPr wrap="none" lIns="82058" tIns="41029" rIns="82058" bIns="41029" anchor="ctr">
            <a:spAutoFit/>
          </a:bodyPr>
          <a:lstStyle/>
          <a:p>
            <a:pPr algn="ctr" defTabSz="820738">
              <a:defRPr/>
            </a:pPr>
            <a:r>
              <a:rPr lang="en-US" sz="900" b="1">
                <a:solidFill>
                  <a:schemeClr val="bg1"/>
                </a:solidFill>
                <a:latin typeface="Comic Sans MS" pitchFamily="-107" charset="0"/>
                <a:ea typeface="ＭＳ Ｐゴシック" pitchFamily="-107" charset="-128"/>
                <a:cs typeface="ＭＳ Ｐゴシック" pitchFamily="-107" charset="-128"/>
              </a:rPr>
              <a:t>8.0.08.</a:t>
            </a:r>
          </a:p>
        </p:txBody>
      </p:sp>
      <p:sp>
        <p:nvSpPr>
          <p:cNvPr id="3077" name="Rectangle 5"/>
          <p:cNvSpPr>
            <a:spLocks noChangeArrowheads="1"/>
          </p:cNvSpPr>
          <p:nvPr userDrawn="1"/>
        </p:nvSpPr>
        <p:spPr bwMode="auto">
          <a:xfrm>
            <a:off x="461963" y="106363"/>
            <a:ext cx="4060825" cy="930275"/>
          </a:xfrm>
          <a:prstGeom prst="rect">
            <a:avLst/>
          </a:prstGeom>
          <a:noFill/>
          <a:ln w="12700">
            <a:noFill/>
            <a:miter lim="800000"/>
            <a:headEnd/>
            <a:tailEnd/>
          </a:ln>
          <a:effectLst>
            <a:outerShdw blurRad="63500" dist="38099" dir="2700000" algn="ctr" rotWithShape="0">
              <a:srgbClr val="000066">
                <a:alpha val="74998"/>
              </a:srgbClr>
            </a:outerShdw>
          </a:effec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pitchFamily="-107" charset="0"/>
                <a:ea typeface="ＭＳ Ｐゴシック" pitchFamily="-107" charset="-128"/>
                <a:cs typeface="ＭＳ Ｐゴシック" pitchFamily="-107" charset="-128"/>
              </a:rPr>
              <a:t>The  New Testament          Comes Together</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cut/>
  </p:transition>
  <p:txStyles>
    <p:titleStyle>
      <a:lvl1pPr algn="ctr" defTabSz="903288" rtl="0" eaLnBrk="0" fontAlgn="base" hangingPunct="0">
        <a:spcBef>
          <a:spcPct val="0"/>
        </a:spcBef>
        <a:spcAft>
          <a:spcPct val="0"/>
        </a:spcAft>
        <a:defRPr sz="4300">
          <a:solidFill>
            <a:schemeClr val="tx2"/>
          </a:solidFill>
          <a:latin typeface="+mj-lt"/>
          <a:ea typeface="ＭＳ Ｐゴシック" charset="0"/>
          <a:cs typeface="ＭＳ Ｐゴシック" charset="0"/>
        </a:defRPr>
      </a:lvl1pPr>
      <a:lvl2pPr algn="ctr" defTabSz="903288" rtl="0" eaLnBrk="0" fontAlgn="base" hangingPunct="0">
        <a:spcBef>
          <a:spcPct val="0"/>
        </a:spcBef>
        <a:spcAft>
          <a:spcPct val="0"/>
        </a:spcAft>
        <a:defRPr sz="4300">
          <a:solidFill>
            <a:schemeClr val="tx2"/>
          </a:solidFill>
          <a:latin typeface="Times" pitchFamily="-107" charset="0"/>
          <a:ea typeface="ＭＳ Ｐゴシック" charset="0"/>
          <a:cs typeface="ＭＳ Ｐゴシック" charset="0"/>
        </a:defRPr>
      </a:lvl2pPr>
      <a:lvl3pPr algn="ctr" defTabSz="903288" rtl="0" eaLnBrk="0" fontAlgn="base" hangingPunct="0">
        <a:spcBef>
          <a:spcPct val="0"/>
        </a:spcBef>
        <a:spcAft>
          <a:spcPct val="0"/>
        </a:spcAft>
        <a:defRPr sz="4300">
          <a:solidFill>
            <a:schemeClr val="tx2"/>
          </a:solidFill>
          <a:latin typeface="Times" pitchFamily="-107" charset="0"/>
          <a:ea typeface="ＭＳ Ｐゴシック" charset="0"/>
          <a:cs typeface="ＭＳ Ｐゴシック" charset="0"/>
        </a:defRPr>
      </a:lvl3pPr>
      <a:lvl4pPr algn="ctr" defTabSz="903288" rtl="0" eaLnBrk="0" fontAlgn="base" hangingPunct="0">
        <a:spcBef>
          <a:spcPct val="0"/>
        </a:spcBef>
        <a:spcAft>
          <a:spcPct val="0"/>
        </a:spcAft>
        <a:defRPr sz="4300">
          <a:solidFill>
            <a:schemeClr val="tx2"/>
          </a:solidFill>
          <a:latin typeface="Times" pitchFamily="-107" charset="0"/>
          <a:ea typeface="ＭＳ Ｐゴシック" charset="0"/>
          <a:cs typeface="ＭＳ Ｐゴシック" charset="0"/>
        </a:defRPr>
      </a:lvl4pPr>
      <a:lvl5pPr algn="ctr" defTabSz="903288" rtl="0" eaLnBrk="0" fontAlgn="base" hangingPunct="0">
        <a:spcBef>
          <a:spcPct val="0"/>
        </a:spcBef>
        <a:spcAft>
          <a:spcPct val="0"/>
        </a:spcAft>
        <a:defRPr sz="4300">
          <a:solidFill>
            <a:schemeClr val="tx2"/>
          </a:solidFill>
          <a:latin typeface="Times" pitchFamily="-107" charset="0"/>
          <a:ea typeface="ＭＳ Ｐゴシック" charset="0"/>
          <a:cs typeface="ＭＳ Ｐゴシック" charset="0"/>
        </a:defRPr>
      </a:lvl5pPr>
      <a:lvl6pPr marL="457200" algn="ctr" defTabSz="903288" rtl="0" eaLnBrk="0" fontAlgn="base" hangingPunct="0">
        <a:spcBef>
          <a:spcPct val="0"/>
        </a:spcBef>
        <a:spcAft>
          <a:spcPct val="0"/>
        </a:spcAft>
        <a:defRPr sz="4300">
          <a:solidFill>
            <a:schemeClr val="tx2"/>
          </a:solidFill>
          <a:latin typeface="Times" pitchFamily="-107" charset="0"/>
        </a:defRPr>
      </a:lvl6pPr>
      <a:lvl7pPr marL="914400" algn="ctr" defTabSz="903288" rtl="0" eaLnBrk="0" fontAlgn="base" hangingPunct="0">
        <a:spcBef>
          <a:spcPct val="0"/>
        </a:spcBef>
        <a:spcAft>
          <a:spcPct val="0"/>
        </a:spcAft>
        <a:defRPr sz="4300">
          <a:solidFill>
            <a:schemeClr val="tx2"/>
          </a:solidFill>
          <a:latin typeface="Times" pitchFamily="-107" charset="0"/>
        </a:defRPr>
      </a:lvl7pPr>
      <a:lvl8pPr marL="1371600" algn="ctr" defTabSz="903288" rtl="0" eaLnBrk="0" fontAlgn="base" hangingPunct="0">
        <a:spcBef>
          <a:spcPct val="0"/>
        </a:spcBef>
        <a:spcAft>
          <a:spcPct val="0"/>
        </a:spcAft>
        <a:defRPr sz="4300">
          <a:solidFill>
            <a:schemeClr val="tx2"/>
          </a:solidFill>
          <a:latin typeface="Times" pitchFamily="-107" charset="0"/>
        </a:defRPr>
      </a:lvl8pPr>
      <a:lvl9pPr marL="1828800" algn="ctr" defTabSz="903288" rtl="0" eaLnBrk="0" fontAlgn="base" hangingPunct="0">
        <a:spcBef>
          <a:spcPct val="0"/>
        </a:spcBef>
        <a:spcAft>
          <a:spcPct val="0"/>
        </a:spcAft>
        <a:defRPr sz="4300">
          <a:solidFill>
            <a:schemeClr val="tx2"/>
          </a:solidFill>
          <a:latin typeface="Times" pitchFamily="-107" charset="0"/>
        </a:defRPr>
      </a:lvl9pPr>
    </p:titleStyle>
    <p:bodyStyle>
      <a:lvl1pPr marL="339725" indent="-339725" algn="l" defTabSz="903288" rtl="0" eaLnBrk="0" fontAlgn="base" hangingPunct="0">
        <a:spcBef>
          <a:spcPct val="20000"/>
        </a:spcBef>
        <a:spcAft>
          <a:spcPct val="0"/>
        </a:spcAft>
        <a:buClr>
          <a:schemeClr val="tx2"/>
        </a:buClr>
        <a:buSzPct val="100000"/>
        <a:buChar char="•"/>
        <a:defRPr sz="3100">
          <a:solidFill>
            <a:schemeClr val="tx1"/>
          </a:solidFill>
          <a:latin typeface="+mn-lt"/>
          <a:ea typeface="ＭＳ Ｐゴシック" charset="0"/>
          <a:cs typeface="ＭＳ Ｐゴシック" charset="0"/>
        </a:defRPr>
      </a:lvl1pPr>
      <a:lvl2pPr marL="733425" indent="-282575" algn="l" defTabSz="903288"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7" charset="-128"/>
        </a:defRPr>
      </a:lvl2pPr>
      <a:lvl3pPr marL="1128713" indent="-225425" algn="l" defTabSz="903288" rtl="0" eaLnBrk="0" fontAlgn="base" hangingPunct="0">
        <a:spcBef>
          <a:spcPct val="20000"/>
        </a:spcBef>
        <a:spcAft>
          <a:spcPct val="0"/>
        </a:spcAft>
        <a:buClr>
          <a:schemeClr val="tx2"/>
        </a:buClr>
        <a:buSzPct val="100000"/>
        <a:buChar char="•"/>
        <a:defRPr sz="2300">
          <a:solidFill>
            <a:schemeClr val="tx1"/>
          </a:solidFill>
          <a:latin typeface="+mn-lt"/>
          <a:ea typeface="ＭＳ Ｐゴシック" pitchFamily="-107" charset="-128"/>
        </a:defRPr>
      </a:lvl3pPr>
      <a:lvl4pPr marL="1579563" indent="-225425"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4pPr>
      <a:lvl5pPr marL="20320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5pPr>
      <a:lvl6pPr marL="24892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6pPr>
      <a:lvl7pPr marL="29464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7pPr>
      <a:lvl8pPr marL="34036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8pPr>
      <a:lvl9pPr marL="38608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07" charset="0"/>
                <a:ea typeface="ＭＳ Ｐゴシック" pitchFamily="-107" charset="-128"/>
                <a:cs typeface="ＭＳ Ｐゴシック" pitchFamily="-107" charset="-128"/>
              </a:defRPr>
            </a:lvl1pPr>
          </a:lstStyle>
          <a:p>
            <a:pPr>
              <a:defRPr/>
            </a:pPr>
            <a:endParaRPr lang="en-US"/>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07" charset="0"/>
                <a:ea typeface="ＭＳ Ｐゴシック" pitchFamily="-107" charset="-128"/>
                <a:cs typeface="ＭＳ Ｐゴシック" pitchFamily="-107" charset="-128"/>
              </a:defRPr>
            </a:lvl1pPr>
          </a:lstStyle>
          <a:p>
            <a:pPr>
              <a:defRPr/>
            </a:pPr>
            <a:endParaRPr lang="en-US"/>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2A414FC-CAD2-C248-9E66-CC1BAF4020E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1588"/>
            <a:ext cx="9132888" cy="6845300"/>
            <a:chOff x="0" y="1"/>
            <a:chExt cx="5753" cy="4312"/>
          </a:xfrm>
        </p:grpSpPr>
        <p:sp>
          <p:nvSpPr>
            <p:cNvPr id="29699"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Arial" pitchFamily="-107" charset="0"/>
                <a:ea typeface="ＭＳ Ｐゴシック" pitchFamily="-107" charset="-128"/>
                <a:cs typeface="ＭＳ Ｐゴシック" pitchFamily="-107" charset="-128"/>
              </a:endParaRPr>
            </a:p>
          </p:txBody>
        </p:sp>
        <p:sp>
          <p:nvSpPr>
            <p:cNvPr id="29700"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grpSp>
      <p:sp>
        <p:nvSpPr>
          <p:cNvPr id="2970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9702"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ea typeface="ＭＳ Ｐゴシック" pitchFamily="-107" charset="-128"/>
                <a:cs typeface="ＭＳ Ｐゴシック" pitchFamily="-107" charset="-128"/>
              </a:defRPr>
            </a:lvl1pPr>
          </a:lstStyle>
          <a:p>
            <a:pPr>
              <a:defRPr/>
            </a:pPr>
            <a:endParaRPr lang="en-US"/>
          </a:p>
        </p:txBody>
      </p:sp>
      <p:sp>
        <p:nvSpPr>
          <p:cNvPr id="29703"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n-lt"/>
                <a:ea typeface="ＭＳ Ｐゴシック" pitchFamily="-107" charset="-128"/>
                <a:cs typeface="ＭＳ Ｐゴシック" pitchFamily="-107" charset="-128"/>
              </a:defRPr>
            </a:lvl1pPr>
          </a:lstStyle>
          <a:p>
            <a:pPr>
              <a:defRPr/>
            </a:pPr>
            <a:endParaRPr lang="en-US"/>
          </a:p>
        </p:txBody>
      </p:sp>
      <p:sp>
        <p:nvSpPr>
          <p:cNvPr id="29704"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charset="0"/>
              </a:defRPr>
            </a:lvl1pPr>
          </a:lstStyle>
          <a:p>
            <a:fld id="{5E211EDE-5F96-BA47-B2EF-20681AEFF1CC}" type="slidenum">
              <a:rPr lang="en-US"/>
              <a:pPr/>
              <a:t>‹#›</a:t>
            </a:fld>
            <a:endParaRPr lang="en-US"/>
          </a:p>
        </p:txBody>
      </p:sp>
      <p:sp>
        <p:nvSpPr>
          <p:cNvPr id="37895"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41"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55F991D0-A1B2-9F42-90B3-8624B8ADF385}" type="slidenum">
              <a:rPr lang="en-US"/>
              <a:pPr eaLnBrk="1" hangingPunct="1">
                <a:defRPr/>
              </a:pPr>
              <a:t>‹#›</a:t>
            </a:fld>
            <a:endParaRPr lang="en-US"/>
          </a:p>
        </p:txBody>
      </p:sp>
    </p:spTree>
    <p:extLst>
      <p:ext uri="{BB962C8B-B14F-4D97-AF65-F5344CB8AC3E}">
        <p14:creationId xmlns:p14="http://schemas.microsoft.com/office/powerpoint/2010/main" val="2127657738"/>
      </p:ext>
    </p:extLst>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993" tIns="45499" rIns="90993" bIns="45499" numCol="1" anchor="ctr" anchorCtr="0" compatLnSpc="1">
            <a:prstTxWarp prst="textNoShape">
              <a:avLst/>
            </a:prstTxWarp>
          </a:bodyPr>
          <a:lstStyle/>
          <a:p>
            <a:pPr lvl="0"/>
            <a:r>
              <a:rPr lang="en-US"/>
              <a:t>Click to edit Master title style</a:t>
            </a:r>
          </a:p>
        </p:txBody>
      </p:sp>
      <p:sp>
        <p:nvSpPr>
          <p:cNvPr id="1617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eaLnBrk="0" hangingPunct="0">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ctr" eaLnBrk="0" hangingPunct="0">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r" eaLnBrk="0" hangingPunct="0">
              <a:defRPr sz="1400">
                <a:solidFill>
                  <a:srgbClr val="FFFFFF"/>
                </a:solidFill>
                <a:latin typeface="Arial Black" charset="0"/>
              </a:defRPr>
            </a:lvl1pPr>
          </a:lstStyle>
          <a:p>
            <a:pPr>
              <a:defRPr/>
            </a:pPr>
            <a:fld id="{61D34251-D6B2-D940-A724-96075710B7D0}" type="slidenum">
              <a:rPr lang="en-US"/>
              <a:pPr>
                <a:defRPr/>
              </a:pPr>
              <a:t>‹#›</a:t>
            </a:fld>
            <a:endParaRPr lang="en-US"/>
          </a:p>
        </p:txBody>
      </p:sp>
    </p:spTree>
    <p:extLst>
      <p:ext uri="{BB962C8B-B14F-4D97-AF65-F5344CB8AC3E}">
        <p14:creationId xmlns:p14="http://schemas.microsoft.com/office/powerpoint/2010/main" val="1230408452"/>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Arial" charset="0"/>
        </a:defRPr>
      </a:lvl5pPr>
      <a:lvl6pPr marL="454998" algn="ctr" rtl="0" fontAlgn="base">
        <a:spcBef>
          <a:spcPct val="0"/>
        </a:spcBef>
        <a:spcAft>
          <a:spcPct val="0"/>
        </a:spcAft>
        <a:defRPr sz="4400">
          <a:solidFill>
            <a:schemeClr val="tx2"/>
          </a:solidFill>
          <a:latin typeface="Arial Black" pitchFamily="-105" charset="0"/>
        </a:defRPr>
      </a:lvl6pPr>
      <a:lvl7pPr marL="909996" algn="ctr" rtl="0" fontAlgn="base">
        <a:spcBef>
          <a:spcPct val="0"/>
        </a:spcBef>
        <a:spcAft>
          <a:spcPct val="0"/>
        </a:spcAft>
        <a:defRPr sz="4400">
          <a:solidFill>
            <a:schemeClr val="tx2"/>
          </a:solidFill>
          <a:latin typeface="Arial Black" pitchFamily="-105" charset="0"/>
        </a:defRPr>
      </a:lvl7pPr>
      <a:lvl8pPr marL="1364972" algn="ctr" rtl="0" fontAlgn="base">
        <a:spcBef>
          <a:spcPct val="0"/>
        </a:spcBef>
        <a:spcAft>
          <a:spcPct val="0"/>
        </a:spcAft>
        <a:defRPr sz="4400">
          <a:solidFill>
            <a:schemeClr val="tx2"/>
          </a:solidFill>
          <a:latin typeface="Arial Black" pitchFamily="-105" charset="0"/>
        </a:defRPr>
      </a:lvl8pPr>
      <a:lvl9pPr marL="1819980" algn="ctr" rtl="0" fontAlgn="base">
        <a:spcBef>
          <a:spcPct val="0"/>
        </a:spcBef>
        <a:spcAft>
          <a:spcPct val="0"/>
        </a:spcAft>
        <a:defRPr sz="4400">
          <a:solidFill>
            <a:schemeClr val="tx2"/>
          </a:solidFill>
          <a:latin typeface="Arial Black" pitchFamily="-105" charset="0"/>
        </a:defRPr>
      </a:lvl9pPr>
    </p:titleStyle>
    <p:bodyStyle>
      <a:lvl1pPr marL="341244" indent="-341244"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39354" indent="-284372"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37471" indent="-227503"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592476" indent="-22750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47459" indent="-22750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02447" indent="-227503" algn="l" rtl="0" fontAlgn="base">
        <a:spcBef>
          <a:spcPct val="20000"/>
        </a:spcBef>
        <a:spcAft>
          <a:spcPct val="0"/>
        </a:spcAft>
        <a:buChar char="»"/>
        <a:defRPr sz="2000">
          <a:solidFill>
            <a:schemeClr val="tx1"/>
          </a:solidFill>
          <a:latin typeface="+mn-lt"/>
          <a:ea typeface="ＭＳ Ｐゴシック" pitchFamily="-105" charset="-128"/>
        </a:defRPr>
      </a:lvl6pPr>
      <a:lvl7pPr marL="2957449" indent="-227503" algn="l" rtl="0" fontAlgn="base">
        <a:spcBef>
          <a:spcPct val="20000"/>
        </a:spcBef>
        <a:spcAft>
          <a:spcPct val="0"/>
        </a:spcAft>
        <a:buChar char="»"/>
        <a:defRPr sz="2000">
          <a:solidFill>
            <a:schemeClr val="tx1"/>
          </a:solidFill>
          <a:latin typeface="+mn-lt"/>
          <a:ea typeface="ＭＳ Ｐゴシック" pitchFamily="-105" charset="-128"/>
        </a:defRPr>
      </a:lvl7pPr>
      <a:lvl8pPr marL="3412431" indent="-227503" algn="l" rtl="0" fontAlgn="base">
        <a:spcBef>
          <a:spcPct val="20000"/>
        </a:spcBef>
        <a:spcAft>
          <a:spcPct val="0"/>
        </a:spcAft>
        <a:buChar char="»"/>
        <a:defRPr sz="2000">
          <a:solidFill>
            <a:schemeClr val="tx1"/>
          </a:solidFill>
          <a:latin typeface="+mn-lt"/>
          <a:ea typeface="ＭＳ Ｐゴシック" pitchFamily="-105" charset="-128"/>
        </a:defRPr>
      </a:lvl8pPr>
      <a:lvl9pPr marL="3867430" indent="-22750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ea typeface="ＭＳ Ｐゴシック" charset="-128"/>
                <a:cs typeface="ＭＳ Ｐゴシック" charset="-128"/>
              </a:endParaRPr>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r">
              <a:defRPr sz="1400"/>
            </a:lvl1pPr>
          </a:lstStyle>
          <a:p>
            <a:pPr>
              <a:defRPr/>
            </a:pPr>
            <a:fld id="{D294187F-00A1-6040-B8D4-6AA4296BE230}" type="slidenum">
              <a:rPr lang="en-US"/>
              <a:pPr>
                <a:defRPr/>
              </a:pPr>
              <a:t>‹#›</a:t>
            </a:fld>
            <a:endParaRPr lang="en-US"/>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933655"/>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499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09996"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64972"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199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1244" indent="-341244"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39354" indent="-284372"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37471" indent="-227503"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2476" indent="-227503"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47459" indent="-227503"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02447"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57449"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12431"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67430"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0993" tIns="45499" rIns="90993" bIns="45499"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27"/>
            <a:ext cx="8229600" cy="4525963"/>
          </a:xfrm>
          <a:prstGeom prst="rect">
            <a:avLst/>
          </a:prstGeom>
          <a:noFill/>
          <a:ln w="9525">
            <a:noFill/>
            <a:miter lim="800000"/>
            <a:headEnd/>
            <a:tailEnd/>
          </a:ln>
        </p:spPr>
        <p:txBody>
          <a:bodyPr vert="horz" wrap="square" lIns="90993" tIns="45499" rIns="90993" bIns="4549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defRPr sz="1400">
                <a:solidFill>
                  <a:srgbClr val="000000"/>
                </a:solidFill>
                <a:latin typeface="Arial" charset="0"/>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ctr">
              <a:defRPr sz="1400">
                <a:solidFill>
                  <a:srgbClr val="000000"/>
                </a:solidFill>
                <a:latin typeface="Arial" charset="0"/>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087E76E7-0900-044B-A929-9B319518230C}" type="slidenum">
              <a:rPr lang="en-US"/>
              <a:pPr>
                <a:defRPr/>
              </a:pPr>
              <a:t>‹#›</a:t>
            </a:fld>
            <a:endParaRPr lang="en-US"/>
          </a:p>
        </p:txBody>
      </p:sp>
    </p:spTree>
    <p:extLst>
      <p:ext uri="{BB962C8B-B14F-4D97-AF65-F5344CB8AC3E}">
        <p14:creationId xmlns:p14="http://schemas.microsoft.com/office/powerpoint/2010/main" val="11823133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txStyles>
    <p:title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4998"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09996"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64972"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1998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1244" indent="-341244"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ＭＳ Ｐゴシック" charset="0"/>
          <a:cs typeface="+mn-cs"/>
        </a:defRPr>
      </a:lvl1pPr>
      <a:lvl2pPr marL="739354" indent="-284372"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37471" indent="-227503"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592476" indent="-227503"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47459" indent="-227503"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02447" indent="-227503" algn="l" rtl="0" fontAlgn="base">
        <a:spcBef>
          <a:spcPct val="20000"/>
        </a:spcBef>
        <a:spcAft>
          <a:spcPct val="0"/>
        </a:spcAft>
        <a:buChar char="»"/>
        <a:defRPr sz="2000">
          <a:solidFill>
            <a:schemeClr val="tx1"/>
          </a:solidFill>
          <a:latin typeface="+mn-lt"/>
          <a:ea typeface="+mn-ea"/>
          <a:cs typeface="+mn-cs"/>
        </a:defRPr>
      </a:lvl6pPr>
      <a:lvl7pPr marL="2957449" indent="-227503" algn="l" rtl="0" fontAlgn="base">
        <a:spcBef>
          <a:spcPct val="20000"/>
        </a:spcBef>
        <a:spcAft>
          <a:spcPct val="0"/>
        </a:spcAft>
        <a:buChar char="»"/>
        <a:defRPr sz="2000">
          <a:solidFill>
            <a:schemeClr val="tx1"/>
          </a:solidFill>
          <a:latin typeface="+mn-lt"/>
          <a:ea typeface="+mn-ea"/>
          <a:cs typeface="+mn-cs"/>
        </a:defRPr>
      </a:lvl7pPr>
      <a:lvl8pPr marL="3412431" indent="-227503" algn="l" rtl="0" fontAlgn="base">
        <a:spcBef>
          <a:spcPct val="20000"/>
        </a:spcBef>
        <a:spcAft>
          <a:spcPct val="0"/>
        </a:spcAft>
        <a:buChar char="»"/>
        <a:defRPr sz="2000">
          <a:solidFill>
            <a:schemeClr val="tx1"/>
          </a:solidFill>
          <a:latin typeface="+mn-lt"/>
          <a:ea typeface="+mn-ea"/>
          <a:cs typeface="+mn-cs"/>
        </a:defRPr>
      </a:lvl8pPr>
      <a:lvl9pPr marL="3867430" indent="-227503"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20834"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120841"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r">
              <a:defRPr sz="1400">
                <a:solidFill>
                  <a:srgbClr val="FFFFFF"/>
                </a:solidFill>
              </a:defRPr>
            </a:lvl1pPr>
          </a:lstStyle>
          <a:p>
            <a:pPr>
              <a:defRPr/>
            </a:pPr>
            <a:fld id="{CBCD4914-FF6F-BB4A-83FE-EB42D331D2F6}" type="slidenum">
              <a:rPr lang="en-US"/>
              <a:pPr>
                <a:defRPr/>
              </a:pPr>
              <a:t>‹#›</a:t>
            </a:fld>
            <a:endParaRPr lang="en-US"/>
          </a:p>
        </p:txBody>
      </p:sp>
      <p:sp>
        <p:nvSpPr>
          <p:cNvPr id="1208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451741"/>
      </p:ext>
    </p:extLst>
  </p:cSld>
  <p:clrMap bg1="dk2" tx1="lt1" bg2="dk1" tx2="lt2" accent1="accent1" accent2="accent2" accent3="accent3" accent4="accent4" accent5="accent5" accent6="accent6" hlink="hlink" folHlink="folHlink"/>
  <p:sldLayoutIdLst>
    <p:sldLayoutId id="2147483785"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499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09996"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64972"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199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1244" indent="-341244"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39354" indent="-284372"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37471" indent="-227503"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2476" indent="-227503"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47459" indent="-227503"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02447"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57449"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12431"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67430"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bwMode="auto">
          <a:xfrm>
            <a:off x="685800" y="2286000"/>
            <a:ext cx="7772400" cy="2286000"/>
          </a:xfrm>
          <a:solidFill>
            <a:schemeClr val="tx2"/>
          </a:solidFill>
          <a:ln>
            <a:miter lim="800000"/>
            <a:headEnd/>
            <a:tailEnd/>
          </a:ln>
          <a:effectLst>
            <a:outerShdw blurRad="63500" dist="35921" dir="2700000" algn="ctr" rotWithShape="0">
              <a:srgbClr val="000000">
                <a:alpha val="74998"/>
              </a:srgbClr>
            </a:outerShdw>
          </a:effectLst>
        </p:spPr>
        <p:txBody>
          <a:bodyPr wrap="square" lIns="91440" tIns="45720" rIns="91440" bIns="45720" numCol="1" anchor="ctr" anchorCtr="0" compatLnSpc="1">
            <a:prstTxWarp prst="textNoShape">
              <a:avLst/>
            </a:prstTxWarp>
          </a:bodyPr>
          <a:lstStyle/>
          <a:p>
            <a:r>
              <a:rPr lang="en-US" sz="6900" b="1" dirty="0">
                <a:solidFill>
                  <a:schemeClr val="bg1"/>
                </a:solidFill>
                <a:latin typeface="Times" charset="0"/>
              </a:rPr>
              <a:t>John Supplement</a:t>
            </a:r>
            <a:endParaRPr lang="en-US" dirty="0">
              <a:latin typeface="Times" charset="0"/>
            </a:endParaRPr>
          </a:p>
        </p:txBody>
      </p:sp>
      <p:sp>
        <p:nvSpPr>
          <p:cNvPr id="2" name="Rectangle 1">
            <a:extLst>
              <a:ext uri="{FF2B5EF4-FFF2-40B4-BE49-F238E27FC236}">
                <a16:creationId xmlns:a16="http://schemas.microsoft.com/office/drawing/2014/main" id="{05869A89-8465-F4AE-E8B7-02CCF2A36E2A}"/>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5" name="Picture 12" descr="calendar-full.jpg"/>
          <p:cNvPicPr>
            <a:picLocks noChangeAspect="1"/>
          </p:cNvPicPr>
          <p:nvPr/>
        </p:nvPicPr>
        <p:blipFill>
          <a:blip r:embed="rId3">
            <a:lum bright="-66000"/>
            <a:extLst>
              <a:ext uri="{28A0092B-C50C-407E-A947-70E740481C1C}">
                <a14:useLocalDpi xmlns:a14="http://schemas.microsoft.com/office/drawing/2010/main"/>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866" name="Text Box 2"/>
          <p:cNvSpPr txBox="1">
            <a:spLocks noChangeArrowheads="1"/>
          </p:cNvSpPr>
          <p:nvPr/>
        </p:nvSpPr>
        <p:spPr bwMode="auto">
          <a:xfrm>
            <a:off x="5748940" y="5149865"/>
            <a:ext cx="1653066" cy="175388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95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John</a:t>
            </a:r>
            <a:r>
              <a:rPr kumimoji="0" lang="fr-FR" altLang="ja-JP"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r>
              <a:rPr kumimoji="0" lang="en-US" altLang="ja-JP"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s </a:t>
            </a:r>
            <a:br>
              <a:rPr kumimoji="0" lang="en-US" altLang="ja-JP" sz="36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altLang="ja-JP"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Death</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20867" name="Text Box 3"/>
          <p:cNvSpPr txBox="1">
            <a:spLocks noChangeArrowheads="1"/>
          </p:cNvSpPr>
          <p:nvPr/>
        </p:nvSpPr>
        <p:spPr bwMode="auto">
          <a:xfrm>
            <a:off x="8382033" y="26"/>
            <a:ext cx="697275" cy="461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109</a:t>
            </a:r>
          </a:p>
        </p:txBody>
      </p:sp>
      <p:sp>
        <p:nvSpPr>
          <p:cNvPr id="161796" name="Text Box 4"/>
          <p:cNvSpPr txBox="1">
            <a:spLocks noChangeArrowheads="1"/>
          </p:cNvSpPr>
          <p:nvPr/>
        </p:nvSpPr>
        <p:spPr bwMode="auto">
          <a:xfrm rot="-4202986">
            <a:off x="6590098" y="3050361"/>
            <a:ext cx="3315573" cy="596995"/>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Second Century </a:t>
            </a:r>
            <a:endPar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61797" name="Text Box 5"/>
          <p:cNvSpPr txBox="1">
            <a:spLocks noChangeArrowheads="1"/>
          </p:cNvSpPr>
          <p:nvPr/>
        </p:nvSpPr>
        <p:spPr bwMode="auto">
          <a:xfrm rot="-4030363">
            <a:off x="4731071" y="2841605"/>
            <a:ext cx="3677663" cy="596995"/>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Late First Century </a:t>
            </a:r>
            <a:endPar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61798" name="Text Box 6"/>
          <p:cNvSpPr txBox="1">
            <a:spLocks noChangeArrowheads="1"/>
          </p:cNvSpPr>
          <p:nvPr/>
        </p:nvSpPr>
        <p:spPr bwMode="auto">
          <a:xfrm rot="-4037095">
            <a:off x="1526361" y="3291647"/>
            <a:ext cx="2724192" cy="596995"/>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Before AD 70 </a:t>
            </a:r>
            <a:endPar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61799" name="Text Box 7"/>
          <p:cNvSpPr txBox="1">
            <a:spLocks noChangeArrowheads="1"/>
          </p:cNvSpPr>
          <p:nvPr/>
        </p:nvSpPr>
        <p:spPr bwMode="auto">
          <a:xfrm>
            <a:off x="0" y="685827"/>
            <a:ext cx="9144000" cy="830550"/>
          </a:xfrm>
          <a:prstGeom prst="rect">
            <a:avLst/>
          </a:prstGeom>
          <a:solidFill>
            <a:schemeClr val="accent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Authorship is easier to determine than </a:t>
            </a:r>
            <a:r>
              <a:rPr kumimoji="0" lang="en-US" altLang="zh-CN" sz="2400" b="1" i="0" u="none" strike="noStrike" kern="1200" cap="none" spc="0" normalizeH="0" baseline="0" noProof="0">
                <a:ln>
                  <a:noFill/>
                </a:ln>
                <a:solidFill>
                  <a:srgbClr val="800000"/>
                </a:solidFill>
                <a:effectLst/>
                <a:uLnTx/>
                <a:uFillTx/>
                <a:latin typeface="Arial" charset="0"/>
                <a:ea typeface="ＭＳ Ｐゴシック" charset="0"/>
                <a:cs typeface="Arial" charset="0"/>
              </a:rPr>
              <a:t>when </a:t>
            </a:r>
            <a:r>
              <a:rPr kumimoji="0" lang="en-US" altLang="zh-CN"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John wrote.  Three periods have been proposed for the date of the Gospel: </a:t>
            </a: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20872" name="Rectangle 8"/>
          <p:cNvSpPr>
            <a:spLocks noGrp="1" noChangeArrowheads="1"/>
          </p:cNvSpPr>
          <p:nvPr>
            <p:ph type="title" idx="4294967295"/>
          </p:nvPr>
        </p:nvSpPr>
        <p:spPr>
          <a:xfrm>
            <a:off x="3362386" y="76261"/>
            <a:ext cx="2417763" cy="523875"/>
          </a:xfrm>
          <a:solidFill>
            <a:schemeClr val="folHlink"/>
          </a:solidFill>
          <a:extLst>
            <a:ext uri="{91240B29-F687-4f45-9708-019B960494DF}">
              <a14:hiddenLine xmlns:a14="http://schemas.microsoft.com/office/drawing/2010/main" xmlns="" w="9525">
                <a:solidFill>
                  <a:srgbClr val="000000"/>
                </a:solidFill>
                <a:miter lim="800000"/>
                <a:headEnd/>
                <a:tailEnd/>
              </a14:hiddenLine>
            </a:ext>
          </a:extLst>
        </p:spPr>
        <p:txBody>
          <a:bodyPr wrap="none" lIns="90993" tIns="45499" rIns="90993" bIns="45499" anchor="t">
            <a:spAutoFit/>
          </a:bodyPr>
          <a:lstStyle/>
          <a:p>
            <a:pPr eaLnBrk="1" hangingPunct="1"/>
            <a:r>
              <a:rPr lang="en-US" sz="2800" b="1">
                <a:solidFill>
                  <a:schemeClr val="bg2"/>
                </a:solidFill>
                <a:effectLst/>
                <a:latin typeface="Arial" charset="0"/>
                <a:ea typeface="SimSun" charset="0"/>
                <a:cs typeface="SimSun" charset="0"/>
              </a:rPr>
              <a:t>Date Options</a:t>
            </a:r>
          </a:p>
        </p:txBody>
      </p:sp>
      <p:sp>
        <p:nvSpPr>
          <p:cNvPr id="420873" name="Rectangle 9"/>
          <p:cNvSpPr>
            <a:spLocks noChangeArrowheads="1"/>
          </p:cNvSpPr>
          <p:nvPr/>
        </p:nvSpPr>
        <p:spPr bwMode="auto">
          <a:xfrm>
            <a:off x="457200" y="4892675"/>
            <a:ext cx="8153400" cy="228600"/>
          </a:xfrm>
          <a:prstGeom prst="rect">
            <a:avLst/>
          </a:prstGeom>
          <a:solidFill>
            <a:srgbClr val="000090"/>
          </a:solidFill>
          <a:ln w="9525">
            <a:solidFill>
              <a:schemeClr val="bg2"/>
            </a:solidFill>
            <a:miter lim="800000"/>
            <a:headEnd/>
            <a:tailEnd/>
          </a:ln>
        </p:spPr>
        <p:txBody>
          <a:bodyPr wrap="none" lIns="90993" tIns="45499" rIns="90993" bIns="45499"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20874" name="Text Box 10"/>
          <p:cNvSpPr txBox="1">
            <a:spLocks noChangeArrowheads="1"/>
          </p:cNvSpPr>
          <p:nvPr/>
        </p:nvSpPr>
        <p:spPr bwMode="auto">
          <a:xfrm>
            <a:off x="-38099" y="5149851"/>
            <a:ext cx="1885950" cy="17541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33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Christ</a:t>
            </a:r>
            <a:r>
              <a:rPr kumimoji="0" lang="fr-FR" altLang="ja-JP"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r>
              <a:rPr kumimoji="0" lang="en-US" altLang="ja-JP"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s</a:t>
            </a:r>
            <a:br>
              <a:rPr kumimoji="0" lang="en-US" altLang="ja-JP" sz="36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altLang="ja-JP"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Death</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20875" name="Text Box 11"/>
          <p:cNvSpPr txBox="1">
            <a:spLocks noChangeArrowheads="1"/>
          </p:cNvSpPr>
          <p:nvPr/>
        </p:nvSpPr>
        <p:spPr bwMode="auto">
          <a:xfrm>
            <a:off x="2224085" y="5149865"/>
            <a:ext cx="2441593" cy="175388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70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Temple </a:t>
            </a:r>
            <a:b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Destroyed</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61804" name="AutoShape 12"/>
          <p:cNvSpPr>
            <a:spLocks noChangeArrowheads="1"/>
          </p:cNvSpPr>
          <p:nvPr/>
        </p:nvSpPr>
        <p:spPr bwMode="auto">
          <a:xfrm>
            <a:off x="2514601" y="4648201"/>
            <a:ext cx="838200" cy="762000"/>
          </a:xfrm>
          <a:prstGeom prst="star4">
            <a:avLst>
              <a:gd name="adj" fmla="val 12500"/>
            </a:avLst>
          </a:prstGeom>
          <a:solidFill>
            <a:schemeClr val="hlink"/>
          </a:solidFill>
          <a:ln w="12700" cap="sq">
            <a:solidFill>
              <a:schemeClr val="tx1"/>
            </a:solidFill>
            <a:miter lim="800000"/>
            <a:headEnd type="none" w="sm" len="sm"/>
            <a:tailEnd type="none" w="sm" len="sm"/>
          </a:ln>
        </p:spPr>
        <p:txBody>
          <a:bodyPr wrap="none" lIns="90993" tIns="45499" rIns="90993" bIns="45499"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 calcmode="lin" valueType="num">
                                      <p:cBhvr>
                                        <p:cTn id="7" dur="500" fill="hold"/>
                                        <p:tgtEl>
                                          <p:spTgt spid="161799"/>
                                        </p:tgtEl>
                                        <p:attrNameLst>
                                          <p:attrName>ppt_w</p:attrName>
                                        </p:attrNameLst>
                                      </p:cBhvr>
                                      <p:tavLst>
                                        <p:tav tm="0">
                                          <p:val>
                                            <p:fltVal val="0"/>
                                          </p:val>
                                        </p:tav>
                                        <p:tav tm="100000">
                                          <p:val>
                                            <p:strVal val="#ppt_w"/>
                                          </p:val>
                                        </p:tav>
                                      </p:tavLst>
                                    </p:anim>
                                    <p:anim calcmode="lin" valueType="num">
                                      <p:cBhvr>
                                        <p:cTn id="8" dur="500" fill="hold"/>
                                        <p:tgtEl>
                                          <p:spTgt spid="1617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0-#ppt_w/2"/>
                                          </p:val>
                                        </p:tav>
                                        <p:tav tm="100000">
                                          <p:val>
                                            <p:strVal val="#ppt_x"/>
                                          </p:val>
                                        </p:tav>
                                      </p:tavLst>
                                    </p:anim>
                                    <p:anim calcmode="lin" valueType="num">
                                      <p:cBhvr additive="base">
                                        <p:cTn id="14" dur="500" fill="hold"/>
                                        <p:tgtEl>
                                          <p:spTgt spid="161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0-#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 calcmode="lin" valueType="num">
                                      <p:cBhvr additive="base">
                                        <p:cTn id="25" dur="500" fill="hold"/>
                                        <p:tgtEl>
                                          <p:spTgt spid="161798"/>
                                        </p:tgtEl>
                                        <p:attrNameLst>
                                          <p:attrName>ppt_x</p:attrName>
                                        </p:attrNameLst>
                                      </p:cBhvr>
                                      <p:tavLst>
                                        <p:tav tm="0">
                                          <p:val>
                                            <p:strVal val="0-#ppt_w/2"/>
                                          </p:val>
                                        </p:tav>
                                        <p:tav tm="100000">
                                          <p:val>
                                            <p:strVal val="#ppt_x"/>
                                          </p:val>
                                        </p:tav>
                                      </p:tavLst>
                                    </p:anim>
                                    <p:anim calcmode="lin" valueType="num">
                                      <p:cBhvr additive="base">
                                        <p:cTn id="26"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1804"/>
                                        </p:tgtEl>
                                        <p:attrNameLst>
                                          <p:attrName>style.visibility</p:attrName>
                                        </p:attrNameLst>
                                      </p:cBhvr>
                                      <p:to>
                                        <p:strVal val="visible"/>
                                      </p:to>
                                    </p:set>
                                    <p:animEffect transition="in" filter="dissolve">
                                      <p:cBhvr>
                                        <p:cTn id="31" dur="500"/>
                                        <p:tgtEl>
                                          <p:spTgt spid="161804"/>
                                        </p:tgtEl>
                                      </p:cBhvr>
                                    </p:animEffect>
                                  </p:childTnLst>
                                </p:cTn>
                              </p:par>
                              <p:par>
                                <p:cTn id="32" presetID="6" presetClass="emph" presetSubtype="0" fill="hold" grpId="1" nodeType="withEffect">
                                  <p:stCondLst>
                                    <p:cond delay="0"/>
                                  </p:stCondLst>
                                  <p:childTnLst>
                                    <p:animScale>
                                      <p:cBhvr>
                                        <p:cTn id="33"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799" grpId="0" animBg="1" autoUpdateAnimBg="0"/>
      <p:bldP spid="161804" grpId="0" animBg="1"/>
      <p:bldP spid="16180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erods Tem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63" y="-185738"/>
            <a:ext cx="9229726" cy="7229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0" y="-152400"/>
            <a:ext cx="9144000" cy="914400"/>
          </a:xfrm>
          <a:effectLst>
            <a:outerShdw blurRad="63500" dist="35921" dir="2700000" algn="ctr" rotWithShape="0">
              <a:srgbClr val="000000">
                <a:alpha val="74998"/>
              </a:srgbClr>
            </a:outerShdw>
          </a:effectLst>
        </p:spPr>
        <p:txBody>
          <a:bodyPr/>
          <a:lstStyle/>
          <a:p>
            <a:pPr eaLnBrk="1" hangingPunct="1"/>
            <a:r>
              <a:rPr lang="en-US" b="1">
                <a:latin typeface="Arial" charset="0"/>
              </a:rPr>
              <a:t>The Temple Stood Until AD 70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657600" y="0"/>
            <a:ext cx="5486400" cy="1066800"/>
          </a:xfrm>
        </p:spPr>
        <p:txBody>
          <a:bodyPr/>
          <a:lstStyle/>
          <a:p>
            <a:pPr eaLnBrk="1" hangingPunct="1"/>
            <a:r>
              <a:rPr lang="en-US">
                <a:solidFill>
                  <a:schemeClr val="bg1"/>
                </a:solidFill>
                <a:latin typeface="Arial" charset="0"/>
              </a:rPr>
              <a:t>Antonia Fortress</a:t>
            </a:r>
          </a:p>
        </p:txBody>
      </p:sp>
      <p:pic>
        <p:nvPicPr>
          <p:cNvPr id="70659" name="Picture 3" descr="antonia fortre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4163"/>
            <a:ext cx="9144000" cy="530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60" name="Picture 4" descr="inner court of the antonia fortres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3644900" cy="247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Siege Righ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000" y="0"/>
            <a:ext cx="57102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07" name="Picture 3" descr="Siege Lef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0"/>
            <a:ext cx="47339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6" name="Rectangle 4"/>
          <p:cNvSpPr>
            <a:spLocks noGrp="1" noChangeArrowheads="1"/>
          </p:cNvSpPr>
          <p:nvPr>
            <p:ph type="title"/>
          </p:nvPr>
        </p:nvSpPr>
        <p:spPr>
          <a:xfrm>
            <a:off x="0" y="-190500"/>
            <a:ext cx="4572000" cy="2095500"/>
          </a:xfrm>
        </p:spPr>
        <p:txBody>
          <a:bodyPr/>
          <a:lstStyle/>
          <a:p>
            <a:pPr algn="l" eaLnBrk="1" hangingPunct="1"/>
            <a:r>
              <a:rPr lang="en-US" sz="3600" b="1">
                <a:solidFill>
                  <a:schemeClr val="hlink"/>
                </a:solidFill>
                <a:latin typeface="Arial" charset="0"/>
              </a:rPr>
              <a:t>Temple Assault </a:t>
            </a:r>
            <a:br>
              <a:rPr lang="en-US" sz="3600" b="1">
                <a:solidFill>
                  <a:schemeClr val="hlink"/>
                </a:solidFill>
                <a:latin typeface="Arial" charset="0"/>
              </a:rPr>
            </a:br>
            <a:r>
              <a:rPr lang="en-US" sz="3600" b="1">
                <a:solidFill>
                  <a:schemeClr val="hlink"/>
                </a:solidFill>
                <a:latin typeface="Arial" charset="0"/>
              </a:rPr>
              <a:t>Sept AD 70</a:t>
            </a:r>
            <a:endParaRPr lang="en-US">
              <a:latin typeface="Arial" charset="0"/>
            </a:endParaRPr>
          </a:p>
        </p:txBody>
      </p:sp>
      <p:sp>
        <p:nvSpPr>
          <p:cNvPr id="38917" name="AutoShape 5"/>
          <p:cNvSpPr>
            <a:spLocks noChangeArrowheads="1"/>
          </p:cNvSpPr>
          <p:nvPr/>
        </p:nvSpPr>
        <p:spPr bwMode="auto">
          <a:xfrm rot="-5400000">
            <a:off x="4343400" y="4267200"/>
            <a:ext cx="2133600" cy="1066800"/>
          </a:xfrm>
          <a:custGeom>
            <a:avLst/>
            <a:gdLst>
              <a:gd name="T0" fmla="*/ 1600200 w 21600"/>
              <a:gd name="T1" fmla="*/ 0 h 21600"/>
              <a:gd name="T2" fmla="*/ 0 w 21600"/>
              <a:gd name="T3" fmla="*/ 533400 h 21600"/>
              <a:gd name="T4" fmla="*/ 1600200 w 21600"/>
              <a:gd name="T5" fmla="*/ 1066800 h 21600"/>
              <a:gd name="T6" fmla="*/ 2133600 w 21600"/>
              <a:gd name="T7" fmla="*/ 53340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72710" name="Text Box 6"/>
          <p:cNvSpPr txBox="1">
            <a:spLocks noChangeArrowheads="1"/>
          </p:cNvSpPr>
          <p:nvPr/>
        </p:nvSpPr>
        <p:spPr bwMode="auto">
          <a:xfrm>
            <a:off x="0" y="4419600"/>
            <a:ext cx="1614488" cy="457200"/>
          </a:xfrm>
          <a:prstGeom prst="rect">
            <a:avLst/>
          </a:prstGeom>
          <a:solidFill>
            <a:schemeClr val="bg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Times New Roman" charset="0"/>
              </a:rPr>
              <a:t>Sheep Pool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ipe(down)">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3733800" cy="6278562"/>
          </a:xfrm>
        </p:spPr>
        <p:txBody>
          <a:bodyPr/>
          <a:lstStyle/>
          <a:p>
            <a:pPr eaLnBrk="1" hangingPunct="1"/>
            <a:r>
              <a:rPr lang="en-US">
                <a:solidFill>
                  <a:schemeClr val="bg1"/>
                </a:solidFill>
                <a:latin typeface="Arial" charset="0"/>
              </a:rPr>
              <a:t>The Pool of Israel </a:t>
            </a:r>
            <a:br>
              <a:rPr lang="en-US">
                <a:solidFill>
                  <a:schemeClr val="bg1"/>
                </a:solidFill>
                <a:latin typeface="Arial" charset="0"/>
              </a:rPr>
            </a:br>
            <a:br>
              <a:rPr lang="en-US">
                <a:solidFill>
                  <a:schemeClr val="bg1"/>
                </a:solidFill>
                <a:latin typeface="Arial" charset="0"/>
              </a:rPr>
            </a:br>
            <a:r>
              <a:rPr lang="en-US" sz="3600">
                <a:solidFill>
                  <a:schemeClr val="bg1"/>
                </a:solidFill>
                <a:latin typeface="Arial" charset="0"/>
              </a:rPr>
              <a:t>(Sheep Pool south of Pool of Bethesda)</a:t>
            </a:r>
            <a:endParaRPr lang="en-US">
              <a:solidFill>
                <a:schemeClr val="bg1"/>
              </a:solidFill>
              <a:latin typeface="Arial" charset="0"/>
            </a:endParaRPr>
          </a:p>
        </p:txBody>
      </p:sp>
      <p:pic>
        <p:nvPicPr>
          <p:cNvPr id="74755" name="Picture 3" descr="the pool of isrea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52400"/>
            <a:ext cx="4110038"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Bethesda po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9144000" cy="701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subTitle" idx="1"/>
          </p:nvPr>
        </p:nvSpPr>
        <p:spPr>
          <a:xfrm>
            <a:off x="2514600" y="4876800"/>
            <a:ext cx="6400800" cy="1752600"/>
          </a:xfrm>
          <a:solidFill>
            <a:schemeClr val="bg1"/>
          </a:solidFill>
        </p:spPr>
        <p:txBody>
          <a:bodyPr/>
          <a:lstStyle/>
          <a:p>
            <a:pPr eaLnBrk="1" hangingPunct="1">
              <a:buFont typeface="Wingdings" charset="0"/>
              <a:buNone/>
            </a:pPr>
            <a:r>
              <a:rPr lang="ja-JP" altLang="en-US" b="1">
                <a:latin typeface="Times New Roman" charset="0"/>
              </a:rPr>
              <a:t>“</a:t>
            </a:r>
            <a:r>
              <a:rPr lang="en-US" b="1">
                <a:latin typeface="Times New Roman" charset="0"/>
              </a:rPr>
              <a:t>Now there is in Jerusalem near the Sheep Gate a pool…</a:t>
            </a:r>
            <a:r>
              <a:rPr lang="ja-JP" altLang="en-US" b="1">
                <a:latin typeface="Times New Roman" charset="0"/>
              </a:rPr>
              <a:t>”</a:t>
            </a:r>
            <a:endParaRPr lang="en-US" b="1">
              <a:latin typeface="Times New Roman" charset="0"/>
            </a:endParaRPr>
          </a:p>
          <a:p>
            <a:pPr algn="r" eaLnBrk="1" hangingPunct="1">
              <a:buFont typeface="Wingdings" charset="0"/>
              <a:buNone/>
            </a:pPr>
            <a:r>
              <a:rPr lang="en-US" b="1">
                <a:latin typeface="Times New Roman" charset="0"/>
              </a:rPr>
              <a:t>John 5:2</a:t>
            </a:r>
          </a:p>
        </p:txBody>
      </p:sp>
      <p:pic>
        <p:nvPicPr>
          <p:cNvPr id="43012" name="Picture 4" descr="Bethesda poo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8413" y="457200"/>
            <a:ext cx="5335587"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3" name="Rectangle 5"/>
          <p:cNvSpPr>
            <a:spLocks noGrp="1" noChangeArrowheads="1"/>
          </p:cNvSpPr>
          <p:nvPr>
            <p:ph type="ctrTitle"/>
          </p:nvPr>
        </p:nvSpPr>
        <p:spPr>
          <a:xfrm>
            <a:off x="685800" y="228600"/>
            <a:ext cx="7772400" cy="685800"/>
          </a:xfrm>
          <a:solidFill>
            <a:schemeClr val="tx1"/>
          </a:solidFill>
        </p:spPr>
        <p:txBody>
          <a:bodyPr/>
          <a:lstStyle/>
          <a:p>
            <a:pPr eaLnBrk="1" hangingPunct="1"/>
            <a:r>
              <a:rPr lang="en-US" b="1">
                <a:solidFill>
                  <a:schemeClr val="bg1"/>
                </a:solidFill>
                <a:effectLst>
                  <a:outerShdw blurRad="38100" dist="38100" dir="2700000" algn="tl">
                    <a:srgbClr val="DDDDDD"/>
                  </a:outerShdw>
                </a:effectLst>
                <a:latin typeface="Arial" charset="0"/>
              </a:rPr>
              <a:t>Pool of Bethesda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3011">
                                            <p:bg/>
                                          </p:spTgt>
                                        </p:tgtEl>
                                        <p:attrNameLst>
                                          <p:attrName>style.visibility</p:attrName>
                                        </p:attrNameLst>
                                      </p:cBhvr>
                                      <p:to>
                                        <p:strVal val="visible"/>
                                      </p:to>
                                    </p:set>
                                    <p:anim calcmode="lin" valueType="num">
                                      <p:cBhvr>
                                        <p:cTn id="7" dur="500" fill="hold"/>
                                        <p:tgtEl>
                                          <p:spTgt spid="43011">
                                            <p:bg/>
                                          </p:spTgt>
                                        </p:tgtEl>
                                        <p:attrNameLst>
                                          <p:attrName>ppt_w</p:attrName>
                                        </p:attrNameLst>
                                      </p:cBhvr>
                                      <p:tavLst>
                                        <p:tav tm="0">
                                          <p:val>
                                            <p:fltVal val="0"/>
                                          </p:val>
                                        </p:tav>
                                        <p:tav tm="100000">
                                          <p:val>
                                            <p:strVal val="#ppt_w"/>
                                          </p:val>
                                        </p:tav>
                                      </p:tavLst>
                                    </p:anim>
                                    <p:anim calcmode="lin" valueType="num">
                                      <p:cBhvr>
                                        <p:cTn id="8" dur="500" fill="hold"/>
                                        <p:tgtEl>
                                          <p:spTgt spid="43011">
                                            <p:bg/>
                                          </p:spTgt>
                                        </p:tgtEl>
                                        <p:attrNameLst>
                                          <p:attrName>ppt_h</p:attrName>
                                        </p:attrNameLst>
                                      </p:cBhvr>
                                      <p:tavLst>
                                        <p:tav tm="0">
                                          <p:val>
                                            <p:fltVal val="0"/>
                                          </p:val>
                                        </p:tav>
                                        <p:tav tm="100000">
                                          <p:val>
                                            <p:strVal val="#ppt_h"/>
                                          </p:val>
                                        </p:tav>
                                      </p:tavLst>
                                    </p:anim>
                                    <p:animEffect transition="in" filter="fade">
                                      <p:cBhvr>
                                        <p:cTn id="9" dur="500"/>
                                        <p:tgtEl>
                                          <p:spTgt spid="43011">
                                            <p:bg/>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p:cTn id="13"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301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3011">
                                            <p:txEl>
                                              <p:pRg st="0" end="0"/>
                                            </p:txEl>
                                          </p:spTgt>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43011">
                                            <p:txEl>
                                              <p:pRg st="1" end="1"/>
                                            </p:txEl>
                                          </p:spTgt>
                                        </p:tgtEl>
                                        <p:attrNameLst>
                                          <p:attrName>style.visibility</p:attrName>
                                        </p:attrNameLst>
                                      </p:cBhvr>
                                      <p:to>
                                        <p:strVal val="visible"/>
                                      </p:to>
                                    </p:set>
                                    <p:anim calcmode="lin" valueType="num">
                                      <p:cBhvr>
                                        <p:cTn id="18" dur="5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3011">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4301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43012"/>
                                        </p:tgtEl>
                                        <p:attrNameLst>
                                          <p:attrName>style.visibility</p:attrName>
                                        </p:attrNameLst>
                                      </p:cBhvr>
                                      <p:to>
                                        <p:strVal val="visible"/>
                                      </p:to>
                                    </p:set>
                                    <p:anim calcmode="lin" valueType="num">
                                      <p:cBhvr>
                                        <p:cTn id="25" dur="500" fill="hold"/>
                                        <p:tgtEl>
                                          <p:spTgt spid="43012"/>
                                        </p:tgtEl>
                                        <p:attrNameLst>
                                          <p:attrName>ppt_w</p:attrName>
                                        </p:attrNameLst>
                                      </p:cBhvr>
                                      <p:tavLst>
                                        <p:tav tm="0">
                                          <p:val>
                                            <p:fltVal val="0"/>
                                          </p:val>
                                        </p:tav>
                                        <p:tav tm="100000">
                                          <p:val>
                                            <p:strVal val="#ppt_w"/>
                                          </p:val>
                                        </p:tav>
                                      </p:tavLst>
                                    </p:anim>
                                    <p:anim calcmode="lin" valueType="num">
                                      <p:cBhvr>
                                        <p:cTn id="26" dur="500" fill="hold"/>
                                        <p:tgtEl>
                                          <p:spTgt spid="43012"/>
                                        </p:tgtEl>
                                        <p:attrNameLst>
                                          <p:attrName>ppt_h</p:attrName>
                                        </p:attrNameLst>
                                      </p:cBhvr>
                                      <p:tavLst>
                                        <p:tav tm="0">
                                          <p:val>
                                            <p:fltVal val="0"/>
                                          </p:val>
                                        </p:tav>
                                        <p:tav tm="100000">
                                          <p:val>
                                            <p:strVal val="#ppt_h"/>
                                          </p:val>
                                        </p:tav>
                                      </p:tavLst>
                                    </p:anim>
                                    <p:animEffect transition="in" filter="fade">
                                      <p:cBhvr>
                                        <p:cTn id="27" dur="500"/>
                                        <p:tgtEl>
                                          <p:spTgt spid="43012"/>
                                        </p:tgtEl>
                                      </p:cBhvr>
                                    </p:animEffect>
                                  </p:childTnLst>
                                </p:cTn>
                              </p:par>
                            </p:childTnLst>
                          </p:cTn>
                        </p:par>
                        <p:par>
                          <p:cTn id="28" fill="hold" nodeType="afterGroup">
                            <p:stCondLst>
                              <p:cond delay="500"/>
                            </p:stCondLst>
                            <p:childTnLst>
                              <p:par>
                                <p:cTn id="29" presetID="53" presetClass="entr" presetSubtype="0" fill="hold" grpId="0" nodeType="afterEffect">
                                  <p:stCondLst>
                                    <p:cond delay="0"/>
                                  </p:stCondLst>
                                  <p:childTnLst>
                                    <p:set>
                                      <p:cBhvr>
                                        <p:cTn id="30" dur="1" fill="hold">
                                          <p:stCondLst>
                                            <p:cond delay="0"/>
                                          </p:stCondLst>
                                        </p:cTn>
                                        <p:tgtEl>
                                          <p:spTgt spid="43013"/>
                                        </p:tgtEl>
                                        <p:attrNameLst>
                                          <p:attrName>style.visibility</p:attrName>
                                        </p:attrNameLst>
                                      </p:cBhvr>
                                      <p:to>
                                        <p:strVal val="visible"/>
                                      </p:to>
                                    </p:set>
                                    <p:anim calcmode="lin" valueType="num">
                                      <p:cBhvr>
                                        <p:cTn id="31" dur="500" fill="hold"/>
                                        <p:tgtEl>
                                          <p:spTgt spid="43013"/>
                                        </p:tgtEl>
                                        <p:attrNameLst>
                                          <p:attrName>ppt_w</p:attrName>
                                        </p:attrNameLst>
                                      </p:cBhvr>
                                      <p:tavLst>
                                        <p:tav tm="0">
                                          <p:val>
                                            <p:fltVal val="0"/>
                                          </p:val>
                                        </p:tav>
                                        <p:tav tm="100000">
                                          <p:val>
                                            <p:strVal val="#ppt_w"/>
                                          </p:val>
                                        </p:tav>
                                      </p:tavLst>
                                    </p:anim>
                                    <p:anim calcmode="lin" valueType="num">
                                      <p:cBhvr>
                                        <p:cTn id="32" dur="500" fill="hold"/>
                                        <p:tgtEl>
                                          <p:spTgt spid="43013"/>
                                        </p:tgtEl>
                                        <p:attrNameLst>
                                          <p:attrName>ppt_h</p:attrName>
                                        </p:attrNameLst>
                                      </p:cBhvr>
                                      <p:tavLst>
                                        <p:tav tm="0">
                                          <p:val>
                                            <p:fltVal val="0"/>
                                          </p:val>
                                        </p:tav>
                                        <p:tav tm="100000">
                                          <p:val>
                                            <p:strVal val="#ppt_h"/>
                                          </p:val>
                                        </p:tav>
                                      </p:tavLst>
                                    </p:anim>
                                    <p:animEffect transition="in" filter="fade">
                                      <p:cBhvr>
                                        <p:cTn id="33"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nimBg="1"/>
      <p:bldP spid="430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subTitle" idx="1"/>
          </p:nvPr>
        </p:nvSpPr>
        <p:spPr/>
        <p:txBody>
          <a:bodyPr/>
          <a:lstStyle/>
          <a:p>
            <a:pPr eaLnBrk="1" hangingPunct="1">
              <a:buFont typeface="Wingdings" charset="0"/>
              <a:buNone/>
            </a:pPr>
            <a:endParaRPr lang="en-US">
              <a:latin typeface="Times New Roman" charset="0"/>
            </a:endParaRPr>
          </a:p>
        </p:txBody>
      </p:sp>
      <p:pic>
        <p:nvPicPr>
          <p:cNvPr id="78851" name="Picture 3" descr="Bethesda ru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9650" y="-6350"/>
            <a:ext cx="6864350" cy="686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ctrTitle"/>
          </p:nvPr>
        </p:nvSpPr>
        <p:spPr>
          <a:xfrm>
            <a:off x="685800" y="228600"/>
            <a:ext cx="7772400" cy="685800"/>
          </a:xfrm>
          <a:solidFill>
            <a:schemeClr val="tx1"/>
          </a:solidFill>
        </p:spPr>
        <p:txBody>
          <a:bodyPr/>
          <a:lstStyle/>
          <a:p>
            <a:pPr eaLnBrk="1" hangingPunct="1"/>
            <a:r>
              <a:rPr lang="en-US" b="1">
                <a:solidFill>
                  <a:schemeClr val="bg1"/>
                </a:solidFill>
                <a:effectLst>
                  <a:outerShdw blurRad="38100" dist="38100" dir="2700000" algn="tl">
                    <a:srgbClr val="DDDDDD"/>
                  </a:outerShdw>
                </a:effectLst>
                <a:latin typeface="Arial" charset="0"/>
              </a:rPr>
              <a:t>Pool of Bethesda Ruins</a:t>
            </a:r>
          </a:p>
        </p:txBody>
      </p:sp>
      <p:pic>
        <p:nvPicPr>
          <p:cNvPr id="78853" name="Picture 5" descr="Pools of Bethes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52600"/>
            <a:ext cx="2971800" cy="4521200"/>
          </a:xfrm>
          <a:prstGeom prst="rect">
            <a:avLst/>
          </a:prstGeom>
          <a:noFill/>
          <a:ln w="57150">
            <a:solidFill>
              <a:srgbClr val="FFFCF3"/>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3" name="Picture 6" descr="Bethesda po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1" name="Picture 5" descr="Bethesda poo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8417" y="457200"/>
            <a:ext cx="5335587"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en-US" b="1">
                <a:solidFill>
                  <a:schemeClr val="bg1"/>
                </a:solidFill>
                <a:effectLst>
                  <a:outerShdw blurRad="38100" dist="38100" dir="2700000" algn="tl">
                    <a:srgbClr val="DDDDDD"/>
                  </a:outerShdw>
                </a:effectLst>
                <a:latin typeface="Arial" charset="0"/>
                <a:ea typeface="ＭＳ Ｐゴシック" charset="0"/>
                <a:cs typeface="Arial" charset="0"/>
              </a:rPr>
              <a:t>Pool of Bethesda</a:t>
            </a:r>
          </a:p>
        </p:txBody>
      </p:sp>
      <p:sp>
        <p:nvSpPr>
          <p:cNvPr id="167945" name="Rectangle 9"/>
          <p:cNvSpPr>
            <a:spLocks noChangeArrowheads="1"/>
          </p:cNvSpPr>
          <p:nvPr/>
        </p:nvSpPr>
        <p:spPr bwMode="auto">
          <a:xfrm>
            <a:off x="1143000" y="5105400"/>
            <a:ext cx="8001000" cy="17526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628" tIns="45812" rIns="91628" bIns="45812" anchor="ctr"/>
          <a:lstStyle/>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en-US" altLang="ja-JP"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"Now there is in Jerusalem near the Sheep Gate a pool… called Bethesda…"</a:t>
            </a:r>
          </a:p>
          <a:p>
            <a:pPr marL="0" marR="0" lvl="0" indent="0" algn="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John 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animEffect transition="in" filter="fade">
                                      <p:cBhvr>
                                        <p:cTn id="9" dur="500"/>
                                        <p:tgtEl>
                                          <p:spTgt spid="16794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7938"/>
                                        </p:tgtEl>
                                        <p:attrNameLst>
                                          <p:attrName>style.visibility</p:attrName>
                                        </p:attrNameLst>
                                      </p:cBhvr>
                                      <p:to>
                                        <p:strVal val="visible"/>
                                      </p:to>
                                    </p:set>
                                    <p:anim calcmode="lin" valueType="num">
                                      <p:cBhvr>
                                        <p:cTn id="13" dur="500" fill="hold"/>
                                        <p:tgtEl>
                                          <p:spTgt spid="167938"/>
                                        </p:tgtEl>
                                        <p:attrNameLst>
                                          <p:attrName>ppt_w</p:attrName>
                                        </p:attrNameLst>
                                      </p:cBhvr>
                                      <p:tavLst>
                                        <p:tav tm="0">
                                          <p:val>
                                            <p:fltVal val="0"/>
                                          </p:val>
                                        </p:tav>
                                        <p:tav tm="100000">
                                          <p:val>
                                            <p:strVal val="#ppt_w"/>
                                          </p:val>
                                        </p:tav>
                                      </p:tavLst>
                                    </p:anim>
                                    <p:anim calcmode="lin" valueType="num">
                                      <p:cBhvr>
                                        <p:cTn id="14" dur="500" fill="hold"/>
                                        <p:tgtEl>
                                          <p:spTgt spid="167938"/>
                                        </p:tgtEl>
                                        <p:attrNameLst>
                                          <p:attrName>ppt_h</p:attrName>
                                        </p:attrNameLst>
                                      </p:cBhvr>
                                      <p:tavLst>
                                        <p:tav tm="0">
                                          <p:val>
                                            <p:fltVal val="0"/>
                                          </p:val>
                                        </p:tav>
                                        <p:tav tm="100000">
                                          <p:val>
                                            <p:strVal val="#ppt_h"/>
                                          </p:val>
                                        </p:tav>
                                      </p:tavLst>
                                    </p:anim>
                                    <p:animEffect transition="in" filter="fade">
                                      <p:cBhvr>
                                        <p:cTn id="15" dur="500"/>
                                        <p:tgtEl>
                                          <p:spTgt spid="1679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67945">
                                            <p:bg/>
                                          </p:spTgt>
                                        </p:tgtEl>
                                        <p:attrNameLst>
                                          <p:attrName>style.visibility</p:attrName>
                                        </p:attrNameLst>
                                      </p:cBhvr>
                                      <p:to>
                                        <p:strVal val="visible"/>
                                      </p:to>
                                    </p:set>
                                    <p:anim calcmode="lin" valueType="num">
                                      <p:cBhvr>
                                        <p:cTn id="20" dur="500" fill="hold"/>
                                        <p:tgtEl>
                                          <p:spTgt spid="167945">
                                            <p:bg/>
                                          </p:spTgt>
                                        </p:tgtEl>
                                        <p:attrNameLst>
                                          <p:attrName>ppt_w</p:attrName>
                                        </p:attrNameLst>
                                      </p:cBhvr>
                                      <p:tavLst>
                                        <p:tav tm="0">
                                          <p:val>
                                            <p:fltVal val="0"/>
                                          </p:val>
                                        </p:tav>
                                        <p:tav tm="100000">
                                          <p:val>
                                            <p:strVal val="#ppt_w"/>
                                          </p:val>
                                        </p:tav>
                                      </p:tavLst>
                                    </p:anim>
                                    <p:anim calcmode="lin" valueType="num">
                                      <p:cBhvr>
                                        <p:cTn id="21" dur="500" fill="hold"/>
                                        <p:tgtEl>
                                          <p:spTgt spid="167945">
                                            <p:bg/>
                                          </p:spTgt>
                                        </p:tgtEl>
                                        <p:attrNameLst>
                                          <p:attrName>ppt_h</p:attrName>
                                        </p:attrNameLst>
                                      </p:cBhvr>
                                      <p:tavLst>
                                        <p:tav tm="0">
                                          <p:val>
                                            <p:fltVal val="0"/>
                                          </p:val>
                                        </p:tav>
                                        <p:tav tm="100000">
                                          <p:val>
                                            <p:strVal val="#ppt_h"/>
                                          </p:val>
                                        </p:tav>
                                      </p:tavLst>
                                    </p:anim>
                                    <p:animEffect transition="in" filter="fade">
                                      <p:cBhvr>
                                        <p:cTn id="22" dur="500"/>
                                        <p:tgtEl>
                                          <p:spTgt spid="167945">
                                            <p:bg/>
                                          </p:spTgt>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0" end="0"/>
                                            </p:txEl>
                                          </p:spTgt>
                                        </p:tgtEl>
                                        <p:attrNameLst>
                                          <p:attrName>style.visibility</p:attrName>
                                        </p:attrNameLst>
                                      </p:cBhvr>
                                      <p:to>
                                        <p:strVal val="visible"/>
                                      </p:to>
                                    </p:set>
                                    <p:anim calcmode="lin" valueType="num">
                                      <p:cBhvr>
                                        <p:cTn id="26"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0" end="0"/>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67945">
                                            <p:txEl>
                                              <p:pRg st="1" end="1"/>
                                            </p:txEl>
                                          </p:spTgt>
                                        </p:tgtEl>
                                        <p:attrNameLst>
                                          <p:attrName>style.visibility</p:attrName>
                                        </p:attrNameLst>
                                      </p:cBhvr>
                                      <p:to>
                                        <p:strVal val="visible"/>
                                      </p:to>
                                    </p:set>
                                    <p:anim calcmode="lin" valueType="num">
                                      <p:cBhvr>
                                        <p:cTn id="31"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67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3" name="Picture 7" descr="Synagogue eat my fles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763" name="Text Box 3"/>
          <p:cNvSpPr txBox="1">
            <a:spLocks noChangeArrowheads="1"/>
          </p:cNvSpPr>
          <p:nvPr/>
        </p:nvSpPr>
        <p:spPr bwMode="auto">
          <a:xfrm>
            <a:off x="228600" y="76261"/>
            <a:ext cx="1219200" cy="523875"/>
          </a:xfrm>
          <a:prstGeom prst="rect">
            <a:avLst/>
          </a:prstGeom>
          <a:noFill/>
          <a:ln w="12700" cap="sq">
            <a:noFill/>
            <a:miter lim="800000"/>
            <a:headEnd type="none" w="sm" len="sm"/>
            <a:tailEnd type="none" w="sm" len="sm"/>
          </a:ln>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John</a:t>
            </a:r>
            <a:endPar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9462" name="Text Box 6"/>
          <p:cNvSpPr txBox="1">
            <a:spLocks noChangeArrowheads="1"/>
          </p:cNvSpPr>
          <p:nvPr/>
        </p:nvSpPr>
        <p:spPr bwMode="auto">
          <a:xfrm>
            <a:off x="0" y="3352801"/>
            <a:ext cx="9144000" cy="3577028"/>
          </a:xfrm>
          <a:prstGeom prst="rect">
            <a:avLst/>
          </a:prstGeom>
          <a:noFill/>
          <a:ln w="12700" cap="sq">
            <a:noFill/>
            <a:miter lim="800000"/>
            <a:headEnd type="none" w="sm" len="sm"/>
            <a:tailEnd type="none" w="sm" len="sm"/>
          </a:ln>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sng"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Key Verse</a:t>
            </a:r>
            <a:endParaRPr kumimoji="0" lang="en-US" altLang="zh-CN"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"Jesus did many other miraculous signs in the presence of his disciples, which are not recorded in this book.  But these are written </a:t>
            </a:r>
            <a:r>
              <a:rPr kumimoji="0" lang="en-US" altLang="zh-CN" sz="32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that you may believe </a:t>
            </a:r>
            <a:r>
              <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that Jesus is the Christ, the Son of God, and that by believing </a:t>
            </a:r>
            <a:br>
              <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you may have life in his name" (20:30-31).</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17765" name="Rectangle 1031"/>
          <p:cNvSpPr>
            <a:spLocks noGrp="1" noChangeArrowheads="1"/>
          </p:cNvSpPr>
          <p:nvPr>
            <p:ph type="title" idx="4294967295"/>
          </p:nvPr>
        </p:nvSpPr>
        <p:spPr>
          <a:xfrm>
            <a:off x="2805141" y="533429"/>
            <a:ext cx="3533775" cy="1190625"/>
          </a:xfrm>
        </p:spPr>
        <p:txBody>
          <a:bodyPr lIns="90993" tIns="45499" rIns="90993" bIns="45499" anchor="t">
            <a:spAutoFit/>
          </a:bodyPr>
          <a:lstStyle/>
          <a:p>
            <a:pPr eaLnBrk="1" hangingPunct="1">
              <a:defRPr/>
            </a:pPr>
            <a:r>
              <a:rPr lang="en-US" altLang="zh-CN" sz="3600" b="1" u="sng">
                <a:solidFill>
                  <a:srgbClr val="FFFF00"/>
                </a:solidFill>
                <a:latin typeface="Arial" charset="0"/>
                <a:ea typeface="ＭＳ Ｐゴシック" charset="0"/>
                <a:cs typeface="Arial" charset="0"/>
              </a:rPr>
              <a:t>Key Word</a:t>
            </a:r>
            <a:r>
              <a:rPr lang="en-US" altLang="zh-CN" sz="3600" b="1">
                <a:solidFill>
                  <a:srgbClr val="FFFF00"/>
                </a:solidFill>
                <a:latin typeface="Arial" charset="0"/>
                <a:ea typeface="ＭＳ Ｐゴシック" charset="0"/>
                <a:cs typeface="Arial" charset="0"/>
              </a:rPr>
              <a:t> </a:t>
            </a:r>
            <a:r>
              <a:rPr lang="en-US" altLang="zh-CN" sz="3600" b="1">
                <a:solidFill>
                  <a:schemeClr val="tx1"/>
                </a:solidFill>
                <a:latin typeface="Arial" charset="0"/>
                <a:ea typeface="ＭＳ Ｐゴシック" charset="0"/>
                <a:cs typeface="Arial" charset="0"/>
              </a:rPr>
              <a:t>Believe</a:t>
            </a:r>
            <a:endParaRPr lang="en-US" sz="3600" b="1" u="sng">
              <a:solidFill>
                <a:schemeClr val="tx1"/>
              </a:solidFill>
              <a:latin typeface="Arial" charset="0"/>
              <a:ea typeface="ＭＳ Ｐゴシック" charset="0"/>
              <a:cs typeface="Arial" charset="0"/>
            </a:endParaRPr>
          </a:p>
        </p:txBody>
      </p:sp>
      <p:sp>
        <p:nvSpPr>
          <p:cNvPr id="117766" name="Text Box 3"/>
          <p:cNvSpPr txBox="1">
            <a:spLocks noChangeArrowheads="1"/>
          </p:cNvSpPr>
          <p:nvPr/>
        </p:nvSpPr>
        <p:spPr bwMode="auto">
          <a:xfrm>
            <a:off x="8382033" y="71464"/>
            <a:ext cx="697275" cy="461219"/>
          </a:xfrm>
          <a:prstGeom prst="rect">
            <a:avLst/>
          </a:prstGeom>
          <a:noFill/>
          <a:ln w="12700" cap="sq">
            <a:noFill/>
            <a:miter lim="800000"/>
            <a:headEnd type="none" w="sm" len="sm"/>
            <a:tailEnd type="none" w="sm" len="sm"/>
          </a:ln>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107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0993" tIns="45499" rIns="90993" bIns="45499"/>
          <a:lstStyle/>
          <a:p>
            <a:pPr marL="0" marR="0" lvl="0" indent="0" algn="l" defTabSz="454998"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464898"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0993" tIns="45499" rIns="90993" bIns="45499"/>
          <a:lstStyle/>
          <a:p>
            <a:pPr marL="0" marR="0" lvl="0" indent="0" algn="l" defTabSz="454998"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102404" name="Rectangle 8"/>
          <p:cNvSpPr>
            <a:spLocks noGrp="1" noChangeArrowheads="1"/>
          </p:cNvSpPr>
          <p:nvPr>
            <p:ph type="title"/>
          </p:nvPr>
        </p:nvSpPr>
        <p:spPr>
          <a:xfrm>
            <a:off x="-152400" y="3"/>
            <a:ext cx="9448800" cy="841375"/>
          </a:xfrm>
        </p:spPr>
        <p:txBody>
          <a:bodyPr lIns="81739" tIns="40865" rIns="81739" bIns="40865" anchor="b"/>
          <a:lstStyle/>
          <a:p>
            <a:pPr eaLnBrk="1" hangingPunct="1">
              <a:defRPr/>
            </a:pPr>
            <a:r>
              <a:rPr lang="en-US" altLang="zh-CN" dirty="0">
                <a:solidFill>
                  <a:schemeClr val="bg1"/>
                </a:solidFill>
                <a:effectLst>
                  <a:outerShdw blurRad="38100" dist="38100" dir="2700000" algn="tl">
                    <a:srgbClr val="808080"/>
                  </a:outerShdw>
                </a:effectLst>
                <a:latin typeface="Arial" charset="0"/>
                <a:cs typeface="Arial" charset="0"/>
              </a:rPr>
              <a:t>The Duration of Christ</a:t>
            </a:r>
            <a:r>
              <a:rPr lang="fr-FR" altLang="zh-CN" dirty="0">
                <a:solidFill>
                  <a:schemeClr val="bg1"/>
                </a:solidFill>
                <a:effectLst>
                  <a:outerShdw blurRad="38100" dist="38100" dir="2700000" algn="tl">
                    <a:srgbClr val="808080"/>
                  </a:outerShdw>
                </a:effectLst>
                <a:latin typeface="Arial" charset="0"/>
                <a:cs typeface="Arial" charset="0"/>
              </a:rPr>
              <a:t>'</a:t>
            </a:r>
            <a:r>
              <a:rPr lang="en-US" altLang="zh-CN" dirty="0">
                <a:solidFill>
                  <a:schemeClr val="bg1"/>
                </a:solidFill>
                <a:effectLst>
                  <a:outerShdw blurRad="38100" dist="38100" dir="2700000" algn="tl">
                    <a:srgbClr val="808080"/>
                  </a:outerShdw>
                </a:effectLst>
                <a:latin typeface="Arial" charset="0"/>
                <a:cs typeface="Arial" charset="0"/>
              </a:rPr>
              <a:t>s Ministry</a:t>
            </a:r>
            <a:endParaRPr lang="en-US" altLang="zh-CN" sz="4000" dirty="0">
              <a:effectLst>
                <a:outerShdw blurRad="38100" dist="38100" dir="2700000" algn="tl">
                  <a:srgbClr val="808080"/>
                </a:outerShdw>
              </a:effectLst>
              <a:latin typeface="Arial" charset="0"/>
              <a:cs typeface="Arial" charset="0"/>
            </a:endParaRPr>
          </a:p>
        </p:txBody>
      </p:sp>
      <p:sp>
        <p:nvSpPr>
          <p:cNvPr id="464900" name="Text Box 9"/>
          <p:cNvSpPr txBox="1">
            <a:spLocks noChangeArrowheads="1"/>
          </p:cNvSpPr>
          <p:nvPr/>
        </p:nvSpPr>
        <p:spPr bwMode="auto">
          <a:xfrm>
            <a:off x="-47625" y="838261"/>
            <a:ext cx="92408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MS Gothic" charset="0"/>
                <a:cs typeface="MS Gothic" charset="0"/>
              </a:rPr>
              <a:t>Autumn AD 29 – 3 April AD 33 (3.5 Years)</a:t>
            </a:r>
          </a:p>
        </p:txBody>
      </p:sp>
      <p:sp>
        <p:nvSpPr>
          <p:cNvPr id="464901" name="Text Box 9"/>
          <p:cNvSpPr txBox="1">
            <a:spLocks noChangeArrowheads="1"/>
          </p:cNvSpPr>
          <p:nvPr/>
        </p:nvSpPr>
        <p:spPr bwMode="auto">
          <a:xfrm>
            <a:off x="0" y="2743202"/>
            <a:ext cx="19812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Commencement of Christ</a:t>
            </a:r>
            <a:r>
              <a:rPr kumimoji="0" lang="fr-FR" altLang="ja-JP" sz="1600" b="1" i="0" u="none" strike="noStrike" kern="1200" cap="none" spc="0" normalizeH="0" baseline="0" noProof="0">
                <a:ln>
                  <a:noFill/>
                </a:ln>
                <a:solidFill>
                  <a:srgbClr val="FFFFFF"/>
                </a:solidFill>
                <a:effectLst/>
                <a:uLnTx/>
                <a:uFillTx/>
                <a:latin typeface="Arial" charset="0"/>
                <a:ea typeface="MS Gothic" charset="0"/>
                <a:cs typeface="MS Gothic" charset="0"/>
              </a:rPr>
              <a:t>'</a:t>
            </a: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s Ministry</a:t>
            </a:r>
          </a:p>
        </p:txBody>
      </p:sp>
      <p:sp>
        <p:nvSpPr>
          <p:cNvPr id="464902" name="Text Box 9"/>
          <p:cNvSpPr txBox="1">
            <a:spLocks noChangeArrowheads="1"/>
          </p:cNvSpPr>
          <p:nvPr/>
        </p:nvSpPr>
        <p:spPr bwMode="auto">
          <a:xfrm>
            <a:off x="152400" y="4648227"/>
            <a:ext cx="1447800" cy="590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Autumn</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29</a:t>
            </a:r>
          </a:p>
        </p:txBody>
      </p:sp>
      <p:cxnSp>
        <p:nvCxnSpPr>
          <p:cNvPr id="464903"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464904"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464905"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464906"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464907"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464908"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464909" name="Text Box 9"/>
          <p:cNvSpPr txBox="1">
            <a:spLocks noChangeArrowheads="1"/>
          </p:cNvSpPr>
          <p:nvPr/>
        </p:nvSpPr>
        <p:spPr bwMode="auto">
          <a:xfrm>
            <a:off x="2057400" y="2743202"/>
            <a:ext cx="14478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#1</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7,</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30</a:t>
            </a:r>
          </a:p>
        </p:txBody>
      </p:sp>
      <p:sp>
        <p:nvSpPr>
          <p:cNvPr id="464910" name="Text Box 9"/>
          <p:cNvSpPr txBox="1">
            <a:spLocks noChangeArrowheads="1"/>
          </p:cNvSpPr>
          <p:nvPr/>
        </p:nvSpPr>
        <p:spPr bwMode="auto">
          <a:xfrm>
            <a:off x="1828800" y="4648201"/>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2:13, 23</a:t>
            </a:r>
          </a:p>
        </p:txBody>
      </p:sp>
      <p:sp>
        <p:nvSpPr>
          <p:cNvPr id="464911" name="Text Box 9"/>
          <p:cNvSpPr txBox="1">
            <a:spLocks noChangeArrowheads="1"/>
          </p:cNvSpPr>
          <p:nvPr/>
        </p:nvSpPr>
        <p:spPr bwMode="auto">
          <a:xfrm>
            <a:off x="3924300" y="2743228"/>
            <a:ext cx="1447800" cy="590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Passover #2</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endPar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464912" name="Text Box 9"/>
          <p:cNvSpPr txBox="1">
            <a:spLocks noChangeArrowheads="1"/>
          </p:cNvSpPr>
          <p:nvPr/>
        </p:nvSpPr>
        <p:spPr bwMode="auto">
          <a:xfrm>
            <a:off x="3429000" y="4648228"/>
            <a:ext cx="2362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Unstated by John</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Mark 2:23-28</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Luke 6:1-5</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Matthew 12:1-8</a:t>
            </a:r>
          </a:p>
        </p:txBody>
      </p:sp>
      <p:sp>
        <p:nvSpPr>
          <p:cNvPr id="464913" name="Text Box 9"/>
          <p:cNvSpPr txBox="1">
            <a:spLocks noChangeArrowheads="1"/>
          </p:cNvSpPr>
          <p:nvPr/>
        </p:nvSpPr>
        <p:spPr bwMode="auto">
          <a:xfrm>
            <a:off x="5619750" y="2743202"/>
            <a:ext cx="14478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#3</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25,</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32</a:t>
            </a:r>
          </a:p>
        </p:txBody>
      </p:sp>
      <p:sp>
        <p:nvSpPr>
          <p:cNvPr id="464914" name="Text Box 9"/>
          <p:cNvSpPr txBox="1">
            <a:spLocks noChangeArrowheads="1"/>
          </p:cNvSpPr>
          <p:nvPr/>
        </p:nvSpPr>
        <p:spPr bwMode="auto">
          <a:xfrm>
            <a:off x="5638800" y="4648201"/>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6:4</a:t>
            </a:r>
          </a:p>
        </p:txBody>
      </p:sp>
      <p:sp>
        <p:nvSpPr>
          <p:cNvPr id="464915" name="Text Box 9"/>
          <p:cNvSpPr txBox="1">
            <a:spLocks noChangeArrowheads="1"/>
          </p:cNvSpPr>
          <p:nvPr/>
        </p:nvSpPr>
        <p:spPr bwMode="auto">
          <a:xfrm>
            <a:off x="7467600" y="2743202"/>
            <a:ext cx="14478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#4</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3,</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33</a:t>
            </a:r>
          </a:p>
        </p:txBody>
      </p:sp>
      <p:sp>
        <p:nvSpPr>
          <p:cNvPr id="464916" name="Text Box 9"/>
          <p:cNvSpPr txBox="1">
            <a:spLocks noChangeArrowheads="1"/>
          </p:cNvSpPr>
          <p:nvPr/>
        </p:nvSpPr>
        <p:spPr bwMode="auto">
          <a:xfrm>
            <a:off x="7315200" y="4648201"/>
            <a:ext cx="1828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11:55–12:1</a:t>
            </a:r>
          </a:p>
        </p:txBody>
      </p:sp>
      <p:sp>
        <p:nvSpPr>
          <p:cNvPr id="464917" name="Text Box 9"/>
          <p:cNvSpPr txBox="1">
            <a:spLocks noChangeArrowheads="1"/>
          </p:cNvSpPr>
          <p:nvPr/>
        </p:nvSpPr>
        <p:spPr bwMode="auto">
          <a:xfrm>
            <a:off x="381000" y="1676461"/>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FFFF00"/>
                </a:solidFill>
                <a:effectLst/>
                <a:uLnTx/>
                <a:uFillTx/>
                <a:latin typeface="Arial" charset="0"/>
                <a:ea typeface="MS Gothic" charset="0"/>
                <a:cs typeface="MS Gothic" charset="0"/>
              </a:rPr>
              <a:t>John </a:t>
            </a:r>
            <a:r>
              <a:rPr kumimoji="0" lang="en-US" sz="2800" b="1" i="1" u="none" strike="noStrike" kern="1200" cap="none" spc="0" normalizeH="0" baseline="0" noProof="0">
                <a:ln>
                  <a:noFill/>
                </a:ln>
                <a:solidFill>
                  <a:srgbClr val="FFFFFF"/>
                </a:solidFill>
                <a:effectLst/>
                <a:uLnTx/>
                <a:uFillTx/>
                <a:latin typeface="Arial" charset="0"/>
                <a:ea typeface="MS Gothic" charset="0"/>
                <a:cs typeface="MS Gothic" charset="0"/>
              </a:rPr>
              <a:t>alone notes three Passovers</a:t>
            </a:r>
          </a:p>
        </p:txBody>
      </p:sp>
      <p:sp>
        <p:nvSpPr>
          <p:cNvPr id="36" name="TextBox 35"/>
          <p:cNvSpPr txBox="1"/>
          <p:nvPr/>
        </p:nvSpPr>
        <p:spPr>
          <a:xfrm>
            <a:off x="8616977" y="71464"/>
            <a:ext cx="526105" cy="461219"/>
          </a:xfrm>
          <a:prstGeom prst="rect">
            <a:avLst/>
          </a:prstGeom>
          <a:noFill/>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MS Gothic" charset="0"/>
              </a:rPr>
              <a:t>56</a:t>
            </a:r>
          </a:p>
        </p:txBody>
      </p:sp>
      <p:sp>
        <p:nvSpPr>
          <p:cNvPr id="464919" name="Text Box 9"/>
          <p:cNvSpPr txBox="1">
            <a:spLocks noChangeArrowheads="1"/>
          </p:cNvSpPr>
          <p:nvPr/>
        </p:nvSpPr>
        <p:spPr bwMode="auto">
          <a:xfrm>
            <a:off x="381000" y="6443687"/>
            <a:ext cx="8458200" cy="338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Harold W. Hoehner, </a:t>
            </a:r>
            <a:r>
              <a:rPr kumimoji="0" lang="en-US" sz="1600" b="1" i="1" u="none" strike="noStrike" kern="1200" cap="none" spc="0" normalizeH="0" baseline="0" noProof="0">
                <a:ln>
                  <a:noFill/>
                </a:ln>
                <a:solidFill>
                  <a:srgbClr val="FFFFFF"/>
                </a:solidFill>
                <a:effectLst/>
                <a:uLnTx/>
                <a:uFillTx/>
                <a:latin typeface="Arial" charset="0"/>
                <a:ea typeface="MS Gothic" charset="0"/>
                <a:cs typeface="MS Gothic" charset="0"/>
              </a:rPr>
              <a:t>Chronological Aspects of the Life of Christ </a:t>
            </a: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(Zondervan, 1977), 114</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urple mes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52227" name="Rectangle 3"/>
          <p:cNvSpPr>
            <a:spLocks noChangeArrowheads="1"/>
          </p:cNvSpPr>
          <p:nvPr/>
        </p:nvSpPr>
        <p:spPr bwMode="auto">
          <a:xfrm>
            <a:off x="153988" y="6554788"/>
            <a:ext cx="132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endParaRPr lang="en-US" sz="900">
              <a:latin typeface="Helvetica" charset="0"/>
            </a:endParaRPr>
          </a:p>
        </p:txBody>
      </p:sp>
      <p:sp>
        <p:nvSpPr>
          <p:cNvPr id="52228"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700">
            <a:solidFill>
              <a:schemeClr val="tx1"/>
            </a:solidFill>
            <a:miter lim="800000"/>
            <a:headEnd/>
            <a:tailEnd/>
          </a:ln>
        </p:spPr>
        <p:txBody>
          <a:bodyPr wrap="none" anchor="ctr"/>
          <a:lstStyle/>
          <a:p>
            <a:endParaRPr lang="en-US"/>
          </a:p>
        </p:txBody>
      </p:sp>
      <p:sp>
        <p:nvSpPr>
          <p:cNvPr id="4101" name="AutoShape 5"/>
          <p:cNvSpPr>
            <a:spLocks noChangeArrowheads="1"/>
          </p:cNvSpPr>
          <p:nvPr/>
        </p:nvSpPr>
        <p:spPr bwMode="auto">
          <a:xfrm>
            <a:off x="4725988" y="889000"/>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4102" name="AutoShape 6"/>
          <p:cNvSpPr>
            <a:spLocks noChangeArrowheads="1"/>
          </p:cNvSpPr>
          <p:nvPr/>
        </p:nvSpPr>
        <p:spPr bwMode="auto">
          <a:xfrm>
            <a:off x="1339850" y="3565525"/>
            <a:ext cx="3001963"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4103" name="AutoShape 7"/>
          <p:cNvSpPr>
            <a:spLocks noChangeArrowheads="1"/>
          </p:cNvSpPr>
          <p:nvPr/>
        </p:nvSpPr>
        <p:spPr bwMode="auto">
          <a:xfrm>
            <a:off x="4724400" y="3544888"/>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lIns="82058" tIns="41029" rIns="82058" bIns="41029" anchor="ctr"/>
          <a:lstStyle/>
          <a:p>
            <a:pPr algn="ctr" defTabSz="820738">
              <a:defRPr/>
            </a:pPr>
            <a:endParaRPr lang="en-US" sz="1100">
              <a:solidFill>
                <a:srgbClr val="0066FF"/>
              </a:solidFill>
              <a:latin typeface="Engravers MT" pitchFamily="-107" charset="0"/>
              <a:ea typeface="ＭＳ Ｐゴシック" pitchFamily="-107" charset="-128"/>
              <a:cs typeface="ＭＳ Ｐゴシック" pitchFamily="-107" charset="-128"/>
            </a:endParaRPr>
          </a:p>
        </p:txBody>
      </p:sp>
      <p:sp>
        <p:nvSpPr>
          <p:cNvPr id="4104" name="AutoShape 8"/>
          <p:cNvSpPr>
            <a:spLocks noChangeArrowheads="1"/>
          </p:cNvSpPr>
          <p:nvPr/>
        </p:nvSpPr>
        <p:spPr bwMode="auto">
          <a:xfrm>
            <a:off x="1338263" y="882650"/>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4105" name="Rectangle 9"/>
          <p:cNvSpPr>
            <a:spLocks noChangeArrowheads="1"/>
          </p:cNvSpPr>
          <p:nvPr/>
        </p:nvSpPr>
        <p:spPr bwMode="auto">
          <a:xfrm>
            <a:off x="4814888" y="946150"/>
            <a:ext cx="412750" cy="62865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600" b="1">
                <a:solidFill>
                  <a:srgbClr val="FAFD00"/>
                </a:solidFill>
                <a:latin typeface="Helvetica" pitchFamily="-107" charset="0"/>
                <a:ea typeface="ＭＳ Ｐゴシック" pitchFamily="-107" charset="-128"/>
                <a:cs typeface="ＭＳ Ｐゴシック" pitchFamily="-107" charset="-128"/>
              </a:rPr>
              <a:t>2</a:t>
            </a:r>
          </a:p>
        </p:txBody>
      </p:sp>
      <p:sp>
        <p:nvSpPr>
          <p:cNvPr id="4106" name="Rectangle 10"/>
          <p:cNvSpPr>
            <a:spLocks noChangeArrowheads="1"/>
          </p:cNvSpPr>
          <p:nvPr/>
        </p:nvSpPr>
        <p:spPr bwMode="auto">
          <a:xfrm>
            <a:off x="1427163" y="3638550"/>
            <a:ext cx="412750" cy="62865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600" b="1">
                <a:solidFill>
                  <a:srgbClr val="FAFD00"/>
                </a:solidFill>
                <a:latin typeface="Helvetica" pitchFamily="-107" charset="0"/>
                <a:ea typeface="ＭＳ Ｐゴシック" pitchFamily="-107" charset="-128"/>
                <a:cs typeface="ＭＳ Ｐゴシック" pitchFamily="-107" charset="-128"/>
              </a:rPr>
              <a:t>3</a:t>
            </a:r>
          </a:p>
        </p:txBody>
      </p:sp>
      <p:sp>
        <p:nvSpPr>
          <p:cNvPr id="4107" name="Rectangle 11"/>
          <p:cNvSpPr>
            <a:spLocks noChangeArrowheads="1"/>
          </p:cNvSpPr>
          <p:nvPr/>
        </p:nvSpPr>
        <p:spPr bwMode="auto">
          <a:xfrm>
            <a:off x="4860925" y="3624263"/>
            <a:ext cx="412750" cy="62865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600" b="1">
                <a:solidFill>
                  <a:srgbClr val="0066FF"/>
                </a:solidFill>
                <a:latin typeface="Helvetica" pitchFamily="-107" charset="0"/>
                <a:ea typeface="ＭＳ Ｐゴシック" pitchFamily="-107" charset="-128"/>
                <a:cs typeface="ＭＳ Ｐゴシック" pitchFamily="-107" charset="-128"/>
              </a:rPr>
              <a:t>4</a:t>
            </a:r>
          </a:p>
        </p:txBody>
      </p:sp>
      <p:sp>
        <p:nvSpPr>
          <p:cNvPr id="4108" name="Rectangle 12"/>
          <p:cNvSpPr>
            <a:spLocks noChangeArrowheads="1"/>
          </p:cNvSpPr>
          <p:nvPr/>
        </p:nvSpPr>
        <p:spPr bwMode="auto">
          <a:xfrm>
            <a:off x="1412875" y="962025"/>
            <a:ext cx="412750" cy="628650"/>
          </a:xfrm>
          <a:prstGeom prst="rect">
            <a:avLst/>
          </a:prstGeom>
          <a:noFill/>
          <a:ln w="12700">
            <a:noFill/>
            <a:miter lim="800000"/>
            <a:headEnd/>
            <a:tailEnd/>
          </a:ln>
          <a:effectLst>
            <a:outerShdw blurRad="63500" dist="71842"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600" b="1">
                <a:solidFill>
                  <a:srgbClr val="FAFD00"/>
                </a:solidFill>
                <a:latin typeface="Helvetica" pitchFamily="-107" charset="0"/>
                <a:ea typeface="ＭＳ Ｐゴシック" pitchFamily="-107" charset="-128"/>
                <a:cs typeface="ＭＳ Ｐゴシック" pitchFamily="-107" charset="-128"/>
              </a:rPr>
              <a:t>1</a:t>
            </a:r>
          </a:p>
        </p:txBody>
      </p:sp>
      <p:grpSp>
        <p:nvGrpSpPr>
          <p:cNvPr id="52237" name="Group 13"/>
          <p:cNvGrpSpPr>
            <a:grpSpLocks/>
          </p:cNvGrpSpPr>
          <p:nvPr/>
        </p:nvGrpSpPr>
        <p:grpSpPr bwMode="auto">
          <a:xfrm>
            <a:off x="1652588" y="1647825"/>
            <a:ext cx="890587" cy="1316038"/>
            <a:chOff x="1145" y="1176"/>
            <a:chExt cx="617" cy="940"/>
          </a:xfrm>
        </p:grpSpPr>
        <p:sp>
          <p:nvSpPr>
            <p:cNvPr id="4110" name="Rectangle 14"/>
            <p:cNvSpPr>
              <a:spLocks noChangeArrowheads="1"/>
            </p:cNvSpPr>
            <p:nvPr/>
          </p:nvSpPr>
          <p:spPr bwMode="auto">
            <a:xfrm>
              <a:off x="1145" y="1176"/>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TO:</a:t>
              </a:r>
            </a:p>
          </p:txBody>
        </p:sp>
        <p:sp>
          <p:nvSpPr>
            <p:cNvPr id="4111" name="Rectangle 15"/>
            <p:cNvSpPr>
              <a:spLocks noChangeArrowheads="1"/>
            </p:cNvSpPr>
            <p:nvPr/>
          </p:nvSpPr>
          <p:spPr bwMode="auto">
            <a:xfrm>
              <a:off x="1145" y="1530"/>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AS:</a:t>
              </a:r>
            </a:p>
          </p:txBody>
        </p:sp>
        <p:sp>
          <p:nvSpPr>
            <p:cNvPr id="4112" name="Rectangle 16"/>
            <p:cNvSpPr>
              <a:spLocks noChangeArrowheads="1"/>
            </p:cNvSpPr>
            <p:nvPr/>
          </p:nvSpPr>
          <p:spPr bwMode="auto">
            <a:xfrm>
              <a:off x="1145" y="1834"/>
              <a:ext cx="617" cy="28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lnSpc>
                  <a:spcPct val="35000"/>
                </a:lnSpc>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WHAT</a:t>
              </a:r>
            </a:p>
            <a:p>
              <a:pPr defTabSz="820738">
                <a:lnSpc>
                  <a:spcPct val="35000"/>
                </a:lnSpc>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HE:</a:t>
              </a:r>
            </a:p>
          </p:txBody>
        </p:sp>
      </p:grpSp>
      <p:grpSp>
        <p:nvGrpSpPr>
          <p:cNvPr id="52238" name="Group 17"/>
          <p:cNvGrpSpPr>
            <a:grpSpLocks/>
          </p:cNvGrpSpPr>
          <p:nvPr/>
        </p:nvGrpSpPr>
        <p:grpSpPr bwMode="auto">
          <a:xfrm>
            <a:off x="5070475" y="1658938"/>
            <a:ext cx="890588" cy="1316037"/>
            <a:chOff x="1145" y="1176"/>
            <a:chExt cx="617" cy="940"/>
          </a:xfrm>
        </p:grpSpPr>
        <p:sp>
          <p:nvSpPr>
            <p:cNvPr id="4114" name="Rectangle 18"/>
            <p:cNvSpPr>
              <a:spLocks noChangeArrowheads="1"/>
            </p:cNvSpPr>
            <p:nvPr/>
          </p:nvSpPr>
          <p:spPr bwMode="auto">
            <a:xfrm>
              <a:off x="1145" y="1176"/>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TO:</a:t>
              </a:r>
            </a:p>
          </p:txBody>
        </p:sp>
        <p:sp>
          <p:nvSpPr>
            <p:cNvPr id="4115" name="Rectangle 19"/>
            <p:cNvSpPr>
              <a:spLocks noChangeArrowheads="1"/>
            </p:cNvSpPr>
            <p:nvPr/>
          </p:nvSpPr>
          <p:spPr bwMode="auto">
            <a:xfrm>
              <a:off x="1145" y="1530"/>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AS:</a:t>
              </a:r>
            </a:p>
          </p:txBody>
        </p:sp>
        <p:sp>
          <p:nvSpPr>
            <p:cNvPr id="4116" name="Rectangle 20"/>
            <p:cNvSpPr>
              <a:spLocks noChangeArrowheads="1"/>
            </p:cNvSpPr>
            <p:nvPr/>
          </p:nvSpPr>
          <p:spPr bwMode="auto">
            <a:xfrm>
              <a:off x="1145" y="1834"/>
              <a:ext cx="617" cy="28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lnSpc>
                  <a:spcPct val="35000"/>
                </a:lnSpc>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WHAT</a:t>
              </a:r>
            </a:p>
            <a:p>
              <a:pPr defTabSz="820738">
                <a:lnSpc>
                  <a:spcPct val="35000"/>
                </a:lnSpc>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HE:</a:t>
              </a:r>
            </a:p>
          </p:txBody>
        </p:sp>
      </p:grpSp>
      <p:grpSp>
        <p:nvGrpSpPr>
          <p:cNvPr id="52239" name="Group 21"/>
          <p:cNvGrpSpPr>
            <a:grpSpLocks/>
          </p:cNvGrpSpPr>
          <p:nvPr/>
        </p:nvGrpSpPr>
        <p:grpSpPr bwMode="auto">
          <a:xfrm>
            <a:off x="1674813" y="4325938"/>
            <a:ext cx="890587" cy="1316037"/>
            <a:chOff x="1145" y="1176"/>
            <a:chExt cx="617" cy="940"/>
          </a:xfrm>
        </p:grpSpPr>
        <p:sp>
          <p:nvSpPr>
            <p:cNvPr id="4118" name="Rectangle 22"/>
            <p:cNvSpPr>
              <a:spLocks noChangeArrowheads="1"/>
            </p:cNvSpPr>
            <p:nvPr/>
          </p:nvSpPr>
          <p:spPr bwMode="auto">
            <a:xfrm>
              <a:off x="1145" y="1176"/>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TO:</a:t>
              </a:r>
            </a:p>
          </p:txBody>
        </p:sp>
        <p:sp>
          <p:nvSpPr>
            <p:cNvPr id="4119" name="Rectangle 23"/>
            <p:cNvSpPr>
              <a:spLocks noChangeArrowheads="1"/>
            </p:cNvSpPr>
            <p:nvPr/>
          </p:nvSpPr>
          <p:spPr bwMode="auto">
            <a:xfrm>
              <a:off x="1145" y="1530"/>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AS:</a:t>
              </a:r>
            </a:p>
          </p:txBody>
        </p:sp>
        <p:sp>
          <p:nvSpPr>
            <p:cNvPr id="4120" name="Rectangle 24"/>
            <p:cNvSpPr>
              <a:spLocks noChangeArrowheads="1"/>
            </p:cNvSpPr>
            <p:nvPr/>
          </p:nvSpPr>
          <p:spPr bwMode="auto">
            <a:xfrm>
              <a:off x="1145" y="1834"/>
              <a:ext cx="617" cy="28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lnSpc>
                  <a:spcPct val="35000"/>
                </a:lnSpc>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WHAT</a:t>
              </a:r>
            </a:p>
            <a:p>
              <a:pPr defTabSz="820738">
                <a:lnSpc>
                  <a:spcPct val="35000"/>
                </a:lnSpc>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HE:</a:t>
              </a:r>
            </a:p>
          </p:txBody>
        </p:sp>
      </p:grpSp>
      <p:grpSp>
        <p:nvGrpSpPr>
          <p:cNvPr id="52240" name="Group 25"/>
          <p:cNvGrpSpPr>
            <a:grpSpLocks/>
          </p:cNvGrpSpPr>
          <p:nvPr/>
        </p:nvGrpSpPr>
        <p:grpSpPr bwMode="auto">
          <a:xfrm>
            <a:off x="5011738" y="4325938"/>
            <a:ext cx="890587" cy="1316037"/>
            <a:chOff x="1145" y="1176"/>
            <a:chExt cx="617" cy="940"/>
          </a:xfrm>
        </p:grpSpPr>
        <p:sp>
          <p:nvSpPr>
            <p:cNvPr id="4122" name="Rectangle 26"/>
            <p:cNvSpPr>
              <a:spLocks noChangeArrowheads="1"/>
            </p:cNvSpPr>
            <p:nvPr/>
          </p:nvSpPr>
          <p:spPr bwMode="auto">
            <a:xfrm>
              <a:off x="1145" y="1176"/>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TO:</a:t>
              </a:r>
            </a:p>
          </p:txBody>
        </p:sp>
        <p:sp>
          <p:nvSpPr>
            <p:cNvPr id="4123" name="Rectangle 27"/>
            <p:cNvSpPr>
              <a:spLocks noChangeArrowheads="1"/>
            </p:cNvSpPr>
            <p:nvPr/>
          </p:nvSpPr>
          <p:spPr bwMode="auto">
            <a:xfrm>
              <a:off x="1145" y="1530"/>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AS:</a:t>
              </a:r>
            </a:p>
          </p:txBody>
        </p:sp>
        <p:sp>
          <p:nvSpPr>
            <p:cNvPr id="4124" name="Rectangle 28"/>
            <p:cNvSpPr>
              <a:spLocks noChangeArrowheads="1"/>
            </p:cNvSpPr>
            <p:nvPr/>
          </p:nvSpPr>
          <p:spPr bwMode="auto">
            <a:xfrm>
              <a:off x="1145" y="1834"/>
              <a:ext cx="617" cy="28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lnSpc>
                  <a:spcPct val="35000"/>
                </a:lnSpc>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WHAT</a:t>
              </a:r>
            </a:p>
            <a:p>
              <a:pPr defTabSz="820738">
                <a:lnSpc>
                  <a:spcPct val="35000"/>
                </a:lnSpc>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HE:</a:t>
              </a:r>
            </a:p>
          </p:txBody>
        </p:sp>
      </p:grpSp>
      <p:sp>
        <p:nvSpPr>
          <p:cNvPr id="4125" name="Rectangle 29"/>
          <p:cNvSpPr>
            <a:spLocks noChangeArrowheads="1"/>
          </p:cNvSpPr>
          <p:nvPr/>
        </p:nvSpPr>
        <p:spPr bwMode="auto">
          <a:xfrm>
            <a:off x="1757363" y="1004888"/>
            <a:ext cx="2355850" cy="5667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66FF99"/>
                </a:solidFill>
                <a:latin typeface="Helvetica" pitchFamily="-107" charset="0"/>
                <a:ea typeface="ＭＳ Ｐゴシック" pitchFamily="-107" charset="-128"/>
                <a:cs typeface="ＭＳ Ｐゴシック" pitchFamily="-107" charset="-128"/>
              </a:rPr>
              <a:t>MATTHEW</a:t>
            </a:r>
          </a:p>
        </p:txBody>
      </p:sp>
      <p:sp>
        <p:nvSpPr>
          <p:cNvPr id="4126" name="Rectangle 30"/>
          <p:cNvSpPr>
            <a:spLocks noChangeArrowheads="1"/>
          </p:cNvSpPr>
          <p:nvPr/>
        </p:nvSpPr>
        <p:spPr bwMode="auto">
          <a:xfrm>
            <a:off x="5588000" y="1025525"/>
            <a:ext cx="2036763" cy="5667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66FF99"/>
                </a:solidFill>
                <a:latin typeface="Helvetica" pitchFamily="-107" charset="0"/>
                <a:ea typeface="ＭＳ Ｐゴシック" pitchFamily="-107" charset="-128"/>
                <a:cs typeface="ＭＳ Ｐゴシック" pitchFamily="-107" charset="-128"/>
              </a:rPr>
              <a:t>MARK</a:t>
            </a:r>
          </a:p>
        </p:txBody>
      </p:sp>
      <p:sp>
        <p:nvSpPr>
          <p:cNvPr id="4127" name="Rectangle 31"/>
          <p:cNvSpPr>
            <a:spLocks noChangeArrowheads="1"/>
          </p:cNvSpPr>
          <p:nvPr/>
        </p:nvSpPr>
        <p:spPr bwMode="auto">
          <a:xfrm>
            <a:off x="2149475" y="3692525"/>
            <a:ext cx="2035175" cy="5667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66FF99"/>
                </a:solidFill>
                <a:latin typeface="Helvetica" pitchFamily="-107" charset="0"/>
                <a:ea typeface="ＭＳ Ｐゴシック" pitchFamily="-107" charset="-128"/>
                <a:cs typeface="ＭＳ Ｐゴシック" pitchFamily="-107" charset="-128"/>
              </a:rPr>
              <a:t>LUKE</a:t>
            </a:r>
          </a:p>
        </p:txBody>
      </p:sp>
      <p:sp>
        <p:nvSpPr>
          <p:cNvPr id="4128" name="Rectangle 32"/>
          <p:cNvSpPr>
            <a:spLocks noChangeArrowheads="1"/>
          </p:cNvSpPr>
          <p:nvPr/>
        </p:nvSpPr>
        <p:spPr bwMode="auto">
          <a:xfrm>
            <a:off x="5759450" y="3684588"/>
            <a:ext cx="1476375" cy="5667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0066FF"/>
                </a:solidFill>
                <a:latin typeface="Helvetica" pitchFamily="-107" charset="0"/>
                <a:ea typeface="ＭＳ Ｐゴシック" pitchFamily="-107" charset="-128"/>
                <a:cs typeface="ＭＳ Ｐゴシック" pitchFamily="-107" charset="-128"/>
              </a:rPr>
              <a:t>JOHN</a:t>
            </a:r>
          </a:p>
        </p:txBody>
      </p:sp>
      <p:sp>
        <p:nvSpPr>
          <p:cNvPr id="4129" name="Rectangle 33"/>
          <p:cNvSpPr>
            <a:spLocks noChangeArrowheads="1"/>
          </p:cNvSpPr>
          <p:nvPr/>
        </p:nvSpPr>
        <p:spPr bwMode="auto">
          <a:xfrm>
            <a:off x="2159000" y="1560513"/>
            <a:ext cx="1766888"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chemeClr val="folHlink"/>
                </a:solidFill>
                <a:latin typeface="Helvetica" pitchFamily="-107" charset="0"/>
                <a:ea typeface="ＭＳ Ｐゴシック" pitchFamily="-107" charset="-128"/>
                <a:cs typeface="ＭＳ Ｐゴシック" pitchFamily="-107" charset="-128"/>
              </a:rPr>
              <a:t>   JEWS</a:t>
            </a:r>
          </a:p>
        </p:txBody>
      </p:sp>
      <p:sp>
        <p:nvSpPr>
          <p:cNvPr id="4130" name="Rectangle 34"/>
          <p:cNvSpPr>
            <a:spLocks noChangeArrowheads="1"/>
          </p:cNvSpPr>
          <p:nvPr/>
        </p:nvSpPr>
        <p:spPr bwMode="auto">
          <a:xfrm>
            <a:off x="5899150" y="1570038"/>
            <a:ext cx="1766888"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chemeClr val="folHlink"/>
                </a:solidFill>
                <a:latin typeface="Helvetica" pitchFamily="-107" charset="0"/>
                <a:ea typeface="ＭＳ Ｐゴシック" pitchFamily="-107" charset="-128"/>
                <a:cs typeface="ＭＳ Ｐゴシック" pitchFamily="-107" charset="-128"/>
              </a:rPr>
              <a:t>ROMANS</a:t>
            </a:r>
          </a:p>
        </p:txBody>
      </p:sp>
      <p:sp>
        <p:nvSpPr>
          <p:cNvPr id="4131" name="Rectangle 35"/>
          <p:cNvSpPr>
            <a:spLocks noChangeArrowheads="1"/>
          </p:cNvSpPr>
          <p:nvPr/>
        </p:nvSpPr>
        <p:spPr bwMode="auto">
          <a:xfrm>
            <a:off x="2462213" y="4237038"/>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chemeClr val="folHlink"/>
                </a:solidFill>
                <a:latin typeface="Helvetica" pitchFamily="-107" charset="0"/>
                <a:ea typeface="ＭＳ Ｐゴシック" pitchFamily="-107" charset="-128"/>
                <a:cs typeface="ＭＳ Ｐゴシック" pitchFamily="-107" charset="-128"/>
              </a:rPr>
              <a:t>GREEKS</a:t>
            </a:r>
          </a:p>
        </p:txBody>
      </p:sp>
      <p:sp>
        <p:nvSpPr>
          <p:cNvPr id="4132" name="Rectangle 36"/>
          <p:cNvSpPr>
            <a:spLocks noChangeArrowheads="1"/>
          </p:cNvSpPr>
          <p:nvPr/>
        </p:nvSpPr>
        <p:spPr bwMode="auto">
          <a:xfrm>
            <a:off x="5895975" y="4241800"/>
            <a:ext cx="1765300"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CHURCH</a:t>
            </a:r>
          </a:p>
        </p:txBody>
      </p:sp>
      <p:sp>
        <p:nvSpPr>
          <p:cNvPr id="4133" name="Rectangle 37"/>
          <p:cNvSpPr>
            <a:spLocks noChangeArrowheads="1"/>
          </p:cNvSpPr>
          <p:nvPr/>
        </p:nvSpPr>
        <p:spPr bwMode="auto">
          <a:xfrm>
            <a:off x="2424113" y="2070100"/>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chemeClr val="folHlink"/>
                </a:solidFill>
                <a:latin typeface="Helvetica" pitchFamily="-107" charset="0"/>
                <a:ea typeface="ＭＳ Ｐゴシック" pitchFamily="-107" charset="-128"/>
                <a:cs typeface="ＭＳ Ｐゴシック" pitchFamily="-107" charset="-128"/>
              </a:rPr>
              <a:t>KING</a:t>
            </a:r>
          </a:p>
        </p:txBody>
      </p:sp>
      <p:sp>
        <p:nvSpPr>
          <p:cNvPr id="4134" name="Rectangle 38"/>
          <p:cNvSpPr>
            <a:spLocks noChangeArrowheads="1"/>
          </p:cNvSpPr>
          <p:nvPr/>
        </p:nvSpPr>
        <p:spPr bwMode="auto">
          <a:xfrm>
            <a:off x="5881688" y="2065338"/>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chemeClr val="folHlink"/>
                </a:solidFill>
                <a:latin typeface="Helvetica" pitchFamily="-107" charset="0"/>
                <a:ea typeface="ＭＳ Ｐゴシック" pitchFamily="-107" charset="-128"/>
                <a:cs typeface="ＭＳ Ｐゴシック" pitchFamily="-107" charset="-128"/>
              </a:rPr>
              <a:t>SERVANT</a:t>
            </a:r>
          </a:p>
        </p:txBody>
      </p:sp>
      <p:sp>
        <p:nvSpPr>
          <p:cNvPr id="4135" name="Rectangle 39"/>
          <p:cNvSpPr>
            <a:spLocks noChangeArrowheads="1"/>
          </p:cNvSpPr>
          <p:nvPr/>
        </p:nvSpPr>
        <p:spPr bwMode="auto">
          <a:xfrm>
            <a:off x="2439988" y="4735513"/>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chemeClr val="folHlink"/>
                </a:solidFill>
                <a:latin typeface="Helvetica" pitchFamily="-107" charset="0"/>
                <a:ea typeface="ＭＳ Ｐゴシック" pitchFamily="-107" charset="-128"/>
                <a:cs typeface="ＭＳ Ｐゴシック" pitchFamily="-107" charset="-128"/>
              </a:rPr>
              <a:t>GOD/MAN</a:t>
            </a:r>
          </a:p>
        </p:txBody>
      </p:sp>
      <p:sp>
        <p:nvSpPr>
          <p:cNvPr id="4136" name="Rectangle 40"/>
          <p:cNvSpPr>
            <a:spLocks noChangeArrowheads="1"/>
          </p:cNvSpPr>
          <p:nvPr/>
        </p:nvSpPr>
        <p:spPr bwMode="auto">
          <a:xfrm>
            <a:off x="5903913" y="4729163"/>
            <a:ext cx="1073150"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GOD</a:t>
            </a:r>
          </a:p>
        </p:txBody>
      </p:sp>
      <p:sp>
        <p:nvSpPr>
          <p:cNvPr id="4137" name="Rectangle 41"/>
          <p:cNvSpPr>
            <a:spLocks noChangeArrowheads="1"/>
          </p:cNvSpPr>
          <p:nvPr/>
        </p:nvSpPr>
        <p:spPr bwMode="auto">
          <a:xfrm>
            <a:off x="2427288" y="2574925"/>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chemeClr val="folHlink"/>
                </a:solidFill>
                <a:latin typeface="Helvetica" pitchFamily="-107" charset="0"/>
                <a:ea typeface="ＭＳ Ｐゴシック" pitchFamily="-107" charset="-128"/>
                <a:cs typeface="ＭＳ Ｐゴシック" pitchFamily="-107" charset="-128"/>
              </a:rPr>
              <a:t>SAID</a:t>
            </a:r>
          </a:p>
        </p:txBody>
      </p:sp>
      <p:sp>
        <p:nvSpPr>
          <p:cNvPr id="4138" name="Rectangle 42"/>
          <p:cNvSpPr>
            <a:spLocks noChangeArrowheads="1"/>
          </p:cNvSpPr>
          <p:nvPr/>
        </p:nvSpPr>
        <p:spPr bwMode="auto">
          <a:xfrm>
            <a:off x="5905500" y="2584450"/>
            <a:ext cx="1154113"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chemeClr val="folHlink"/>
                </a:solidFill>
                <a:latin typeface="Helvetica" pitchFamily="-107" charset="0"/>
                <a:ea typeface="ＭＳ Ｐゴシック" pitchFamily="-107" charset="-128"/>
                <a:cs typeface="ＭＳ Ｐゴシック" pitchFamily="-107" charset="-128"/>
              </a:rPr>
              <a:t>DID</a:t>
            </a:r>
          </a:p>
        </p:txBody>
      </p:sp>
      <p:sp>
        <p:nvSpPr>
          <p:cNvPr id="4139" name="Rectangle 43"/>
          <p:cNvSpPr>
            <a:spLocks noChangeArrowheads="1"/>
          </p:cNvSpPr>
          <p:nvPr/>
        </p:nvSpPr>
        <p:spPr bwMode="auto">
          <a:xfrm>
            <a:off x="5872163" y="5256213"/>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MEANT</a:t>
            </a:r>
          </a:p>
        </p:txBody>
      </p:sp>
      <p:sp>
        <p:nvSpPr>
          <p:cNvPr id="4140" name="Rectangle 44"/>
          <p:cNvSpPr>
            <a:spLocks noChangeArrowheads="1"/>
          </p:cNvSpPr>
          <p:nvPr/>
        </p:nvSpPr>
        <p:spPr bwMode="auto">
          <a:xfrm>
            <a:off x="2439988" y="5251450"/>
            <a:ext cx="1247775"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chemeClr val="folHlink"/>
                </a:solidFill>
                <a:latin typeface="Helvetica" pitchFamily="-107" charset="0"/>
                <a:ea typeface="ＭＳ Ｐゴシック" pitchFamily="-107" charset="-128"/>
                <a:cs typeface="ＭＳ Ｐゴシック" pitchFamily="-107" charset="-128"/>
              </a:rPr>
              <a:t>FELT</a:t>
            </a:r>
          </a:p>
        </p:txBody>
      </p:sp>
      <p:sp>
        <p:nvSpPr>
          <p:cNvPr id="52257" name="AutoShape 45"/>
          <p:cNvSpPr>
            <a:spLocks noChangeArrowheads="1"/>
          </p:cNvSpPr>
          <p:nvPr/>
        </p:nvSpPr>
        <p:spPr bwMode="auto">
          <a:xfrm>
            <a:off x="1354138" y="3567113"/>
            <a:ext cx="3003550" cy="2487612"/>
          </a:xfrm>
          <a:prstGeom prst="roundRect">
            <a:avLst>
              <a:gd name="adj" fmla="val 16667"/>
            </a:avLst>
          </a:prstGeom>
          <a:noFill/>
          <a:ln w="7620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lIns="82058" tIns="41029" rIns="82058" bIns="41029" anchor="ctr"/>
          <a:lstStyle/>
          <a:p>
            <a:pPr algn="ctr" defTabSz="820738"/>
            <a:endParaRPr lang="en-US" sz="1100">
              <a:solidFill>
                <a:schemeClr val="hlink"/>
              </a:solidFill>
              <a:latin typeface="Engravers MT" charset="0"/>
            </a:endParaRPr>
          </a:p>
        </p:txBody>
      </p:sp>
      <p:sp>
        <p:nvSpPr>
          <p:cNvPr id="52258" name="AutoShape 46"/>
          <p:cNvSpPr>
            <a:spLocks noChangeArrowheads="1"/>
          </p:cNvSpPr>
          <p:nvPr/>
        </p:nvSpPr>
        <p:spPr bwMode="auto">
          <a:xfrm>
            <a:off x="4748213" y="877888"/>
            <a:ext cx="3003550" cy="2486025"/>
          </a:xfrm>
          <a:prstGeom prst="roundRect">
            <a:avLst>
              <a:gd name="adj" fmla="val 16667"/>
            </a:avLst>
          </a:prstGeom>
          <a:noFill/>
          <a:ln w="7620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lIns="82058" tIns="41029" rIns="82058" bIns="41029" anchor="ctr"/>
          <a:lstStyle/>
          <a:p>
            <a:pPr algn="ctr" defTabSz="820738"/>
            <a:endParaRPr lang="en-US" sz="1100">
              <a:solidFill>
                <a:schemeClr val="hlink"/>
              </a:solidFill>
              <a:latin typeface="Engravers MT" charset="0"/>
            </a:endParaRPr>
          </a:p>
        </p:txBody>
      </p:sp>
      <p:sp>
        <p:nvSpPr>
          <p:cNvPr id="52259" name="AutoShape 47"/>
          <p:cNvSpPr>
            <a:spLocks noChangeArrowheads="1"/>
          </p:cNvSpPr>
          <p:nvPr/>
        </p:nvSpPr>
        <p:spPr bwMode="auto">
          <a:xfrm>
            <a:off x="1365250" y="911225"/>
            <a:ext cx="3003550" cy="2487613"/>
          </a:xfrm>
          <a:prstGeom prst="roundRect">
            <a:avLst>
              <a:gd name="adj" fmla="val 16667"/>
            </a:avLst>
          </a:prstGeom>
          <a:noFill/>
          <a:ln w="7620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lIns="82058" tIns="41029" rIns="82058" bIns="41029" anchor="ctr"/>
          <a:lstStyle/>
          <a:p>
            <a:pPr algn="ctr" defTabSz="820738"/>
            <a:endParaRPr lang="en-US" sz="1100">
              <a:solidFill>
                <a:schemeClr val="hlink"/>
              </a:solidFill>
              <a:latin typeface="Engravers MT" charset="0"/>
            </a:endParaRPr>
          </a:p>
        </p:txBody>
      </p:sp>
      <p:sp>
        <p:nvSpPr>
          <p:cNvPr id="4145" name="Line 49"/>
          <p:cNvSpPr>
            <a:spLocks noChangeShapeType="1"/>
          </p:cNvSpPr>
          <p:nvPr/>
        </p:nvSpPr>
        <p:spPr bwMode="auto">
          <a:xfrm flipH="1">
            <a:off x="3902075" y="728663"/>
            <a:ext cx="404813" cy="817562"/>
          </a:xfrm>
          <a:prstGeom prst="line">
            <a:avLst/>
          </a:prstGeom>
          <a:noFill/>
          <a:ln w="76200">
            <a:solidFill>
              <a:srgbClr val="FFFF00"/>
            </a:solidFill>
            <a:round/>
            <a:headEnd/>
            <a:tailEnd type="arrow" w="med" len="med"/>
          </a:ln>
          <a:effectLst>
            <a:outerShdw blurRad="63500" dist="89803"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4146" name="Line 50"/>
          <p:cNvSpPr>
            <a:spLocks noChangeShapeType="1"/>
          </p:cNvSpPr>
          <p:nvPr/>
        </p:nvSpPr>
        <p:spPr bwMode="auto">
          <a:xfrm flipH="1">
            <a:off x="3948113" y="728663"/>
            <a:ext cx="601662" cy="3182937"/>
          </a:xfrm>
          <a:prstGeom prst="line">
            <a:avLst/>
          </a:prstGeom>
          <a:noFill/>
          <a:ln w="76200">
            <a:solidFill>
              <a:srgbClr val="FFFF00"/>
            </a:solidFill>
            <a:round/>
            <a:headEnd/>
            <a:tailEnd type="arrow" w="med" len="med"/>
          </a:ln>
          <a:effectLst>
            <a:outerShdw blurRad="63500" dist="89803"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4147" name="Line 51"/>
          <p:cNvSpPr>
            <a:spLocks noChangeShapeType="1"/>
          </p:cNvSpPr>
          <p:nvPr/>
        </p:nvSpPr>
        <p:spPr bwMode="auto">
          <a:xfrm>
            <a:off x="4767263" y="739775"/>
            <a:ext cx="150812" cy="806450"/>
          </a:xfrm>
          <a:prstGeom prst="line">
            <a:avLst/>
          </a:prstGeom>
          <a:noFill/>
          <a:ln w="76200">
            <a:solidFill>
              <a:srgbClr val="FFFF00"/>
            </a:solidFill>
            <a:round/>
            <a:headEnd/>
            <a:tailEnd type="arrow" w="med" len="med"/>
          </a:ln>
          <a:effectLst>
            <a:outerShdw blurRad="63500" dist="89803"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52263" name="Text Box 52"/>
          <p:cNvSpPr txBox="1">
            <a:spLocks noChangeArrowheads="1"/>
          </p:cNvSpPr>
          <p:nvPr/>
        </p:nvSpPr>
        <p:spPr bwMode="auto">
          <a:xfrm>
            <a:off x="8778875" y="-19050"/>
            <a:ext cx="233363"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A27C"/>
                </a:solidFill>
                <a:latin typeface="Comic Sans MS" charset="0"/>
              </a:rPr>
              <a:t> </a:t>
            </a:r>
          </a:p>
        </p:txBody>
      </p:sp>
      <p:sp>
        <p:nvSpPr>
          <p:cNvPr id="4149" name="Text Box 53"/>
          <p:cNvSpPr txBox="1">
            <a:spLocks noChangeArrowheads="1"/>
          </p:cNvSpPr>
          <p:nvPr/>
        </p:nvSpPr>
        <p:spPr bwMode="auto">
          <a:xfrm>
            <a:off x="5394325" y="3471863"/>
            <a:ext cx="1771650" cy="2398712"/>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5200" b="1">
                <a:solidFill>
                  <a:srgbClr val="FFEA18"/>
                </a:solidFill>
                <a:latin typeface="Times" charset="0"/>
              </a:rPr>
              <a:t>∑</a:t>
            </a:r>
          </a:p>
        </p:txBody>
      </p:sp>
      <p:sp>
        <p:nvSpPr>
          <p:cNvPr id="52265" name="Text Box 54"/>
          <p:cNvSpPr txBox="1">
            <a:spLocks noChangeArrowheads="1"/>
          </p:cNvSpPr>
          <p:nvPr/>
        </p:nvSpPr>
        <p:spPr bwMode="auto">
          <a:xfrm>
            <a:off x="8705850" y="6097588"/>
            <a:ext cx="165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600" b="1">
              <a:solidFill>
                <a:srgbClr val="FFFFFF"/>
              </a:solidFill>
              <a:latin typeface="Comic Sans MS" charset="0"/>
            </a:endParaRPr>
          </a:p>
        </p:txBody>
      </p:sp>
      <p:sp>
        <p:nvSpPr>
          <p:cNvPr id="52266" name="Text Box 55"/>
          <p:cNvSpPr txBox="1">
            <a:spLocks noChangeArrowheads="1"/>
          </p:cNvSpPr>
          <p:nvPr/>
        </p:nvSpPr>
        <p:spPr bwMode="auto">
          <a:xfrm>
            <a:off x="8350250" y="6529388"/>
            <a:ext cx="317500" cy="24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900" b="1">
                <a:solidFill>
                  <a:srgbClr val="FFFFFF"/>
                </a:solidFill>
                <a:latin typeface="Comic Sans MS" charset="0"/>
              </a:rPr>
              <a:t>21</a:t>
            </a:r>
          </a:p>
        </p:txBody>
      </p:sp>
      <p:sp>
        <p:nvSpPr>
          <p:cNvPr id="52267" name="Text Box 56"/>
          <p:cNvSpPr txBox="1">
            <a:spLocks noChangeArrowheads="1"/>
          </p:cNvSpPr>
          <p:nvPr/>
        </p:nvSpPr>
        <p:spPr bwMode="auto">
          <a:xfrm>
            <a:off x="8758238" y="6473825"/>
            <a:ext cx="265112"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b="1">
                <a:solidFill>
                  <a:srgbClr val="FFFFFF"/>
                </a:solidFill>
                <a:latin typeface="Comic Sans MS" charset="0"/>
              </a:rPr>
              <a:t>1</a:t>
            </a:r>
          </a:p>
        </p:txBody>
      </p:sp>
      <p:sp>
        <p:nvSpPr>
          <p:cNvPr id="52268" name="Rectangle 57"/>
          <p:cNvSpPr>
            <a:spLocks noGrp="1" noChangeArrowheads="1"/>
          </p:cNvSpPr>
          <p:nvPr>
            <p:ph type="title" idx="4294967295"/>
          </p:nvPr>
        </p:nvSpPr>
        <p:spPr bwMode="auto">
          <a:xfrm>
            <a:off x="685800" y="152400"/>
            <a:ext cx="77724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900" b="1">
                <a:solidFill>
                  <a:srgbClr val="FAFD00"/>
                </a:solidFill>
                <a:latin typeface="Comic Sans MS" charset="0"/>
              </a:rPr>
              <a:t>THE SYNOPTICS: </a:t>
            </a:r>
            <a:r>
              <a:rPr lang="ja-JP" altLang="en-US" sz="2900" b="1">
                <a:solidFill>
                  <a:srgbClr val="FAFD00"/>
                </a:solidFill>
                <a:latin typeface="Comic Sans MS" charset="0"/>
              </a:rPr>
              <a:t>“</a:t>
            </a:r>
            <a:r>
              <a:rPr lang="en-US" sz="2900" b="1">
                <a:solidFill>
                  <a:srgbClr val="FAFD00"/>
                </a:solidFill>
                <a:latin typeface="Comic Sans MS" charset="0"/>
              </a:rPr>
              <a:t>TO SEE TOGETHER</a:t>
            </a:r>
            <a:r>
              <a:rPr lang="ja-JP" altLang="en-US" sz="2900" b="1">
                <a:solidFill>
                  <a:srgbClr val="FAFD00"/>
                </a:solidFill>
                <a:latin typeface="Comic Sans MS" charset="0"/>
              </a:rPr>
              <a:t>”</a:t>
            </a:r>
            <a:endParaRPr lang="en-US">
              <a:latin typeface="Times"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145"/>
                                        </p:tgtEl>
                                        <p:attrNameLst>
                                          <p:attrName>style.visibility</p:attrName>
                                        </p:attrNameLst>
                                      </p:cBhvr>
                                      <p:to>
                                        <p:strVal val="visible"/>
                                      </p:to>
                                    </p:set>
                                    <p:animEffect transition="in" filter="wipe(up)">
                                      <p:cBhvr>
                                        <p:cTn id="7" dur="500"/>
                                        <p:tgtEl>
                                          <p:spTgt spid="4145"/>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146"/>
                                        </p:tgtEl>
                                        <p:attrNameLst>
                                          <p:attrName>style.visibility</p:attrName>
                                        </p:attrNameLst>
                                      </p:cBhvr>
                                      <p:to>
                                        <p:strVal val="visible"/>
                                      </p:to>
                                    </p:set>
                                    <p:animEffect transition="in" filter="wipe(up)">
                                      <p:cBhvr>
                                        <p:cTn id="11" dur="500"/>
                                        <p:tgtEl>
                                          <p:spTgt spid="4146"/>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47"/>
                                        </p:tgtEl>
                                        <p:attrNameLst>
                                          <p:attrName>style.visibility</p:attrName>
                                        </p:attrNameLst>
                                      </p:cBhvr>
                                      <p:to>
                                        <p:strVal val="visible"/>
                                      </p:to>
                                    </p:set>
                                    <p:animEffect transition="in" filter="wipe(up)">
                                      <p:cBhvr>
                                        <p:cTn id="15" dur="500"/>
                                        <p:tgtEl>
                                          <p:spTgt spid="41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4149"/>
                                        </p:tgtEl>
                                        <p:attrNameLst>
                                          <p:attrName>style.visibility</p:attrName>
                                        </p:attrNameLst>
                                      </p:cBhvr>
                                      <p:to>
                                        <p:strVal val="visible"/>
                                      </p:to>
                                    </p:set>
                                    <p:anim calcmode="lin" valueType="num">
                                      <p:cBhvr>
                                        <p:cTn id="20" dur="500" fill="hold"/>
                                        <p:tgtEl>
                                          <p:spTgt spid="4149"/>
                                        </p:tgtEl>
                                        <p:attrNameLst>
                                          <p:attrName>ppt_w</p:attrName>
                                        </p:attrNameLst>
                                      </p:cBhvr>
                                      <p:tavLst>
                                        <p:tav tm="0">
                                          <p:val>
                                            <p:fltVal val="0"/>
                                          </p:val>
                                        </p:tav>
                                        <p:tav tm="100000">
                                          <p:val>
                                            <p:strVal val="#ppt_w"/>
                                          </p:val>
                                        </p:tav>
                                      </p:tavLst>
                                    </p:anim>
                                    <p:anim calcmode="lin" valueType="num">
                                      <p:cBhvr>
                                        <p:cTn id="21" dur="500" fill="hold"/>
                                        <p:tgtEl>
                                          <p:spTgt spid="4149"/>
                                        </p:tgtEl>
                                        <p:attrNameLst>
                                          <p:attrName>ppt_h</p:attrName>
                                        </p:attrNameLst>
                                      </p:cBhvr>
                                      <p:tavLst>
                                        <p:tav tm="0">
                                          <p:val>
                                            <p:fltVal val="0"/>
                                          </p:val>
                                        </p:tav>
                                        <p:tav tm="100000">
                                          <p:val>
                                            <p:strVal val="#ppt_h"/>
                                          </p:val>
                                        </p:tav>
                                      </p:tavLst>
                                    </p:anim>
                                    <p:anim calcmode="lin" valueType="num">
                                      <p:cBhvr>
                                        <p:cTn id="22" dur="500" fill="hold"/>
                                        <p:tgtEl>
                                          <p:spTgt spid="4149"/>
                                        </p:tgtEl>
                                        <p:attrNameLst>
                                          <p:attrName>ppt_x</p:attrName>
                                        </p:attrNameLst>
                                      </p:cBhvr>
                                      <p:tavLst>
                                        <p:tav tm="0">
                                          <p:val>
                                            <p:fltVal val="0.5"/>
                                          </p:val>
                                        </p:tav>
                                        <p:tav tm="100000">
                                          <p:val>
                                            <p:strVal val="#ppt_x"/>
                                          </p:val>
                                        </p:tav>
                                      </p:tavLst>
                                    </p:anim>
                                    <p:anim calcmode="lin" valueType="num">
                                      <p:cBhvr>
                                        <p:cTn id="23" dur="500" fill="hold"/>
                                        <p:tgtEl>
                                          <p:spTgt spid="41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txBox="1">
            <a:spLocks noChangeArrowheads="1"/>
          </p:cNvSpPr>
          <p:nvPr/>
        </p:nvSpPr>
        <p:spPr bwMode="auto">
          <a:xfrm>
            <a:off x="28" y="34"/>
            <a:ext cx="3419475" cy="23082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993" tIns="45499" rIns="90993" bIns="45499">
            <a:spAutoFit/>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Internal Indicator: </a:t>
            </a:r>
            <a:br>
              <a:rPr kumimoji="0" lang="en-U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br>
            <a:r>
              <a:rPr kumimoji="0" lang="en-U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Matthew Wrote to Jews</a:t>
            </a: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312322" name="Rectangle 3"/>
          <p:cNvSpPr>
            <a:spLocks noGrp="1" noChangeArrowheads="1"/>
          </p:cNvSpPr>
          <p:nvPr>
            <p:ph type="subTitle" idx="1"/>
          </p:nvPr>
        </p:nvSpPr>
        <p:spPr>
          <a:xfrm>
            <a:off x="3324230" y="481013"/>
            <a:ext cx="5784850" cy="6477000"/>
          </a:xfrm>
        </p:spPr>
        <p:txBody>
          <a:bodyPr/>
          <a:lstStyle/>
          <a:p>
            <a:pPr eaLnBrk="1" hangingPunct="1"/>
            <a:r>
              <a:rPr lang="en-US" altLang="ja-JP" sz="2400" b="1">
                <a:latin typeface="Arial" charset="0"/>
                <a:ea typeface="ＭＳ Ｐゴシック" charset="0"/>
                <a:cs typeface="ＭＳ Ｐゴシック" charset="0"/>
              </a:rPr>
              <a:t>"</a:t>
            </a:r>
            <a:r>
              <a:rPr lang="en-US" altLang="ja-JP" sz="2400" b="1">
                <a:solidFill>
                  <a:schemeClr val="folHlink"/>
                </a:solidFill>
                <a:latin typeface="Arial" charset="0"/>
                <a:ea typeface="ＭＳ Ｐゴシック" charset="0"/>
                <a:cs typeface="ＭＳ Ｐゴシック" charset="0"/>
              </a:rPr>
              <a:t>Matthew</a:t>
            </a:r>
            <a:r>
              <a:rPr lang="en-US" altLang="ja-JP" sz="2400" b="1">
                <a:latin typeface="Arial" charset="0"/>
                <a:ea typeface="ＭＳ Ｐゴシック" charset="0"/>
                <a:cs typeface="ＭＳ Ｐゴシック" charset="0"/>
              </a:rPr>
              <a:t> also issued a written Gospel among the Hebrews in their own dialect, while Peter and Paul were preaching at Rome [</a:t>
            </a:r>
            <a:r>
              <a:rPr lang="en-US" altLang="ja-JP" sz="2400" b="1">
                <a:solidFill>
                  <a:srgbClr val="FFFF00"/>
                </a:solidFill>
                <a:latin typeface="Arial" charset="0"/>
                <a:ea typeface="ＭＳ Ｐゴシック" charset="0"/>
                <a:cs typeface="ＭＳ Ｐゴシック" charset="0"/>
              </a:rPr>
              <a:t>AD 60-68</a:t>
            </a:r>
            <a:r>
              <a:rPr lang="en-US" altLang="ja-JP" sz="2400" b="1">
                <a:latin typeface="Arial" charset="0"/>
                <a:ea typeface="ＭＳ Ｐゴシック" charset="0"/>
                <a:cs typeface="ＭＳ Ｐゴシック" charset="0"/>
              </a:rPr>
              <a:t>], and laying the foundations of the Church. After their departure [</a:t>
            </a:r>
            <a:r>
              <a:rPr lang="en-US" altLang="ja-JP" sz="2400" b="1">
                <a:solidFill>
                  <a:srgbClr val="FFFF00"/>
                </a:solidFill>
                <a:latin typeface="Arial" charset="0"/>
                <a:ea typeface="ＭＳ Ｐゴシック" charset="0"/>
                <a:cs typeface="ＭＳ Ｐゴシック" charset="0"/>
              </a:rPr>
              <a:t>post AD 68</a:t>
            </a:r>
            <a:r>
              <a:rPr lang="en-US" altLang="ja-JP" sz="2400" b="1">
                <a:latin typeface="Arial" charset="0"/>
                <a:ea typeface="ＭＳ Ｐゴシック" charset="0"/>
                <a:cs typeface="ＭＳ Ｐゴシック" charset="0"/>
              </a:rPr>
              <a:t>], </a:t>
            </a:r>
            <a:r>
              <a:rPr lang="en-US" altLang="ja-JP" sz="2400" b="1">
                <a:solidFill>
                  <a:schemeClr val="folHlink"/>
                </a:solidFill>
                <a:latin typeface="Arial" charset="0"/>
                <a:ea typeface="ＭＳ Ｐゴシック" charset="0"/>
                <a:cs typeface="ＭＳ Ｐゴシック" charset="0"/>
              </a:rPr>
              <a:t>Mark</a:t>
            </a:r>
            <a:r>
              <a:rPr lang="en-US" altLang="ja-JP" sz="2400" b="1">
                <a:latin typeface="Arial" charset="0"/>
                <a:ea typeface="ＭＳ Ｐゴシック" charset="0"/>
                <a:cs typeface="ＭＳ Ｐゴシック" charset="0"/>
              </a:rPr>
              <a:t>, the disciple and interpreter of Peter, did also hand down to us in writing what had been preached by Peter. </a:t>
            </a:r>
            <a:r>
              <a:rPr lang="en-US" altLang="ja-JP" sz="2400" b="1">
                <a:solidFill>
                  <a:schemeClr val="folHlink"/>
                </a:solidFill>
                <a:latin typeface="Arial" charset="0"/>
                <a:ea typeface="ＭＳ Ｐゴシック" charset="0"/>
                <a:cs typeface="ＭＳ Ｐゴシック" charset="0"/>
              </a:rPr>
              <a:t>Luke</a:t>
            </a:r>
            <a:r>
              <a:rPr lang="en-US" altLang="ja-JP" sz="2400" b="1">
                <a:latin typeface="Arial" charset="0"/>
                <a:ea typeface="ＭＳ Ｐゴシック" charset="0"/>
                <a:cs typeface="ＭＳ Ｐゴシック" charset="0"/>
              </a:rPr>
              <a:t> also, the companion of Paul, recorded in a book the Gospel preached by him [</a:t>
            </a:r>
            <a:r>
              <a:rPr lang="en-US" altLang="ja-JP" sz="2400" b="1">
                <a:solidFill>
                  <a:srgbClr val="FFFF00"/>
                </a:solidFill>
                <a:latin typeface="Arial" charset="0"/>
                <a:ea typeface="ＭＳ Ｐゴシック" charset="0"/>
                <a:cs typeface="ＭＳ Ｐゴシック" charset="0"/>
              </a:rPr>
              <a:t>no date given</a:t>
            </a:r>
            <a:r>
              <a:rPr lang="en-US" altLang="ja-JP" sz="2400" b="1">
                <a:latin typeface="Arial" charset="0"/>
                <a:ea typeface="ＭＳ Ｐゴシック" charset="0"/>
                <a:cs typeface="ＭＳ Ｐゴシック" charset="0"/>
              </a:rPr>
              <a:t>]. Afterwards [</a:t>
            </a:r>
            <a:r>
              <a:rPr lang="en-US" altLang="ja-JP" sz="2400" b="1">
                <a:solidFill>
                  <a:srgbClr val="FFFF00"/>
                </a:solidFill>
                <a:latin typeface="Arial" charset="0"/>
                <a:ea typeface="ＭＳ Ｐゴシック" charset="0"/>
                <a:cs typeface="ＭＳ Ｐゴシック" charset="0"/>
              </a:rPr>
              <a:t>post 68</a:t>
            </a:r>
            <a:r>
              <a:rPr lang="en-US" altLang="ja-JP" sz="2400" b="1">
                <a:latin typeface="Arial" charset="0"/>
                <a:ea typeface="ＭＳ Ｐゴシック" charset="0"/>
                <a:cs typeface="ＭＳ Ｐゴシック" charset="0"/>
              </a:rPr>
              <a:t>], </a:t>
            </a:r>
            <a:r>
              <a:rPr lang="en-US" altLang="ja-JP" sz="2400" b="1">
                <a:solidFill>
                  <a:schemeClr val="folHlink"/>
                </a:solidFill>
                <a:latin typeface="Arial" charset="0"/>
                <a:ea typeface="ＭＳ Ｐゴシック" charset="0"/>
                <a:cs typeface="ＭＳ Ｐゴシック" charset="0"/>
              </a:rPr>
              <a:t>John</a:t>
            </a:r>
            <a:r>
              <a:rPr lang="en-US" altLang="ja-JP" sz="2400" b="1">
                <a:latin typeface="Arial" charset="0"/>
                <a:ea typeface="ＭＳ Ｐゴシック" charset="0"/>
                <a:cs typeface="ＭＳ Ｐゴシック" charset="0"/>
              </a:rPr>
              <a:t>, the disciple of the Lord, who also had leaned upon His breast, did himself publish a Gospel during his residence at Ephesus in Asia."</a:t>
            </a:r>
            <a:endParaRPr lang="en-US" sz="2400" b="1">
              <a:latin typeface="Arial" charset="0"/>
              <a:ea typeface="ＭＳ Ｐゴシック" charset="0"/>
              <a:cs typeface="ＭＳ Ｐゴシック" charset="0"/>
            </a:endParaRPr>
          </a:p>
        </p:txBody>
      </p:sp>
      <p:pic>
        <p:nvPicPr>
          <p:cNvPr id="312323"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30" y="2276475"/>
            <a:ext cx="315595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2324" name="Rectangle 2"/>
          <p:cNvSpPr>
            <a:spLocks noGrp="1" noChangeArrowheads="1"/>
          </p:cNvSpPr>
          <p:nvPr>
            <p:ph type="ctrTitle"/>
          </p:nvPr>
        </p:nvSpPr>
        <p:spPr>
          <a:xfrm>
            <a:off x="107951" y="5373688"/>
            <a:ext cx="3240088" cy="1066800"/>
          </a:xfrm>
          <a:solidFill>
            <a:schemeClr val="bg1"/>
          </a:solidFill>
        </p:spPr>
        <p:txBody>
          <a:bodyPr/>
          <a:lstStyle/>
          <a:p>
            <a:pPr eaLnBrk="1" hangingPunct="1"/>
            <a:r>
              <a:rPr lang="en-US" sz="3600">
                <a:solidFill>
                  <a:srgbClr val="FFFFFF"/>
                </a:solidFill>
                <a:latin typeface="Arial Black" charset="0"/>
                <a:ea typeface="ＭＳ Ｐゴシック" charset="0"/>
                <a:cs typeface="ＭＳ Ｐゴシック" charset="0"/>
              </a:rPr>
              <a:t>Irenaeus </a:t>
            </a:r>
            <a:br>
              <a:rPr lang="en-US" sz="3600">
                <a:solidFill>
                  <a:srgbClr val="FFFFFF"/>
                </a:solidFill>
                <a:latin typeface="Arial Black" charset="0"/>
                <a:ea typeface="ＭＳ Ｐゴシック" charset="0"/>
                <a:cs typeface="ＭＳ Ｐゴシック" charset="0"/>
              </a:rPr>
            </a:br>
            <a:r>
              <a:rPr lang="en-US" sz="2800">
                <a:solidFill>
                  <a:srgbClr val="FFFFFF"/>
                </a:solidFill>
                <a:latin typeface="Arial Black" charset="0"/>
                <a:ea typeface="ＭＳ Ｐゴシック" charset="0"/>
                <a:cs typeface="ＭＳ Ｐゴシック" charset="0"/>
              </a:rPr>
              <a:t>AD 180</a:t>
            </a:r>
            <a:endParaRPr lang="en-US">
              <a:solidFill>
                <a:srgbClr val="FFFFFF"/>
              </a:solidFill>
              <a:latin typeface="Arial Black" charset="0"/>
              <a:ea typeface="ＭＳ Ｐゴシック" charset="0"/>
              <a:cs typeface="ＭＳ Ｐゴシック" charset="0"/>
            </a:endParaRPr>
          </a:p>
        </p:txBody>
      </p:sp>
      <p:sp>
        <p:nvSpPr>
          <p:cNvPr id="312325" name="Rectangle 4"/>
          <p:cNvSpPr>
            <a:spLocks noChangeArrowheads="1"/>
          </p:cNvSpPr>
          <p:nvPr/>
        </p:nvSpPr>
        <p:spPr bwMode="auto">
          <a:xfrm>
            <a:off x="114300" y="6367465"/>
            <a:ext cx="3200400" cy="5175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Arial" charset="0"/>
                <a:ea typeface="ＭＳ Ｐゴシック" charset="0"/>
              </a:rPr>
              <a:t>Against Heresies</a:t>
            </a: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 3.1</a:t>
            </a:r>
          </a:p>
        </p:txBody>
      </p:sp>
      <p:sp>
        <p:nvSpPr>
          <p:cNvPr id="312326" name="Text Box 5"/>
          <p:cNvSpPr txBox="1">
            <a:spLocks noChangeArrowheads="1"/>
          </p:cNvSpPr>
          <p:nvPr/>
        </p:nvSpPr>
        <p:spPr bwMode="auto">
          <a:xfrm>
            <a:off x="8388383" y="44479"/>
            <a:ext cx="697275" cy="461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78a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extLst>
      <p:ext uri="{BB962C8B-B14F-4D97-AF65-F5344CB8AC3E}">
        <p14:creationId xmlns:p14="http://schemas.microsoft.com/office/powerpoint/2010/main" val="7142515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Gospels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490783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urple mes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54275" name="Rectangle 3"/>
          <p:cNvSpPr>
            <a:spLocks noChangeArrowheads="1"/>
          </p:cNvSpPr>
          <p:nvPr/>
        </p:nvSpPr>
        <p:spPr bwMode="auto">
          <a:xfrm>
            <a:off x="153988" y="6554788"/>
            <a:ext cx="132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endParaRPr lang="en-US" sz="900">
              <a:latin typeface="Helvetica" charset="0"/>
            </a:endParaRPr>
          </a:p>
        </p:txBody>
      </p:sp>
      <p:sp>
        <p:nvSpPr>
          <p:cNvPr id="54276"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700">
            <a:solidFill>
              <a:schemeClr val="tx1"/>
            </a:solidFill>
            <a:miter lim="800000"/>
            <a:headEnd/>
            <a:tailEnd/>
          </a:ln>
        </p:spPr>
        <p:txBody>
          <a:bodyPr wrap="none" anchor="ctr"/>
          <a:lstStyle/>
          <a:p>
            <a:endParaRPr lang="en-US"/>
          </a:p>
        </p:txBody>
      </p:sp>
      <p:sp>
        <p:nvSpPr>
          <p:cNvPr id="7173" name="AutoShape 5"/>
          <p:cNvSpPr>
            <a:spLocks noChangeArrowheads="1"/>
          </p:cNvSpPr>
          <p:nvPr/>
        </p:nvSpPr>
        <p:spPr bwMode="auto">
          <a:xfrm>
            <a:off x="4725988" y="889000"/>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7174" name="AutoShape 6"/>
          <p:cNvSpPr>
            <a:spLocks noChangeArrowheads="1"/>
          </p:cNvSpPr>
          <p:nvPr/>
        </p:nvSpPr>
        <p:spPr bwMode="auto">
          <a:xfrm>
            <a:off x="1339850" y="3565525"/>
            <a:ext cx="3001963"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7175" name="AutoShape 7"/>
          <p:cNvSpPr>
            <a:spLocks noChangeArrowheads="1"/>
          </p:cNvSpPr>
          <p:nvPr/>
        </p:nvSpPr>
        <p:spPr bwMode="auto">
          <a:xfrm>
            <a:off x="4724400" y="3544888"/>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lIns="82058" tIns="41029" rIns="82058" bIns="41029" anchor="ctr"/>
          <a:lstStyle/>
          <a:p>
            <a:pPr algn="ctr" defTabSz="820738">
              <a:defRPr/>
            </a:pPr>
            <a:endParaRPr lang="en-US" sz="1100">
              <a:solidFill>
                <a:srgbClr val="063DE8"/>
              </a:solidFill>
              <a:latin typeface="Engravers MT" pitchFamily="-107" charset="0"/>
              <a:ea typeface="ＭＳ Ｐゴシック" pitchFamily="-107" charset="-128"/>
              <a:cs typeface="ＭＳ Ｐゴシック" pitchFamily="-107" charset="-128"/>
            </a:endParaRPr>
          </a:p>
        </p:txBody>
      </p:sp>
      <p:sp>
        <p:nvSpPr>
          <p:cNvPr id="7176" name="AutoShape 8"/>
          <p:cNvSpPr>
            <a:spLocks noChangeArrowheads="1"/>
          </p:cNvSpPr>
          <p:nvPr/>
        </p:nvSpPr>
        <p:spPr bwMode="auto">
          <a:xfrm>
            <a:off x="1338263" y="882650"/>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7177" name="Rectangle 9"/>
          <p:cNvSpPr>
            <a:spLocks noChangeArrowheads="1"/>
          </p:cNvSpPr>
          <p:nvPr/>
        </p:nvSpPr>
        <p:spPr bwMode="auto">
          <a:xfrm>
            <a:off x="4814888" y="946150"/>
            <a:ext cx="412750" cy="62865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600" b="1">
                <a:solidFill>
                  <a:srgbClr val="0066FF"/>
                </a:solidFill>
                <a:latin typeface="Helvetica" pitchFamily="-107" charset="0"/>
                <a:ea typeface="ＭＳ Ｐゴシック" pitchFamily="-107" charset="-128"/>
                <a:cs typeface="ＭＳ Ｐゴシック" pitchFamily="-107" charset="-128"/>
              </a:rPr>
              <a:t>2</a:t>
            </a:r>
          </a:p>
        </p:txBody>
      </p:sp>
      <p:sp>
        <p:nvSpPr>
          <p:cNvPr id="7178" name="Rectangle 10"/>
          <p:cNvSpPr>
            <a:spLocks noChangeArrowheads="1"/>
          </p:cNvSpPr>
          <p:nvPr/>
        </p:nvSpPr>
        <p:spPr bwMode="auto">
          <a:xfrm>
            <a:off x="1427163" y="3638550"/>
            <a:ext cx="412750" cy="62865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600" b="1">
                <a:solidFill>
                  <a:srgbClr val="0066FF"/>
                </a:solidFill>
                <a:latin typeface="Helvetica" pitchFamily="-107" charset="0"/>
                <a:ea typeface="ＭＳ Ｐゴシック" pitchFamily="-107" charset="-128"/>
                <a:cs typeface="ＭＳ Ｐゴシック" pitchFamily="-107" charset="-128"/>
              </a:rPr>
              <a:t>3</a:t>
            </a:r>
          </a:p>
        </p:txBody>
      </p:sp>
      <p:sp>
        <p:nvSpPr>
          <p:cNvPr id="7179" name="Rectangle 11"/>
          <p:cNvSpPr>
            <a:spLocks noChangeArrowheads="1"/>
          </p:cNvSpPr>
          <p:nvPr/>
        </p:nvSpPr>
        <p:spPr bwMode="auto">
          <a:xfrm>
            <a:off x="4860925" y="3624263"/>
            <a:ext cx="412750" cy="62865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600" b="1">
                <a:solidFill>
                  <a:srgbClr val="FAFD00"/>
                </a:solidFill>
                <a:latin typeface="Helvetica" pitchFamily="-107" charset="0"/>
                <a:ea typeface="ＭＳ Ｐゴシック" pitchFamily="-107" charset="-128"/>
                <a:cs typeface="ＭＳ Ｐゴシック" pitchFamily="-107" charset="-128"/>
              </a:rPr>
              <a:t>4</a:t>
            </a:r>
          </a:p>
        </p:txBody>
      </p:sp>
      <p:sp>
        <p:nvSpPr>
          <p:cNvPr id="7180" name="Rectangle 12"/>
          <p:cNvSpPr>
            <a:spLocks noChangeArrowheads="1"/>
          </p:cNvSpPr>
          <p:nvPr/>
        </p:nvSpPr>
        <p:spPr bwMode="auto">
          <a:xfrm>
            <a:off x="1412875" y="962025"/>
            <a:ext cx="412750" cy="628650"/>
          </a:xfrm>
          <a:prstGeom prst="rect">
            <a:avLst/>
          </a:prstGeom>
          <a:noFill/>
          <a:ln w="12700">
            <a:noFill/>
            <a:miter lim="800000"/>
            <a:headEnd/>
            <a:tailEnd/>
          </a:ln>
          <a:effectLst>
            <a:outerShdw blurRad="63500" dist="71842"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600" b="1">
                <a:solidFill>
                  <a:srgbClr val="0066FF"/>
                </a:solidFill>
                <a:latin typeface="Helvetica" pitchFamily="-107" charset="0"/>
                <a:ea typeface="ＭＳ Ｐゴシック" pitchFamily="-107" charset="-128"/>
                <a:cs typeface="ＭＳ Ｐゴシック" pitchFamily="-107" charset="-128"/>
              </a:rPr>
              <a:t>1</a:t>
            </a:r>
          </a:p>
        </p:txBody>
      </p:sp>
      <p:grpSp>
        <p:nvGrpSpPr>
          <p:cNvPr id="54285" name="Group 13"/>
          <p:cNvGrpSpPr>
            <a:grpSpLocks/>
          </p:cNvGrpSpPr>
          <p:nvPr/>
        </p:nvGrpSpPr>
        <p:grpSpPr bwMode="auto">
          <a:xfrm>
            <a:off x="1652588" y="1647825"/>
            <a:ext cx="890587" cy="1316038"/>
            <a:chOff x="1145" y="1176"/>
            <a:chExt cx="617" cy="940"/>
          </a:xfrm>
        </p:grpSpPr>
        <p:sp>
          <p:nvSpPr>
            <p:cNvPr id="7182" name="Rectangle 14"/>
            <p:cNvSpPr>
              <a:spLocks noChangeArrowheads="1"/>
            </p:cNvSpPr>
            <p:nvPr/>
          </p:nvSpPr>
          <p:spPr bwMode="auto">
            <a:xfrm>
              <a:off x="1145" y="1176"/>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TO:</a:t>
              </a:r>
            </a:p>
          </p:txBody>
        </p:sp>
        <p:sp>
          <p:nvSpPr>
            <p:cNvPr id="7183" name="Rectangle 15"/>
            <p:cNvSpPr>
              <a:spLocks noChangeArrowheads="1"/>
            </p:cNvSpPr>
            <p:nvPr/>
          </p:nvSpPr>
          <p:spPr bwMode="auto">
            <a:xfrm>
              <a:off x="1145" y="1530"/>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AS:</a:t>
              </a:r>
            </a:p>
          </p:txBody>
        </p:sp>
        <p:sp>
          <p:nvSpPr>
            <p:cNvPr id="7184" name="Rectangle 16"/>
            <p:cNvSpPr>
              <a:spLocks noChangeArrowheads="1"/>
            </p:cNvSpPr>
            <p:nvPr/>
          </p:nvSpPr>
          <p:spPr bwMode="auto">
            <a:xfrm>
              <a:off x="1145" y="1834"/>
              <a:ext cx="617" cy="28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lnSpc>
                  <a:spcPct val="35000"/>
                </a:lnSpc>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WHAT</a:t>
              </a:r>
            </a:p>
            <a:p>
              <a:pPr defTabSz="820738">
                <a:lnSpc>
                  <a:spcPct val="35000"/>
                </a:lnSpc>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HE:</a:t>
              </a:r>
            </a:p>
          </p:txBody>
        </p:sp>
      </p:grpSp>
      <p:grpSp>
        <p:nvGrpSpPr>
          <p:cNvPr id="54286" name="Group 17"/>
          <p:cNvGrpSpPr>
            <a:grpSpLocks/>
          </p:cNvGrpSpPr>
          <p:nvPr/>
        </p:nvGrpSpPr>
        <p:grpSpPr bwMode="auto">
          <a:xfrm>
            <a:off x="5070475" y="1658938"/>
            <a:ext cx="890588" cy="1316037"/>
            <a:chOff x="1145" y="1176"/>
            <a:chExt cx="617" cy="940"/>
          </a:xfrm>
        </p:grpSpPr>
        <p:sp>
          <p:nvSpPr>
            <p:cNvPr id="7186" name="Rectangle 18"/>
            <p:cNvSpPr>
              <a:spLocks noChangeArrowheads="1"/>
            </p:cNvSpPr>
            <p:nvPr/>
          </p:nvSpPr>
          <p:spPr bwMode="auto">
            <a:xfrm>
              <a:off x="1145" y="1176"/>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TO:</a:t>
              </a:r>
            </a:p>
          </p:txBody>
        </p:sp>
        <p:sp>
          <p:nvSpPr>
            <p:cNvPr id="7187" name="Rectangle 19"/>
            <p:cNvSpPr>
              <a:spLocks noChangeArrowheads="1"/>
            </p:cNvSpPr>
            <p:nvPr/>
          </p:nvSpPr>
          <p:spPr bwMode="auto">
            <a:xfrm>
              <a:off x="1145" y="1530"/>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AS:</a:t>
              </a:r>
            </a:p>
          </p:txBody>
        </p:sp>
        <p:sp>
          <p:nvSpPr>
            <p:cNvPr id="7188" name="Rectangle 20"/>
            <p:cNvSpPr>
              <a:spLocks noChangeArrowheads="1"/>
            </p:cNvSpPr>
            <p:nvPr/>
          </p:nvSpPr>
          <p:spPr bwMode="auto">
            <a:xfrm>
              <a:off x="1145" y="1834"/>
              <a:ext cx="617" cy="28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lnSpc>
                  <a:spcPct val="35000"/>
                </a:lnSpc>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WHAT</a:t>
              </a:r>
            </a:p>
            <a:p>
              <a:pPr defTabSz="820738">
                <a:lnSpc>
                  <a:spcPct val="35000"/>
                </a:lnSpc>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HE:</a:t>
              </a:r>
            </a:p>
          </p:txBody>
        </p:sp>
      </p:grpSp>
      <p:grpSp>
        <p:nvGrpSpPr>
          <p:cNvPr id="54287" name="Group 21"/>
          <p:cNvGrpSpPr>
            <a:grpSpLocks/>
          </p:cNvGrpSpPr>
          <p:nvPr/>
        </p:nvGrpSpPr>
        <p:grpSpPr bwMode="auto">
          <a:xfrm>
            <a:off x="1674813" y="4325938"/>
            <a:ext cx="890587" cy="1316037"/>
            <a:chOff x="1145" y="1176"/>
            <a:chExt cx="617" cy="940"/>
          </a:xfrm>
        </p:grpSpPr>
        <p:sp>
          <p:nvSpPr>
            <p:cNvPr id="7190" name="Rectangle 22"/>
            <p:cNvSpPr>
              <a:spLocks noChangeArrowheads="1"/>
            </p:cNvSpPr>
            <p:nvPr/>
          </p:nvSpPr>
          <p:spPr bwMode="auto">
            <a:xfrm>
              <a:off x="1145" y="1176"/>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TO:</a:t>
              </a:r>
            </a:p>
          </p:txBody>
        </p:sp>
        <p:sp>
          <p:nvSpPr>
            <p:cNvPr id="7191" name="Rectangle 23"/>
            <p:cNvSpPr>
              <a:spLocks noChangeArrowheads="1"/>
            </p:cNvSpPr>
            <p:nvPr/>
          </p:nvSpPr>
          <p:spPr bwMode="auto">
            <a:xfrm>
              <a:off x="1145" y="1530"/>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AS:</a:t>
              </a:r>
            </a:p>
          </p:txBody>
        </p:sp>
        <p:sp>
          <p:nvSpPr>
            <p:cNvPr id="7192" name="Rectangle 24"/>
            <p:cNvSpPr>
              <a:spLocks noChangeArrowheads="1"/>
            </p:cNvSpPr>
            <p:nvPr/>
          </p:nvSpPr>
          <p:spPr bwMode="auto">
            <a:xfrm>
              <a:off x="1145" y="1834"/>
              <a:ext cx="617" cy="28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lnSpc>
                  <a:spcPct val="35000"/>
                </a:lnSpc>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WHAT</a:t>
              </a:r>
            </a:p>
            <a:p>
              <a:pPr defTabSz="820738">
                <a:lnSpc>
                  <a:spcPct val="35000"/>
                </a:lnSpc>
                <a:spcBef>
                  <a:spcPct val="50000"/>
                </a:spcBef>
                <a:defRPr/>
              </a:pPr>
              <a:r>
                <a:rPr lang="en-US" sz="1800" b="1">
                  <a:solidFill>
                    <a:srgbClr val="0066FF"/>
                  </a:solidFill>
                  <a:latin typeface="Helvetica" pitchFamily="-107" charset="0"/>
                  <a:ea typeface="ＭＳ Ｐゴシック" pitchFamily="-107" charset="-128"/>
                  <a:cs typeface="ＭＳ Ｐゴシック" pitchFamily="-107" charset="-128"/>
                </a:rPr>
                <a:t>HE:</a:t>
              </a:r>
            </a:p>
          </p:txBody>
        </p:sp>
      </p:grpSp>
      <p:grpSp>
        <p:nvGrpSpPr>
          <p:cNvPr id="54288" name="Group 25"/>
          <p:cNvGrpSpPr>
            <a:grpSpLocks/>
          </p:cNvGrpSpPr>
          <p:nvPr/>
        </p:nvGrpSpPr>
        <p:grpSpPr bwMode="auto">
          <a:xfrm>
            <a:off x="5011738" y="4325938"/>
            <a:ext cx="890587" cy="1316037"/>
            <a:chOff x="1145" y="1176"/>
            <a:chExt cx="617" cy="940"/>
          </a:xfrm>
        </p:grpSpPr>
        <p:sp>
          <p:nvSpPr>
            <p:cNvPr id="7194" name="Rectangle 26"/>
            <p:cNvSpPr>
              <a:spLocks noChangeArrowheads="1"/>
            </p:cNvSpPr>
            <p:nvPr/>
          </p:nvSpPr>
          <p:spPr bwMode="auto">
            <a:xfrm>
              <a:off x="1145" y="1176"/>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TO:</a:t>
              </a:r>
            </a:p>
          </p:txBody>
        </p:sp>
        <p:sp>
          <p:nvSpPr>
            <p:cNvPr id="7195" name="Rectangle 27"/>
            <p:cNvSpPr>
              <a:spLocks noChangeArrowheads="1"/>
            </p:cNvSpPr>
            <p:nvPr/>
          </p:nvSpPr>
          <p:spPr bwMode="auto">
            <a:xfrm>
              <a:off x="1145" y="1530"/>
              <a:ext cx="587" cy="24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AS:</a:t>
              </a:r>
            </a:p>
          </p:txBody>
        </p:sp>
        <p:sp>
          <p:nvSpPr>
            <p:cNvPr id="7196" name="Rectangle 28"/>
            <p:cNvSpPr>
              <a:spLocks noChangeArrowheads="1"/>
            </p:cNvSpPr>
            <p:nvPr/>
          </p:nvSpPr>
          <p:spPr bwMode="auto">
            <a:xfrm>
              <a:off x="1145" y="1834"/>
              <a:ext cx="617" cy="28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65395" tIns="32123" rIns="65395" bIns="32123">
              <a:spAutoFit/>
            </a:bodyPr>
            <a:lstStyle/>
            <a:p>
              <a:pPr defTabSz="820738">
                <a:lnSpc>
                  <a:spcPct val="35000"/>
                </a:lnSpc>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WHAT</a:t>
              </a:r>
            </a:p>
            <a:p>
              <a:pPr defTabSz="820738">
                <a:lnSpc>
                  <a:spcPct val="35000"/>
                </a:lnSpc>
                <a:spcBef>
                  <a:spcPct val="50000"/>
                </a:spcBef>
                <a:defRPr/>
              </a:pPr>
              <a:r>
                <a:rPr lang="en-US" sz="1800" b="1">
                  <a:solidFill>
                    <a:srgbClr val="FAFD00"/>
                  </a:solidFill>
                  <a:latin typeface="Helvetica" pitchFamily="-107" charset="0"/>
                  <a:ea typeface="ＭＳ Ｐゴシック" pitchFamily="-107" charset="-128"/>
                  <a:cs typeface="ＭＳ Ｐゴシック" pitchFamily="-107" charset="-128"/>
                </a:rPr>
                <a:t>HE:</a:t>
              </a:r>
            </a:p>
          </p:txBody>
        </p:sp>
      </p:grpSp>
      <p:sp>
        <p:nvSpPr>
          <p:cNvPr id="7197" name="Rectangle 29"/>
          <p:cNvSpPr>
            <a:spLocks noChangeArrowheads="1"/>
          </p:cNvSpPr>
          <p:nvPr/>
        </p:nvSpPr>
        <p:spPr bwMode="auto">
          <a:xfrm>
            <a:off x="1757363" y="1004888"/>
            <a:ext cx="2355850" cy="5667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0066FF"/>
                </a:solidFill>
                <a:latin typeface="Helvetica" pitchFamily="-107" charset="0"/>
                <a:ea typeface="ＭＳ Ｐゴシック" pitchFamily="-107" charset="-128"/>
                <a:cs typeface="ＭＳ Ｐゴシック" pitchFamily="-107" charset="-128"/>
              </a:rPr>
              <a:t>MATTHEW</a:t>
            </a:r>
          </a:p>
        </p:txBody>
      </p:sp>
      <p:sp>
        <p:nvSpPr>
          <p:cNvPr id="7198" name="Rectangle 30"/>
          <p:cNvSpPr>
            <a:spLocks noChangeArrowheads="1"/>
          </p:cNvSpPr>
          <p:nvPr/>
        </p:nvSpPr>
        <p:spPr bwMode="auto">
          <a:xfrm>
            <a:off x="5588000" y="1025525"/>
            <a:ext cx="2036763" cy="5667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0066FF"/>
                </a:solidFill>
                <a:latin typeface="Helvetica" pitchFamily="-107" charset="0"/>
                <a:ea typeface="ＭＳ Ｐゴシック" pitchFamily="-107" charset="-128"/>
                <a:cs typeface="ＭＳ Ｐゴシック" pitchFamily="-107" charset="-128"/>
              </a:rPr>
              <a:t>MARK</a:t>
            </a:r>
          </a:p>
        </p:txBody>
      </p:sp>
      <p:sp>
        <p:nvSpPr>
          <p:cNvPr id="7199" name="Rectangle 31"/>
          <p:cNvSpPr>
            <a:spLocks noChangeArrowheads="1"/>
          </p:cNvSpPr>
          <p:nvPr/>
        </p:nvSpPr>
        <p:spPr bwMode="auto">
          <a:xfrm>
            <a:off x="2149475" y="3692525"/>
            <a:ext cx="2035175" cy="5667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0066FF"/>
                </a:solidFill>
                <a:latin typeface="Helvetica" pitchFamily="-107" charset="0"/>
                <a:ea typeface="ＭＳ Ｐゴシック" pitchFamily="-107" charset="-128"/>
                <a:cs typeface="ＭＳ Ｐゴシック" pitchFamily="-107" charset="-128"/>
              </a:rPr>
              <a:t>LUKE</a:t>
            </a:r>
          </a:p>
        </p:txBody>
      </p:sp>
      <p:sp>
        <p:nvSpPr>
          <p:cNvPr id="7200" name="Rectangle 32"/>
          <p:cNvSpPr>
            <a:spLocks noChangeArrowheads="1"/>
          </p:cNvSpPr>
          <p:nvPr/>
        </p:nvSpPr>
        <p:spPr bwMode="auto">
          <a:xfrm>
            <a:off x="5759450" y="3684588"/>
            <a:ext cx="1476375" cy="5667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66FF99"/>
                </a:solidFill>
                <a:latin typeface="Helvetica" pitchFamily="-107" charset="0"/>
                <a:ea typeface="ＭＳ Ｐゴシック" pitchFamily="-107" charset="-128"/>
                <a:cs typeface="ＭＳ Ｐゴシック" pitchFamily="-107" charset="-128"/>
              </a:rPr>
              <a:t>JOHN</a:t>
            </a:r>
          </a:p>
        </p:txBody>
      </p:sp>
      <p:sp>
        <p:nvSpPr>
          <p:cNvPr id="7201" name="Rectangle 33"/>
          <p:cNvSpPr>
            <a:spLocks noChangeArrowheads="1"/>
          </p:cNvSpPr>
          <p:nvPr/>
        </p:nvSpPr>
        <p:spPr bwMode="auto">
          <a:xfrm>
            <a:off x="2159000" y="1560513"/>
            <a:ext cx="1766888"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   JEWS</a:t>
            </a:r>
          </a:p>
        </p:txBody>
      </p:sp>
      <p:sp>
        <p:nvSpPr>
          <p:cNvPr id="7202" name="Rectangle 34"/>
          <p:cNvSpPr>
            <a:spLocks noChangeArrowheads="1"/>
          </p:cNvSpPr>
          <p:nvPr/>
        </p:nvSpPr>
        <p:spPr bwMode="auto">
          <a:xfrm>
            <a:off x="5899150" y="1570038"/>
            <a:ext cx="1766888"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ROMANS</a:t>
            </a:r>
          </a:p>
        </p:txBody>
      </p:sp>
      <p:sp>
        <p:nvSpPr>
          <p:cNvPr id="7203" name="Rectangle 35"/>
          <p:cNvSpPr>
            <a:spLocks noChangeArrowheads="1"/>
          </p:cNvSpPr>
          <p:nvPr/>
        </p:nvSpPr>
        <p:spPr bwMode="auto">
          <a:xfrm>
            <a:off x="2462213" y="4237038"/>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GREEKS</a:t>
            </a:r>
          </a:p>
        </p:txBody>
      </p:sp>
      <p:sp>
        <p:nvSpPr>
          <p:cNvPr id="7204" name="Rectangle 36"/>
          <p:cNvSpPr>
            <a:spLocks noChangeArrowheads="1"/>
          </p:cNvSpPr>
          <p:nvPr/>
        </p:nvSpPr>
        <p:spPr bwMode="auto">
          <a:xfrm>
            <a:off x="5895975" y="4241800"/>
            <a:ext cx="1765300"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FFEA18"/>
                </a:solidFill>
                <a:latin typeface="Helvetica" pitchFamily="-107" charset="0"/>
                <a:ea typeface="ＭＳ Ｐゴシック" pitchFamily="-107" charset="-128"/>
                <a:cs typeface="ＭＳ Ｐゴシック" pitchFamily="-107" charset="-128"/>
              </a:rPr>
              <a:t>CHURCH</a:t>
            </a:r>
          </a:p>
        </p:txBody>
      </p:sp>
      <p:sp>
        <p:nvSpPr>
          <p:cNvPr id="7205" name="Rectangle 37"/>
          <p:cNvSpPr>
            <a:spLocks noChangeArrowheads="1"/>
          </p:cNvSpPr>
          <p:nvPr/>
        </p:nvSpPr>
        <p:spPr bwMode="auto">
          <a:xfrm>
            <a:off x="2424113" y="2070100"/>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KING</a:t>
            </a:r>
          </a:p>
        </p:txBody>
      </p:sp>
      <p:sp>
        <p:nvSpPr>
          <p:cNvPr id="7206" name="Rectangle 38"/>
          <p:cNvSpPr>
            <a:spLocks noChangeArrowheads="1"/>
          </p:cNvSpPr>
          <p:nvPr/>
        </p:nvSpPr>
        <p:spPr bwMode="auto">
          <a:xfrm>
            <a:off x="5881688" y="2065338"/>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SERVANT</a:t>
            </a:r>
          </a:p>
        </p:txBody>
      </p:sp>
      <p:sp>
        <p:nvSpPr>
          <p:cNvPr id="7207" name="Rectangle 39"/>
          <p:cNvSpPr>
            <a:spLocks noChangeArrowheads="1"/>
          </p:cNvSpPr>
          <p:nvPr/>
        </p:nvSpPr>
        <p:spPr bwMode="auto">
          <a:xfrm>
            <a:off x="2439988" y="4735513"/>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GOD/MAN</a:t>
            </a:r>
          </a:p>
        </p:txBody>
      </p:sp>
      <p:sp>
        <p:nvSpPr>
          <p:cNvPr id="7208" name="Rectangle 40"/>
          <p:cNvSpPr>
            <a:spLocks noChangeArrowheads="1"/>
          </p:cNvSpPr>
          <p:nvPr/>
        </p:nvSpPr>
        <p:spPr bwMode="auto">
          <a:xfrm>
            <a:off x="5903913" y="4729163"/>
            <a:ext cx="1073150"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FFEA18"/>
                </a:solidFill>
                <a:latin typeface="Helvetica" pitchFamily="-107" charset="0"/>
                <a:ea typeface="ＭＳ Ｐゴシック" pitchFamily="-107" charset="-128"/>
                <a:cs typeface="ＭＳ Ｐゴシック" pitchFamily="-107" charset="-128"/>
              </a:rPr>
              <a:t>GOD</a:t>
            </a:r>
          </a:p>
        </p:txBody>
      </p:sp>
      <p:sp>
        <p:nvSpPr>
          <p:cNvPr id="7209" name="Rectangle 41"/>
          <p:cNvSpPr>
            <a:spLocks noChangeArrowheads="1"/>
          </p:cNvSpPr>
          <p:nvPr/>
        </p:nvSpPr>
        <p:spPr bwMode="auto">
          <a:xfrm>
            <a:off x="2427288" y="2574925"/>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SAID</a:t>
            </a:r>
          </a:p>
        </p:txBody>
      </p:sp>
      <p:sp>
        <p:nvSpPr>
          <p:cNvPr id="7210" name="Rectangle 42"/>
          <p:cNvSpPr>
            <a:spLocks noChangeArrowheads="1"/>
          </p:cNvSpPr>
          <p:nvPr/>
        </p:nvSpPr>
        <p:spPr bwMode="auto">
          <a:xfrm>
            <a:off x="5905500" y="2584450"/>
            <a:ext cx="1154113"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DID</a:t>
            </a:r>
          </a:p>
        </p:txBody>
      </p:sp>
      <p:sp>
        <p:nvSpPr>
          <p:cNvPr id="7211" name="Rectangle 43"/>
          <p:cNvSpPr>
            <a:spLocks noChangeArrowheads="1"/>
          </p:cNvSpPr>
          <p:nvPr/>
        </p:nvSpPr>
        <p:spPr bwMode="auto">
          <a:xfrm>
            <a:off x="5872163" y="5256213"/>
            <a:ext cx="1766887"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FFEA18"/>
                </a:solidFill>
                <a:latin typeface="Helvetica" pitchFamily="-107" charset="0"/>
                <a:ea typeface="ＭＳ Ｐゴシック" pitchFamily="-107" charset="-128"/>
                <a:cs typeface="ＭＳ Ｐゴシック" pitchFamily="-107" charset="-128"/>
              </a:rPr>
              <a:t>MEANT</a:t>
            </a:r>
          </a:p>
        </p:txBody>
      </p:sp>
      <p:sp>
        <p:nvSpPr>
          <p:cNvPr id="7212" name="Rectangle 44"/>
          <p:cNvSpPr>
            <a:spLocks noChangeArrowheads="1"/>
          </p:cNvSpPr>
          <p:nvPr/>
        </p:nvSpPr>
        <p:spPr bwMode="auto">
          <a:xfrm>
            <a:off x="2439988" y="5251450"/>
            <a:ext cx="1247775"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2500" b="1">
                <a:solidFill>
                  <a:srgbClr val="0066FF"/>
                </a:solidFill>
                <a:latin typeface="Helvetica" pitchFamily="-107" charset="0"/>
                <a:ea typeface="ＭＳ Ｐゴシック" pitchFamily="-107" charset="-128"/>
                <a:cs typeface="ＭＳ Ｐゴシック" pitchFamily="-107" charset="-128"/>
              </a:rPr>
              <a:t>FELT</a:t>
            </a:r>
          </a:p>
        </p:txBody>
      </p:sp>
      <p:sp>
        <p:nvSpPr>
          <p:cNvPr id="54305" name="AutoShape 45"/>
          <p:cNvSpPr>
            <a:spLocks noChangeArrowheads="1"/>
          </p:cNvSpPr>
          <p:nvPr/>
        </p:nvSpPr>
        <p:spPr bwMode="auto">
          <a:xfrm>
            <a:off x="4735513" y="3533775"/>
            <a:ext cx="3003550" cy="2486025"/>
          </a:xfrm>
          <a:prstGeom prst="roundRect">
            <a:avLst>
              <a:gd name="adj" fmla="val 16667"/>
            </a:avLst>
          </a:prstGeom>
          <a:noFill/>
          <a:ln w="7620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lIns="82058" tIns="41029" rIns="82058" bIns="41029" anchor="ctr"/>
          <a:lstStyle/>
          <a:p>
            <a:pPr algn="ctr" defTabSz="820738"/>
            <a:endParaRPr lang="en-US" sz="1100">
              <a:solidFill>
                <a:schemeClr val="hlink"/>
              </a:solidFill>
              <a:latin typeface="Engravers MT" charset="0"/>
            </a:endParaRPr>
          </a:p>
        </p:txBody>
      </p:sp>
      <p:sp>
        <p:nvSpPr>
          <p:cNvPr id="54306" name="Text Box 46"/>
          <p:cNvSpPr txBox="1">
            <a:spLocks noChangeArrowheads="1"/>
          </p:cNvSpPr>
          <p:nvPr/>
        </p:nvSpPr>
        <p:spPr bwMode="auto">
          <a:xfrm>
            <a:off x="8778875" y="-19050"/>
            <a:ext cx="233363"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A27C"/>
                </a:solidFill>
                <a:latin typeface="Comic Sans MS" charset="0"/>
              </a:rPr>
              <a:t> </a:t>
            </a:r>
          </a:p>
        </p:txBody>
      </p:sp>
      <p:sp>
        <p:nvSpPr>
          <p:cNvPr id="7215" name="Text Box 47"/>
          <p:cNvSpPr txBox="1">
            <a:spLocks noChangeArrowheads="1"/>
          </p:cNvSpPr>
          <p:nvPr/>
        </p:nvSpPr>
        <p:spPr bwMode="auto">
          <a:xfrm>
            <a:off x="3668713" y="2616200"/>
            <a:ext cx="1770062" cy="1514475"/>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9400" b="1">
                <a:solidFill>
                  <a:srgbClr val="FFEA18"/>
                </a:solidFill>
                <a:latin typeface="Times" charset="0"/>
              </a:rPr>
              <a:t>∑</a:t>
            </a:r>
          </a:p>
        </p:txBody>
      </p:sp>
      <p:sp>
        <p:nvSpPr>
          <p:cNvPr id="54308" name="Text Box 48"/>
          <p:cNvSpPr txBox="1">
            <a:spLocks noChangeArrowheads="1"/>
          </p:cNvSpPr>
          <p:nvPr/>
        </p:nvSpPr>
        <p:spPr bwMode="auto">
          <a:xfrm>
            <a:off x="8350250" y="6529388"/>
            <a:ext cx="317500" cy="24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900" b="1">
                <a:solidFill>
                  <a:srgbClr val="FFFFFF"/>
                </a:solidFill>
                <a:latin typeface="Comic Sans MS" charset="0"/>
              </a:rPr>
              <a:t>22</a:t>
            </a:r>
          </a:p>
        </p:txBody>
      </p:sp>
      <p:sp>
        <p:nvSpPr>
          <p:cNvPr id="54309" name="Rectangle 50"/>
          <p:cNvSpPr>
            <a:spLocks noGrp="1" noChangeArrowheads="1"/>
          </p:cNvSpPr>
          <p:nvPr>
            <p:ph type="title" idx="4294967295"/>
          </p:nvPr>
        </p:nvSpPr>
        <p:spPr bwMode="auto">
          <a:xfrm>
            <a:off x="685800" y="228600"/>
            <a:ext cx="77724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900" b="1">
                <a:solidFill>
                  <a:srgbClr val="FAFD00"/>
                </a:solidFill>
                <a:latin typeface="Comic Sans MS" charset="0"/>
              </a:rPr>
              <a:t>JOHN: SUMMING UP THE MESSAGE</a:t>
            </a:r>
            <a:endParaRPr lang="en-US">
              <a:latin typeface="Times"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215"/>
                                        </p:tgtEl>
                                        <p:attrNameLst>
                                          <p:attrName>style.visibility</p:attrName>
                                        </p:attrNameLst>
                                      </p:cBhvr>
                                      <p:to>
                                        <p:strVal val="visible"/>
                                      </p:to>
                                    </p:set>
                                    <p:anim calcmode="lin" valueType="num">
                                      <p:cBhvr>
                                        <p:cTn id="7" dur="500" fill="hold"/>
                                        <p:tgtEl>
                                          <p:spTgt spid="7215"/>
                                        </p:tgtEl>
                                        <p:attrNameLst>
                                          <p:attrName>ppt_w</p:attrName>
                                        </p:attrNameLst>
                                      </p:cBhvr>
                                      <p:tavLst>
                                        <p:tav tm="0">
                                          <p:val>
                                            <p:fltVal val="0"/>
                                          </p:val>
                                        </p:tav>
                                        <p:tav tm="100000">
                                          <p:val>
                                            <p:strVal val="#ppt_w"/>
                                          </p:val>
                                        </p:tav>
                                      </p:tavLst>
                                    </p:anim>
                                    <p:anim calcmode="lin" valueType="num">
                                      <p:cBhvr>
                                        <p:cTn id="8" dur="500" fill="hold"/>
                                        <p:tgtEl>
                                          <p:spTgt spid="7215"/>
                                        </p:tgtEl>
                                        <p:attrNameLst>
                                          <p:attrName>ppt_h</p:attrName>
                                        </p:attrNameLst>
                                      </p:cBhvr>
                                      <p:tavLst>
                                        <p:tav tm="0">
                                          <p:val>
                                            <p:fltVal val="0"/>
                                          </p:val>
                                        </p:tav>
                                        <p:tav tm="100000">
                                          <p:val>
                                            <p:strVal val="#ppt_h"/>
                                          </p:val>
                                        </p:tav>
                                      </p:tavLst>
                                    </p:anim>
                                    <p:anim calcmode="lin" valueType="num">
                                      <p:cBhvr>
                                        <p:cTn id="9" dur="500" fill="hold"/>
                                        <p:tgtEl>
                                          <p:spTgt spid="7215"/>
                                        </p:tgtEl>
                                        <p:attrNameLst>
                                          <p:attrName>ppt_x</p:attrName>
                                        </p:attrNameLst>
                                      </p:cBhvr>
                                      <p:tavLst>
                                        <p:tav tm="0">
                                          <p:val>
                                            <p:fltVal val="0.5"/>
                                          </p:val>
                                        </p:tav>
                                        <p:tav tm="100000">
                                          <p:val>
                                            <p:strVal val="#ppt_x"/>
                                          </p:val>
                                        </p:tav>
                                      </p:tavLst>
                                    </p:anim>
                                    <p:anim calcmode="lin" valueType="num">
                                      <p:cBhvr>
                                        <p:cTn id="10" dur="500" fill="hold"/>
                                        <p:tgtEl>
                                          <p:spTgt spid="72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urple mes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56323" name="Rectangle 3"/>
          <p:cNvSpPr>
            <a:spLocks noChangeArrowheads="1"/>
          </p:cNvSpPr>
          <p:nvPr/>
        </p:nvSpPr>
        <p:spPr bwMode="auto">
          <a:xfrm>
            <a:off x="3535363" y="6645275"/>
            <a:ext cx="132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endParaRPr lang="en-US" sz="900">
              <a:latin typeface="Helvetica" charset="0"/>
            </a:endParaRPr>
          </a:p>
        </p:txBody>
      </p:sp>
      <p:sp>
        <p:nvSpPr>
          <p:cNvPr id="56324"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700">
            <a:solidFill>
              <a:schemeClr val="tx1"/>
            </a:solidFill>
            <a:miter lim="800000"/>
            <a:headEnd/>
            <a:tailEnd/>
          </a:ln>
        </p:spPr>
        <p:txBody>
          <a:bodyPr wrap="none" lIns="82058" tIns="41029" rIns="82058" bIns="41029" anchor="ctr"/>
          <a:lstStyle/>
          <a:p>
            <a:pPr algn="ctr" defTabSz="820738"/>
            <a:endParaRPr lang="en-US" sz="1100" b="1">
              <a:latin typeface="Wingdings 2" charset="0"/>
            </a:endParaRPr>
          </a:p>
        </p:txBody>
      </p:sp>
      <p:sp>
        <p:nvSpPr>
          <p:cNvPr id="56325" name="Text Box 5"/>
          <p:cNvSpPr txBox="1">
            <a:spLocks noChangeArrowheads="1"/>
          </p:cNvSpPr>
          <p:nvPr/>
        </p:nvSpPr>
        <p:spPr bwMode="auto">
          <a:xfrm>
            <a:off x="8778875" y="-19050"/>
            <a:ext cx="233363"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A27C"/>
                </a:solidFill>
                <a:latin typeface="Comic Sans MS" charset="0"/>
              </a:rPr>
              <a:t> </a:t>
            </a:r>
          </a:p>
        </p:txBody>
      </p:sp>
      <p:sp>
        <p:nvSpPr>
          <p:cNvPr id="56326" name="Text Box 6"/>
          <p:cNvSpPr txBox="1">
            <a:spLocks noChangeArrowheads="1"/>
          </p:cNvSpPr>
          <p:nvPr/>
        </p:nvSpPr>
        <p:spPr bwMode="auto">
          <a:xfrm>
            <a:off x="1292225" y="1481138"/>
            <a:ext cx="5786438"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100" b="1">
              <a:latin typeface="Wingdings 2" charset="0"/>
            </a:endParaRPr>
          </a:p>
        </p:txBody>
      </p:sp>
      <p:sp>
        <p:nvSpPr>
          <p:cNvPr id="9223" name="Text Box 7"/>
          <p:cNvSpPr txBox="1">
            <a:spLocks noChangeArrowheads="1"/>
          </p:cNvSpPr>
          <p:nvPr/>
        </p:nvSpPr>
        <p:spPr bwMode="auto">
          <a:xfrm>
            <a:off x="1030288" y="893763"/>
            <a:ext cx="7164387" cy="596900"/>
          </a:xfrm>
          <a:prstGeom prst="rect">
            <a:avLst/>
          </a:prstGeom>
          <a:noFill/>
          <a:ln w="9525">
            <a:noFill/>
            <a:miter lim="800000"/>
            <a:headEnd/>
            <a:tailEnd/>
          </a:ln>
          <a:effectLst>
            <a:outerShdw blurRad="63500" dist="38099" dir="2700000"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900" b="1" i="1">
                <a:solidFill>
                  <a:srgbClr val="FFFF00"/>
                </a:solidFill>
                <a:latin typeface="Comic Sans MS" charset="0"/>
              </a:rPr>
              <a:t>CHAPTER 1: </a:t>
            </a:r>
            <a:r>
              <a:rPr lang="en-US" sz="2900" b="1" i="1" u="sng">
                <a:solidFill>
                  <a:srgbClr val="08F2EE"/>
                </a:solidFill>
                <a:latin typeface="Comic Sans MS" charset="0"/>
              </a:rPr>
              <a:t>6 GREAT TRUTHS</a:t>
            </a:r>
            <a:r>
              <a:rPr lang="en-US" sz="2900" b="1" i="1">
                <a:solidFill>
                  <a:srgbClr val="FFFF00"/>
                </a:solidFill>
                <a:latin typeface="Comic Sans MS" charset="0"/>
              </a:rPr>
              <a:t> OF</a:t>
            </a:r>
            <a:endParaRPr lang="en-US" sz="1600">
              <a:solidFill>
                <a:srgbClr val="FFFF00"/>
              </a:solidFill>
              <a:latin typeface="Times" charset="0"/>
            </a:endParaRPr>
          </a:p>
        </p:txBody>
      </p:sp>
      <p:sp>
        <p:nvSpPr>
          <p:cNvPr id="9224" name="Text Box 8"/>
          <p:cNvSpPr txBox="1">
            <a:spLocks noChangeArrowheads="1"/>
          </p:cNvSpPr>
          <p:nvPr/>
        </p:nvSpPr>
        <p:spPr bwMode="auto">
          <a:xfrm>
            <a:off x="4543425" y="1500188"/>
            <a:ext cx="3232150" cy="1781175"/>
          </a:xfrm>
          <a:prstGeom prst="rect">
            <a:avLst/>
          </a:prstGeom>
          <a:noFill/>
          <a:ln w="9525">
            <a:noFill/>
            <a:miter lim="800000"/>
            <a:headEnd/>
            <a:tailEnd/>
          </a:ln>
          <a:effectLst>
            <a:outerShdw blurRad="63500" dist="38099" dir="2700000"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4800" b="1" i="1">
                <a:solidFill>
                  <a:srgbClr val="FFFF00"/>
                </a:solidFill>
                <a:latin typeface="Comic Sans MS" charset="0"/>
              </a:rPr>
              <a:t>JESUS CHRIST!</a:t>
            </a:r>
            <a:endParaRPr lang="en-US" sz="3200">
              <a:solidFill>
                <a:srgbClr val="FFFF00"/>
              </a:solidFill>
              <a:latin typeface="Times" charset="0"/>
            </a:endParaRPr>
          </a:p>
        </p:txBody>
      </p:sp>
      <p:sp>
        <p:nvSpPr>
          <p:cNvPr id="9225" name="Text Box 9"/>
          <p:cNvSpPr txBox="1">
            <a:spLocks noChangeArrowheads="1"/>
          </p:cNvSpPr>
          <p:nvPr/>
        </p:nvSpPr>
        <p:spPr bwMode="auto">
          <a:xfrm>
            <a:off x="1133475" y="1598613"/>
            <a:ext cx="3733800" cy="1679575"/>
          </a:xfrm>
          <a:prstGeom prst="rect">
            <a:avLst/>
          </a:prstGeom>
          <a:noFill/>
          <a:ln w="12700">
            <a:noFill/>
            <a:miter lim="800000"/>
            <a:headEnd/>
            <a:tailEnd/>
          </a:ln>
          <a:effectLst>
            <a:outerShdw blurRad="63500" dist="46662" dir="3284183" algn="ctr" rotWithShape="0">
              <a:srgbClr val="040404">
                <a:alpha val="74998"/>
              </a:srgbClr>
            </a:outerShdw>
          </a:effectLst>
        </p:spPr>
        <p:txBody>
          <a:bodyPr lIns="82058" tIns="41029" rIns="82058" bIns="41029">
            <a:spAutoFit/>
          </a:bodyPr>
          <a:lstStyle/>
          <a:p>
            <a:pPr algn="ctr" defTabSz="820738">
              <a:spcBef>
                <a:spcPct val="50000"/>
              </a:spcBef>
              <a:defRPr/>
            </a:pPr>
            <a:r>
              <a:rPr lang="en-US" sz="1800" b="1">
                <a:solidFill>
                  <a:schemeClr val="accent1"/>
                </a:solidFill>
                <a:latin typeface="Comic Sans MS" pitchFamily="-107" charset="0"/>
                <a:ea typeface="ＭＳ Ｐゴシック" pitchFamily="-107" charset="-128"/>
                <a:cs typeface="ＭＳ Ｐゴシック" pitchFamily="-107" charset="-128"/>
              </a:rPr>
              <a:t>VERSE I:</a:t>
            </a:r>
            <a:r>
              <a:rPr lang="en-US" sz="1800" b="1">
                <a:solidFill>
                  <a:srgbClr val="FFFF00"/>
                </a:solidFill>
                <a:latin typeface="Comic Sans MS" pitchFamily="-107" charset="0"/>
                <a:ea typeface="ＭＳ Ｐゴシック" pitchFamily="-107" charset="-128"/>
                <a:cs typeface="ＭＳ Ｐゴシック" pitchFamily="-107" charset="-128"/>
              </a:rPr>
              <a:t>                          The Pre-existent One</a:t>
            </a:r>
          </a:p>
          <a:p>
            <a:pPr algn="ctr" defTabSz="820738">
              <a:spcBef>
                <a:spcPct val="50000"/>
              </a:spcBef>
              <a:defRPr/>
            </a:pPr>
            <a:r>
              <a:rPr lang="en-US" sz="1800" b="1">
                <a:solidFill>
                  <a:srgbClr val="FFFF00"/>
                </a:solidFill>
                <a:latin typeface="Comic Sans MS" pitchFamily="-107" charset="0"/>
                <a:ea typeface="ＭＳ Ｐゴシック" pitchFamily="-107" charset="-128"/>
                <a:cs typeface="ＭＳ Ｐゴシック" pitchFamily="-107" charset="-128"/>
              </a:rPr>
              <a:t>A Person Distinct</a:t>
            </a:r>
          </a:p>
          <a:p>
            <a:pPr algn="ctr" defTabSz="820738">
              <a:spcBef>
                <a:spcPct val="50000"/>
              </a:spcBef>
              <a:defRPr/>
            </a:pPr>
            <a:r>
              <a:rPr lang="en-US" sz="1800" b="1">
                <a:solidFill>
                  <a:srgbClr val="FFFF00"/>
                </a:solidFill>
                <a:latin typeface="Comic Sans MS" pitchFamily="-107" charset="0"/>
                <a:ea typeface="ＭＳ Ｐゴシック" pitchFamily="-107" charset="-128"/>
                <a:cs typeface="ＭＳ Ｐゴシック" pitchFamily="-107" charset="-128"/>
              </a:rPr>
              <a:t>He Was and IS God</a:t>
            </a:r>
          </a:p>
        </p:txBody>
      </p:sp>
      <p:sp>
        <p:nvSpPr>
          <p:cNvPr id="9226" name="Oval 10"/>
          <p:cNvSpPr>
            <a:spLocks noChangeArrowheads="1"/>
          </p:cNvSpPr>
          <p:nvPr/>
        </p:nvSpPr>
        <p:spPr bwMode="auto">
          <a:xfrm>
            <a:off x="3422650" y="835025"/>
            <a:ext cx="4086225" cy="760413"/>
          </a:xfrm>
          <a:prstGeom prst="ellipse">
            <a:avLst/>
          </a:prstGeom>
          <a:noFill/>
          <a:ln w="7620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56331" name="Text Box 11"/>
          <p:cNvSpPr txBox="1">
            <a:spLocks noChangeArrowheads="1"/>
          </p:cNvSpPr>
          <p:nvPr/>
        </p:nvSpPr>
        <p:spPr bwMode="auto">
          <a:xfrm>
            <a:off x="8343900" y="6434138"/>
            <a:ext cx="165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600" b="1">
              <a:solidFill>
                <a:srgbClr val="FFFFFF"/>
              </a:solidFill>
              <a:latin typeface="Comic Sans MS" charset="0"/>
            </a:endParaRPr>
          </a:p>
        </p:txBody>
      </p:sp>
      <p:sp>
        <p:nvSpPr>
          <p:cNvPr id="56332" name="AutoShape 12"/>
          <p:cNvSpPr>
            <a:spLocks noChangeArrowheads="1"/>
          </p:cNvSpPr>
          <p:nvPr/>
        </p:nvSpPr>
        <p:spPr bwMode="auto">
          <a:xfrm>
            <a:off x="4752975" y="3543300"/>
            <a:ext cx="3001963" cy="2487613"/>
          </a:xfrm>
          <a:prstGeom prst="roundRect">
            <a:avLst>
              <a:gd name="adj" fmla="val 16667"/>
            </a:avLst>
          </a:prstGeom>
          <a:gradFill rotWithShape="0">
            <a:gsLst>
              <a:gs pos="0">
                <a:srgbClr val="0000FF"/>
              </a:gs>
              <a:gs pos="50000">
                <a:srgbClr val="000000"/>
              </a:gs>
              <a:gs pos="100000">
                <a:srgbClr val="0000FF"/>
              </a:gs>
            </a:gsLst>
            <a:lin ang="18900000" scaled="1"/>
          </a:gradFill>
          <a:ln w="76200">
            <a:solidFill>
              <a:schemeClr val="hlink"/>
            </a:solidFill>
            <a:round/>
            <a:headEnd/>
            <a:tailEnd/>
          </a:ln>
        </p:spPr>
        <p:txBody>
          <a:bodyPr wrap="none" lIns="82058" tIns="41029" rIns="82058" bIns="41029" anchor="ctr"/>
          <a:lstStyle/>
          <a:p>
            <a:pPr algn="ctr" defTabSz="820738"/>
            <a:endParaRPr lang="en-US" sz="1100">
              <a:solidFill>
                <a:schemeClr val="hlink"/>
              </a:solidFill>
              <a:latin typeface="Engravers MT" charset="0"/>
            </a:endParaRPr>
          </a:p>
        </p:txBody>
      </p:sp>
      <p:sp>
        <p:nvSpPr>
          <p:cNvPr id="9229" name="Text Box 13"/>
          <p:cNvSpPr txBox="1">
            <a:spLocks noChangeArrowheads="1"/>
          </p:cNvSpPr>
          <p:nvPr/>
        </p:nvSpPr>
        <p:spPr bwMode="auto">
          <a:xfrm>
            <a:off x="4722813" y="3808413"/>
            <a:ext cx="2998787" cy="1987550"/>
          </a:xfrm>
          <a:prstGeom prst="rect">
            <a:avLst/>
          </a:prstGeom>
          <a:noFill/>
          <a:ln w="12700">
            <a:noFill/>
            <a:miter lim="800000"/>
            <a:headEnd/>
            <a:tailEnd/>
          </a:ln>
          <a:effectLst>
            <a:outerShdw blurRad="63500" dist="71842" dir="2700000"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ja-JP" altLang="en-US" sz="2500" b="1">
                <a:solidFill>
                  <a:schemeClr val="bg1"/>
                </a:solidFill>
                <a:latin typeface="Helvetica" charset="0"/>
              </a:rPr>
              <a:t>“</a:t>
            </a:r>
            <a:r>
              <a:rPr lang="en-US" sz="2500" b="1">
                <a:solidFill>
                  <a:schemeClr val="bg1"/>
                </a:solidFill>
                <a:latin typeface="Helvetica" charset="0"/>
              </a:rPr>
              <a:t>In the beginning was the Word, and the Word was with God, and the Word was God.</a:t>
            </a:r>
            <a:r>
              <a:rPr lang="ja-JP" altLang="en-US" sz="2500" b="1">
                <a:solidFill>
                  <a:schemeClr val="bg1"/>
                </a:solidFill>
                <a:latin typeface="Helvetica" charset="0"/>
              </a:rPr>
              <a:t>”</a:t>
            </a:r>
            <a:endParaRPr lang="en-US" sz="2500" b="1">
              <a:solidFill>
                <a:schemeClr val="bg1"/>
              </a:solidFill>
              <a:latin typeface="Helvetica" charset="0"/>
            </a:endParaRPr>
          </a:p>
        </p:txBody>
      </p:sp>
      <p:sp>
        <p:nvSpPr>
          <p:cNvPr id="56334" name="Text Box 14"/>
          <p:cNvSpPr txBox="1">
            <a:spLocks noChangeArrowheads="1"/>
          </p:cNvSpPr>
          <p:nvPr/>
        </p:nvSpPr>
        <p:spPr bwMode="auto">
          <a:xfrm>
            <a:off x="8723313" y="6240463"/>
            <a:ext cx="165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600" b="1">
              <a:solidFill>
                <a:srgbClr val="FFFFFF"/>
              </a:solidFill>
              <a:latin typeface="Comic Sans MS" charset="0"/>
            </a:endParaRPr>
          </a:p>
        </p:txBody>
      </p:sp>
      <p:sp>
        <p:nvSpPr>
          <p:cNvPr id="56335" name="Text Box 15"/>
          <p:cNvSpPr txBox="1">
            <a:spLocks noChangeArrowheads="1"/>
          </p:cNvSpPr>
          <p:nvPr/>
        </p:nvSpPr>
        <p:spPr bwMode="auto">
          <a:xfrm>
            <a:off x="8350250" y="6529388"/>
            <a:ext cx="317500" cy="24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900" b="1">
                <a:solidFill>
                  <a:srgbClr val="FFFFFF"/>
                </a:solidFill>
                <a:latin typeface="Comic Sans MS" charset="0"/>
              </a:rPr>
              <a:t>23</a:t>
            </a:r>
          </a:p>
        </p:txBody>
      </p:sp>
      <p:sp>
        <p:nvSpPr>
          <p:cNvPr id="56336" name="Text Box 16"/>
          <p:cNvSpPr txBox="1">
            <a:spLocks noChangeArrowheads="1"/>
          </p:cNvSpPr>
          <p:nvPr/>
        </p:nvSpPr>
        <p:spPr bwMode="auto">
          <a:xfrm>
            <a:off x="8758238" y="6473825"/>
            <a:ext cx="265112"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b="1">
                <a:solidFill>
                  <a:srgbClr val="FFFFFF"/>
                </a:solidFill>
                <a:latin typeface="Comic Sans MS" charset="0"/>
              </a:rPr>
              <a:t>3</a:t>
            </a:r>
          </a:p>
        </p:txBody>
      </p:sp>
      <p:sp>
        <p:nvSpPr>
          <p:cNvPr id="9233" name="Text Box 17"/>
          <p:cNvSpPr txBox="1">
            <a:spLocks noChangeArrowheads="1"/>
          </p:cNvSpPr>
          <p:nvPr/>
        </p:nvSpPr>
        <p:spPr bwMode="auto">
          <a:xfrm rot="5284">
            <a:off x="1022350" y="227013"/>
            <a:ext cx="7337425" cy="5969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82058" tIns="41029" rIns="82058" bIns="41029">
            <a:spAutoFit/>
          </a:bodyPr>
          <a:lstStyle/>
          <a:p>
            <a:pPr algn="ctr" defTabSz="820738">
              <a:spcBef>
                <a:spcPct val="50000"/>
              </a:spcBef>
              <a:defRPr/>
            </a:pPr>
            <a:r>
              <a:rPr lang="en-US" sz="2900" b="1">
                <a:solidFill>
                  <a:srgbClr val="FAFD00"/>
                </a:solidFill>
                <a:latin typeface="Comic Sans MS" pitchFamily="-107" charset="0"/>
                <a:ea typeface="ＭＳ Ｐゴシック" pitchFamily="-107" charset="-128"/>
                <a:cs typeface="ＭＳ Ｐゴシック" pitchFamily="-107" charset="-128"/>
              </a:rPr>
              <a:t>JOHN: SUMMING UP THE MESSAGE</a:t>
            </a:r>
          </a:p>
        </p:txBody>
      </p:sp>
      <p:sp>
        <p:nvSpPr>
          <p:cNvPr id="9234" name="Text Box 18"/>
          <p:cNvSpPr txBox="1">
            <a:spLocks noChangeArrowheads="1"/>
          </p:cNvSpPr>
          <p:nvPr/>
        </p:nvSpPr>
        <p:spPr bwMode="auto">
          <a:xfrm>
            <a:off x="936625" y="144463"/>
            <a:ext cx="3603625" cy="561975"/>
          </a:xfrm>
          <a:prstGeom prst="rect">
            <a:avLst/>
          </a:prstGeom>
          <a:solidFill>
            <a:srgbClr val="1822CD"/>
          </a:solidFill>
          <a:ln w="38100">
            <a:solidFill>
              <a:srgbClr val="FFFF00"/>
            </a:solidFill>
            <a:miter lim="800000"/>
            <a:headEnd/>
            <a:tailEnd/>
          </a:ln>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500" b="1">
                <a:solidFill>
                  <a:srgbClr val="FFFF00"/>
                </a:solidFill>
                <a:latin typeface="Comic Sans MS" charset="0"/>
              </a:rPr>
              <a:t>STUDY HELP #22</a:t>
            </a:r>
          </a:p>
        </p:txBody>
      </p:sp>
      <p:sp>
        <p:nvSpPr>
          <p:cNvPr id="9235" name="Rectangle 19"/>
          <p:cNvSpPr>
            <a:spLocks noGrp="1" noChangeArrowheads="1"/>
          </p:cNvSpPr>
          <p:nvPr>
            <p:ph type="title" idx="4294967295"/>
          </p:nvPr>
        </p:nvSpPr>
        <p:spPr bwMode="auto">
          <a:xfrm>
            <a:off x="7696200" y="0"/>
            <a:ext cx="1447800" cy="304800"/>
          </a:xfrm>
          <a:prstGeom prst="rect">
            <a:avLst/>
          </a:prstGeom>
          <a:ln>
            <a:miter lim="800000"/>
            <a:headEnd/>
            <a:tailEnd/>
          </a:ln>
          <a:effectLst>
            <a:outerShdw blurRad="63500" dist="35921" dir="2700000" algn="ctr" rotWithShape="0">
              <a:srgbClr val="000000">
                <a:alpha val="74998"/>
              </a:srgbClr>
            </a:outerShdw>
          </a:effectLst>
        </p:spPr>
        <p:txBody>
          <a:bodyPr/>
          <a:lstStyle/>
          <a:p>
            <a:pPr algn="r">
              <a:defRPr/>
            </a:pPr>
            <a:r>
              <a:rPr lang="en-US" sz="2700">
                <a:solidFill>
                  <a:srgbClr val="F4FF2C"/>
                </a:solidFill>
                <a:ea typeface="+mj-ea"/>
                <a:cs typeface="+mj-cs"/>
              </a:rPr>
              <a:t>John 1:1</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34"/>
                                        </p:tgtEl>
                                        <p:attrNameLst>
                                          <p:attrName>style.visibility</p:attrName>
                                        </p:attrNameLst>
                                      </p:cBhvr>
                                      <p:to>
                                        <p:strVal val="visible"/>
                                      </p:to>
                                    </p:set>
                                    <p:anim calcmode="lin" valueType="num">
                                      <p:cBhvr additive="base">
                                        <p:cTn id="7" dur="500" fill="hold"/>
                                        <p:tgtEl>
                                          <p:spTgt spid="9234"/>
                                        </p:tgtEl>
                                        <p:attrNameLst>
                                          <p:attrName>ppt_x</p:attrName>
                                        </p:attrNameLst>
                                      </p:cBhvr>
                                      <p:tavLst>
                                        <p:tav tm="0">
                                          <p:val>
                                            <p:strVal val="#ppt_x"/>
                                          </p:val>
                                        </p:tav>
                                        <p:tav tm="100000">
                                          <p:val>
                                            <p:strVal val="#ppt_x"/>
                                          </p:val>
                                        </p:tav>
                                      </p:tavLst>
                                    </p:anim>
                                    <p:anim calcmode="lin" valueType="num">
                                      <p:cBhvr additive="base">
                                        <p:cTn id="8"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226"/>
                                        </p:tgtEl>
                                        <p:attrNameLst>
                                          <p:attrName>style.visibility</p:attrName>
                                        </p:attrNameLst>
                                      </p:cBhvr>
                                      <p:to>
                                        <p:strVal val="visible"/>
                                      </p:to>
                                    </p:set>
                                    <p:animEffect transition="in" filter="dissolve">
                                      <p:cBhvr>
                                        <p:cTn id="13" dur="500"/>
                                        <p:tgtEl>
                                          <p:spTgt spid="92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25"/>
                                        </p:tgtEl>
                                        <p:attrNameLst>
                                          <p:attrName>style.visibility</p:attrName>
                                        </p:attrNameLst>
                                      </p:cBhvr>
                                      <p:to>
                                        <p:strVal val="visible"/>
                                      </p:to>
                                    </p:set>
                                    <p:animEffect transition="in" filter="dissolve">
                                      <p:cBhvr>
                                        <p:cTn id="18" dur="500"/>
                                        <p:tgtEl>
                                          <p:spTgt spid="92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229"/>
                                        </p:tgtEl>
                                        <p:attrNameLst>
                                          <p:attrName>style.visibility</p:attrName>
                                        </p:attrNameLst>
                                      </p:cBhvr>
                                      <p:to>
                                        <p:strVal val="visible"/>
                                      </p:to>
                                    </p:set>
                                    <p:animEffect transition="in" filter="dissolve">
                                      <p:cBhvr>
                                        <p:cTn id="23" dur="500"/>
                                        <p:tgtEl>
                                          <p:spTgt spid="9229"/>
                                        </p:tgtEl>
                                      </p:cBhvr>
                                    </p:animEffect>
                                  </p:childTnLst>
                                  <p:subTnLst>
                                    <p:set>
                                      <p:cBhvr override="childStyle">
                                        <p:cTn dur="1" fill="hold" display="0" masterRel="nextClick" afterEffect="1"/>
                                        <p:tgtEl>
                                          <p:spTgt spid="92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utoUpdateAnimBg="0"/>
      <p:bldP spid="9226" grpId="0" animBg="1"/>
      <p:bldP spid="9229" grpId="0" autoUpdateAnimBg="0"/>
      <p:bldP spid="923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urple mes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58371" name="Rectangle 3"/>
          <p:cNvSpPr>
            <a:spLocks noChangeArrowheads="1"/>
          </p:cNvSpPr>
          <p:nvPr/>
        </p:nvSpPr>
        <p:spPr bwMode="auto">
          <a:xfrm>
            <a:off x="3535363" y="6645275"/>
            <a:ext cx="132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endParaRPr lang="en-US" sz="900">
              <a:latin typeface="Helvetica" charset="0"/>
            </a:endParaRPr>
          </a:p>
        </p:txBody>
      </p:sp>
      <p:sp>
        <p:nvSpPr>
          <p:cNvPr id="58372"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700">
            <a:solidFill>
              <a:schemeClr val="tx1"/>
            </a:solidFill>
            <a:miter lim="800000"/>
            <a:headEnd/>
            <a:tailEnd/>
          </a:ln>
        </p:spPr>
        <p:txBody>
          <a:bodyPr wrap="none" lIns="82058" tIns="41029" rIns="82058" bIns="41029" anchor="ctr"/>
          <a:lstStyle/>
          <a:p>
            <a:pPr algn="ctr" defTabSz="820738"/>
            <a:endParaRPr lang="en-US" sz="1100" b="1">
              <a:latin typeface="Wingdings 2" charset="0"/>
            </a:endParaRPr>
          </a:p>
        </p:txBody>
      </p:sp>
      <p:sp>
        <p:nvSpPr>
          <p:cNvPr id="58373" name="Text Box 5"/>
          <p:cNvSpPr txBox="1">
            <a:spLocks noChangeArrowheads="1"/>
          </p:cNvSpPr>
          <p:nvPr/>
        </p:nvSpPr>
        <p:spPr bwMode="auto">
          <a:xfrm>
            <a:off x="8778875" y="-19050"/>
            <a:ext cx="233363"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A27C"/>
                </a:solidFill>
                <a:latin typeface="Comic Sans MS" charset="0"/>
              </a:rPr>
              <a:t> </a:t>
            </a:r>
          </a:p>
        </p:txBody>
      </p:sp>
      <p:sp>
        <p:nvSpPr>
          <p:cNvPr id="58374" name="Text Box 6"/>
          <p:cNvSpPr txBox="1">
            <a:spLocks noChangeArrowheads="1"/>
          </p:cNvSpPr>
          <p:nvPr/>
        </p:nvSpPr>
        <p:spPr bwMode="auto">
          <a:xfrm>
            <a:off x="1292225" y="1481138"/>
            <a:ext cx="5786438"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100" b="1">
              <a:latin typeface="Wingdings 2" charset="0"/>
            </a:endParaRPr>
          </a:p>
        </p:txBody>
      </p:sp>
      <p:sp>
        <p:nvSpPr>
          <p:cNvPr id="11271" name="Text Box 7"/>
          <p:cNvSpPr txBox="1">
            <a:spLocks noChangeArrowheads="1"/>
          </p:cNvSpPr>
          <p:nvPr/>
        </p:nvSpPr>
        <p:spPr bwMode="auto">
          <a:xfrm>
            <a:off x="1030288" y="893763"/>
            <a:ext cx="7164387" cy="596900"/>
          </a:xfrm>
          <a:prstGeom prst="rect">
            <a:avLst/>
          </a:prstGeom>
          <a:noFill/>
          <a:ln w="9525">
            <a:noFill/>
            <a:miter lim="800000"/>
            <a:headEnd/>
            <a:tailEnd/>
          </a:ln>
          <a:effectLst>
            <a:outerShdw blurRad="63500" dist="38099" dir="2700000"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900" b="1" i="1">
                <a:solidFill>
                  <a:srgbClr val="FFFF00"/>
                </a:solidFill>
                <a:latin typeface="Comic Sans MS" charset="0"/>
              </a:rPr>
              <a:t>CHAPTER 1: </a:t>
            </a:r>
            <a:r>
              <a:rPr lang="en-US" sz="2900" b="1" i="1" u="sng">
                <a:solidFill>
                  <a:srgbClr val="08F2EE"/>
                </a:solidFill>
                <a:latin typeface="Comic Sans MS" charset="0"/>
              </a:rPr>
              <a:t>6 GREAT TRUTHS</a:t>
            </a:r>
            <a:r>
              <a:rPr lang="en-US" sz="2900" b="1" i="1">
                <a:solidFill>
                  <a:srgbClr val="FFFF00"/>
                </a:solidFill>
                <a:latin typeface="Comic Sans MS" charset="0"/>
              </a:rPr>
              <a:t> OF</a:t>
            </a:r>
            <a:endParaRPr lang="en-US" sz="1600">
              <a:solidFill>
                <a:srgbClr val="FFFF00"/>
              </a:solidFill>
              <a:latin typeface="Times" charset="0"/>
            </a:endParaRPr>
          </a:p>
        </p:txBody>
      </p:sp>
      <p:sp>
        <p:nvSpPr>
          <p:cNvPr id="11272" name="Text Box 8"/>
          <p:cNvSpPr txBox="1">
            <a:spLocks noChangeArrowheads="1"/>
          </p:cNvSpPr>
          <p:nvPr/>
        </p:nvSpPr>
        <p:spPr bwMode="auto">
          <a:xfrm>
            <a:off x="4543425" y="1500188"/>
            <a:ext cx="3232150" cy="1781175"/>
          </a:xfrm>
          <a:prstGeom prst="rect">
            <a:avLst/>
          </a:prstGeom>
          <a:noFill/>
          <a:ln w="9525">
            <a:noFill/>
            <a:miter lim="800000"/>
            <a:headEnd/>
            <a:tailEnd/>
          </a:ln>
          <a:effectLst>
            <a:outerShdw blurRad="63500" dist="38099" dir="2700000"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4800" b="1" i="1">
                <a:solidFill>
                  <a:srgbClr val="FFFF00"/>
                </a:solidFill>
                <a:latin typeface="Comic Sans MS" charset="0"/>
              </a:rPr>
              <a:t>JESUS CHRIST!</a:t>
            </a:r>
            <a:endParaRPr lang="en-US" sz="3200">
              <a:solidFill>
                <a:srgbClr val="FFFF00"/>
              </a:solidFill>
              <a:latin typeface="Times" charset="0"/>
            </a:endParaRPr>
          </a:p>
        </p:txBody>
      </p:sp>
      <p:sp>
        <p:nvSpPr>
          <p:cNvPr id="11273" name="Text Box 9"/>
          <p:cNvSpPr txBox="1">
            <a:spLocks noChangeArrowheads="1"/>
          </p:cNvSpPr>
          <p:nvPr/>
        </p:nvSpPr>
        <p:spPr bwMode="auto">
          <a:xfrm>
            <a:off x="1133475" y="1598613"/>
            <a:ext cx="3733800" cy="1679575"/>
          </a:xfrm>
          <a:prstGeom prst="rect">
            <a:avLst/>
          </a:prstGeom>
          <a:noFill/>
          <a:ln w="12700">
            <a:noFill/>
            <a:miter lim="800000"/>
            <a:headEnd/>
            <a:tailEnd/>
          </a:ln>
          <a:effectLst>
            <a:outerShdw blurRad="63500" dist="46662" dir="3284183" algn="ctr" rotWithShape="0">
              <a:srgbClr val="040404">
                <a:alpha val="74998"/>
              </a:srgbClr>
            </a:outerShdw>
          </a:effectLst>
        </p:spPr>
        <p:txBody>
          <a:bodyPr lIns="82058" tIns="41029" rIns="82058" bIns="41029">
            <a:spAutoFit/>
          </a:bodyPr>
          <a:lstStyle/>
          <a:p>
            <a:pPr algn="ctr" defTabSz="820738">
              <a:spcBef>
                <a:spcPct val="50000"/>
              </a:spcBef>
              <a:defRPr/>
            </a:pPr>
            <a:r>
              <a:rPr lang="en-US" sz="1800" b="1">
                <a:solidFill>
                  <a:schemeClr val="accent1"/>
                </a:solidFill>
                <a:latin typeface="Comic Sans MS" pitchFamily="-107" charset="0"/>
                <a:ea typeface="ＭＳ Ｐゴシック" pitchFamily="-107" charset="-128"/>
                <a:cs typeface="ＭＳ Ｐゴシック" pitchFamily="-107" charset="-128"/>
              </a:rPr>
              <a:t>VERSE I:</a:t>
            </a:r>
            <a:r>
              <a:rPr lang="en-US" sz="1800" b="1">
                <a:solidFill>
                  <a:srgbClr val="FFFF00"/>
                </a:solidFill>
                <a:latin typeface="Comic Sans MS" pitchFamily="-107" charset="0"/>
                <a:ea typeface="ＭＳ Ｐゴシック" pitchFamily="-107" charset="-128"/>
                <a:cs typeface="ＭＳ Ｐゴシック" pitchFamily="-107" charset="-128"/>
              </a:rPr>
              <a:t>                          The Pre-existent One</a:t>
            </a:r>
          </a:p>
          <a:p>
            <a:pPr algn="ctr" defTabSz="820738">
              <a:spcBef>
                <a:spcPct val="50000"/>
              </a:spcBef>
              <a:defRPr/>
            </a:pPr>
            <a:r>
              <a:rPr lang="en-US" sz="1800" b="1">
                <a:solidFill>
                  <a:srgbClr val="FFFF00"/>
                </a:solidFill>
                <a:latin typeface="Comic Sans MS" pitchFamily="-107" charset="0"/>
                <a:ea typeface="ＭＳ Ｐゴシック" pitchFamily="-107" charset="-128"/>
                <a:cs typeface="ＭＳ Ｐゴシック" pitchFamily="-107" charset="-128"/>
              </a:rPr>
              <a:t>A Person Distinct</a:t>
            </a:r>
          </a:p>
          <a:p>
            <a:pPr algn="ctr" defTabSz="820738">
              <a:spcBef>
                <a:spcPct val="50000"/>
              </a:spcBef>
              <a:defRPr/>
            </a:pPr>
            <a:r>
              <a:rPr lang="en-US" sz="1800" b="1">
                <a:solidFill>
                  <a:srgbClr val="FFFF00"/>
                </a:solidFill>
                <a:latin typeface="Comic Sans MS" pitchFamily="-107" charset="0"/>
                <a:ea typeface="ＭＳ Ｐゴシック" pitchFamily="-107" charset="-128"/>
                <a:cs typeface="ＭＳ Ｐゴシック" pitchFamily="-107" charset="-128"/>
              </a:rPr>
              <a:t>He Was and IS God</a:t>
            </a:r>
          </a:p>
        </p:txBody>
      </p:sp>
      <p:sp>
        <p:nvSpPr>
          <p:cNvPr id="11274" name="Text Box 10"/>
          <p:cNvSpPr txBox="1">
            <a:spLocks noChangeArrowheads="1"/>
          </p:cNvSpPr>
          <p:nvPr/>
        </p:nvSpPr>
        <p:spPr bwMode="auto">
          <a:xfrm>
            <a:off x="973138" y="3552825"/>
            <a:ext cx="4095750" cy="720725"/>
          </a:xfrm>
          <a:prstGeom prst="rect">
            <a:avLst/>
          </a:prstGeom>
          <a:noFill/>
          <a:ln w="12700">
            <a:noFill/>
            <a:miter lim="800000"/>
            <a:headEnd/>
            <a:tailEnd/>
          </a:ln>
          <a:effectLst>
            <a:outerShdw blurRad="63500" dist="46662" dir="3284183" algn="ctr" rotWithShape="0">
              <a:srgbClr val="040404">
                <a:alpha val="74998"/>
              </a:srgbClr>
            </a:outerShdw>
          </a:effectLst>
        </p:spPr>
        <p:txBody>
          <a:bodyPr lIns="82058" tIns="41029" rIns="82058" bIns="41029">
            <a:spAutoFit/>
          </a:bodyPr>
          <a:lstStyle/>
          <a:p>
            <a:pPr algn="ctr" defTabSz="820738">
              <a:spcBef>
                <a:spcPct val="50000"/>
              </a:spcBef>
              <a:defRPr/>
            </a:pPr>
            <a:r>
              <a:rPr lang="en-US" sz="1800" b="1">
                <a:solidFill>
                  <a:schemeClr val="accent1"/>
                </a:solidFill>
                <a:latin typeface="Comic Sans MS" pitchFamily="-107" charset="0"/>
                <a:ea typeface="ＭＳ Ｐゴシック" pitchFamily="-107" charset="-128"/>
                <a:cs typeface="ＭＳ Ｐゴシック" pitchFamily="-107" charset="-128"/>
              </a:rPr>
              <a:t>VERSE 2:</a:t>
            </a:r>
            <a:r>
              <a:rPr lang="en-US" sz="1800" b="1">
                <a:solidFill>
                  <a:srgbClr val="FFFF00"/>
                </a:solidFill>
                <a:latin typeface="Comic Sans MS" pitchFamily="-107" charset="0"/>
                <a:ea typeface="ＭＳ Ｐゴシック" pitchFamily="-107" charset="-128"/>
                <a:cs typeface="ＭＳ Ｐゴシック" pitchFamily="-107" charset="-128"/>
              </a:rPr>
              <a:t>                       Eternally Co-existent</a:t>
            </a:r>
          </a:p>
        </p:txBody>
      </p:sp>
      <p:sp>
        <p:nvSpPr>
          <p:cNvPr id="58379" name="Text Box 11"/>
          <p:cNvSpPr txBox="1">
            <a:spLocks noChangeArrowheads="1"/>
          </p:cNvSpPr>
          <p:nvPr/>
        </p:nvSpPr>
        <p:spPr bwMode="auto">
          <a:xfrm>
            <a:off x="8021638" y="6526213"/>
            <a:ext cx="165100" cy="24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900" b="1">
              <a:solidFill>
                <a:srgbClr val="FFFFFF"/>
              </a:solidFill>
              <a:latin typeface="Comic Sans MS" charset="0"/>
            </a:endParaRPr>
          </a:p>
        </p:txBody>
      </p:sp>
      <p:sp>
        <p:nvSpPr>
          <p:cNvPr id="58380" name="Text Box 12"/>
          <p:cNvSpPr txBox="1">
            <a:spLocks noChangeArrowheads="1"/>
          </p:cNvSpPr>
          <p:nvPr/>
        </p:nvSpPr>
        <p:spPr bwMode="auto">
          <a:xfrm>
            <a:off x="8343900" y="6434138"/>
            <a:ext cx="165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600" b="1">
              <a:solidFill>
                <a:srgbClr val="FFFFFF"/>
              </a:solidFill>
              <a:latin typeface="Comic Sans MS" charset="0"/>
            </a:endParaRPr>
          </a:p>
        </p:txBody>
      </p:sp>
      <p:sp>
        <p:nvSpPr>
          <p:cNvPr id="58381" name="AutoShape 13"/>
          <p:cNvSpPr>
            <a:spLocks noChangeArrowheads="1"/>
          </p:cNvSpPr>
          <p:nvPr/>
        </p:nvSpPr>
        <p:spPr bwMode="auto">
          <a:xfrm>
            <a:off x="4752975" y="3543300"/>
            <a:ext cx="3001963" cy="2487613"/>
          </a:xfrm>
          <a:prstGeom prst="roundRect">
            <a:avLst>
              <a:gd name="adj" fmla="val 16667"/>
            </a:avLst>
          </a:prstGeom>
          <a:gradFill rotWithShape="0">
            <a:gsLst>
              <a:gs pos="0">
                <a:srgbClr val="0000FF"/>
              </a:gs>
              <a:gs pos="50000">
                <a:srgbClr val="000000"/>
              </a:gs>
              <a:gs pos="100000">
                <a:srgbClr val="0000FF"/>
              </a:gs>
            </a:gsLst>
            <a:lin ang="18900000" scaled="1"/>
          </a:gradFill>
          <a:ln w="76200">
            <a:solidFill>
              <a:schemeClr val="hlink"/>
            </a:solidFill>
            <a:round/>
            <a:headEnd/>
            <a:tailEnd/>
          </a:ln>
        </p:spPr>
        <p:txBody>
          <a:bodyPr wrap="none" lIns="82058" tIns="41029" rIns="82058" bIns="41029" anchor="ctr"/>
          <a:lstStyle/>
          <a:p>
            <a:pPr algn="ctr" defTabSz="820738"/>
            <a:endParaRPr lang="en-US" sz="1100">
              <a:solidFill>
                <a:schemeClr val="hlink"/>
              </a:solidFill>
              <a:latin typeface="Engravers MT" charset="0"/>
            </a:endParaRPr>
          </a:p>
        </p:txBody>
      </p:sp>
      <p:sp>
        <p:nvSpPr>
          <p:cNvPr id="11278" name="Text Box 14"/>
          <p:cNvSpPr txBox="1">
            <a:spLocks noChangeArrowheads="1"/>
          </p:cNvSpPr>
          <p:nvPr/>
        </p:nvSpPr>
        <p:spPr bwMode="auto">
          <a:xfrm>
            <a:off x="4905375" y="3759200"/>
            <a:ext cx="2628900" cy="2032000"/>
          </a:xfrm>
          <a:prstGeom prst="rect">
            <a:avLst/>
          </a:prstGeom>
          <a:noFill/>
          <a:ln w="12700">
            <a:noFill/>
            <a:miter lim="800000"/>
            <a:headEnd/>
            <a:tailEnd/>
          </a:ln>
          <a:effectLst>
            <a:outerShdw blurRad="63500" dist="71842" dir="2700000"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ja-JP" altLang="en-US" sz="3200" b="1">
                <a:solidFill>
                  <a:srgbClr val="FFFFFF"/>
                </a:solidFill>
                <a:latin typeface="Helvetica" charset="0"/>
              </a:rPr>
              <a:t>“</a:t>
            </a:r>
            <a:r>
              <a:rPr lang="en-US" sz="3200" b="1">
                <a:solidFill>
                  <a:srgbClr val="FFFFFF"/>
                </a:solidFill>
                <a:latin typeface="Helvetica" charset="0"/>
              </a:rPr>
              <a:t>He was with God in the beginning.</a:t>
            </a:r>
            <a:r>
              <a:rPr lang="ja-JP" altLang="en-US" sz="3200" b="1">
                <a:solidFill>
                  <a:srgbClr val="FFFFFF"/>
                </a:solidFill>
                <a:latin typeface="Helvetica" charset="0"/>
              </a:rPr>
              <a:t>”</a:t>
            </a:r>
            <a:endParaRPr lang="en-US" sz="3200" b="1">
              <a:solidFill>
                <a:srgbClr val="FFFFFF"/>
              </a:solidFill>
              <a:latin typeface="Helvetica" charset="0"/>
            </a:endParaRPr>
          </a:p>
        </p:txBody>
      </p:sp>
      <p:sp>
        <p:nvSpPr>
          <p:cNvPr id="58383" name="Text Box 15"/>
          <p:cNvSpPr txBox="1">
            <a:spLocks noChangeArrowheads="1"/>
          </p:cNvSpPr>
          <p:nvPr/>
        </p:nvSpPr>
        <p:spPr bwMode="auto">
          <a:xfrm>
            <a:off x="8678863" y="6173788"/>
            <a:ext cx="165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600" b="1">
              <a:solidFill>
                <a:srgbClr val="FFFFFF"/>
              </a:solidFill>
              <a:latin typeface="Comic Sans MS" charset="0"/>
            </a:endParaRPr>
          </a:p>
        </p:txBody>
      </p:sp>
      <p:sp>
        <p:nvSpPr>
          <p:cNvPr id="58384" name="Text Box 16"/>
          <p:cNvSpPr txBox="1">
            <a:spLocks noChangeArrowheads="1"/>
          </p:cNvSpPr>
          <p:nvPr/>
        </p:nvSpPr>
        <p:spPr bwMode="auto">
          <a:xfrm>
            <a:off x="8350250" y="6529388"/>
            <a:ext cx="317500" cy="24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900" b="1">
                <a:solidFill>
                  <a:srgbClr val="FFFFFF"/>
                </a:solidFill>
                <a:latin typeface="Comic Sans MS" charset="0"/>
              </a:rPr>
              <a:t>24</a:t>
            </a:r>
          </a:p>
        </p:txBody>
      </p:sp>
      <p:sp>
        <p:nvSpPr>
          <p:cNvPr id="58385" name="Text Box 17"/>
          <p:cNvSpPr txBox="1">
            <a:spLocks noChangeArrowheads="1"/>
          </p:cNvSpPr>
          <p:nvPr/>
        </p:nvSpPr>
        <p:spPr bwMode="auto">
          <a:xfrm>
            <a:off x="8758238" y="6473825"/>
            <a:ext cx="265112"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b="1">
                <a:solidFill>
                  <a:srgbClr val="FFFFFF"/>
                </a:solidFill>
                <a:latin typeface="Comic Sans MS" charset="0"/>
              </a:rPr>
              <a:t>1</a:t>
            </a:r>
          </a:p>
        </p:txBody>
      </p:sp>
      <p:sp>
        <p:nvSpPr>
          <p:cNvPr id="11282" name="Text Box 18"/>
          <p:cNvSpPr txBox="1">
            <a:spLocks noChangeArrowheads="1"/>
          </p:cNvSpPr>
          <p:nvPr/>
        </p:nvSpPr>
        <p:spPr bwMode="auto">
          <a:xfrm rot="5284">
            <a:off x="1022350" y="227013"/>
            <a:ext cx="7337425" cy="5969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82058" tIns="41029" rIns="82058" bIns="41029">
            <a:spAutoFit/>
          </a:bodyPr>
          <a:lstStyle/>
          <a:p>
            <a:pPr algn="ctr" defTabSz="820738">
              <a:spcBef>
                <a:spcPct val="50000"/>
              </a:spcBef>
              <a:defRPr/>
            </a:pPr>
            <a:r>
              <a:rPr lang="en-US" sz="2900" b="1">
                <a:solidFill>
                  <a:srgbClr val="FAFD00"/>
                </a:solidFill>
                <a:latin typeface="Comic Sans MS" pitchFamily="-107" charset="0"/>
                <a:ea typeface="ＭＳ Ｐゴシック" pitchFamily="-107" charset="-128"/>
                <a:cs typeface="ＭＳ Ｐゴシック" pitchFamily="-107" charset="-128"/>
              </a:rPr>
              <a:t>JOHN: SUMMING UP THE MESSAGE</a:t>
            </a:r>
          </a:p>
        </p:txBody>
      </p:sp>
      <p:sp>
        <p:nvSpPr>
          <p:cNvPr id="11283" name="Rectangle 19"/>
          <p:cNvSpPr>
            <a:spLocks noGrp="1" noChangeArrowheads="1"/>
          </p:cNvSpPr>
          <p:nvPr>
            <p:ph type="title" idx="4294967295"/>
          </p:nvPr>
        </p:nvSpPr>
        <p:spPr bwMode="auto">
          <a:xfrm>
            <a:off x="7543800" y="-38100"/>
            <a:ext cx="1524000" cy="571500"/>
          </a:xfrm>
          <a:prstGeom prst="rect">
            <a:avLst/>
          </a:prstGeom>
          <a:ln>
            <a:miter lim="800000"/>
            <a:headEnd/>
            <a:tailEnd/>
          </a:ln>
          <a:effectLst>
            <a:outerShdw blurRad="63500" dist="35921" dir="2700000" algn="ctr" rotWithShape="0">
              <a:srgbClr val="000000">
                <a:alpha val="74998"/>
              </a:srgbClr>
            </a:outerShdw>
          </a:effectLst>
        </p:spPr>
        <p:txBody>
          <a:bodyPr/>
          <a:lstStyle/>
          <a:p>
            <a:pPr algn="r">
              <a:defRPr/>
            </a:pPr>
            <a:r>
              <a:rPr lang="en-US" sz="2700">
                <a:solidFill>
                  <a:srgbClr val="F4FF2C"/>
                </a:solidFill>
                <a:ea typeface="+mj-ea"/>
                <a:cs typeface="+mj-cs"/>
              </a:rPr>
              <a:t>John 1:2</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8"/>
                                        </p:tgtEl>
                                        <p:attrNameLst>
                                          <p:attrName>style.visibility</p:attrName>
                                        </p:attrNameLst>
                                      </p:cBhvr>
                                      <p:to>
                                        <p:strVal val="visible"/>
                                      </p:to>
                                    </p:set>
                                    <p:animEffect transition="in" filter="dissolve">
                                      <p:cBhvr>
                                        <p:cTn id="7" dur="500"/>
                                        <p:tgtEl>
                                          <p:spTgt spid="11278"/>
                                        </p:tgtEl>
                                      </p:cBhvr>
                                    </p:animEffect>
                                  </p:childTnLst>
                                  <p:subTnLst>
                                    <p:set>
                                      <p:cBhvr override="childStyle">
                                        <p:cTn dur="1" fill="hold" display="0" masterRel="nextClick" afterEffect="1"/>
                                        <p:tgtEl>
                                          <p:spTgt spid="1127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urple mes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60419" name="Rectangle 3"/>
          <p:cNvSpPr>
            <a:spLocks noChangeArrowheads="1"/>
          </p:cNvSpPr>
          <p:nvPr/>
        </p:nvSpPr>
        <p:spPr bwMode="auto">
          <a:xfrm>
            <a:off x="3535363" y="6645275"/>
            <a:ext cx="132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endParaRPr lang="en-US" sz="900">
              <a:latin typeface="Helvetica" charset="0"/>
            </a:endParaRPr>
          </a:p>
        </p:txBody>
      </p:sp>
      <p:sp>
        <p:nvSpPr>
          <p:cNvPr id="60420"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700">
            <a:solidFill>
              <a:schemeClr val="tx1"/>
            </a:solidFill>
            <a:miter lim="800000"/>
            <a:headEnd/>
            <a:tailEnd/>
          </a:ln>
        </p:spPr>
        <p:txBody>
          <a:bodyPr wrap="none" lIns="82058" tIns="41029" rIns="82058" bIns="41029" anchor="ctr"/>
          <a:lstStyle/>
          <a:p>
            <a:pPr algn="ctr" defTabSz="820738"/>
            <a:endParaRPr lang="en-US" sz="1100" b="1">
              <a:latin typeface="Wingdings 2" charset="0"/>
            </a:endParaRPr>
          </a:p>
        </p:txBody>
      </p:sp>
      <p:sp>
        <p:nvSpPr>
          <p:cNvPr id="60421" name="Text Box 5"/>
          <p:cNvSpPr txBox="1">
            <a:spLocks noChangeArrowheads="1"/>
          </p:cNvSpPr>
          <p:nvPr/>
        </p:nvSpPr>
        <p:spPr bwMode="auto">
          <a:xfrm>
            <a:off x="8778875" y="-19050"/>
            <a:ext cx="233363"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A27C"/>
                </a:solidFill>
                <a:latin typeface="Comic Sans MS" charset="0"/>
              </a:rPr>
              <a:t> </a:t>
            </a:r>
          </a:p>
        </p:txBody>
      </p:sp>
      <p:sp>
        <p:nvSpPr>
          <p:cNvPr id="60422" name="Text Box 6"/>
          <p:cNvSpPr txBox="1">
            <a:spLocks noChangeArrowheads="1"/>
          </p:cNvSpPr>
          <p:nvPr/>
        </p:nvSpPr>
        <p:spPr bwMode="auto">
          <a:xfrm>
            <a:off x="1292225" y="1481138"/>
            <a:ext cx="5786438"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100" b="1">
              <a:latin typeface="Wingdings 2" charset="0"/>
            </a:endParaRPr>
          </a:p>
        </p:txBody>
      </p:sp>
      <p:sp>
        <p:nvSpPr>
          <p:cNvPr id="13319" name="Text Box 7"/>
          <p:cNvSpPr txBox="1">
            <a:spLocks noChangeArrowheads="1"/>
          </p:cNvSpPr>
          <p:nvPr/>
        </p:nvSpPr>
        <p:spPr bwMode="auto">
          <a:xfrm>
            <a:off x="1030288" y="893763"/>
            <a:ext cx="7164387" cy="596900"/>
          </a:xfrm>
          <a:prstGeom prst="rect">
            <a:avLst/>
          </a:prstGeom>
          <a:noFill/>
          <a:ln w="9525">
            <a:noFill/>
            <a:miter lim="800000"/>
            <a:headEnd/>
            <a:tailEnd/>
          </a:ln>
          <a:effectLst>
            <a:outerShdw blurRad="63500" dist="38099" dir="2700000"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900" b="1" i="1">
                <a:solidFill>
                  <a:srgbClr val="FFFF00"/>
                </a:solidFill>
                <a:latin typeface="Comic Sans MS" charset="0"/>
              </a:rPr>
              <a:t>CHAPTER 1: </a:t>
            </a:r>
            <a:r>
              <a:rPr lang="en-US" sz="2900" b="1" i="1" u="sng">
                <a:solidFill>
                  <a:srgbClr val="08F2EE"/>
                </a:solidFill>
                <a:latin typeface="Comic Sans MS" charset="0"/>
              </a:rPr>
              <a:t>6 GREAT TRUTHS</a:t>
            </a:r>
            <a:r>
              <a:rPr lang="en-US" sz="2900" b="1" i="1">
                <a:solidFill>
                  <a:srgbClr val="FFFF00"/>
                </a:solidFill>
                <a:latin typeface="Comic Sans MS" charset="0"/>
              </a:rPr>
              <a:t> OF</a:t>
            </a:r>
            <a:endParaRPr lang="en-US" sz="1600">
              <a:solidFill>
                <a:srgbClr val="FFFF00"/>
              </a:solidFill>
              <a:latin typeface="Times" charset="0"/>
            </a:endParaRPr>
          </a:p>
        </p:txBody>
      </p:sp>
      <p:sp>
        <p:nvSpPr>
          <p:cNvPr id="13320" name="Text Box 8"/>
          <p:cNvSpPr txBox="1">
            <a:spLocks noChangeArrowheads="1"/>
          </p:cNvSpPr>
          <p:nvPr/>
        </p:nvSpPr>
        <p:spPr bwMode="auto">
          <a:xfrm>
            <a:off x="4543425" y="1500188"/>
            <a:ext cx="3232150" cy="1781175"/>
          </a:xfrm>
          <a:prstGeom prst="rect">
            <a:avLst/>
          </a:prstGeom>
          <a:noFill/>
          <a:ln w="9525">
            <a:noFill/>
            <a:miter lim="800000"/>
            <a:headEnd/>
            <a:tailEnd/>
          </a:ln>
          <a:effectLst>
            <a:outerShdw blurRad="63500" dist="38099" dir="2700000"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4800" b="1" i="1">
                <a:solidFill>
                  <a:srgbClr val="FFFF00"/>
                </a:solidFill>
                <a:latin typeface="Comic Sans MS" charset="0"/>
              </a:rPr>
              <a:t>JESUS CHRIST!</a:t>
            </a:r>
            <a:endParaRPr lang="en-US" sz="3200">
              <a:solidFill>
                <a:srgbClr val="FFFF00"/>
              </a:solidFill>
              <a:latin typeface="Times" charset="0"/>
            </a:endParaRPr>
          </a:p>
        </p:txBody>
      </p:sp>
      <p:sp>
        <p:nvSpPr>
          <p:cNvPr id="13321" name="Text Box 9"/>
          <p:cNvSpPr txBox="1">
            <a:spLocks noChangeArrowheads="1"/>
          </p:cNvSpPr>
          <p:nvPr/>
        </p:nvSpPr>
        <p:spPr bwMode="auto">
          <a:xfrm>
            <a:off x="1133475" y="1598613"/>
            <a:ext cx="3733800" cy="1679575"/>
          </a:xfrm>
          <a:prstGeom prst="rect">
            <a:avLst/>
          </a:prstGeom>
          <a:noFill/>
          <a:ln w="12700">
            <a:noFill/>
            <a:miter lim="800000"/>
            <a:headEnd/>
            <a:tailEnd/>
          </a:ln>
          <a:effectLst>
            <a:outerShdw blurRad="63500" dist="46662" dir="3284183" algn="ctr" rotWithShape="0">
              <a:srgbClr val="040404">
                <a:alpha val="74998"/>
              </a:srgbClr>
            </a:outerShdw>
          </a:effectLst>
        </p:spPr>
        <p:txBody>
          <a:bodyPr lIns="82058" tIns="41029" rIns="82058" bIns="41029">
            <a:spAutoFit/>
          </a:bodyPr>
          <a:lstStyle/>
          <a:p>
            <a:pPr algn="ctr" defTabSz="820738">
              <a:spcBef>
                <a:spcPct val="50000"/>
              </a:spcBef>
              <a:defRPr/>
            </a:pPr>
            <a:r>
              <a:rPr lang="en-US" sz="1800" b="1">
                <a:solidFill>
                  <a:schemeClr val="accent1"/>
                </a:solidFill>
                <a:latin typeface="Comic Sans MS" pitchFamily="-107" charset="0"/>
                <a:ea typeface="ＭＳ Ｐゴシック" pitchFamily="-107" charset="-128"/>
                <a:cs typeface="ＭＳ Ｐゴシック" pitchFamily="-107" charset="-128"/>
              </a:rPr>
              <a:t>VERSE I:</a:t>
            </a:r>
            <a:r>
              <a:rPr lang="en-US" sz="1800" b="1">
                <a:solidFill>
                  <a:srgbClr val="FFFF00"/>
                </a:solidFill>
                <a:latin typeface="Comic Sans MS" pitchFamily="-107" charset="0"/>
                <a:ea typeface="ＭＳ Ｐゴシック" pitchFamily="-107" charset="-128"/>
                <a:cs typeface="ＭＳ Ｐゴシック" pitchFamily="-107" charset="-128"/>
              </a:rPr>
              <a:t>                          The Pre-existent One</a:t>
            </a:r>
          </a:p>
          <a:p>
            <a:pPr algn="ctr" defTabSz="820738">
              <a:spcBef>
                <a:spcPct val="50000"/>
              </a:spcBef>
              <a:defRPr/>
            </a:pPr>
            <a:r>
              <a:rPr lang="en-US" sz="1800" b="1">
                <a:solidFill>
                  <a:srgbClr val="FFFF00"/>
                </a:solidFill>
                <a:latin typeface="Comic Sans MS" pitchFamily="-107" charset="0"/>
                <a:ea typeface="ＭＳ Ｐゴシック" pitchFamily="-107" charset="-128"/>
                <a:cs typeface="ＭＳ Ｐゴシック" pitchFamily="-107" charset="-128"/>
              </a:rPr>
              <a:t>A Person Distinct</a:t>
            </a:r>
          </a:p>
          <a:p>
            <a:pPr algn="ctr" defTabSz="820738">
              <a:spcBef>
                <a:spcPct val="50000"/>
              </a:spcBef>
              <a:defRPr/>
            </a:pPr>
            <a:r>
              <a:rPr lang="en-US" sz="1800" b="1">
                <a:solidFill>
                  <a:srgbClr val="FFFF00"/>
                </a:solidFill>
                <a:latin typeface="Comic Sans MS" pitchFamily="-107" charset="0"/>
                <a:ea typeface="ＭＳ Ｐゴシック" pitchFamily="-107" charset="-128"/>
                <a:cs typeface="ＭＳ Ｐゴシック" pitchFamily="-107" charset="-128"/>
              </a:rPr>
              <a:t>He Was and IS God</a:t>
            </a:r>
          </a:p>
        </p:txBody>
      </p:sp>
      <p:sp>
        <p:nvSpPr>
          <p:cNvPr id="13322" name="Text Box 10"/>
          <p:cNvSpPr txBox="1">
            <a:spLocks noChangeArrowheads="1"/>
          </p:cNvSpPr>
          <p:nvPr/>
        </p:nvSpPr>
        <p:spPr bwMode="auto">
          <a:xfrm>
            <a:off x="973138" y="3552825"/>
            <a:ext cx="4095750" cy="720725"/>
          </a:xfrm>
          <a:prstGeom prst="rect">
            <a:avLst/>
          </a:prstGeom>
          <a:noFill/>
          <a:ln w="12700">
            <a:noFill/>
            <a:miter lim="800000"/>
            <a:headEnd/>
            <a:tailEnd/>
          </a:ln>
          <a:effectLst>
            <a:outerShdw blurRad="63500" dist="46662" dir="3284183" algn="ctr" rotWithShape="0">
              <a:srgbClr val="040404">
                <a:alpha val="74998"/>
              </a:srgbClr>
            </a:outerShdw>
          </a:effectLst>
        </p:spPr>
        <p:txBody>
          <a:bodyPr lIns="82058" tIns="41029" rIns="82058" bIns="41029">
            <a:spAutoFit/>
          </a:bodyPr>
          <a:lstStyle/>
          <a:p>
            <a:pPr algn="ctr" defTabSz="820738">
              <a:spcBef>
                <a:spcPct val="50000"/>
              </a:spcBef>
              <a:defRPr/>
            </a:pPr>
            <a:r>
              <a:rPr lang="en-US" sz="1800" b="1">
                <a:solidFill>
                  <a:schemeClr val="accent1"/>
                </a:solidFill>
                <a:latin typeface="Comic Sans MS" pitchFamily="-107" charset="0"/>
                <a:ea typeface="ＭＳ Ｐゴシック" pitchFamily="-107" charset="-128"/>
                <a:cs typeface="ＭＳ Ｐゴシック" pitchFamily="-107" charset="-128"/>
              </a:rPr>
              <a:t>VERSE 2:</a:t>
            </a:r>
            <a:r>
              <a:rPr lang="en-US" sz="1800" b="1">
                <a:solidFill>
                  <a:srgbClr val="FFFF00"/>
                </a:solidFill>
                <a:latin typeface="Comic Sans MS" pitchFamily="-107" charset="0"/>
                <a:ea typeface="ＭＳ Ｐゴシック" pitchFamily="-107" charset="-128"/>
                <a:cs typeface="ＭＳ Ｐゴシック" pitchFamily="-107" charset="-128"/>
              </a:rPr>
              <a:t>                       Eternally Co-existent</a:t>
            </a:r>
          </a:p>
        </p:txBody>
      </p:sp>
      <p:sp>
        <p:nvSpPr>
          <p:cNvPr id="13323" name="Text Box 11"/>
          <p:cNvSpPr txBox="1">
            <a:spLocks noChangeArrowheads="1"/>
          </p:cNvSpPr>
          <p:nvPr/>
        </p:nvSpPr>
        <p:spPr bwMode="auto">
          <a:xfrm>
            <a:off x="752475" y="4511675"/>
            <a:ext cx="4494213" cy="720725"/>
          </a:xfrm>
          <a:prstGeom prst="rect">
            <a:avLst/>
          </a:prstGeom>
          <a:noFill/>
          <a:ln w="12700">
            <a:noFill/>
            <a:miter lim="800000"/>
            <a:headEnd/>
            <a:tailEnd/>
          </a:ln>
          <a:effectLst>
            <a:outerShdw blurRad="63500" dist="46662" dir="3284183" algn="ctr" rotWithShape="0">
              <a:srgbClr val="040404">
                <a:alpha val="74998"/>
              </a:srgbClr>
            </a:outerShdw>
          </a:effectLst>
        </p:spPr>
        <p:txBody>
          <a:bodyPr lIns="82058" tIns="41029" rIns="82058" bIns="41029">
            <a:spAutoFit/>
          </a:bodyPr>
          <a:lstStyle/>
          <a:p>
            <a:pPr algn="ctr" defTabSz="820738">
              <a:spcBef>
                <a:spcPct val="50000"/>
              </a:spcBef>
              <a:defRPr/>
            </a:pPr>
            <a:r>
              <a:rPr lang="en-US" sz="1800" b="1">
                <a:solidFill>
                  <a:schemeClr val="accent1"/>
                </a:solidFill>
                <a:latin typeface="Comic Sans MS" pitchFamily="-107" charset="0"/>
                <a:ea typeface="ＭＳ Ｐゴシック" pitchFamily="-107" charset="-128"/>
                <a:cs typeface="ＭＳ Ｐゴシック" pitchFamily="-107" charset="-128"/>
              </a:rPr>
              <a:t>VERSE 3:</a:t>
            </a:r>
            <a:r>
              <a:rPr lang="en-US" sz="1800" b="1">
                <a:solidFill>
                  <a:srgbClr val="FFFF00"/>
                </a:solidFill>
                <a:latin typeface="Comic Sans MS" pitchFamily="-107" charset="0"/>
                <a:ea typeface="ＭＳ Ｐゴシック" pitchFamily="-107" charset="-128"/>
                <a:cs typeface="ＭＳ Ｐゴシック" pitchFamily="-107" charset="-128"/>
              </a:rPr>
              <a:t>                             Creator of the Universe        </a:t>
            </a:r>
          </a:p>
        </p:txBody>
      </p:sp>
      <p:sp>
        <p:nvSpPr>
          <p:cNvPr id="60428" name="Text Box 12"/>
          <p:cNvSpPr txBox="1">
            <a:spLocks noChangeArrowheads="1"/>
          </p:cNvSpPr>
          <p:nvPr/>
        </p:nvSpPr>
        <p:spPr bwMode="auto">
          <a:xfrm>
            <a:off x="8021638" y="6526213"/>
            <a:ext cx="165100" cy="24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900" b="1">
              <a:solidFill>
                <a:srgbClr val="FFFFFF"/>
              </a:solidFill>
              <a:latin typeface="Comic Sans MS" charset="0"/>
            </a:endParaRPr>
          </a:p>
        </p:txBody>
      </p:sp>
      <p:sp>
        <p:nvSpPr>
          <p:cNvPr id="60429" name="Text Box 13"/>
          <p:cNvSpPr txBox="1">
            <a:spLocks noChangeArrowheads="1"/>
          </p:cNvSpPr>
          <p:nvPr/>
        </p:nvSpPr>
        <p:spPr bwMode="auto">
          <a:xfrm>
            <a:off x="8343900" y="6434138"/>
            <a:ext cx="165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600" b="1">
              <a:solidFill>
                <a:srgbClr val="FFFFFF"/>
              </a:solidFill>
              <a:latin typeface="Comic Sans MS" charset="0"/>
            </a:endParaRPr>
          </a:p>
        </p:txBody>
      </p:sp>
      <p:sp>
        <p:nvSpPr>
          <p:cNvPr id="60430" name="AutoShape 14"/>
          <p:cNvSpPr>
            <a:spLocks noChangeArrowheads="1"/>
          </p:cNvSpPr>
          <p:nvPr/>
        </p:nvSpPr>
        <p:spPr bwMode="auto">
          <a:xfrm>
            <a:off x="4752975" y="3543300"/>
            <a:ext cx="3001963" cy="2487613"/>
          </a:xfrm>
          <a:prstGeom prst="roundRect">
            <a:avLst>
              <a:gd name="adj" fmla="val 16667"/>
            </a:avLst>
          </a:prstGeom>
          <a:gradFill rotWithShape="0">
            <a:gsLst>
              <a:gs pos="0">
                <a:srgbClr val="0000FF"/>
              </a:gs>
              <a:gs pos="50000">
                <a:srgbClr val="000000"/>
              </a:gs>
              <a:gs pos="100000">
                <a:srgbClr val="0000FF"/>
              </a:gs>
            </a:gsLst>
            <a:lin ang="18900000" scaled="1"/>
          </a:gradFill>
          <a:ln w="76200">
            <a:solidFill>
              <a:schemeClr val="hlink"/>
            </a:solidFill>
            <a:round/>
            <a:headEnd/>
            <a:tailEnd/>
          </a:ln>
        </p:spPr>
        <p:txBody>
          <a:bodyPr wrap="none" lIns="82058" tIns="41029" rIns="82058" bIns="41029" anchor="ctr"/>
          <a:lstStyle/>
          <a:p>
            <a:pPr algn="ctr" defTabSz="820738"/>
            <a:endParaRPr lang="en-US" sz="1100">
              <a:solidFill>
                <a:schemeClr val="hlink"/>
              </a:solidFill>
              <a:latin typeface="Engravers MT" charset="0"/>
            </a:endParaRPr>
          </a:p>
        </p:txBody>
      </p:sp>
      <p:sp>
        <p:nvSpPr>
          <p:cNvPr id="13327" name="Text Box 15"/>
          <p:cNvSpPr txBox="1">
            <a:spLocks noChangeArrowheads="1"/>
          </p:cNvSpPr>
          <p:nvPr/>
        </p:nvSpPr>
        <p:spPr bwMode="auto">
          <a:xfrm>
            <a:off x="4756150" y="3625850"/>
            <a:ext cx="2936875" cy="2368550"/>
          </a:xfrm>
          <a:prstGeom prst="rect">
            <a:avLst/>
          </a:prstGeom>
          <a:noFill/>
          <a:ln w="12700">
            <a:noFill/>
            <a:miter lim="800000"/>
            <a:headEnd/>
            <a:tailEnd/>
          </a:ln>
          <a:effectLst>
            <a:outerShdw blurRad="63500" dist="71842" dir="2700000"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ja-JP" altLang="en-US" sz="2500" b="1">
                <a:solidFill>
                  <a:srgbClr val="FFFFFF"/>
                </a:solidFill>
                <a:latin typeface="Helvetica" charset="0"/>
              </a:rPr>
              <a:t>“</a:t>
            </a:r>
            <a:r>
              <a:rPr lang="en-US" sz="2500" b="1">
                <a:solidFill>
                  <a:srgbClr val="FFFFFF"/>
                </a:solidFill>
                <a:latin typeface="Helvetica" charset="0"/>
              </a:rPr>
              <a:t>Through him all things were made; without him nothing was made that has been made.</a:t>
            </a:r>
            <a:r>
              <a:rPr lang="ja-JP" altLang="en-US" sz="2500" b="1">
                <a:solidFill>
                  <a:srgbClr val="FFFFFF"/>
                </a:solidFill>
                <a:latin typeface="Helvetica" charset="0"/>
              </a:rPr>
              <a:t>”</a:t>
            </a:r>
            <a:endParaRPr lang="en-US" sz="2500" b="1">
              <a:solidFill>
                <a:srgbClr val="FFFFFF"/>
              </a:solidFill>
              <a:latin typeface="Helvetica" charset="0"/>
            </a:endParaRPr>
          </a:p>
        </p:txBody>
      </p:sp>
      <p:sp>
        <p:nvSpPr>
          <p:cNvPr id="60432" name="Text Box 16"/>
          <p:cNvSpPr txBox="1">
            <a:spLocks noChangeArrowheads="1"/>
          </p:cNvSpPr>
          <p:nvPr/>
        </p:nvSpPr>
        <p:spPr bwMode="auto">
          <a:xfrm>
            <a:off x="8589963" y="6059488"/>
            <a:ext cx="165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600" b="1">
              <a:solidFill>
                <a:srgbClr val="FFFFFF"/>
              </a:solidFill>
              <a:latin typeface="Comic Sans MS" charset="0"/>
            </a:endParaRPr>
          </a:p>
        </p:txBody>
      </p:sp>
      <p:sp>
        <p:nvSpPr>
          <p:cNvPr id="60433" name="Text Box 17"/>
          <p:cNvSpPr txBox="1">
            <a:spLocks noChangeArrowheads="1"/>
          </p:cNvSpPr>
          <p:nvPr/>
        </p:nvSpPr>
        <p:spPr bwMode="auto">
          <a:xfrm>
            <a:off x="8350250" y="6529388"/>
            <a:ext cx="317500" cy="24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900" b="1">
                <a:solidFill>
                  <a:srgbClr val="FFFFFF"/>
                </a:solidFill>
                <a:latin typeface="Comic Sans MS" charset="0"/>
              </a:rPr>
              <a:t>25</a:t>
            </a:r>
          </a:p>
        </p:txBody>
      </p:sp>
      <p:sp>
        <p:nvSpPr>
          <p:cNvPr id="60434" name="Text Box 18"/>
          <p:cNvSpPr txBox="1">
            <a:spLocks noChangeArrowheads="1"/>
          </p:cNvSpPr>
          <p:nvPr/>
        </p:nvSpPr>
        <p:spPr bwMode="auto">
          <a:xfrm>
            <a:off x="8758238" y="6473825"/>
            <a:ext cx="265112"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b="1">
                <a:solidFill>
                  <a:srgbClr val="FFFFFF"/>
                </a:solidFill>
                <a:latin typeface="Comic Sans MS" charset="0"/>
              </a:rPr>
              <a:t>1</a:t>
            </a:r>
          </a:p>
        </p:txBody>
      </p:sp>
      <p:sp>
        <p:nvSpPr>
          <p:cNvPr id="13331" name="Text Box 19"/>
          <p:cNvSpPr txBox="1">
            <a:spLocks noChangeArrowheads="1"/>
          </p:cNvSpPr>
          <p:nvPr/>
        </p:nvSpPr>
        <p:spPr bwMode="auto">
          <a:xfrm rot="5284">
            <a:off x="1022350" y="227013"/>
            <a:ext cx="7337425" cy="5969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82058" tIns="41029" rIns="82058" bIns="41029">
            <a:spAutoFit/>
          </a:bodyPr>
          <a:lstStyle/>
          <a:p>
            <a:pPr algn="ctr" defTabSz="820738">
              <a:spcBef>
                <a:spcPct val="50000"/>
              </a:spcBef>
              <a:defRPr/>
            </a:pPr>
            <a:r>
              <a:rPr lang="en-US" sz="2900" b="1">
                <a:solidFill>
                  <a:srgbClr val="FAFD00"/>
                </a:solidFill>
                <a:latin typeface="Comic Sans MS" pitchFamily="-107" charset="0"/>
                <a:ea typeface="ＭＳ Ｐゴシック" pitchFamily="-107" charset="-128"/>
                <a:cs typeface="ＭＳ Ｐゴシック" pitchFamily="-107" charset="-128"/>
              </a:rPr>
              <a:t>JOHN: SUMMING UP THE MESSAGE</a:t>
            </a:r>
          </a:p>
        </p:txBody>
      </p:sp>
      <p:sp>
        <p:nvSpPr>
          <p:cNvPr id="13332" name="Rectangle 20"/>
          <p:cNvSpPr>
            <a:spLocks noGrp="1" noChangeArrowheads="1"/>
          </p:cNvSpPr>
          <p:nvPr>
            <p:ph type="title" idx="4294967295"/>
          </p:nvPr>
        </p:nvSpPr>
        <p:spPr bwMode="auto">
          <a:xfrm>
            <a:off x="7543800" y="-38100"/>
            <a:ext cx="1524000" cy="571500"/>
          </a:xfrm>
          <a:prstGeom prst="rect">
            <a:avLst/>
          </a:prstGeom>
          <a:ln>
            <a:miter lim="800000"/>
            <a:headEnd/>
            <a:tailEnd/>
          </a:ln>
          <a:effectLst>
            <a:outerShdw blurRad="63500" dist="35921" dir="2700000" algn="ctr" rotWithShape="0">
              <a:srgbClr val="000000">
                <a:alpha val="74998"/>
              </a:srgbClr>
            </a:outerShdw>
          </a:effectLst>
        </p:spPr>
        <p:txBody>
          <a:bodyPr/>
          <a:lstStyle/>
          <a:p>
            <a:pPr algn="r">
              <a:defRPr/>
            </a:pPr>
            <a:r>
              <a:rPr lang="en-US" sz="2700">
                <a:solidFill>
                  <a:srgbClr val="F4FF2C"/>
                </a:solidFill>
                <a:ea typeface="+mj-ea"/>
                <a:cs typeface="+mj-cs"/>
              </a:rPr>
              <a:t>John 1:3</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27"/>
                                        </p:tgtEl>
                                        <p:attrNameLst>
                                          <p:attrName>style.visibility</p:attrName>
                                        </p:attrNameLst>
                                      </p:cBhvr>
                                      <p:to>
                                        <p:strVal val="visible"/>
                                      </p:to>
                                    </p:set>
                                    <p:animEffect transition="in" filter="dissolve">
                                      <p:cBhvr>
                                        <p:cTn id="7" dur="500"/>
                                        <p:tgtEl>
                                          <p:spTgt spid="13327"/>
                                        </p:tgtEl>
                                      </p:cBhvr>
                                    </p:animEffect>
                                  </p:childTnLst>
                                  <p:subTnLst>
                                    <p:set>
                                      <p:cBhvr override="childStyle">
                                        <p:cTn dur="1" fill="hold" display="0" masterRel="nextClick" afterEffect="1"/>
                                        <p:tgtEl>
                                          <p:spTgt spid="133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3" name="Picture 5" descr="John 1.3 jesus creating_ada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Rectangle 2"/>
          <p:cNvSpPr>
            <a:spLocks noGrp="1" noChangeArrowheads="1"/>
          </p:cNvSpPr>
          <p:nvPr>
            <p:ph type="title"/>
          </p:nvPr>
        </p:nvSpPr>
        <p:spPr>
          <a:xfrm>
            <a:off x="0" y="0"/>
            <a:ext cx="2895600" cy="4648200"/>
          </a:xfrm>
          <a:effectLst/>
        </p:spPr>
        <p:txBody>
          <a:bodyPr/>
          <a:lstStyle/>
          <a:p>
            <a:pPr eaLnBrk="1" hangingPunct="1">
              <a:defRPr/>
            </a:pPr>
            <a:r>
              <a:rPr lang="en-US" sz="4000" dirty="0">
                <a:solidFill>
                  <a:schemeClr val="bg1"/>
                </a:solidFill>
                <a:effectLst>
                  <a:outerShdw blurRad="50800" dist="38100" dir="2700000" algn="tl" rotWithShape="0">
                    <a:srgbClr val="000000">
                      <a:alpha val="95000"/>
                    </a:srgbClr>
                  </a:outerShdw>
                </a:effectLst>
                <a:latin typeface="Arial" charset="0"/>
                <a:cs typeface="Arial" charset="0"/>
              </a:rPr>
              <a:t>Jesus </a:t>
            </a:r>
            <a:r>
              <a:rPr lang="en-US" sz="4000" dirty="0">
                <a:effectLst>
                  <a:outerShdw blurRad="50800" dist="38100" dir="2700000" algn="tl" rotWithShape="0">
                    <a:srgbClr val="000000">
                      <a:alpha val="95000"/>
                    </a:srgbClr>
                  </a:outerShdw>
                </a:effectLst>
                <a:latin typeface="Arial" charset="0"/>
                <a:cs typeface="Arial" charset="0"/>
              </a:rPr>
              <a:t>formed </a:t>
            </a:r>
            <a:r>
              <a:rPr lang="en-US" sz="4000" dirty="0">
                <a:solidFill>
                  <a:schemeClr val="bg1"/>
                </a:solidFill>
                <a:effectLst>
                  <a:outerShdw blurRad="50800" dist="38100" dir="2700000" algn="tl" rotWithShape="0">
                    <a:srgbClr val="000000">
                      <a:alpha val="95000"/>
                    </a:srgbClr>
                  </a:outerShdw>
                </a:effectLst>
                <a:latin typeface="Arial" charset="0"/>
                <a:cs typeface="Arial" charset="0"/>
              </a:rPr>
              <a:t>Adam from the dust (John 1:3; Gen. 2:7).</a:t>
            </a: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urple mes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62467" name="Rectangle 3"/>
          <p:cNvSpPr>
            <a:spLocks noChangeArrowheads="1"/>
          </p:cNvSpPr>
          <p:nvPr/>
        </p:nvSpPr>
        <p:spPr bwMode="auto">
          <a:xfrm>
            <a:off x="3535363" y="6645275"/>
            <a:ext cx="132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endParaRPr lang="en-US" sz="900">
              <a:latin typeface="Helvetica" charset="0"/>
            </a:endParaRPr>
          </a:p>
        </p:txBody>
      </p:sp>
      <p:sp>
        <p:nvSpPr>
          <p:cNvPr id="62468"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700">
            <a:solidFill>
              <a:schemeClr val="tx1"/>
            </a:solidFill>
            <a:miter lim="800000"/>
            <a:headEnd/>
            <a:tailEnd/>
          </a:ln>
        </p:spPr>
        <p:txBody>
          <a:bodyPr wrap="none" lIns="82058" tIns="41029" rIns="82058" bIns="41029" anchor="ctr"/>
          <a:lstStyle/>
          <a:p>
            <a:pPr algn="ctr" defTabSz="820738"/>
            <a:endParaRPr lang="en-US" sz="1100" b="1">
              <a:latin typeface="Wingdings 2" charset="0"/>
            </a:endParaRPr>
          </a:p>
        </p:txBody>
      </p:sp>
      <p:sp>
        <p:nvSpPr>
          <p:cNvPr id="62469" name="Text Box 5"/>
          <p:cNvSpPr txBox="1">
            <a:spLocks noChangeArrowheads="1"/>
          </p:cNvSpPr>
          <p:nvPr/>
        </p:nvSpPr>
        <p:spPr bwMode="auto">
          <a:xfrm>
            <a:off x="8778875" y="-19050"/>
            <a:ext cx="233363"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A27C"/>
                </a:solidFill>
                <a:latin typeface="Comic Sans MS" charset="0"/>
              </a:rPr>
              <a:t> </a:t>
            </a:r>
          </a:p>
        </p:txBody>
      </p:sp>
      <p:sp>
        <p:nvSpPr>
          <p:cNvPr id="62470" name="Text Box 6"/>
          <p:cNvSpPr txBox="1">
            <a:spLocks noChangeArrowheads="1"/>
          </p:cNvSpPr>
          <p:nvPr/>
        </p:nvSpPr>
        <p:spPr bwMode="auto">
          <a:xfrm>
            <a:off x="1292225" y="1481138"/>
            <a:ext cx="5786438"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100" b="1">
              <a:latin typeface="Wingdings 2" charset="0"/>
            </a:endParaRPr>
          </a:p>
        </p:txBody>
      </p:sp>
      <p:sp>
        <p:nvSpPr>
          <p:cNvPr id="15367" name="Text Box 7"/>
          <p:cNvSpPr txBox="1">
            <a:spLocks noChangeArrowheads="1"/>
          </p:cNvSpPr>
          <p:nvPr/>
        </p:nvSpPr>
        <p:spPr bwMode="auto">
          <a:xfrm>
            <a:off x="1030288" y="893763"/>
            <a:ext cx="7164387" cy="596900"/>
          </a:xfrm>
          <a:prstGeom prst="rect">
            <a:avLst/>
          </a:prstGeom>
          <a:noFill/>
          <a:ln w="9525">
            <a:noFill/>
            <a:miter lim="800000"/>
            <a:headEnd/>
            <a:tailEnd/>
          </a:ln>
          <a:effectLst>
            <a:outerShdw blurRad="63500" dist="38099" dir="2700000"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900" b="1" i="1">
                <a:solidFill>
                  <a:srgbClr val="FFFF00"/>
                </a:solidFill>
                <a:latin typeface="Comic Sans MS" charset="0"/>
              </a:rPr>
              <a:t>CHAPTER 1: </a:t>
            </a:r>
            <a:r>
              <a:rPr lang="en-US" sz="2900" b="1" i="1" u="sng">
                <a:solidFill>
                  <a:srgbClr val="08F2EE"/>
                </a:solidFill>
                <a:latin typeface="Comic Sans MS" charset="0"/>
              </a:rPr>
              <a:t>6 GREAT TRUTHS</a:t>
            </a:r>
            <a:r>
              <a:rPr lang="en-US" sz="2900" b="1" i="1">
                <a:solidFill>
                  <a:srgbClr val="FFFF00"/>
                </a:solidFill>
                <a:latin typeface="Comic Sans MS" charset="0"/>
              </a:rPr>
              <a:t> OF</a:t>
            </a:r>
            <a:endParaRPr lang="en-US" sz="1600">
              <a:solidFill>
                <a:srgbClr val="FFFF00"/>
              </a:solidFill>
              <a:latin typeface="Times" charset="0"/>
            </a:endParaRPr>
          </a:p>
        </p:txBody>
      </p:sp>
      <p:sp>
        <p:nvSpPr>
          <p:cNvPr id="15368" name="Text Box 8"/>
          <p:cNvSpPr txBox="1">
            <a:spLocks noChangeArrowheads="1"/>
          </p:cNvSpPr>
          <p:nvPr/>
        </p:nvSpPr>
        <p:spPr bwMode="auto">
          <a:xfrm>
            <a:off x="4543425" y="1500188"/>
            <a:ext cx="3232150" cy="1781175"/>
          </a:xfrm>
          <a:prstGeom prst="rect">
            <a:avLst/>
          </a:prstGeom>
          <a:noFill/>
          <a:ln w="9525">
            <a:noFill/>
            <a:miter lim="800000"/>
            <a:headEnd/>
            <a:tailEnd/>
          </a:ln>
          <a:effectLst>
            <a:outerShdw blurRad="63500" dist="38099" dir="2700000"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4800" b="1" i="1">
                <a:solidFill>
                  <a:srgbClr val="FFFF00"/>
                </a:solidFill>
                <a:latin typeface="Comic Sans MS" charset="0"/>
              </a:rPr>
              <a:t>JESUS CHRIST!</a:t>
            </a:r>
            <a:endParaRPr lang="en-US" sz="3200">
              <a:solidFill>
                <a:srgbClr val="FFFF00"/>
              </a:solidFill>
              <a:latin typeface="Times" charset="0"/>
            </a:endParaRPr>
          </a:p>
        </p:txBody>
      </p:sp>
      <p:sp>
        <p:nvSpPr>
          <p:cNvPr id="15369" name="Text Box 9"/>
          <p:cNvSpPr txBox="1">
            <a:spLocks noChangeArrowheads="1"/>
          </p:cNvSpPr>
          <p:nvPr/>
        </p:nvSpPr>
        <p:spPr bwMode="auto">
          <a:xfrm>
            <a:off x="1133475" y="1598613"/>
            <a:ext cx="3733800" cy="1679575"/>
          </a:xfrm>
          <a:prstGeom prst="rect">
            <a:avLst/>
          </a:prstGeom>
          <a:noFill/>
          <a:ln w="12700">
            <a:noFill/>
            <a:miter lim="800000"/>
            <a:headEnd/>
            <a:tailEnd/>
          </a:ln>
          <a:effectLst>
            <a:outerShdw blurRad="63500" dist="46662" dir="3284183" algn="ctr" rotWithShape="0">
              <a:srgbClr val="040404">
                <a:alpha val="74998"/>
              </a:srgbClr>
            </a:outerShdw>
          </a:effectLst>
        </p:spPr>
        <p:txBody>
          <a:bodyPr lIns="82058" tIns="41029" rIns="82058" bIns="41029">
            <a:spAutoFit/>
          </a:bodyPr>
          <a:lstStyle/>
          <a:p>
            <a:pPr algn="ctr" defTabSz="820738">
              <a:spcBef>
                <a:spcPct val="50000"/>
              </a:spcBef>
              <a:defRPr/>
            </a:pPr>
            <a:r>
              <a:rPr lang="en-US" sz="1800" b="1">
                <a:solidFill>
                  <a:schemeClr val="accent1"/>
                </a:solidFill>
                <a:latin typeface="Comic Sans MS" pitchFamily="-107" charset="0"/>
                <a:ea typeface="ＭＳ Ｐゴシック" pitchFamily="-107" charset="-128"/>
                <a:cs typeface="ＭＳ Ｐゴシック" pitchFamily="-107" charset="-128"/>
              </a:rPr>
              <a:t>VERSE I:</a:t>
            </a:r>
            <a:r>
              <a:rPr lang="en-US" sz="1800" b="1">
                <a:solidFill>
                  <a:srgbClr val="FFFF00"/>
                </a:solidFill>
                <a:latin typeface="Comic Sans MS" pitchFamily="-107" charset="0"/>
                <a:ea typeface="ＭＳ Ｐゴシック" pitchFamily="-107" charset="-128"/>
                <a:cs typeface="ＭＳ Ｐゴシック" pitchFamily="-107" charset="-128"/>
              </a:rPr>
              <a:t>                          The Pre-existent One</a:t>
            </a:r>
          </a:p>
          <a:p>
            <a:pPr algn="ctr" defTabSz="820738">
              <a:spcBef>
                <a:spcPct val="50000"/>
              </a:spcBef>
              <a:defRPr/>
            </a:pPr>
            <a:r>
              <a:rPr lang="en-US" sz="1800" b="1">
                <a:solidFill>
                  <a:srgbClr val="FFFF00"/>
                </a:solidFill>
                <a:latin typeface="Comic Sans MS" pitchFamily="-107" charset="0"/>
                <a:ea typeface="ＭＳ Ｐゴシック" pitchFamily="-107" charset="-128"/>
                <a:cs typeface="ＭＳ Ｐゴシック" pitchFamily="-107" charset="-128"/>
              </a:rPr>
              <a:t>A Person Distinct</a:t>
            </a:r>
          </a:p>
          <a:p>
            <a:pPr algn="ctr" defTabSz="820738">
              <a:spcBef>
                <a:spcPct val="50000"/>
              </a:spcBef>
              <a:defRPr/>
            </a:pPr>
            <a:r>
              <a:rPr lang="en-US" sz="1800" b="1">
                <a:solidFill>
                  <a:srgbClr val="FFFF00"/>
                </a:solidFill>
                <a:latin typeface="Comic Sans MS" pitchFamily="-107" charset="0"/>
                <a:ea typeface="ＭＳ Ｐゴシック" pitchFamily="-107" charset="-128"/>
                <a:cs typeface="ＭＳ Ｐゴシック" pitchFamily="-107" charset="-128"/>
              </a:rPr>
              <a:t>He Was and IS God</a:t>
            </a:r>
          </a:p>
        </p:txBody>
      </p:sp>
      <p:sp>
        <p:nvSpPr>
          <p:cNvPr id="15370" name="Text Box 10"/>
          <p:cNvSpPr txBox="1">
            <a:spLocks noChangeArrowheads="1"/>
          </p:cNvSpPr>
          <p:nvPr/>
        </p:nvSpPr>
        <p:spPr bwMode="auto">
          <a:xfrm>
            <a:off x="973138" y="3552825"/>
            <a:ext cx="4095750" cy="720725"/>
          </a:xfrm>
          <a:prstGeom prst="rect">
            <a:avLst/>
          </a:prstGeom>
          <a:noFill/>
          <a:ln w="12700">
            <a:noFill/>
            <a:miter lim="800000"/>
            <a:headEnd/>
            <a:tailEnd/>
          </a:ln>
          <a:effectLst>
            <a:outerShdw blurRad="63500" dist="46662" dir="3284183" algn="ctr" rotWithShape="0">
              <a:srgbClr val="040404">
                <a:alpha val="74998"/>
              </a:srgbClr>
            </a:outerShdw>
          </a:effectLst>
        </p:spPr>
        <p:txBody>
          <a:bodyPr lIns="82058" tIns="41029" rIns="82058" bIns="41029">
            <a:spAutoFit/>
          </a:bodyPr>
          <a:lstStyle/>
          <a:p>
            <a:pPr algn="ctr" defTabSz="820738">
              <a:spcBef>
                <a:spcPct val="50000"/>
              </a:spcBef>
              <a:defRPr/>
            </a:pPr>
            <a:r>
              <a:rPr lang="en-US" sz="1800" b="1">
                <a:solidFill>
                  <a:schemeClr val="accent1"/>
                </a:solidFill>
                <a:latin typeface="Comic Sans MS" pitchFamily="-107" charset="0"/>
                <a:ea typeface="ＭＳ Ｐゴシック" pitchFamily="-107" charset="-128"/>
                <a:cs typeface="ＭＳ Ｐゴシック" pitchFamily="-107" charset="-128"/>
              </a:rPr>
              <a:t>VERSE 2:</a:t>
            </a:r>
            <a:r>
              <a:rPr lang="en-US" sz="1800" b="1">
                <a:solidFill>
                  <a:srgbClr val="FFFF00"/>
                </a:solidFill>
                <a:latin typeface="Comic Sans MS" pitchFamily="-107" charset="0"/>
                <a:ea typeface="ＭＳ Ｐゴシック" pitchFamily="-107" charset="-128"/>
                <a:cs typeface="ＭＳ Ｐゴシック" pitchFamily="-107" charset="-128"/>
              </a:rPr>
              <a:t>                       Eternally Co-existent</a:t>
            </a:r>
          </a:p>
        </p:txBody>
      </p:sp>
      <p:sp>
        <p:nvSpPr>
          <p:cNvPr id="15371" name="Text Box 11"/>
          <p:cNvSpPr txBox="1">
            <a:spLocks noChangeArrowheads="1"/>
          </p:cNvSpPr>
          <p:nvPr/>
        </p:nvSpPr>
        <p:spPr bwMode="auto">
          <a:xfrm>
            <a:off x="752475" y="4511675"/>
            <a:ext cx="4494213" cy="720725"/>
          </a:xfrm>
          <a:prstGeom prst="rect">
            <a:avLst/>
          </a:prstGeom>
          <a:noFill/>
          <a:ln w="12700">
            <a:noFill/>
            <a:miter lim="800000"/>
            <a:headEnd/>
            <a:tailEnd/>
          </a:ln>
          <a:effectLst>
            <a:outerShdw blurRad="63500" dist="46662" dir="3284183" algn="ctr" rotWithShape="0">
              <a:srgbClr val="040404">
                <a:alpha val="74998"/>
              </a:srgbClr>
            </a:outerShdw>
          </a:effectLst>
        </p:spPr>
        <p:txBody>
          <a:bodyPr lIns="82058" tIns="41029" rIns="82058" bIns="41029">
            <a:spAutoFit/>
          </a:bodyPr>
          <a:lstStyle/>
          <a:p>
            <a:pPr algn="ctr" defTabSz="820738">
              <a:spcBef>
                <a:spcPct val="50000"/>
              </a:spcBef>
              <a:defRPr/>
            </a:pPr>
            <a:r>
              <a:rPr lang="en-US" sz="1800" b="1">
                <a:solidFill>
                  <a:schemeClr val="accent1"/>
                </a:solidFill>
                <a:latin typeface="Comic Sans MS" pitchFamily="-107" charset="0"/>
                <a:ea typeface="ＭＳ Ｐゴシック" pitchFamily="-107" charset="-128"/>
                <a:cs typeface="ＭＳ Ｐゴシック" pitchFamily="-107" charset="-128"/>
              </a:rPr>
              <a:t>VERSE 3:</a:t>
            </a:r>
            <a:r>
              <a:rPr lang="en-US" sz="1800" b="1">
                <a:solidFill>
                  <a:srgbClr val="FFFF00"/>
                </a:solidFill>
                <a:latin typeface="Comic Sans MS" pitchFamily="-107" charset="0"/>
                <a:ea typeface="ＭＳ Ｐゴシック" pitchFamily="-107" charset="-128"/>
                <a:cs typeface="ＭＳ Ｐゴシック" pitchFamily="-107" charset="-128"/>
              </a:rPr>
              <a:t>                             Creator of the Universe        </a:t>
            </a:r>
          </a:p>
        </p:txBody>
      </p:sp>
      <p:sp>
        <p:nvSpPr>
          <p:cNvPr id="15372" name="Text Box 12"/>
          <p:cNvSpPr txBox="1">
            <a:spLocks noChangeArrowheads="1"/>
          </p:cNvSpPr>
          <p:nvPr/>
        </p:nvSpPr>
        <p:spPr bwMode="auto">
          <a:xfrm>
            <a:off x="1109663" y="5435600"/>
            <a:ext cx="3806825" cy="720725"/>
          </a:xfrm>
          <a:prstGeom prst="rect">
            <a:avLst/>
          </a:prstGeom>
          <a:noFill/>
          <a:ln w="12700">
            <a:noFill/>
            <a:miter lim="800000"/>
            <a:headEnd/>
            <a:tailEnd/>
          </a:ln>
          <a:effectLst>
            <a:outerShdw blurRad="63500" dist="46662" dir="3284183" algn="ctr" rotWithShape="0">
              <a:srgbClr val="040404">
                <a:alpha val="74998"/>
              </a:srgbClr>
            </a:outerShdw>
          </a:effectLst>
        </p:spPr>
        <p:txBody>
          <a:bodyPr lIns="82058" tIns="41029" rIns="82058" bIns="41029">
            <a:spAutoFit/>
          </a:bodyPr>
          <a:lstStyle/>
          <a:p>
            <a:pPr algn="ctr" defTabSz="820738">
              <a:spcBef>
                <a:spcPct val="50000"/>
              </a:spcBef>
              <a:defRPr/>
            </a:pPr>
            <a:r>
              <a:rPr lang="en-US" sz="1800" b="1">
                <a:solidFill>
                  <a:schemeClr val="accent1"/>
                </a:solidFill>
                <a:latin typeface="Comic Sans MS" pitchFamily="-107" charset="0"/>
                <a:ea typeface="ＭＳ Ｐゴシック" pitchFamily="-107" charset="-128"/>
                <a:cs typeface="ＭＳ Ｐゴシック" pitchFamily="-107" charset="-128"/>
              </a:rPr>
              <a:t>VERSES 4, 5, 9:</a:t>
            </a:r>
            <a:r>
              <a:rPr lang="en-US" sz="1800" b="1">
                <a:solidFill>
                  <a:srgbClr val="FFFF00"/>
                </a:solidFill>
                <a:latin typeface="Comic Sans MS" pitchFamily="-107" charset="0"/>
                <a:ea typeface="ＭＳ Ｐゴシック" pitchFamily="-107" charset="-128"/>
                <a:cs typeface="ＭＳ Ｐゴシック" pitchFamily="-107" charset="-128"/>
              </a:rPr>
              <a:t>                     Source of all Light and Life</a:t>
            </a:r>
          </a:p>
        </p:txBody>
      </p:sp>
      <p:sp>
        <p:nvSpPr>
          <p:cNvPr id="62477" name="Text Box 13"/>
          <p:cNvSpPr txBox="1">
            <a:spLocks noChangeArrowheads="1"/>
          </p:cNvSpPr>
          <p:nvPr/>
        </p:nvSpPr>
        <p:spPr bwMode="auto">
          <a:xfrm>
            <a:off x="8021638" y="6526213"/>
            <a:ext cx="165100" cy="24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900" b="1">
              <a:solidFill>
                <a:srgbClr val="FFFFFF"/>
              </a:solidFill>
              <a:latin typeface="Comic Sans MS" charset="0"/>
            </a:endParaRPr>
          </a:p>
        </p:txBody>
      </p:sp>
      <p:sp>
        <p:nvSpPr>
          <p:cNvPr id="62478" name="Text Box 14"/>
          <p:cNvSpPr txBox="1">
            <a:spLocks noChangeArrowheads="1"/>
          </p:cNvSpPr>
          <p:nvPr/>
        </p:nvSpPr>
        <p:spPr bwMode="auto">
          <a:xfrm>
            <a:off x="8343900" y="6434138"/>
            <a:ext cx="165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600" b="1">
              <a:solidFill>
                <a:srgbClr val="FFFFFF"/>
              </a:solidFill>
              <a:latin typeface="Comic Sans MS" charset="0"/>
            </a:endParaRPr>
          </a:p>
        </p:txBody>
      </p:sp>
      <p:sp>
        <p:nvSpPr>
          <p:cNvPr id="62479" name="AutoShape 15"/>
          <p:cNvSpPr>
            <a:spLocks noChangeArrowheads="1"/>
          </p:cNvSpPr>
          <p:nvPr/>
        </p:nvSpPr>
        <p:spPr bwMode="auto">
          <a:xfrm>
            <a:off x="4752975" y="3543300"/>
            <a:ext cx="3001963" cy="2487613"/>
          </a:xfrm>
          <a:prstGeom prst="roundRect">
            <a:avLst>
              <a:gd name="adj" fmla="val 16667"/>
            </a:avLst>
          </a:prstGeom>
          <a:gradFill rotWithShape="0">
            <a:gsLst>
              <a:gs pos="0">
                <a:srgbClr val="0000FF"/>
              </a:gs>
              <a:gs pos="50000">
                <a:srgbClr val="000000"/>
              </a:gs>
              <a:gs pos="100000">
                <a:srgbClr val="0000FF"/>
              </a:gs>
            </a:gsLst>
            <a:lin ang="18900000" scaled="1"/>
          </a:gradFill>
          <a:ln w="76200">
            <a:solidFill>
              <a:schemeClr val="hlink"/>
            </a:solidFill>
            <a:round/>
            <a:headEnd/>
            <a:tailEnd/>
          </a:ln>
        </p:spPr>
        <p:txBody>
          <a:bodyPr wrap="none" lIns="82058" tIns="41029" rIns="82058" bIns="41029" anchor="ctr"/>
          <a:lstStyle/>
          <a:p>
            <a:pPr algn="ctr" defTabSz="820738"/>
            <a:endParaRPr lang="en-US" sz="1100">
              <a:solidFill>
                <a:schemeClr val="hlink"/>
              </a:solidFill>
              <a:latin typeface="Engravers MT" charset="0"/>
            </a:endParaRPr>
          </a:p>
        </p:txBody>
      </p:sp>
      <p:sp>
        <p:nvSpPr>
          <p:cNvPr id="15376" name="Text Box 16"/>
          <p:cNvSpPr txBox="1">
            <a:spLocks noChangeArrowheads="1"/>
          </p:cNvSpPr>
          <p:nvPr/>
        </p:nvSpPr>
        <p:spPr bwMode="auto">
          <a:xfrm>
            <a:off x="4913313" y="3649663"/>
            <a:ext cx="2687637" cy="2282825"/>
          </a:xfrm>
          <a:prstGeom prst="rect">
            <a:avLst/>
          </a:prstGeom>
          <a:noFill/>
          <a:ln w="12700">
            <a:noFill/>
            <a:miter lim="800000"/>
            <a:headEnd/>
            <a:tailEnd/>
          </a:ln>
          <a:effectLst>
            <a:outerShdw blurRad="63500" dist="46662" dir="3284183" algn="ctr" rotWithShape="0">
              <a:srgbClr val="040404">
                <a:alpha val="74998"/>
              </a:srgbClr>
            </a:outerShdw>
          </a:effec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ja-JP" altLang="en-US" sz="1600" b="1">
                <a:solidFill>
                  <a:srgbClr val="FFFFFF"/>
                </a:solidFill>
                <a:latin typeface="Helvetica" charset="0"/>
              </a:rPr>
              <a:t>“</a:t>
            </a:r>
            <a:r>
              <a:rPr lang="en-US" sz="1600" b="1">
                <a:solidFill>
                  <a:srgbClr val="FFFFFF"/>
                </a:solidFill>
                <a:latin typeface="Helvetica" charset="0"/>
              </a:rPr>
              <a:t>In him was life, and that life was the light of men.  The light shines in the darkness, but the darkness has not understood it….The true light that gives light to every man was coming into the world.</a:t>
            </a:r>
            <a:r>
              <a:rPr lang="ja-JP" altLang="en-US" sz="1600" b="1">
                <a:solidFill>
                  <a:srgbClr val="FFFFFF"/>
                </a:solidFill>
                <a:latin typeface="Helvetica" charset="0"/>
              </a:rPr>
              <a:t>”</a:t>
            </a:r>
            <a:endParaRPr lang="en-US" sz="1600" b="1">
              <a:solidFill>
                <a:srgbClr val="FFFFFF"/>
              </a:solidFill>
              <a:latin typeface="Helvetica" charset="0"/>
            </a:endParaRPr>
          </a:p>
        </p:txBody>
      </p:sp>
      <p:sp>
        <p:nvSpPr>
          <p:cNvPr id="62481" name="Text Box 17"/>
          <p:cNvSpPr txBox="1">
            <a:spLocks noChangeArrowheads="1"/>
          </p:cNvSpPr>
          <p:nvPr/>
        </p:nvSpPr>
        <p:spPr bwMode="auto">
          <a:xfrm>
            <a:off x="8509000" y="6165850"/>
            <a:ext cx="165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600" b="1">
              <a:solidFill>
                <a:srgbClr val="FFFFFF"/>
              </a:solidFill>
              <a:latin typeface="Comic Sans MS" charset="0"/>
            </a:endParaRPr>
          </a:p>
        </p:txBody>
      </p:sp>
      <p:sp>
        <p:nvSpPr>
          <p:cNvPr id="62482" name="Text Box 18"/>
          <p:cNvSpPr txBox="1">
            <a:spLocks noChangeArrowheads="1"/>
          </p:cNvSpPr>
          <p:nvPr/>
        </p:nvSpPr>
        <p:spPr bwMode="auto">
          <a:xfrm>
            <a:off x="8350250" y="6529388"/>
            <a:ext cx="317500" cy="24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900" b="1">
                <a:solidFill>
                  <a:srgbClr val="FFFFFF"/>
                </a:solidFill>
                <a:latin typeface="Comic Sans MS" charset="0"/>
              </a:rPr>
              <a:t>26</a:t>
            </a:r>
          </a:p>
        </p:txBody>
      </p:sp>
      <p:sp>
        <p:nvSpPr>
          <p:cNvPr id="62483" name="Text Box 19"/>
          <p:cNvSpPr txBox="1">
            <a:spLocks noChangeArrowheads="1"/>
          </p:cNvSpPr>
          <p:nvPr/>
        </p:nvSpPr>
        <p:spPr bwMode="auto">
          <a:xfrm>
            <a:off x="8758238" y="6473825"/>
            <a:ext cx="265112"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b="1">
                <a:solidFill>
                  <a:srgbClr val="FFFFFF"/>
                </a:solidFill>
                <a:latin typeface="Comic Sans MS" charset="0"/>
              </a:rPr>
              <a:t>1</a:t>
            </a:r>
          </a:p>
        </p:txBody>
      </p:sp>
      <p:sp>
        <p:nvSpPr>
          <p:cNvPr id="15380" name="Text Box 20"/>
          <p:cNvSpPr txBox="1">
            <a:spLocks noChangeArrowheads="1"/>
          </p:cNvSpPr>
          <p:nvPr/>
        </p:nvSpPr>
        <p:spPr bwMode="auto">
          <a:xfrm rot="5284">
            <a:off x="1022350" y="227013"/>
            <a:ext cx="7337425" cy="5969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82058" tIns="41029" rIns="82058" bIns="41029">
            <a:spAutoFit/>
          </a:bodyPr>
          <a:lstStyle/>
          <a:p>
            <a:pPr algn="ctr" defTabSz="820738">
              <a:spcBef>
                <a:spcPct val="50000"/>
              </a:spcBef>
              <a:defRPr/>
            </a:pPr>
            <a:r>
              <a:rPr lang="en-US" sz="2900" b="1">
                <a:solidFill>
                  <a:srgbClr val="FAFD00"/>
                </a:solidFill>
                <a:latin typeface="Comic Sans MS" pitchFamily="-107" charset="0"/>
                <a:ea typeface="ＭＳ Ｐゴシック" pitchFamily="-107" charset="-128"/>
                <a:cs typeface="ＭＳ Ｐゴシック" pitchFamily="-107" charset="-128"/>
              </a:rPr>
              <a:t>JOHN: SUMMING UP THE MESSAGE</a:t>
            </a:r>
          </a:p>
        </p:txBody>
      </p:sp>
      <p:sp>
        <p:nvSpPr>
          <p:cNvPr id="15381" name="Rectangle 21"/>
          <p:cNvSpPr>
            <a:spLocks noGrp="1" noChangeArrowheads="1"/>
          </p:cNvSpPr>
          <p:nvPr>
            <p:ph type="title" idx="4294967295"/>
          </p:nvPr>
        </p:nvSpPr>
        <p:spPr bwMode="auto">
          <a:xfrm>
            <a:off x="6934200" y="0"/>
            <a:ext cx="2209800" cy="533400"/>
          </a:xfrm>
          <a:prstGeom prst="rect">
            <a:avLst/>
          </a:prstGeom>
          <a:ln>
            <a:miter lim="800000"/>
            <a:headEnd/>
            <a:tailEnd/>
          </a:ln>
          <a:effectLst>
            <a:outerShdw blurRad="63500" dist="35921" dir="2700000" algn="ctr" rotWithShape="0">
              <a:srgbClr val="000000">
                <a:alpha val="74998"/>
              </a:srgbClr>
            </a:outerShdw>
          </a:effectLst>
        </p:spPr>
        <p:txBody>
          <a:bodyPr/>
          <a:lstStyle/>
          <a:p>
            <a:pPr algn="r">
              <a:defRPr/>
            </a:pPr>
            <a:r>
              <a:rPr lang="en-US" sz="2700">
                <a:solidFill>
                  <a:srgbClr val="F4FF2C"/>
                </a:solidFill>
                <a:ea typeface="+mj-ea"/>
                <a:cs typeface="+mj-cs"/>
              </a:rPr>
              <a:t>John 1:4, 5, 9</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dissolve">
                                      <p:cBhvr>
                                        <p:cTn id="7" dur="500"/>
                                        <p:tgtEl>
                                          <p:spTgt spid="15376"/>
                                        </p:tgtEl>
                                      </p:cBhvr>
                                    </p:animEffect>
                                  </p:childTnLst>
                                  <p:subTnLst>
                                    <p:set>
                                      <p:cBhvr override="childStyle">
                                        <p:cTn dur="1" fill="hold" display="0" masterRel="nextClick" afterEffect="1"/>
                                        <p:tgtEl>
                                          <p:spTgt spid="153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urple mes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64515" name="Rectangle 3"/>
          <p:cNvSpPr>
            <a:spLocks noChangeArrowheads="1"/>
          </p:cNvSpPr>
          <p:nvPr/>
        </p:nvSpPr>
        <p:spPr bwMode="auto">
          <a:xfrm>
            <a:off x="153988" y="6554788"/>
            <a:ext cx="132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endParaRPr lang="en-US" sz="900">
              <a:latin typeface="Helvetica" charset="0"/>
            </a:endParaRPr>
          </a:p>
        </p:txBody>
      </p:sp>
      <p:sp>
        <p:nvSpPr>
          <p:cNvPr id="64516"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700">
            <a:solidFill>
              <a:schemeClr val="tx1"/>
            </a:solidFill>
            <a:miter lim="800000"/>
            <a:headEnd/>
            <a:tailEnd/>
          </a:ln>
        </p:spPr>
        <p:txBody>
          <a:bodyPr wrap="none" anchor="ctr"/>
          <a:lstStyle/>
          <a:p>
            <a:endParaRPr lang="en-US"/>
          </a:p>
        </p:txBody>
      </p:sp>
      <p:sp>
        <p:nvSpPr>
          <p:cNvPr id="17413" name="AutoShape 5"/>
          <p:cNvSpPr>
            <a:spLocks noChangeArrowheads="1"/>
          </p:cNvSpPr>
          <p:nvPr/>
        </p:nvSpPr>
        <p:spPr bwMode="auto">
          <a:xfrm>
            <a:off x="4725988" y="889000"/>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17414" name="AutoShape 6"/>
          <p:cNvSpPr>
            <a:spLocks noChangeArrowheads="1"/>
          </p:cNvSpPr>
          <p:nvPr/>
        </p:nvSpPr>
        <p:spPr bwMode="auto">
          <a:xfrm>
            <a:off x="1339850" y="3565525"/>
            <a:ext cx="3001963"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17415"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17416" name="Rectangle 8"/>
          <p:cNvSpPr>
            <a:spLocks noChangeArrowheads="1"/>
          </p:cNvSpPr>
          <p:nvPr/>
        </p:nvSpPr>
        <p:spPr bwMode="auto">
          <a:xfrm>
            <a:off x="2287588" y="3692525"/>
            <a:ext cx="2036762" cy="5667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66FF99"/>
                </a:solidFill>
                <a:latin typeface="Helvetica" pitchFamily="-107" charset="0"/>
                <a:ea typeface="ＭＳ Ｐゴシック" pitchFamily="-107" charset="-128"/>
                <a:cs typeface="ＭＳ Ｐゴシック" pitchFamily="-107" charset="-128"/>
              </a:rPr>
              <a:t>LUKE</a:t>
            </a:r>
          </a:p>
        </p:txBody>
      </p:sp>
      <p:sp>
        <p:nvSpPr>
          <p:cNvPr id="17417" name="Rectangle 9"/>
          <p:cNvSpPr>
            <a:spLocks noChangeArrowheads="1"/>
          </p:cNvSpPr>
          <p:nvPr/>
        </p:nvSpPr>
        <p:spPr bwMode="auto">
          <a:xfrm>
            <a:off x="1757363" y="1004888"/>
            <a:ext cx="2355850" cy="5667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66FF99"/>
                </a:solidFill>
                <a:latin typeface="Helvetica" pitchFamily="-107" charset="0"/>
                <a:ea typeface="ＭＳ Ｐゴシック" pitchFamily="-107" charset="-128"/>
                <a:cs typeface="ＭＳ Ｐゴシック" pitchFamily="-107" charset="-128"/>
              </a:rPr>
              <a:t>MATTHEW</a:t>
            </a:r>
          </a:p>
        </p:txBody>
      </p:sp>
      <p:sp>
        <p:nvSpPr>
          <p:cNvPr id="17418" name="Rectangle 10"/>
          <p:cNvSpPr>
            <a:spLocks noChangeArrowheads="1"/>
          </p:cNvSpPr>
          <p:nvPr/>
        </p:nvSpPr>
        <p:spPr bwMode="auto">
          <a:xfrm>
            <a:off x="5588000" y="1025525"/>
            <a:ext cx="2036763" cy="5667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66FF99"/>
                </a:solidFill>
                <a:latin typeface="Helvetica" pitchFamily="-107" charset="0"/>
                <a:ea typeface="ＭＳ Ｐゴシック" pitchFamily="-107" charset="-128"/>
                <a:cs typeface="ＭＳ Ｐゴシック" pitchFamily="-107" charset="-128"/>
              </a:rPr>
              <a:t>MARK</a:t>
            </a:r>
          </a:p>
        </p:txBody>
      </p:sp>
      <p:sp>
        <p:nvSpPr>
          <p:cNvPr id="64523" name="Rectangle 11"/>
          <p:cNvSpPr>
            <a:spLocks noChangeArrowheads="1"/>
          </p:cNvSpPr>
          <p:nvPr/>
        </p:nvSpPr>
        <p:spPr bwMode="auto">
          <a:xfrm>
            <a:off x="2159000" y="1560513"/>
            <a:ext cx="1766888"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r>
              <a:rPr lang="en-US" sz="2500" b="1">
                <a:solidFill>
                  <a:srgbClr val="0033CC"/>
                </a:solidFill>
                <a:latin typeface="Helvetica" charset="0"/>
              </a:rPr>
              <a:t>   JEWS</a:t>
            </a:r>
          </a:p>
        </p:txBody>
      </p:sp>
      <p:sp>
        <p:nvSpPr>
          <p:cNvPr id="64524" name="Rectangle 12"/>
          <p:cNvSpPr>
            <a:spLocks noChangeArrowheads="1"/>
          </p:cNvSpPr>
          <p:nvPr/>
        </p:nvSpPr>
        <p:spPr bwMode="auto">
          <a:xfrm>
            <a:off x="5899150" y="1570038"/>
            <a:ext cx="1766888"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r>
              <a:rPr lang="en-US" sz="2500" b="1">
                <a:solidFill>
                  <a:srgbClr val="0033CC"/>
                </a:solidFill>
                <a:latin typeface="Helvetica" charset="0"/>
              </a:rPr>
              <a:t>ROMANS</a:t>
            </a:r>
          </a:p>
        </p:txBody>
      </p:sp>
      <p:sp>
        <p:nvSpPr>
          <p:cNvPr id="64525" name="Rectangle 13"/>
          <p:cNvSpPr>
            <a:spLocks noChangeArrowheads="1"/>
          </p:cNvSpPr>
          <p:nvPr/>
        </p:nvSpPr>
        <p:spPr bwMode="auto">
          <a:xfrm>
            <a:off x="2462213" y="4237038"/>
            <a:ext cx="17668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r>
              <a:rPr lang="en-US" sz="2500" b="1">
                <a:solidFill>
                  <a:srgbClr val="0033CC"/>
                </a:solidFill>
                <a:latin typeface="Helvetica" charset="0"/>
              </a:rPr>
              <a:t>GREEKS</a:t>
            </a:r>
          </a:p>
        </p:txBody>
      </p:sp>
      <p:sp>
        <p:nvSpPr>
          <p:cNvPr id="64526" name="Rectangle 14"/>
          <p:cNvSpPr>
            <a:spLocks noChangeArrowheads="1"/>
          </p:cNvSpPr>
          <p:nvPr/>
        </p:nvSpPr>
        <p:spPr bwMode="auto">
          <a:xfrm>
            <a:off x="1652588" y="1647825"/>
            <a:ext cx="847725"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r>
              <a:rPr lang="en-US" sz="1800" b="1">
                <a:solidFill>
                  <a:srgbClr val="0033CC"/>
                </a:solidFill>
                <a:latin typeface="Helvetica" charset="0"/>
              </a:rPr>
              <a:t>TO:</a:t>
            </a:r>
          </a:p>
        </p:txBody>
      </p:sp>
      <p:sp>
        <p:nvSpPr>
          <p:cNvPr id="17423" name="Rectangle 15"/>
          <p:cNvSpPr>
            <a:spLocks noChangeArrowheads="1"/>
          </p:cNvSpPr>
          <p:nvPr/>
        </p:nvSpPr>
        <p:spPr bwMode="auto">
          <a:xfrm>
            <a:off x="1652588" y="2568575"/>
            <a:ext cx="890587" cy="1762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lnSpc>
                <a:spcPct val="35000"/>
              </a:lnSpc>
              <a:spcBef>
                <a:spcPct val="50000"/>
              </a:spcBef>
              <a:defRPr/>
            </a:pPr>
            <a:endParaRPr lang="en-US" sz="1800" b="1">
              <a:solidFill>
                <a:srgbClr val="FAFD00"/>
              </a:solidFill>
              <a:latin typeface="Helvetica" pitchFamily="-107" charset="0"/>
              <a:ea typeface="ＭＳ Ｐゴシック" pitchFamily="-107" charset="-128"/>
              <a:cs typeface="ＭＳ Ｐゴシック" pitchFamily="-107" charset="-128"/>
            </a:endParaRPr>
          </a:p>
        </p:txBody>
      </p:sp>
      <p:sp>
        <p:nvSpPr>
          <p:cNvPr id="64528" name="Rectangle 16"/>
          <p:cNvSpPr>
            <a:spLocks noChangeArrowheads="1"/>
          </p:cNvSpPr>
          <p:nvPr/>
        </p:nvSpPr>
        <p:spPr bwMode="auto">
          <a:xfrm>
            <a:off x="5070475" y="1658938"/>
            <a:ext cx="84613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r>
              <a:rPr lang="en-US" sz="1800" b="1">
                <a:solidFill>
                  <a:srgbClr val="0033CC"/>
                </a:solidFill>
                <a:latin typeface="Helvetica" charset="0"/>
              </a:rPr>
              <a:t>TO:</a:t>
            </a:r>
          </a:p>
        </p:txBody>
      </p:sp>
      <p:sp>
        <p:nvSpPr>
          <p:cNvPr id="64529" name="Rectangle 17"/>
          <p:cNvSpPr>
            <a:spLocks noChangeArrowheads="1"/>
          </p:cNvSpPr>
          <p:nvPr/>
        </p:nvSpPr>
        <p:spPr bwMode="auto">
          <a:xfrm>
            <a:off x="5070475" y="2579688"/>
            <a:ext cx="890588"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lnSpc>
                <a:spcPct val="35000"/>
              </a:lnSpc>
              <a:spcBef>
                <a:spcPct val="50000"/>
              </a:spcBef>
            </a:pPr>
            <a:endParaRPr lang="en-US" sz="1800" b="1">
              <a:solidFill>
                <a:srgbClr val="0033CC"/>
              </a:solidFill>
              <a:latin typeface="Helvetica" charset="0"/>
            </a:endParaRPr>
          </a:p>
        </p:txBody>
      </p:sp>
      <p:grpSp>
        <p:nvGrpSpPr>
          <p:cNvPr id="64530" name="Group 18"/>
          <p:cNvGrpSpPr>
            <a:grpSpLocks/>
          </p:cNvGrpSpPr>
          <p:nvPr/>
        </p:nvGrpSpPr>
        <p:grpSpPr bwMode="auto">
          <a:xfrm>
            <a:off x="1652588" y="2070100"/>
            <a:ext cx="2538412" cy="454025"/>
            <a:chOff x="1145" y="1478"/>
            <a:chExt cx="1759" cy="324"/>
          </a:xfrm>
        </p:grpSpPr>
        <p:sp>
          <p:nvSpPr>
            <p:cNvPr id="64574" name="Rectangle 19"/>
            <p:cNvSpPr>
              <a:spLocks noChangeArrowheads="1"/>
            </p:cNvSpPr>
            <p:nvPr/>
          </p:nvSpPr>
          <p:spPr bwMode="auto">
            <a:xfrm>
              <a:off x="1145" y="1530"/>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1800" b="1">
                  <a:solidFill>
                    <a:srgbClr val="0033CC"/>
                  </a:solidFill>
                  <a:latin typeface="Helvetica" charset="0"/>
                </a:rPr>
                <a:t>AS:</a:t>
              </a:r>
            </a:p>
          </p:txBody>
        </p:sp>
        <p:sp>
          <p:nvSpPr>
            <p:cNvPr id="64575" name="Rectangle 20"/>
            <p:cNvSpPr>
              <a:spLocks noChangeArrowheads="1"/>
            </p:cNvSpPr>
            <p:nvPr/>
          </p:nvSpPr>
          <p:spPr bwMode="auto">
            <a:xfrm>
              <a:off x="1680" y="1478"/>
              <a:ext cx="1224"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2500" b="1">
                  <a:solidFill>
                    <a:srgbClr val="0033CC"/>
                  </a:solidFill>
                  <a:latin typeface="Helvetica" charset="0"/>
                </a:rPr>
                <a:t>KING</a:t>
              </a:r>
            </a:p>
          </p:txBody>
        </p:sp>
      </p:grpSp>
      <p:grpSp>
        <p:nvGrpSpPr>
          <p:cNvPr id="64531" name="Group 21"/>
          <p:cNvGrpSpPr>
            <a:grpSpLocks/>
          </p:cNvGrpSpPr>
          <p:nvPr/>
        </p:nvGrpSpPr>
        <p:grpSpPr bwMode="auto">
          <a:xfrm>
            <a:off x="5070475" y="2065338"/>
            <a:ext cx="2578100" cy="454025"/>
            <a:chOff x="3513" y="1474"/>
            <a:chExt cx="1787" cy="325"/>
          </a:xfrm>
        </p:grpSpPr>
        <p:sp>
          <p:nvSpPr>
            <p:cNvPr id="64572" name="Rectangle 22"/>
            <p:cNvSpPr>
              <a:spLocks noChangeArrowheads="1"/>
            </p:cNvSpPr>
            <p:nvPr/>
          </p:nvSpPr>
          <p:spPr bwMode="auto">
            <a:xfrm>
              <a:off x="3513" y="1538"/>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1800" b="1">
                  <a:solidFill>
                    <a:srgbClr val="0033CC"/>
                  </a:solidFill>
                  <a:latin typeface="Helvetica" charset="0"/>
                </a:rPr>
                <a:t>AS:</a:t>
              </a:r>
            </a:p>
          </p:txBody>
        </p:sp>
        <p:sp>
          <p:nvSpPr>
            <p:cNvPr id="64573" name="Rectangle 23"/>
            <p:cNvSpPr>
              <a:spLocks noChangeArrowheads="1"/>
            </p:cNvSpPr>
            <p:nvPr/>
          </p:nvSpPr>
          <p:spPr bwMode="auto">
            <a:xfrm>
              <a:off x="4076" y="1474"/>
              <a:ext cx="1224"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2500" b="1">
                  <a:solidFill>
                    <a:srgbClr val="0033CC"/>
                  </a:solidFill>
                  <a:latin typeface="Helvetica" charset="0"/>
                </a:rPr>
                <a:t>SERVANT</a:t>
              </a:r>
            </a:p>
          </p:txBody>
        </p:sp>
      </p:grpSp>
      <p:sp>
        <p:nvSpPr>
          <p:cNvPr id="64532" name="Rectangle 24"/>
          <p:cNvSpPr>
            <a:spLocks noChangeArrowheads="1"/>
          </p:cNvSpPr>
          <p:nvPr/>
        </p:nvSpPr>
        <p:spPr bwMode="auto">
          <a:xfrm>
            <a:off x="1674813" y="4325938"/>
            <a:ext cx="8477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r>
              <a:rPr lang="en-US" sz="1800" b="1">
                <a:solidFill>
                  <a:srgbClr val="0033CC"/>
                </a:solidFill>
                <a:latin typeface="Helvetica" charset="0"/>
              </a:rPr>
              <a:t>TO:</a:t>
            </a:r>
          </a:p>
        </p:txBody>
      </p:sp>
      <p:sp>
        <p:nvSpPr>
          <p:cNvPr id="64533" name="Rectangle 25"/>
          <p:cNvSpPr>
            <a:spLocks noChangeArrowheads="1"/>
          </p:cNvSpPr>
          <p:nvPr/>
        </p:nvSpPr>
        <p:spPr bwMode="auto">
          <a:xfrm>
            <a:off x="1674813" y="5246688"/>
            <a:ext cx="890587"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lnSpc>
                <a:spcPct val="35000"/>
              </a:lnSpc>
              <a:spcBef>
                <a:spcPct val="50000"/>
              </a:spcBef>
            </a:pPr>
            <a:endParaRPr lang="en-US" sz="1800" b="1">
              <a:solidFill>
                <a:srgbClr val="0033CC"/>
              </a:solidFill>
              <a:latin typeface="Helvetica" charset="0"/>
            </a:endParaRPr>
          </a:p>
        </p:txBody>
      </p:sp>
      <p:grpSp>
        <p:nvGrpSpPr>
          <p:cNvPr id="64534" name="Group 26"/>
          <p:cNvGrpSpPr>
            <a:grpSpLocks/>
          </p:cNvGrpSpPr>
          <p:nvPr/>
        </p:nvGrpSpPr>
        <p:grpSpPr bwMode="auto">
          <a:xfrm>
            <a:off x="1674813" y="4735513"/>
            <a:ext cx="2532062" cy="454025"/>
            <a:chOff x="1161" y="3381"/>
            <a:chExt cx="1754" cy="324"/>
          </a:xfrm>
        </p:grpSpPr>
        <p:sp>
          <p:nvSpPr>
            <p:cNvPr id="64570" name="Rectangle 27"/>
            <p:cNvSpPr>
              <a:spLocks noChangeArrowheads="1"/>
            </p:cNvSpPr>
            <p:nvPr/>
          </p:nvSpPr>
          <p:spPr bwMode="auto">
            <a:xfrm>
              <a:off x="1161"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1800" b="1">
                  <a:solidFill>
                    <a:srgbClr val="0033CC"/>
                  </a:solidFill>
                  <a:latin typeface="Helvetica" charset="0"/>
                </a:rPr>
                <a:t>AS:</a:t>
              </a:r>
            </a:p>
          </p:txBody>
        </p:sp>
        <p:sp>
          <p:nvSpPr>
            <p:cNvPr id="64571" name="Rectangle 28"/>
            <p:cNvSpPr>
              <a:spLocks noChangeArrowheads="1"/>
            </p:cNvSpPr>
            <p:nvPr/>
          </p:nvSpPr>
          <p:spPr bwMode="auto">
            <a:xfrm>
              <a:off x="1691" y="3381"/>
              <a:ext cx="1224"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2500" b="1">
                  <a:solidFill>
                    <a:srgbClr val="0033CC"/>
                  </a:solidFill>
                  <a:latin typeface="Helvetica" charset="0"/>
                </a:rPr>
                <a:t>GOD/MAN</a:t>
              </a:r>
            </a:p>
          </p:txBody>
        </p:sp>
      </p:grpSp>
      <p:sp>
        <p:nvSpPr>
          <p:cNvPr id="64535" name="Rectangle 29"/>
          <p:cNvSpPr>
            <a:spLocks noChangeArrowheads="1"/>
          </p:cNvSpPr>
          <p:nvPr/>
        </p:nvSpPr>
        <p:spPr bwMode="auto">
          <a:xfrm>
            <a:off x="5011738" y="5246688"/>
            <a:ext cx="890587"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lnSpc>
                <a:spcPct val="35000"/>
              </a:lnSpc>
              <a:spcBef>
                <a:spcPct val="50000"/>
              </a:spcBef>
            </a:pPr>
            <a:endParaRPr lang="en-US" sz="1800" b="1">
              <a:solidFill>
                <a:srgbClr val="0033CC"/>
              </a:solidFill>
              <a:latin typeface="Helvetica" charset="0"/>
            </a:endParaRPr>
          </a:p>
        </p:txBody>
      </p:sp>
      <p:grpSp>
        <p:nvGrpSpPr>
          <p:cNvPr id="64536" name="Group 30"/>
          <p:cNvGrpSpPr>
            <a:grpSpLocks/>
          </p:cNvGrpSpPr>
          <p:nvPr/>
        </p:nvGrpSpPr>
        <p:grpSpPr bwMode="auto">
          <a:xfrm>
            <a:off x="1652588" y="2557463"/>
            <a:ext cx="2541587" cy="661987"/>
            <a:chOff x="1145" y="1826"/>
            <a:chExt cx="1761" cy="472"/>
          </a:xfrm>
        </p:grpSpPr>
        <p:sp>
          <p:nvSpPr>
            <p:cNvPr id="64568" name="Rectangle 31"/>
            <p:cNvSpPr>
              <a:spLocks noChangeArrowheads="1"/>
            </p:cNvSpPr>
            <p:nvPr/>
          </p:nvSpPr>
          <p:spPr bwMode="auto">
            <a:xfrm>
              <a:off x="1145" y="1826"/>
              <a:ext cx="617" cy="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lnSpc>
                  <a:spcPct val="90000"/>
                </a:lnSpc>
                <a:spcBef>
                  <a:spcPct val="50000"/>
                </a:spcBef>
              </a:pPr>
              <a:r>
                <a:rPr lang="en-US" sz="1800" b="1">
                  <a:solidFill>
                    <a:srgbClr val="0033CC"/>
                  </a:solidFill>
                  <a:latin typeface="Helvetica" charset="0"/>
                </a:rPr>
                <a:t>WHAT</a:t>
              </a:r>
            </a:p>
            <a:p>
              <a:pPr defTabSz="820738">
                <a:lnSpc>
                  <a:spcPct val="55000"/>
                </a:lnSpc>
                <a:spcBef>
                  <a:spcPct val="50000"/>
                </a:spcBef>
              </a:pPr>
              <a:r>
                <a:rPr lang="en-US" sz="1800" b="1">
                  <a:solidFill>
                    <a:srgbClr val="0033CC"/>
                  </a:solidFill>
                  <a:latin typeface="Helvetica" charset="0"/>
                </a:rPr>
                <a:t>HE:</a:t>
              </a:r>
            </a:p>
          </p:txBody>
        </p:sp>
        <p:sp>
          <p:nvSpPr>
            <p:cNvPr id="64569" name="Rectangle 32"/>
            <p:cNvSpPr>
              <a:spLocks noChangeArrowheads="1"/>
            </p:cNvSpPr>
            <p:nvPr/>
          </p:nvSpPr>
          <p:spPr bwMode="auto">
            <a:xfrm>
              <a:off x="1682" y="1974"/>
              <a:ext cx="1224"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2500" b="1">
                  <a:solidFill>
                    <a:srgbClr val="0033CC"/>
                  </a:solidFill>
                  <a:latin typeface="Helvetica" charset="0"/>
                </a:rPr>
                <a:t>SAID</a:t>
              </a:r>
            </a:p>
          </p:txBody>
        </p:sp>
      </p:grpSp>
      <p:grpSp>
        <p:nvGrpSpPr>
          <p:cNvPr id="64537" name="Group 33"/>
          <p:cNvGrpSpPr>
            <a:grpSpLocks/>
          </p:cNvGrpSpPr>
          <p:nvPr/>
        </p:nvGrpSpPr>
        <p:grpSpPr bwMode="auto">
          <a:xfrm>
            <a:off x="1674813" y="5205413"/>
            <a:ext cx="2070100" cy="646112"/>
            <a:chOff x="1161" y="3716"/>
            <a:chExt cx="1434" cy="462"/>
          </a:xfrm>
        </p:grpSpPr>
        <p:sp>
          <p:nvSpPr>
            <p:cNvPr id="64566" name="Rectangle 34"/>
            <p:cNvSpPr>
              <a:spLocks noChangeArrowheads="1"/>
            </p:cNvSpPr>
            <p:nvPr/>
          </p:nvSpPr>
          <p:spPr bwMode="auto">
            <a:xfrm>
              <a:off x="1731" y="3853"/>
              <a:ext cx="864"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2500" b="1">
                  <a:solidFill>
                    <a:srgbClr val="0033CC"/>
                  </a:solidFill>
                  <a:latin typeface="Helvetica" charset="0"/>
                </a:rPr>
                <a:t>FELT</a:t>
              </a:r>
            </a:p>
          </p:txBody>
        </p:sp>
        <p:sp>
          <p:nvSpPr>
            <p:cNvPr id="64567" name="Rectangle 35"/>
            <p:cNvSpPr>
              <a:spLocks noChangeArrowheads="1"/>
            </p:cNvSpPr>
            <p:nvPr/>
          </p:nvSpPr>
          <p:spPr bwMode="auto">
            <a:xfrm>
              <a:off x="1161" y="3716"/>
              <a:ext cx="617" cy="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lnSpc>
                  <a:spcPct val="90000"/>
                </a:lnSpc>
                <a:spcBef>
                  <a:spcPct val="50000"/>
                </a:spcBef>
              </a:pPr>
              <a:r>
                <a:rPr lang="en-US" sz="1800" b="1">
                  <a:solidFill>
                    <a:srgbClr val="0033CC"/>
                  </a:solidFill>
                  <a:latin typeface="Helvetica" charset="0"/>
                </a:rPr>
                <a:t>WHAT</a:t>
              </a:r>
            </a:p>
            <a:p>
              <a:pPr defTabSz="820738">
                <a:lnSpc>
                  <a:spcPct val="55000"/>
                </a:lnSpc>
                <a:spcBef>
                  <a:spcPct val="50000"/>
                </a:spcBef>
              </a:pPr>
              <a:r>
                <a:rPr lang="en-US" sz="1800" b="1">
                  <a:solidFill>
                    <a:srgbClr val="0033CC"/>
                  </a:solidFill>
                  <a:latin typeface="Helvetica" charset="0"/>
                </a:rPr>
                <a:t>HE:</a:t>
              </a:r>
            </a:p>
          </p:txBody>
        </p:sp>
      </p:grpSp>
      <p:grpSp>
        <p:nvGrpSpPr>
          <p:cNvPr id="64538" name="Group 36"/>
          <p:cNvGrpSpPr>
            <a:grpSpLocks/>
          </p:cNvGrpSpPr>
          <p:nvPr/>
        </p:nvGrpSpPr>
        <p:grpSpPr bwMode="auto">
          <a:xfrm>
            <a:off x="5070475" y="2557463"/>
            <a:ext cx="1998663" cy="638175"/>
            <a:chOff x="3513" y="1826"/>
            <a:chExt cx="1385" cy="456"/>
          </a:xfrm>
        </p:grpSpPr>
        <p:sp>
          <p:nvSpPr>
            <p:cNvPr id="64564" name="Rectangle 37"/>
            <p:cNvSpPr>
              <a:spLocks noChangeArrowheads="1"/>
            </p:cNvSpPr>
            <p:nvPr/>
          </p:nvSpPr>
          <p:spPr bwMode="auto">
            <a:xfrm>
              <a:off x="3513" y="1826"/>
              <a:ext cx="617" cy="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lnSpc>
                  <a:spcPct val="90000"/>
                </a:lnSpc>
                <a:spcBef>
                  <a:spcPct val="50000"/>
                </a:spcBef>
              </a:pPr>
              <a:r>
                <a:rPr lang="en-US" sz="1800" b="1">
                  <a:solidFill>
                    <a:srgbClr val="0033CC"/>
                  </a:solidFill>
                  <a:latin typeface="Helvetica" charset="0"/>
                </a:rPr>
                <a:t>WHAT</a:t>
              </a:r>
            </a:p>
            <a:p>
              <a:pPr defTabSz="820738">
                <a:lnSpc>
                  <a:spcPct val="55000"/>
                </a:lnSpc>
                <a:spcBef>
                  <a:spcPct val="50000"/>
                </a:spcBef>
              </a:pPr>
              <a:r>
                <a:rPr lang="en-US" sz="1800" b="1">
                  <a:solidFill>
                    <a:srgbClr val="0033CC"/>
                  </a:solidFill>
                  <a:latin typeface="Helvetica" charset="0"/>
                </a:rPr>
                <a:t>HE:</a:t>
              </a:r>
            </a:p>
          </p:txBody>
        </p:sp>
        <p:sp>
          <p:nvSpPr>
            <p:cNvPr id="64565" name="Rectangle 38"/>
            <p:cNvSpPr>
              <a:spLocks noChangeArrowheads="1"/>
            </p:cNvSpPr>
            <p:nvPr/>
          </p:nvSpPr>
          <p:spPr bwMode="auto">
            <a:xfrm>
              <a:off x="4091" y="1958"/>
              <a:ext cx="807"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2500" b="1">
                  <a:solidFill>
                    <a:srgbClr val="0033CC"/>
                  </a:solidFill>
                  <a:latin typeface="Helvetica" charset="0"/>
                </a:rPr>
                <a:t>DID</a:t>
              </a:r>
            </a:p>
          </p:txBody>
        </p:sp>
      </p:grpSp>
      <p:sp>
        <p:nvSpPr>
          <p:cNvPr id="17447" name="AutoShape 39"/>
          <p:cNvSpPr>
            <a:spLocks noChangeArrowheads="1"/>
          </p:cNvSpPr>
          <p:nvPr/>
        </p:nvSpPr>
        <p:spPr bwMode="auto">
          <a:xfrm>
            <a:off x="4724400" y="3544888"/>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lIns="82058" tIns="41029" rIns="82058" bIns="41029" anchor="ctr"/>
          <a:lstStyle/>
          <a:p>
            <a:pPr algn="ctr" defTabSz="820738">
              <a:defRPr/>
            </a:pPr>
            <a:endParaRPr lang="en-US" sz="1100">
              <a:solidFill>
                <a:srgbClr val="063DE8"/>
              </a:solidFill>
              <a:latin typeface="Engravers MT" pitchFamily="-107" charset="0"/>
              <a:ea typeface="ＭＳ Ｐゴシック" pitchFamily="-107" charset="-128"/>
              <a:cs typeface="ＭＳ Ｐゴシック" pitchFamily="-107" charset="-128"/>
            </a:endParaRPr>
          </a:p>
        </p:txBody>
      </p:sp>
      <p:grpSp>
        <p:nvGrpSpPr>
          <p:cNvPr id="64540" name="Group 40"/>
          <p:cNvGrpSpPr>
            <a:grpSpLocks/>
          </p:cNvGrpSpPr>
          <p:nvPr/>
        </p:nvGrpSpPr>
        <p:grpSpPr bwMode="auto">
          <a:xfrm>
            <a:off x="1412875" y="946150"/>
            <a:ext cx="3860800" cy="3300413"/>
            <a:chOff x="979" y="675"/>
            <a:chExt cx="2675" cy="2356"/>
          </a:xfrm>
        </p:grpSpPr>
        <p:sp>
          <p:nvSpPr>
            <p:cNvPr id="17449" name="Rectangle 41"/>
            <p:cNvSpPr>
              <a:spLocks noChangeArrowheads="1"/>
            </p:cNvSpPr>
            <p:nvPr/>
          </p:nvSpPr>
          <p:spPr bwMode="auto">
            <a:xfrm>
              <a:off x="3336" y="675"/>
              <a:ext cx="286" cy="433"/>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58685" tIns="28827" rIns="58685" bIns="28827">
              <a:spAutoFit/>
            </a:bodyPr>
            <a:lstStyle/>
            <a:p>
              <a:pPr defTabSz="820738">
                <a:spcBef>
                  <a:spcPct val="50000"/>
                </a:spcBef>
                <a:defRPr/>
              </a:pPr>
              <a:r>
                <a:rPr lang="en-US" sz="3600" b="1">
                  <a:solidFill>
                    <a:srgbClr val="FAFD00"/>
                  </a:solidFill>
                  <a:latin typeface="Helvetica" pitchFamily="-107" charset="0"/>
                  <a:ea typeface="ＭＳ Ｐゴシック" pitchFamily="-107" charset="-128"/>
                  <a:cs typeface="ＭＳ Ｐゴシック" pitchFamily="-107" charset="-128"/>
                </a:rPr>
                <a:t>2</a:t>
              </a:r>
            </a:p>
          </p:txBody>
        </p:sp>
        <p:sp>
          <p:nvSpPr>
            <p:cNvPr id="17450" name="Rectangle 42"/>
            <p:cNvSpPr>
              <a:spLocks noChangeArrowheads="1"/>
            </p:cNvSpPr>
            <p:nvPr/>
          </p:nvSpPr>
          <p:spPr bwMode="auto">
            <a:xfrm>
              <a:off x="989" y="2598"/>
              <a:ext cx="286" cy="433"/>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58685" tIns="28827" rIns="58685" bIns="28827">
              <a:spAutoFit/>
            </a:bodyPr>
            <a:lstStyle/>
            <a:p>
              <a:pPr defTabSz="820738">
                <a:spcBef>
                  <a:spcPct val="50000"/>
                </a:spcBef>
                <a:defRPr/>
              </a:pPr>
              <a:r>
                <a:rPr lang="en-US" sz="3600" b="1">
                  <a:solidFill>
                    <a:srgbClr val="FAFD00"/>
                  </a:solidFill>
                  <a:latin typeface="Helvetica" pitchFamily="-107" charset="0"/>
                  <a:ea typeface="ＭＳ Ｐゴシック" pitchFamily="-107" charset="-128"/>
                  <a:cs typeface="ＭＳ Ｐゴシック" pitchFamily="-107" charset="-128"/>
                </a:rPr>
                <a:t>3</a:t>
              </a:r>
            </a:p>
          </p:txBody>
        </p:sp>
        <p:sp>
          <p:nvSpPr>
            <p:cNvPr id="17451" name="Rectangle 43"/>
            <p:cNvSpPr>
              <a:spLocks noChangeArrowheads="1"/>
            </p:cNvSpPr>
            <p:nvPr/>
          </p:nvSpPr>
          <p:spPr bwMode="auto">
            <a:xfrm>
              <a:off x="3368" y="2587"/>
              <a:ext cx="286" cy="433"/>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58685" tIns="28827" rIns="58685" bIns="28827">
              <a:spAutoFit/>
            </a:bodyPr>
            <a:lstStyle/>
            <a:p>
              <a:pPr defTabSz="820738">
                <a:spcBef>
                  <a:spcPct val="50000"/>
                </a:spcBef>
                <a:defRPr/>
              </a:pPr>
              <a:r>
                <a:rPr lang="en-US" sz="3600" b="1">
                  <a:solidFill>
                    <a:srgbClr val="FAFD00"/>
                  </a:solidFill>
                  <a:latin typeface="Helvetica" pitchFamily="-107" charset="0"/>
                  <a:ea typeface="ＭＳ Ｐゴシック" pitchFamily="-107" charset="-128"/>
                  <a:cs typeface="ＭＳ Ｐゴシック" pitchFamily="-107" charset="-128"/>
                </a:rPr>
                <a:t>4</a:t>
              </a:r>
            </a:p>
          </p:txBody>
        </p:sp>
        <p:sp>
          <p:nvSpPr>
            <p:cNvPr id="17452" name="Rectangle 44"/>
            <p:cNvSpPr>
              <a:spLocks noChangeArrowheads="1"/>
            </p:cNvSpPr>
            <p:nvPr/>
          </p:nvSpPr>
          <p:spPr bwMode="auto">
            <a:xfrm>
              <a:off x="979" y="687"/>
              <a:ext cx="286" cy="433"/>
            </a:xfrm>
            <a:prstGeom prst="rect">
              <a:avLst/>
            </a:prstGeom>
            <a:noFill/>
            <a:ln w="12700">
              <a:noFill/>
              <a:miter lim="800000"/>
              <a:headEnd/>
              <a:tailEnd/>
            </a:ln>
            <a:effectLst>
              <a:outerShdw blurRad="63500" dist="71842" dir="2700000" algn="ctr" rotWithShape="0">
                <a:schemeClr val="tx1">
                  <a:alpha val="74998"/>
                </a:schemeClr>
              </a:outerShdw>
            </a:effectLst>
          </p:spPr>
          <p:txBody>
            <a:bodyPr lIns="58685" tIns="28827" rIns="58685" bIns="28827">
              <a:spAutoFit/>
            </a:bodyPr>
            <a:lstStyle/>
            <a:p>
              <a:pPr defTabSz="820738">
                <a:spcBef>
                  <a:spcPct val="50000"/>
                </a:spcBef>
                <a:defRPr/>
              </a:pPr>
              <a:r>
                <a:rPr lang="en-US" sz="3600" b="1">
                  <a:solidFill>
                    <a:srgbClr val="FAFD00"/>
                  </a:solidFill>
                  <a:latin typeface="Helvetica" pitchFamily="-107" charset="0"/>
                  <a:ea typeface="ＭＳ Ｐゴシック" pitchFamily="-107" charset="-128"/>
                  <a:cs typeface="ＭＳ Ｐゴシック" pitchFamily="-107" charset="-128"/>
                </a:rPr>
                <a:t>1</a:t>
              </a:r>
            </a:p>
          </p:txBody>
        </p:sp>
      </p:grpSp>
      <p:sp>
        <p:nvSpPr>
          <p:cNvPr id="17453" name="Rectangle 45"/>
          <p:cNvSpPr>
            <a:spLocks noChangeArrowheads="1"/>
          </p:cNvSpPr>
          <p:nvPr/>
        </p:nvSpPr>
        <p:spPr bwMode="auto">
          <a:xfrm>
            <a:off x="5759450" y="3684588"/>
            <a:ext cx="1476375" cy="5667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81203" tIns="39889" rIns="81203" bIns="39889">
            <a:spAutoFit/>
          </a:bodyPr>
          <a:lstStyle/>
          <a:p>
            <a:pPr defTabSz="820738">
              <a:spcBef>
                <a:spcPct val="50000"/>
              </a:spcBef>
              <a:defRPr/>
            </a:pPr>
            <a:r>
              <a:rPr lang="en-US" sz="3200" b="1">
                <a:solidFill>
                  <a:srgbClr val="66FF99"/>
                </a:solidFill>
                <a:latin typeface="Helvetica" pitchFamily="-107" charset="0"/>
                <a:ea typeface="ＭＳ Ｐゴシック" pitchFamily="-107" charset="-128"/>
                <a:cs typeface="ＭＳ Ｐゴシック" pitchFamily="-107" charset="-128"/>
              </a:rPr>
              <a:t>JOHN</a:t>
            </a:r>
          </a:p>
        </p:txBody>
      </p:sp>
      <p:sp>
        <p:nvSpPr>
          <p:cNvPr id="64542" name="Rectangle 46"/>
          <p:cNvSpPr>
            <a:spLocks noChangeArrowheads="1"/>
          </p:cNvSpPr>
          <p:nvPr/>
        </p:nvSpPr>
        <p:spPr bwMode="auto">
          <a:xfrm>
            <a:off x="5895975" y="4241800"/>
            <a:ext cx="17653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r>
              <a:rPr lang="en-US" sz="2500" b="1">
                <a:solidFill>
                  <a:srgbClr val="0033CC"/>
                </a:solidFill>
                <a:latin typeface="Helvetica" charset="0"/>
              </a:rPr>
              <a:t>CHURCH</a:t>
            </a:r>
          </a:p>
        </p:txBody>
      </p:sp>
      <p:sp>
        <p:nvSpPr>
          <p:cNvPr id="64543" name="Rectangle 47"/>
          <p:cNvSpPr>
            <a:spLocks noChangeArrowheads="1"/>
          </p:cNvSpPr>
          <p:nvPr/>
        </p:nvSpPr>
        <p:spPr bwMode="auto">
          <a:xfrm>
            <a:off x="5011738" y="4325938"/>
            <a:ext cx="8477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1203" tIns="39889" rIns="81203" bIns="39889">
            <a:spAutoFit/>
          </a:bodyPr>
          <a:lstStyle/>
          <a:p>
            <a:pPr defTabSz="820738">
              <a:spcBef>
                <a:spcPct val="50000"/>
              </a:spcBef>
            </a:pPr>
            <a:r>
              <a:rPr lang="en-US" sz="1800" b="1">
                <a:solidFill>
                  <a:srgbClr val="0033CC"/>
                </a:solidFill>
                <a:latin typeface="Helvetica" charset="0"/>
              </a:rPr>
              <a:t>TO:</a:t>
            </a:r>
          </a:p>
        </p:txBody>
      </p:sp>
      <p:grpSp>
        <p:nvGrpSpPr>
          <p:cNvPr id="64544" name="Group 48"/>
          <p:cNvGrpSpPr>
            <a:grpSpLocks/>
          </p:cNvGrpSpPr>
          <p:nvPr/>
        </p:nvGrpSpPr>
        <p:grpSpPr bwMode="auto">
          <a:xfrm>
            <a:off x="5011738" y="4729163"/>
            <a:ext cx="1965325" cy="454025"/>
            <a:chOff x="3473" y="3376"/>
            <a:chExt cx="1362" cy="324"/>
          </a:xfrm>
        </p:grpSpPr>
        <p:sp>
          <p:nvSpPr>
            <p:cNvPr id="64558" name="Rectangle 49"/>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1800" b="1">
                  <a:solidFill>
                    <a:srgbClr val="0033CC"/>
                  </a:solidFill>
                  <a:latin typeface="Helvetica" charset="0"/>
                </a:rPr>
                <a:t>AS:</a:t>
              </a:r>
            </a:p>
          </p:txBody>
        </p:sp>
        <p:sp>
          <p:nvSpPr>
            <p:cNvPr id="64559" name="Rectangle 50"/>
            <p:cNvSpPr>
              <a:spLocks noChangeArrowheads="1"/>
            </p:cNvSpPr>
            <p:nvPr/>
          </p:nvSpPr>
          <p:spPr bwMode="auto">
            <a:xfrm>
              <a:off x="4091" y="3376"/>
              <a:ext cx="744"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2500" b="1">
                  <a:solidFill>
                    <a:srgbClr val="0033CC"/>
                  </a:solidFill>
                  <a:latin typeface="Helvetica" charset="0"/>
                </a:rPr>
                <a:t>GOD</a:t>
              </a:r>
            </a:p>
          </p:txBody>
        </p:sp>
      </p:grpSp>
      <p:grpSp>
        <p:nvGrpSpPr>
          <p:cNvPr id="64545" name="Group 51"/>
          <p:cNvGrpSpPr>
            <a:grpSpLocks/>
          </p:cNvGrpSpPr>
          <p:nvPr/>
        </p:nvGrpSpPr>
        <p:grpSpPr bwMode="auto">
          <a:xfrm>
            <a:off x="4992688" y="5203825"/>
            <a:ext cx="2681287" cy="661988"/>
            <a:chOff x="3460" y="3715"/>
            <a:chExt cx="1857" cy="473"/>
          </a:xfrm>
        </p:grpSpPr>
        <p:sp>
          <p:nvSpPr>
            <p:cNvPr id="64556" name="Rectangle 52"/>
            <p:cNvSpPr>
              <a:spLocks noChangeArrowheads="1"/>
            </p:cNvSpPr>
            <p:nvPr/>
          </p:nvSpPr>
          <p:spPr bwMode="auto">
            <a:xfrm>
              <a:off x="4093" y="3864"/>
              <a:ext cx="1224"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spcBef>
                  <a:spcPct val="50000"/>
                </a:spcBef>
              </a:pPr>
              <a:r>
                <a:rPr lang="en-US" sz="2500" b="1">
                  <a:solidFill>
                    <a:srgbClr val="0033CC"/>
                  </a:solidFill>
                  <a:latin typeface="Helvetica" charset="0"/>
                </a:rPr>
                <a:t>MEANT</a:t>
              </a:r>
            </a:p>
          </p:txBody>
        </p:sp>
        <p:sp>
          <p:nvSpPr>
            <p:cNvPr id="64557" name="Rectangle 53"/>
            <p:cNvSpPr>
              <a:spLocks noChangeArrowheads="1"/>
            </p:cNvSpPr>
            <p:nvPr/>
          </p:nvSpPr>
          <p:spPr bwMode="auto">
            <a:xfrm>
              <a:off x="3460" y="3715"/>
              <a:ext cx="617" cy="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72872" tIns="35796" rIns="72872" bIns="35796">
              <a:spAutoFit/>
            </a:bodyPr>
            <a:lstStyle/>
            <a:p>
              <a:pPr defTabSz="820738">
                <a:lnSpc>
                  <a:spcPct val="90000"/>
                </a:lnSpc>
                <a:spcBef>
                  <a:spcPct val="50000"/>
                </a:spcBef>
              </a:pPr>
              <a:r>
                <a:rPr lang="en-US" sz="1800" b="1">
                  <a:solidFill>
                    <a:srgbClr val="0033CC"/>
                  </a:solidFill>
                  <a:latin typeface="Helvetica" charset="0"/>
                </a:rPr>
                <a:t>WHAT</a:t>
              </a:r>
            </a:p>
            <a:p>
              <a:pPr defTabSz="820738">
                <a:lnSpc>
                  <a:spcPct val="55000"/>
                </a:lnSpc>
                <a:spcBef>
                  <a:spcPct val="50000"/>
                </a:spcBef>
              </a:pPr>
              <a:r>
                <a:rPr lang="en-US" sz="1800" b="1">
                  <a:solidFill>
                    <a:srgbClr val="0033CC"/>
                  </a:solidFill>
                  <a:latin typeface="Helvetica" charset="0"/>
                </a:rPr>
                <a:t>HE:</a:t>
              </a:r>
            </a:p>
          </p:txBody>
        </p:sp>
      </p:grpSp>
      <p:sp>
        <p:nvSpPr>
          <p:cNvPr id="64546" name="Text Box 54"/>
          <p:cNvSpPr txBox="1">
            <a:spLocks noChangeArrowheads="1"/>
          </p:cNvSpPr>
          <p:nvPr/>
        </p:nvSpPr>
        <p:spPr bwMode="auto">
          <a:xfrm>
            <a:off x="8778875" y="-19050"/>
            <a:ext cx="233363"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A27C"/>
                </a:solidFill>
                <a:latin typeface="Comic Sans MS" charset="0"/>
              </a:rPr>
              <a:t> </a:t>
            </a:r>
          </a:p>
        </p:txBody>
      </p:sp>
      <p:sp>
        <p:nvSpPr>
          <p:cNvPr id="17463" name="Text Box 55"/>
          <p:cNvSpPr txBox="1">
            <a:spLocks noChangeArrowheads="1"/>
          </p:cNvSpPr>
          <p:nvPr/>
        </p:nvSpPr>
        <p:spPr bwMode="auto">
          <a:xfrm>
            <a:off x="1608138" y="4106863"/>
            <a:ext cx="2589212" cy="1781175"/>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82058" tIns="41029" rIns="82058" bIns="41029">
            <a:spAutoFit/>
          </a:bodyPr>
          <a:lstStyle/>
          <a:p>
            <a:pPr algn="ctr" defTabSz="820738">
              <a:spcBef>
                <a:spcPct val="50000"/>
              </a:spcBef>
              <a:defRPr/>
            </a:pPr>
            <a:r>
              <a:rPr lang="en-US" sz="4800" b="1">
                <a:solidFill>
                  <a:srgbClr val="FFEA18"/>
                </a:solidFill>
                <a:latin typeface="Comic Sans MS" pitchFamily="-107" charset="0"/>
                <a:ea typeface="ＭＳ Ｐゴシック" pitchFamily="-107" charset="-128"/>
                <a:cs typeface="ＭＳ Ｐゴシック" pitchFamily="-107" charset="-128"/>
              </a:rPr>
              <a:t>A.D. 57-59</a:t>
            </a:r>
          </a:p>
        </p:txBody>
      </p:sp>
      <p:sp>
        <p:nvSpPr>
          <p:cNvPr id="17464" name="Text Box 56"/>
          <p:cNvSpPr txBox="1">
            <a:spLocks noChangeArrowheads="1"/>
          </p:cNvSpPr>
          <p:nvPr/>
        </p:nvSpPr>
        <p:spPr bwMode="auto">
          <a:xfrm>
            <a:off x="4787900" y="4078288"/>
            <a:ext cx="2892425" cy="1782762"/>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82058" tIns="41029" rIns="82058" bIns="41029">
            <a:spAutoFit/>
          </a:bodyPr>
          <a:lstStyle/>
          <a:p>
            <a:pPr algn="ctr" defTabSz="820738">
              <a:spcBef>
                <a:spcPct val="50000"/>
              </a:spcBef>
              <a:defRPr/>
            </a:pPr>
            <a:r>
              <a:rPr lang="en-US" sz="3200" b="1">
                <a:solidFill>
                  <a:srgbClr val="FFEA18"/>
                </a:solidFill>
                <a:latin typeface="Comic Sans MS" pitchFamily="-107" charset="0"/>
                <a:ea typeface="ＭＳ Ｐゴシック" pitchFamily="-107" charset="-128"/>
                <a:cs typeface="ＭＳ Ｐゴシック" pitchFamily="-107" charset="-128"/>
              </a:rPr>
              <a:t>A.D. 69 </a:t>
            </a:r>
            <a:r>
              <a:rPr lang="en-US" sz="3200" b="1" i="1">
                <a:solidFill>
                  <a:schemeClr val="bg1"/>
                </a:solidFill>
                <a:latin typeface="Comic Sans MS" pitchFamily="-107" charset="0"/>
                <a:ea typeface="ＭＳ Ｐゴシック" pitchFamily="-107" charset="-128"/>
                <a:cs typeface="ＭＳ Ｐゴシック" pitchFamily="-107" charset="-128"/>
              </a:rPr>
              <a:t>AFTER</a:t>
            </a:r>
            <a:r>
              <a:rPr lang="en-US" sz="3200" b="1">
                <a:solidFill>
                  <a:schemeClr val="bg1"/>
                </a:solidFill>
                <a:latin typeface="Comic Sans MS" pitchFamily="-107" charset="0"/>
                <a:ea typeface="ＭＳ Ｐゴシック" pitchFamily="-107" charset="-128"/>
                <a:cs typeface="ＭＳ Ｐゴシック" pitchFamily="-107" charset="-128"/>
              </a:rPr>
              <a:t> THE SYNOPTICS</a:t>
            </a:r>
          </a:p>
        </p:txBody>
      </p:sp>
      <p:sp>
        <p:nvSpPr>
          <p:cNvPr id="17465" name="Text Box 57"/>
          <p:cNvSpPr txBox="1">
            <a:spLocks noChangeArrowheads="1"/>
          </p:cNvSpPr>
          <p:nvPr/>
        </p:nvSpPr>
        <p:spPr bwMode="auto">
          <a:xfrm>
            <a:off x="5191125" y="1481138"/>
            <a:ext cx="2200275" cy="1781175"/>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82058" tIns="41029" rIns="82058" bIns="41029">
            <a:spAutoFit/>
          </a:bodyPr>
          <a:lstStyle/>
          <a:p>
            <a:pPr algn="ctr" defTabSz="820738">
              <a:spcBef>
                <a:spcPct val="50000"/>
              </a:spcBef>
              <a:defRPr/>
            </a:pPr>
            <a:r>
              <a:rPr lang="en-US" sz="4800" b="1">
                <a:solidFill>
                  <a:srgbClr val="FFEA18"/>
                </a:solidFill>
                <a:latin typeface="Comic Sans MS" pitchFamily="-107" charset="0"/>
                <a:ea typeface="ＭＳ Ｐゴシック" pitchFamily="-107" charset="-128"/>
                <a:cs typeface="ＭＳ Ｐゴシック" pitchFamily="-107" charset="-128"/>
              </a:rPr>
              <a:t>A.D. 64-68</a:t>
            </a:r>
          </a:p>
        </p:txBody>
      </p:sp>
      <p:sp>
        <p:nvSpPr>
          <p:cNvPr id="17466" name="Text Box 58"/>
          <p:cNvSpPr txBox="1">
            <a:spLocks noChangeArrowheads="1"/>
          </p:cNvSpPr>
          <p:nvPr/>
        </p:nvSpPr>
        <p:spPr bwMode="auto">
          <a:xfrm>
            <a:off x="1597025" y="1520825"/>
            <a:ext cx="2589213" cy="1603375"/>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82058" tIns="41029" rIns="82058" bIns="41029">
            <a:spAutoFit/>
          </a:bodyPr>
          <a:lstStyle/>
          <a:p>
            <a:pPr algn="ctr" defTabSz="820738">
              <a:spcBef>
                <a:spcPct val="50000"/>
              </a:spcBef>
              <a:defRPr/>
            </a:pPr>
            <a:r>
              <a:rPr lang="en-US" sz="4300" b="1">
                <a:solidFill>
                  <a:srgbClr val="FFEA18"/>
                </a:solidFill>
                <a:latin typeface="Comic Sans MS" pitchFamily="-107" charset="0"/>
                <a:ea typeface="ＭＳ Ｐゴシック" pitchFamily="-107" charset="-128"/>
                <a:cs typeface="ＭＳ Ｐゴシック" pitchFamily="-107" charset="-128"/>
              </a:rPr>
              <a:t>The A.D.40s</a:t>
            </a:r>
          </a:p>
        </p:txBody>
      </p:sp>
      <p:sp>
        <p:nvSpPr>
          <p:cNvPr id="64551" name="Text Box 59"/>
          <p:cNvSpPr txBox="1">
            <a:spLocks noChangeArrowheads="1"/>
          </p:cNvSpPr>
          <p:nvPr/>
        </p:nvSpPr>
        <p:spPr bwMode="auto">
          <a:xfrm>
            <a:off x="8021638" y="6526213"/>
            <a:ext cx="165100" cy="24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900" b="1">
              <a:solidFill>
                <a:srgbClr val="FFFFFF"/>
              </a:solidFill>
              <a:latin typeface="Comic Sans MS" charset="0"/>
            </a:endParaRPr>
          </a:p>
        </p:txBody>
      </p:sp>
      <p:sp>
        <p:nvSpPr>
          <p:cNvPr id="64552" name="Text Box 61"/>
          <p:cNvSpPr txBox="1">
            <a:spLocks noChangeArrowheads="1"/>
          </p:cNvSpPr>
          <p:nvPr/>
        </p:nvSpPr>
        <p:spPr bwMode="auto">
          <a:xfrm>
            <a:off x="8575675" y="6115050"/>
            <a:ext cx="165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600" b="1">
              <a:solidFill>
                <a:srgbClr val="FFFFFF"/>
              </a:solidFill>
              <a:latin typeface="Comic Sans MS" charset="0"/>
            </a:endParaRPr>
          </a:p>
        </p:txBody>
      </p:sp>
      <p:sp>
        <p:nvSpPr>
          <p:cNvPr id="64553" name="Text Box 62"/>
          <p:cNvSpPr txBox="1">
            <a:spLocks noChangeArrowheads="1"/>
          </p:cNvSpPr>
          <p:nvPr/>
        </p:nvSpPr>
        <p:spPr bwMode="auto">
          <a:xfrm>
            <a:off x="8350250" y="6529388"/>
            <a:ext cx="317500" cy="24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900" b="1">
                <a:solidFill>
                  <a:srgbClr val="FFFFFF"/>
                </a:solidFill>
                <a:latin typeface="Comic Sans MS" charset="0"/>
              </a:rPr>
              <a:t>27</a:t>
            </a:r>
          </a:p>
        </p:txBody>
      </p:sp>
      <p:sp>
        <p:nvSpPr>
          <p:cNvPr id="64554" name="Text Box 63"/>
          <p:cNvSpPr txBox="1">
            <a:spLocks noChangeArrowheads="1"/>
          </p:cNvSpPr>
          <p:nvPr/>
        </p:nvSpPr>
        <p:spPr bwMode="auto">
          <a:xfrm>
            <a:off x="8758238" y="6473825"/>
            <a:ext cx="265112"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b="1">
                <a:solidFill>
                  <a:srgbClr val="FFFFFF"/>
                </a:solidFill>
                <a:latin typeface="Comic Sans MS" charset="0"/>
              </a:rPr>
              <a:t>4</a:t>
            </a:r>
          </a:p>
        </p:txBody>
      </p:sp>
      <p:sp>
        <p:nvSpPr>
          <p:cNvPr id="64555" name="Rectangle 64"/>
          <p:cNvSpPr>
            <a:spLocks noGrp="1" noChangeArrowheads="1"/>
          </p:cNvSpPr>
          <p:nvPr>
            <p:ph type="title" idx="4294967295"/>
          </p:nvPr>
        </p:nvSpPr>
        <p:spPr bwMode="auto">
          <a:xfrm>
            <a:off x="685800" y="228600"/>
            <a:ext cx="77724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900" b="1">
                <a:solidFill>
                  <a:srgbClr val="FFEA18"/>
                </a:solidFill>
                <a:latin typeface="Comic Sans MS" charset="0"/>
              </a:rPr>
              <a:t>…AND THE DATES OF WRITING?</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66"/>
                                        </p:tgtEl>
                                        <p:attrNameLst>
                                          <p:attrName>style.visibility</p:attrName>
                                        </p:attrNameLst>
                                      </p:cBhvr>
                                      <p:to>
                                        <p:strVal val="visible"/>
                                      </p:to>
                                    </p:set>
                                    <p:animEffect transition="in" filter="dissolve">
                                      <p:cBhvr>
                                        <p:cTn id="7" dur="500"/>
                                        <p:tgtEl>
                                          <p:spTgt spid="17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63"/>
                                        </p:tgtEl>
                                        <p:attrNameLst>
                                          <p:attrName>style.visibility</p:attrName>
                                        </p:attrNameLst>
                                      </p:cBhvr>
                                      <p:to>
                                        <p:strVal val="visible"/>
                                      </p:to>
                                    </p:set>
                                    <p:animEffect transition="in" filter="dissolve">
                                      <p:cBhvr>
                                        <p:cTn id="12" dur="500"/>
                                        <p:tgtEl>
                                          <p:spTgt spid="17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65"/>
                                        </p:tgtEl>
                                        <p:attrNameLst>
                                          <p:attrName>style.visibility</p:attrName>
                                        </p:attrNameLst>
                                      </p:cBhvr>
                                      <p:to>
                                        <p:strVal val="visible"/>
                                      </p:to>
                                    </p:set>
                                    <p:animEffect transition="in" filter="dissolve">
                                      <p:cBhvr>
                                        <p:cTn id="17" dur="500"/>
                                        <p:tgtEl>
                                          <p:spTgt spid="174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64"/>
                                        </p:tgtEl>
                                        <p:attrNameLst>
                                          <p:attrName>style.visibility</p:attrName>
                                        </p:attrNameLst>
                                      </p:cBhvr>
                                      <p:to>
                                        <p:strVal val="visible"/>
                                      </p:to>
                                    </p:set>
                                    <p:animEffect transition="in" filter="dissolve">
                                      <p:cBhvr>
                                        <p:cTn id="22" dur="500"/>
                                        <p:tgtEl>
                                          <p:spTgt spid="17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3" grpId="0" autoUpdateAnimBg="0"/>
      <p:bldP spid="17464" grpId="0" autoUpdateAnimBg="0"/>
      <p:bldP spid="17465" grpId="0" autoUpdateAnimBg="0"/>
      <p:bldP spid="17466" grpId="0" autoUpdateAnimBg="0"/>
    </p:bldLst>
  </p:timing>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556</TotalTime>
  <Words>1072</Words>
  <Application>Microsoft Macintosh PowerPoint</Application>
  <PresentationFormat>On-screen Show (4:3)</PresentationFormat>
  <Paragraphs>253</Paragraphs>
  <Slides>22</Slides>
  <Notes>19</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22</vt:i4>
      </vt:variant>
    </vt:vector>
  </HeadingPairs>
  <TitlesOfParts>
    <vt:vector size="40" baseType="lpstr">
      <vt:lpstr>26</vt:lpstr>
      <vt:lpstr>Arial</vt:lpstr>
      <vt:lpstr>Arial Black</vt:lpstr>
      <vt:lpstr>Comic Sans MS</vt:lpstr>
      <vt:lpstr>Engravers MT</vt:lpstr>
      <vt:lpstr>Helvetica</vt:lpstr>
      <vt:lpstr>Times</vt:lpstr>
      <vt:lpstr>Times New Roman</vt:lpstr>
      <vt:lpstr>Wingdings</vt:lpstr>
      <vt:lpstr>Wingdings 2</vt:lpstr>
      <vt:lpstr>untitled 1</vt:lpstr>
      <vt:lpstr>Default Design</vt:lpstr>
      <vt:lpstr>Soaring</vt:lpstr>
      <vt:lpstr>3_Orbit</vt:lpstr>
      <vt:lpstr>7_Blank Presentation</vt:lpstr>
      <vt:lpstr>1_Soaring</vt:lpstr>
      <vt:lpstr>10_Default Design</vt:lpstr>
      <vt:lpstr>2_Soaring</vt:lpstr>
      <vt:lpstr>John Supplement</vt:lpstr>
      <vt:lpstr>THE SYNOPTICS: “TO SEE TOGETHER”</vt:lpstr>
      <vt:lpstr>JOHN: SUMMING UP THE MESSAGE</vt:lpstr>
      <vt:lpstr>John 1:1</vt:lpstr>
      <vt:lpstr>John 1:2</vt:lpstr>
      <vt:lpstr>John 1:3</vt:lpstr>
      <vt:lpstr>Jesus formed Adam from the dust (John 1:3; Gen. 2:7).</vt:lpstr>
      <vt:lpstr>John 1:4, 5, 9</vt:lpstr>
      <vt:lpstr>…AND THE DATES OF WRITING?</vt:lpstr>
      <vt:lpstr>Date Options</vt:lpstr>
      <vt:lpstr>The Temple Stood Until AD 70</vt:lpstr>
      <vt:lpstr>Antonia Fortress</vt:lpstr>
      <vt:lpstr>Temple Assault  Sept AD 70</vt:lpstr>
      <vt:lpstr>The Pool of Israel   (Sheep Pool south of Pool of Bethesda)</vt:lpstr>
      <vt:lpstr>Pool of Bethesda</vt:lpstr>
      <vt:lpstr>Pool of Bethesda Ruins</vt:lpstr>
      <vt:lpstr>Pool of Bethesda</vt:lpstr>
      <vt:lpstr>Key Word Believe</vt:lpstr>
      <vt:lpstr>The Duration of Christ's Ministry</vt:lpstr>
      <vt:lpstr>Irenaeus  AD 180</vt:lpstr>
      <vt:lpstr>Black</vt:lpstr>
      <vt:lpstr>Gospels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17</cp:revision>
  <dcterms:created xsi:type="dcterms:W3CDTF">2006-01-05T02:10:35Z</dcterms:created>
  <dcterms:modified xsi:type="dcterms:W3CDTF">2022-08-18T17:50:54Z</dcterms:modified>
</cp:coreProperties>
</file>